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</p:sldMasterIdLst>
  <p:notesMasterIdLst>
    <p:notesMasterId r:id="rId32"/>
  </p:notesMasterIdLst>
  <p:sldIdLst>
    <p:sldId id="292" r:id="rId2"/>
    <p:sldId id="258" r:id="rId3"/>
    <p:sldId id="281" r:id="rId4"/>
    <p:sldId id="300" r:id="rId5"/>
    <p:sldId id="298" r:id="rId6"/>
    <p:sldId id="303" r:id="rId7"/>
    <p:sldId id="304" r:id="rId8"/>
    <p:sldId id="327" r:id="rId9"/>
    <p:sldId id="305" r:id="rId10"/>
    <p:sldId id="323" r:id="rId11"/>
    <p:sldId id="324" r:id="rId12"/>
    <p:sldId id="306" r:id="rId13"/>
    <p:sldId id="308" r:id="rId14"/>
    <p:sldId id="309" r:id="rId15"/>
    <p:sldId id="310" r:id="rId16"/>
    <p:sldId id="311" r:id="rId17"/>
    <p:sldId id="329" r:id="rId18"/>
    <p:sldId id="331" r:id="rId19"/>
    <p:sldId id="312" r:id="rId20"/>
    <p:sldId id="314" r:id="rId21"/>
    <p:sldId id="315" r:id="rId22"/>
    <p:sldId id="316" r:id="rId23"/>
    <p:sldId id="317" r:id="rId24"/>
    <p:sldId id="318" r:id="rId25"/>
    <p:sldId id="319" r:id="rId26"/>
    <p:sldId id="320" r:id="rId27"/>
    <p:sldId id="321" r:id="rId28"/>
    <p:sldId id="322" r:id="rId29"/>
    <p:sldId id="325" r:id="rId30"/>
    <p:sldId id="326" r:id="rId31"/>
  </p:sldIdLst>
  <p:sldSz cx="9574213" cy="7315200"/>
  <p:notesSz cx="6858000" cy="91440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2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2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2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2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4">
          <p15:clr>
            <a:srgbClr val="A4A3A4"/>
          </p15:clr>
        </p15:guide>
        <p15:guide id="2" pos="301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BDC7E3"/>
    <a:srgbClr val="BD6361"/>
    <a:srgbClr val="009900"/>
    <a:srgbClr val="99CC00"/>
    <a:srgbClr val="00CC00"/>
    <a:srgbClr val="CCFF99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28" autoAdjust="0"/>
  </p:normalViewPr>
  <p:slideViewPr>
    <p:cSldViewPr showGuides="1">
      <p:cViewPr varScale="1">
        <p:scale>
          <a:sx n="66" d="100"/>
          <a:sy n="66" d="100"/>
        </p:scale>
        <p:origin x="1416" y="78"/>
      </p:cViewPr>
      <p:guideLst>
        <p:guide orient="horz" pos="2304"/>
        <p:guide pos="301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AB2FB4-87A2-45FC-B528-020593A5BC51}" type="doc">
      <dgm:prSet loTypeId="urn:microsoft.com/office/officeart/2005/8/layout/vList2" loCatId="list" qsTypeId="urn:microsoft.com/office/officeart/2005/8/quickstyle/simple2" qsCatId="simple" csTypeId="urn:microsoft.com/office/officeart/2005/8/colors/accent6_3" csCatId="accent6" phldr="1"/>
      <dgm:spPr/>
      <dgm:t>
        <a:bodyPr/>
        <a:lstStyle/>
        <a:p>
          <a:endParaRPr lang="en-US"/>
        </a:p>
      </dgm:t>
    </dgm:pt>
    <dgm:pt modelId="{1109749C-0CDA-465B-8583-5B7848CB2932}">
      <dgm:prSet phldrT="[Text]" custT="1"/>
      <dgm:spPr/>
      <dgm:t>
        <a:bodyPr/>
        <a:lstStyle/>
        <a:p>
          <a:r>
            <a:rPr lang="en-US" sz="3200" dirty="0" err="1" smtClean="0">
              <a:latin typeface="+mn-lt"/>
            </a:rPr>
            <a:t>Dipungut</a:t>
          </a:r>
          <a:r>
            <a:rPr lang="en-US" sz="3200" dirty="0" smtClean="0">
              <a:latin typeface="+mn-lt"/>
            </a:rPr>
            <a:t> </a:t>
          </a:r>
          <a:r>
            <a:rPr lang="en-US" sz="3200" dirty="0" err="1" smtClean="0">
              <a:latin typeface="+mn-lt"/>
            </a:rPr>
            <a:t>berdasarkan</a:t>
          </a:r>
          <a:r>
            <a:rPr lang="en-US" sz="3200" dirty="0" smtClean="0">
              <a:latin typeface="+mn-lt"/>
            </a:rPr>
            <a:t> </a:t>
          </a:r>
          <a:r>
            <a:rPr lang="en-US" sz="3200" dirty="0" err="1" smtClean="0">
              <a:latin typeface="+mn-lt"/>
            </a:rPr>
            <a:t>Undang</a:t>
          </a:r>
          <a:r>
            <a:rPr lang="en-US" sz="3200" dirty="0" smtClean="0">
              <a:latin typeface="+mn-lt"/>
            </a:rPr>
            <a:t> – </a:t>
          </a:r>
          <a:r>
            <a:rPr lang="en-US" sz="3200" dirty="0" err="1" smtClean="0">
              <a:latin typeface="+mn-lt"/>
            </a:rPr>
            <a:t>Undang</a:t>
          </a:r>
          <a:r>
            <a:rPr lang="en-US" sz="3200" dirty="0" smtClean="0">
              <a:latin typeface="+mn-lt"/>
            </a:rPr>
            <a:t>.</a:t>
          </a:r>
          <a:endParaRPr lang="en-US" sz="3200" dirty="0">
            <a:latin typeface="+mn-lt"/>
          </a:endParaRPr>
        </a:p>
      </dgm:t>
    </dgm:pt>
    <dgm:pt modelId="{FE717C9D-0669-45A0-941C-52157DC87E1F}" type="parTrans" cxnId="{76279948-7F85-4849-A97D-CBD5000E6D8C}">
      <dgm:prSet/>
      <dgm:spPr/>
      <dgm:t>
        <a:bodyPr/>
        <a:lstStyle/>
        <a:p>
          <a:endParaRPr lang="en-US"/>
        </a:p>
      </dgm:t>
    </dgm:pt>
    <dgm:pt modelId="{75340AD1-F4CA-4ABB-A8E4-B45BC21CEE5C}" type="sibTrans" cxnId="{76279948-7F85-4849-A97D-CBD5000E6D8C}">
      <dgm:prSet/>
      <dgm:spPr/>
      <dgm:t>
        <a:bodyPr/>
        <a:lstStyle/>
        <a:p>
          <a:endParaRPr lang="en-US"/>
        </a:p>
      </dgm:t>
    </dgm:pt>
    <dgm:pt modelId="{86CC90DE-7261-4C88-8308-CDD09B114BAF}">
      <dgm:prSet custT="1"/>
      <dgm:spPr/>
      <dgm:t>
        <a:bodyPr/>
        <a:lstStyle/>
        <a:p>
          <a:r>
            <a:rPr lang="en-US" sz="3200" dirty="0" err="1" smtClean="0">
              <a:latin typeface="+mn-lt"/>
            </a:rPr>
            <a:t>Dapat</a:t>
          </a:r>
          <a:r>
            <a:rPr lang="en-US" sz="3200" dirty="0" smtClean="0">
              <a:latin typeface="+mn-lt"/>
            </a:rPr>
            <a:t> </a:t>
          </a:r>
          <a:r>
            <a:rPr lang="en-US" sz="3200" dirty="0" err="1" smtClean="0">
              <a:latin typeface="+mn-lt"/>
            </a:rPr>
            <a:t>dipaksakan</a:t>
          </a:r>
          <a:r>
            <a:rPr lang="en-US" sz="3200" dirty="0" smtClean="0">
              <a:latin typeface="+mn-lt"/>
            </a:rPr>
            <a:t>.</a:t>
          </a:r>
        </a:p>
      </dgm:t>
    </dgm:pt>
    <dgm:pt modelId="{3FAFDB4F-3098-47F0-B53C-6A740A39C749}" type="parTrans" cxnId="{EE0AA07D-D032-4D9F-881E-7811EA646B2B}">
      <dgm:prSet/>
      <dgm:spPr/>
      <dgm:t>
        <a:bodyPr/>
        <a:lstStyle/>
        <a:p>
          <a:endParaRPr lang="en-US"/>
        </a:p>
      </dgm:t>
    </dgm:pt>
    <dgm:pt modelId="{FBEB3C07-1A4D-4A5A-9C91-78F1867F967F}" type="sibTrans" cxnId="{EE0AA07D-D032-4D9F-881E-7811EA646B2B}">
      <dgm:prSet/>
      <dgm:spPr/>
      <dgm:t>
        <a:bodyPr/>
        <a:lstStyle/>
        <a:p>
          <a:endParaRPr lang="en-US"/>
        </a:p>
      </dgm:t>
    </dgm:pt>
    <dgm:pt modelId="{B7E12425-39E9-45BE-9BDC-394D192A6EFB}">
      <dgm:prSet custT="1"/>
      <dgm:spPr/>
      <dgm:t>
        <a:bodyPr/>
        <a:lstStyle/>
        <a:p>
          <a:r>
            <a:rPr lang="en-US" sz="3200" dirty="0" err="1" smtClean="0">
              <a:latin typeface="+mn-lt"/>
            </a:rPr>
            <a:t>Tidak</a:t>
          </a:r>
          <a:r>
            <a:rPr lang="en-US" sz="3200" dirty="0" smtClean="0">
              <a:latin typeface="+mn-lt"/>
            </a:rPr>
            <a:t> </a:t>
          </a:r>
          <a:r>
            <a:rPr lang="en-US" sz="3200" dirty="0" err="1" smtClean="0">
              <a:latin typeface="+mn-lt"/>
            </a:rPr>
            <a:t>dapat</a:t>
          </a:r>
          <a:r>
            <a:rPr lang="en-US" sz="3200" dirty="0" smtClean="0">
              <a:latin typeface="+mn-lt"/>
            </a:rPr>
            <a:t> </a:t>
          </a:r>
          <a:r>
            <a:rPr lang="en-US" sz="3200" dirty="0" err="1" smtClean="0">
              <a:latin typeface="+mn-lt"/>
            </a:rPr>
            <a:t>ditunjukkan</a:t>
          </a:r>
          <a:r>
            <a:rPr lang="en-US" sz="3200" dirty="0" smtClean="0">
              <a:latin typeface="+mn-lt"/>
            </a:rPr>
            <a:t> </a:t>
          </a:r>
          <a:r>
            <a:rPr lang="en-US" sz="3200" dirty="0" err="1" smtClean="0">
              <a:latin typeface="+mn-lt"/>
            </a:rPr>
            <a:t>adanya</a:t>
          </a:r>
          <a:r>
            <a:rPr lang="en-US" sz="3200" dirty="0" smtClean="0">
              <a:latin typeface="+mn-lt"/>
            </a:rPr>
            <a:t> </a:t>
          </a:r>
          <a:r>
            <a:rPr lang="en-US" sz="3200" dirty="0" err="1" smtClean="0">
              <a:latin typeface="+mn-lt"/>
            </a:rPr>
            <a:t>kontaprestasi</a:t>
          </a:r>
          <a:r>
            <a:rPr lang="en-US" sz="3200" dirty="0" smtClean="0">
              <a:latin typeface="+mn-lt"/>
            </a:rPr>
            <a:t> </a:t>
          </a:r>
          <a:r>
            <a:rPr lang="en-US" sz="3200" dirty="0" err="1" smtClean="0">
              <a:latin typeface="+mn-lt"/>
            </a:rPr>
            <a:t>secara</a:t>
          </a:r>
          <a:r>
            <a:rPr lang="en-US" sz="3200" dirty="0" smtClean="0">
              <a:latin typeface="+mn-lt"/>
            </a:rPr>
            <a:t> </a:t>
          </a:r>
          <a:r>
            <a:rPr lang="en-US" sz="3200" dirty="0" err="1" smtClean="0">
              <a:latin typeface="+mn-lt"/>
            </a:rPr>
            <a:t>langsung</a:t>
          </a:r>
          <a:r>
            <a:rPr lang="en-US" sz="3200" dirty="0" smtClean="0">
              <a:latin typeface="+mn-lt"/>
            </a:rPr>
            <a:t> </a:t>
          </a:r>
          <a:r>
            <a:rPr lang="en-US" sz="3200" dirty="0" err="1" smtClean="0">
              <a:latin typeface="+mn-lt"/>
            </a:rPr>
            <a:t>oleh</a:t>
          </a:r>
          <a:r>
            <a:rPr lang="en-US" sz="3200" dirty="0" smtClean="0">
              <a:latin typeface="+mn-lt"/>
            </a:rPr>
            <a:t> </a:t>
          </a:r>
          <a:r>
            <a:rPr lang="en-US" sz="3200" dirty="0" err="1" smtClean="0">
              <a:latin typeface="+mn-lt"/>
            </a:rPr>
            <a:t>pemerintah</a:t>
          </a:r>
          <a:r>
            <a:rPr lang="en-US" sz="3200" dirty="0" smtClean="0">
              <a:latin typeface="+mn-lt"/>
            </a:rPr>
            <a:t>.</a:t>
          </a:r>
        </a:p>
      </dgm:t>
    </dgm:pt>
    <dgm:pt modelId="{B89E1630-D1A7-4645-8B84-FF3FAC827FCF}" type="parTrans" cxnId="{C22B9F98-34C2-412F-95B7-488EE7F8EF53}">
      <dgm:prSet/>
      <dgm:spPr/>
      <dgm:t>
        <a:bodyPr/>
        <a:lstStyle/>
        <a:p>
          <a:endParaRPr lang="en-US"/>
        </a:p>
      </dgm:t>
    </dgm:pt>
    <dgm:pt modelId="{3EA52208-C4AA-44E8-8354-D086D5ACCA7A}" type="sibTrans" cxnId="{C22B9F98-34C2-412F-95B7-488EE7F8EF53}">
      <dgm:prSet/>
      <dgm:spPr/>
      <dgm:t>
        <a:bodyPr/>
        <a:lstStyle/>
        <a:p>
          <a:endParaRPr lang="en-US"/>
        </a:p>
      </dgm:t>
    </dgm:pt>
    <dgm:pt modelId="{7CC482FF-B2C2-48D1-9847-6B80D5044A07}">
      <dgm:prSet custT="1"/>
      <dgm:spPr/>
      <dgm:t>
        <a:bodyPr/>
        <a:lstStyle/>
        <a:p>
          <a:r>
            <a:rPr lang="en-US" sz="3200" dirty="0" err="1" smtClean="0">
              <a:solidFill>
                <a:schemeClr val="tx1"/>
              </a:solidFill>
              <a:latin typeface="+mn-lt"/>
            </a:rPr>
            <a:t>Dipungut</a:t>
          </a:r>
          <a:r>
            <a:rPr lang="en-US" sz="3200" dirty="0" smtClean="0">
              <a:solidFill>
                <a:schemeClr val="tx1"/>
              </a:solidFill>
              <a:latin typeface="+mn-lt"/>
            </a:rPr>
            <a:t> </a:t>
          </a:r>
          <a:r>
            <a:rPr lang="en-US" sz="3200" dirty="0" err="1" smtClean="0">
              <a:solidFill>
                <a:schemeClr val="tx1"/>
              </a:solidFill>
              <a:latin typeface="+mn-lt"/>
            </a:rPr>
            <a:t>oleh</a:t>
          </a:r>
          <a:r>
            <a:rPr lang="en-US" sz="3200" dirty="0" smtClean="0">
              <a:solidFill>
                <a:schemeClr val="tx1"/>
              </a:solidFill>
              <a:latin typeface="+mn-lt"/>
            </a:rPr>
            <a:t> </a:t>
          </a:r>
          <a:r>
            <a:rPr lang="en-US" sz="3200" dirty="0" err="1" smtClean="0">
              <a:solidFill>
                <a:schemeClr val="tx1"/>
              </a:solidFill>
              <a:latin typeface="+mn-lt"/>
            </a:rPr>
            <a:t>negara</a:t>
          </a:r>
          <a:r>
            <a:rPr lang="en-US" sz="3200" dirty="0" smtClean="0">
              <a:solidFill>
                <a:schemeClr val="tx1"/>
              </a:solidFill>
              <a:latin typeface="+mn-lt"/>
            </a:rPr>
            <a:t> (</a:t>
          </a:r>
          <a:r>
            <a:rPr lang="en-US" sz="3200" dirty="0" err="1" smtClean="0">
              <a:solidFill>
                <a:schemeClr val="tx1"/>
              </a:solidFill>
              <a:latin typeface="+mn-lt"/>
            </a:rPr>
            <a:t>pusat</a:t>
          </a:r>
          <a:r>
            <a:rPr lang="en-US" sz="3200" dirty="0" smtClean="0">
              <a:solidFill>
                <a:schemeClr val="tx1"/>
              </a:solidFill>
              <a:latin typeface="+mn-lt"/>
            </a:rPr>
            <a:t>/ </a:t>
          </a:r>
          <a:r>
            <a:rPr lang="en-US" sz="3200" dirty="0" err="1" smtClean="0">
              <a:solidFill>
                <a:schemeClr val="tx1"/>
              </a:solidFill>
              <a:latin typeface="+mn-lt"/>
            </a:rPr>
            <a:t>daerah</a:t>
          </a:r>
          <a:r>
            <a:rPr lang="en-US" sz="3200" dirty="0" smtClean="0">
              <a:solidFill>
                <a:schemeClr val="tx1"/>
              </a:solidFill>
              <a:latin typeface="+mn-lt"/>
            </a:rPr>
            <a:t>).</a:t>
          </a:r>
        </a:p>
      </dgm:t>
    </dgm:pt>
    <dgm:pt modelId="{68CFE5FB-33FA-45C3-9705-131F94C2BC74}" type="parTrans" cxnId="{0640AF4E-AF8E-48FB-A9E9-286A02C422C3}">
      <dgm:prSet/>
      <dgm:spPr/>
      <dgm:t>
        <a:bodyPr/>
        <a:lstStyle/>
        <a:p>
          <a:endParaRPr lang="en-US"/>
        </a:p>
      </dgm:t>
    </dgm:pt>
    <dgm:pt modelId="{1E2D8344-C764-43B0-A5FB-3E5D6D8844A2}" type="sibTrans" cxnId="{0640AF4E-AF8E-48FB-A9E9-286A02C422C3}">
      <dgm:prSet/>
      <dgm:spPr/>
      <dgm:t>
        <a:bodyPr/>
        <a:lstStyle/>
        <a:p>
          <a:endParaRPr lang="en-US"/>
        </a:p>
      </dgm:t>
    </dgm:pt>
    <dgm:pt modelId="{7F60FAFB-FDE1-48F1-8407-2E13FEF61444}">
      <dgm:prSet custT="1"/>
      <dgm:spPr/>
      <dgm:t>
        <a:bodyPr/>
        <a:lstStyle/>
        <a:p>
          <a:r>
            <a:rPr lang="en-US" sz="3200" dirty="0" err="1" smtClean="0">
              <a:solidFill>
                <a:schemeClr val="tx1"/>
              </a:solidFill>
              <a:latin typeface="+mn-lt"/>
            </a:rPr>
            <a:t>Diperuntukkan</a:t>
          </a:r>
          <a:r>
            <a:rPr lang="en-US" sz="3200" dirty="0" smtClean="0">
              <a:solidFill>
                <a:schemeClr val="tx1"/>
              </a:solidFill>
              <a:latin typeface="+mn-lt"/>
            </a:rPr>
            <a:t> </a:t>
          </a:r>
          <a:r>
            <a:rPr lang="en-US" sz="3200" dirty="0" err="1" smtClean="0">
              <a:solidFill>
                <a:schemeClr val="tx1"/>
              </a:solidFill>
              <a:latin typeface="+mn-lt"/>
            </a:rPr>
            <a:t>bagi</a:t>
          </a:r>
          <a:r>
            <a:rPr lang="en-US" sz="3200" dirty="0" smtClean="0">
              <a:solidFill>
                <a:schemeClr val="tx1"/>
              </a:solidFill>
              <a:latin typeface="+mn-lt"/>
            </a:rPr>
            <a:t> </a:t>
          </a:r>
          <a:r>
            <a:rPr lang="en-US" sz="3200" dirty="0" err="1" smtClean="0">
              <a:solidFill>
                <a:schemeClr val="tx1"/>
              </a:solidFill>
              <a:latin typeface="+mn-lt"/>
            </a:rPr>
            <a:t>pengeluaran</a:t>
          </a:r>
          <a:r>
            <a:rPr lang="en-US" sz="3200" dirty="0" smtClean="0">
              <a:solidFill>
                <a:schemeClr val="tx1"/>
              </a:solidFill>
              <a:latin typeface="+mn-lt"/>
            </a:rPr>
            <a:t> – </a:t>
          </a:r>
          <a:r>
            <a:rPr lang="en-US" sz="3200" dirty="0" err="1" smtClean="0">
              <a:solidFill>
                <a:schemeClr val="tx1"/>
              </a:solidFill>
              <a:latin typeface="+mn-lt"/>
            </a:rPr>
            <a:t>pengeluaran</a:t>
          </a:r>
          <a:r>
            <a:rPr lang="en-US" sz="3200" dirty="0" smtClean="0">
              <a:solidFill>
                <a:schemeClr val="tx1"/>
              </a:solidFill>
              <a:latin typeface="+mn-lt"/>
            </a:rPr>
            <a:t> </a:t>
          </a:r>
          <a:r>
            <a:rPr lang="en-US" sz="3200" dirty="0" err="1" smtClean="0">
              <a:solidFill>
                <a:schemeClr val="tx1"/>
              </a:solidFill>
              <a:latin typeface="+mn-lt"/>
            </a:rPr>
            <a:t>pemerintah</a:t>
          </a:r>
          <a:r>
            <a:rPr lang="en-US" sz="3200" dirty="0" smtClean="0">
              <a:solidFill>
                <a:schemeClr val="tx1"/>
              </a:solidFill>
              <a:latin typeface="+mn-lt"/>
            </a:rPr>
            <a:t> (</a:t>
          </a:r>
          <a:r>
            <a:rPr lang="en-US" sz="3200" dirty="0" err="1" smtClean="0">
              <a:solidFill>
                <a:schemeClr val="tx1"/>
              </a:solidFill>
              <a:latin typeface="+mn-lt"/>
            </a:rPr>
            <a:t>jika</a:t>
          </a:r>
          <a:r>
            <a:rPr lang="en-US" sz="3200" dirty="0" smtClean="0">
              <a:solidFill>
                <a:schemeClr val="tx1"/>
              </a:solidFill>
              <a:latin typeface="+mn-lt"/>
            </a:rPr>
            <a:t> surplus </a:t>
          </a:r>
          <a:r>
            <a:rPr lang="en-US" sz="3200" dirty="0" err="1" smtClean="0">
              <a:solidFill>
                <a:schemeClr val="tx1"/>
              </a:solidFill>
              <a:latin typeface="+mn-lt"/>
            </a:rPr>
            <a:t>digunakan</a:t>
          </a:r>
          <a:r>
            <a:rPr lang="en-US" sz="3200" dirty="0" smtClean="0">
              <a:solidFill>
                <a:schemeClr val="tx1"/>
              </a:solidFill>
              <a:latin typeface="+mn-lt"/>
            </a:rPr>
            <a:t> </a:t>
          </a:r>
          <a:r>
            <a:rPr lang="en-US" sz="3200" dirty="0" err="1" smtClean="0">
              <a:solidFill>
                <a:schemeClr val="tx1"/>
              </a:solidFill>
              <a:latin typeface="+mn-lt"/>
            </a:rPr>
            <a:t>untuk</a:t>
          </a:r>
          <a:r>
            <a:rPr lang="en-US" sz="3200" dirty="0" smtClean="0">
              <a:solidFill>
                <a:schemeClr val="tx1"/>
              </a:solidFill>
              <a:latin typeface="+mn-lt"/>
            </a:rPr>
            <a:t> </a:t>
          </a:r>
          <a:r>
            <a:rPr lang="en-US" sz="3200" i="1" dirty="0" smtClean="0">
              <a:solidFill>
                <a:schemeClr val="tx1"/>
              </a:solidFill>
              <a:latin typeface="+mn-lt"/>
            </a:rPr>
            <a:t>public saving</a:t>
          </a:r>
          <a:r>
            <a:rPr lang="en-US" sz="3200" dirty="0" smtClean="0">
              <a:solidFill>
                <a:schemeClr val="tx1"/>
              </a:solidFill>
              <a:latin typeface="+mn-lt"/>
            </a:rPr>
            <a:t>).</a:t>
          </a:r>
        </a:p>
      </dgm:t>
    </dgm:pt>
    <dgm:pt modelId="{D9647567-B097-436D-BC37-2DD99B42706C}" type="parTrans" cxnId="{82DDDACB-BC65-46D5-B4AA-927B50B0BDB7}">
      <dgm:prSet/>
      <dgm:spPr/>
      <dgm:t>
        <a:bodyPr/>
        <a:lstStyle/>
        <a:p>
          <a:endParaRPr lang="en-US"/>
        </a:p>
      </dgm:t>
    </dgm:pt>
    <dgm:pt modelId="{876330F1-20E7-42A4-B2AD-73551F7C5B70}" type="sibTrans" cxnId="{82DDDACB-BC65-46D5-B4AA-927B50B0BDB7}">
      <dgm:prSet/>
      <dgm:spPr/>
      <dgm:t>
        <a:bodyPr/>
        <a:lstStyle/>
        <a:p>
          <a:endParaRPr lang="en-US"/>
        </a:p>
      </dgm:t>
    </dgm:pt>
    <dgm:pt modelId="{48C31BCA-0D9F-4D87-9E1F-66E08CBAD062}" type="pres">
      <dgm:prSet presAssocID="{78AB2FB4-87A2-45FC-B528-020593A5BC5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8DF781C-D6BD-4DC6-88D7-F0CACAF282D2}" type="pres">
      <dgm:prSet presAssocID="{1109749C-0CDA-465B-8583-5B7848CB2932}" presName="parentText" presStyleLbl="node1" presStyleIdx="0" presStyleCnt="5" custScaleY="7649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08D015-3AAE-4EA2-BF3E-6B74428DE5C7}" type="pres">
      <dgm:prSet presAssocID="{75340AD1-F4CA-4ABB-A8E4-B45BC21CEE5C}" presName="spacer" presStyleCnt="0"/>
      <dgm:spPr/>
    </dgm:pt>
    <dgm:pt modelId="{2709194C-68DB-4FF6-858F-871223860E7F}" type="pres">
      <dgm:prSet presAssocID="{86CC90DE-7261-4C88-8308-CDD09B114BAF}" presName="parentText" presStyleLbl="node1" presStyleIdx="1" presStyleCnt="5" custScaleY="7649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38BB29-FFB5-4F8E-98EC-7C5106FE38EA}" type="pres">
      <dgm:prSet presAssocID="{FBEB3C07-1A4D-4A5A-9C91-78F1867F967F}" presName="spacer" presStyleCnt="0"/>
      <dgm:spPr/>
    </dgm:pt>
    <dgm:pt modelId="{784503F8-99D2-49E0-A1C0-D0B2C909851B}" type="pres">
      <dgm:prSet presAssocID="{B7E12425-39E9-45BE-9BDC-394D192A6EFB}" presName="parentText" presStyleLbl="node1" presStyleIdx="2" presStyleCnt="5" custScaleY="7649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609BD8-1F1C-4BB7-8C6D-B2C9B37FF657}" type="pres">
      <dgm:prSet presAssocID="{3EA52208-C4AA-44E8-8354-D086D5ACCA7A}" presName="spacer" presStyleCnt="0"/>
      <dgm:spPr/>
    </dgm:pt>
    <dgm:pt modelId="{0EF255F5-251F-4DB4-8951-A7E9A4D53C2D}" type="pres">
      <dgm:prSet presAssocID="{7CC482FF-B2C2-48D1-9847-6B80D5044A07}" presName="parentText" presStyleLbl="node1" presStyleIdx="3" presStyleCnt="5" custScaleY="7649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3B400F-6F3A-4774-B48F-625F29BEE601}" type="pres">
      <dgm:prSet presAssocID="{1E2D8344-C764-43B0-A5FB-3E5D6D8844A2}" presName="spacer" presStyleCnt="0"/>
      <dgm:spPr/>
    </dgm:pt>
    <dgm:pt modelId="{5A42927A-29AC-41AD-A95F-39252865C38B}" type="pres">
      <dgm:prSet presAssocID="{7F60FAFB-FDE1-48F1-8407-2E13FEF61444}" presName="parentText" presStyleLbl="node1" presStyleIdx="4" presStyleCnt="5" custScaleY="7649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5B0317E-9DBA-41D6-AC07-6617DE60B46D}" type="presOf" srcId="{78AB2FB4-87A2-45FC-B528-020593A5BC51}" destId="{48C31BCA-0D9F-4D87-9E1F-66E08CBAD062}" srcOrd="0" destOrd="0" presId="urn:microsoft.com/office/officeart/2005/8/layout/vList2"/>
    <dgm:cxn modelId="{76279948-7F85-4849-A97D-CBD5000E6D8C}" srcId="{78AB2FB4-87A2-45FC-B528-020593A5BC51}" destId="{1109749C-0CDA-465B-8583-5B7848CB2932}" srcOrd="0" destOrd="0" parTransId="{FE717C9D-0669-45A0-941C-52157DC87E1F}" sibTransId="{75340AD1-F4CA-4ABB-A8E4-B45BC21CEE5C}"/>
    <dgm:cxn modelId="{1B131D3D-48BA-4F63-8650-C770903F27B6}" type="presOf" srcId="{7CC482FF-B2C2-48D1-9847-6B80D5044A07}" destId="{0EF255F5-251F-4DB4-8951-A7E9A4D53C2D}" srcOrd="0" destOrd="0" presId="urn:microsoft.com/office/officeart/2005/8/layout/vList2"/>
    <dgm:cxn modelId="{21866B80-6FB4-490B-8C71-E63A89ECC6C3}" type="presOf" srcId="{86CC90DE-7261-4C88-8308-CDD09B114BAF}" destId="{2709194C-68DB-4FF6-858F-871223860E7F}" srcOrd="0" destOrd="0" presId="urn:microsoft.com/office/officeart/2005/8/layout/vList2"/>
    <dgm:cxn modelId="{E7BB6506-74C7-47C6-A61A-067EAB8F53C5}" type="presOf" srcId="{7F60FAFB-FDE1-48F1-8407-2E13FEF61444}" destId="{5A42927A-29AC-41AD-A95F-39252865C38B}" srcOrd="0" destOrd="0" presId="urn:microsoft.com/office/officeart/2005/8/layout/vList2"/>
    <dgm:cxn modelId="{AB3DB210-9346-4364-8FB5-ABFD9CF1A7B7}" type="presOf" srcId="{1109749C-0CDA-465B-8583-5B7848CB2932}" destId="{F8DF781C-D6BD-4DC6-88D7-F0CACAF282D2}" srcOrd="0" destOrd="0" presId="urn:microsoft.com/office/officeart/2005/8/layout/vList2"/>
    <dgm:cxn modelId="{EE0AA07D-D032-4D9F-881E-7811EA646B2B}" srcId="{78AB2FB4-87A2-45FC-B528-020593A5BC51}" destId="{86CC90DE-7261-4C88-8308-CDD09B114BAF}" srcOrd="1" destOrd="0" parTransId="{3FAFDB4F-3098-47F0-B53C-6A740A39C749}" sibTransId="{FBEB3C07-1A4D-4A5A-9C91-78F1867F967F}"/>
    <dgm:cxn modelId="{82DDDACB-BC65-46D5-B4AA-927B50B0BDB7}" srcId="{78AB2FB4-87A2-45FC-B528-020593A5BC51}" destId="{7F60FAFB-FDE1-48F1-8407-2E13FEF61444}" srcOrd="4" destOrd="0" parTransId="{D9647567-B097-436D-BC37-2DD99B42706C}" sibTransId="{876330F1-20E7-42A4-B2AD-73551F7C5B70}"/>
    <dgm:cxn modelId="{C22B9F98-34C2-412F-95B7-488EE7F8EF53}" srcId="{78AB2FB4-87A2-45FC-B528-020593A5BC51}" destId="{B7E12425-39E9-45BE-9BDC-394D192A6EFB}" srcOrd="2" destOrd="0" parTransId="{B89E1630-D1A7-4645-8B84-FF3FAC827FCF}" sibTransId="{3EA52208-C4AA-44E8-8354-D086D5ACCA7A}"/>
    <dgm:cxn modelId="{0640AF4E-AF8E-48FB-A9E9-286A02C422C3}" srcId="{78AB2FB4-87A2-45FC-B528-020593A5BC51}" destId="{7CC482FF-B2C2-48D1-9847-6B80D5044A07}" srcOrd="3" destOrd="0" parTransId="{68CFE5FB-33FA-45C3-9705-131F94C2BC74}" sibTransId="{1E2D8344-C764-43B0-A5FB-3E5D6D8844A2}"/>
    <dgm:cxn modelId="{CE6B059F-AC2D-48EB-AE7F-C8F34AEA1710}" type="presOf" srcId="{B7E12425-39E9-45BE-9BDC-394D192A6EFB}" destId="{784503F8-99D2-49E0-A1C0-D0B2C909851B}" srcOrd="0" destOrd="0" presId="urn:microsoft.com/office/officeart/2005/8/layout/vList2"/>
    <dgm:cxn modelId="{09921EDF-207A-42BC-82F6-2F2393561F83}" type="presParOf" srcId="{48C31BCA-0D9F-4D87-9E1F-66E08CBAD062}" destId="{F8DF781C-D6BD-4DC6-88D7-F0CACAF282D2}" srcOrd="0" destOrd="0" presId="urn:microsoft.com/office/officeart/2005/8/layout/vList2"/>
    <dgm:cxn modelId="{8DD0D70A-FECF-4C63-AA80-93C5F74E541C}" type="presParOf" srcId="{48C31BCA-0D9F-4D87-9E1F-66E08CBAD062}" destId="{4A08D015-3AAE-4EA2-BF3E-6B74428DE5C7}" srcOrd="1" destOrd="0" presId="urn:microsoft.com/office/officeart/2005/8/layout/vList2"/>
    <dgm:cxn modelId="{DAFA4FDD-8A55-4CFF-9E59-D96B0673B03D}" type="presParOf" srcId="{48C31BCA-0D9F-4D87-9E1F-66E08CBAD062}" destId="{2709194C-68DB-4FF6-858F-871223860E7F}" srcOrd="2" destOrd="0" presId="urn:microsoft.com/office/officeart/2005/8/layout/vList2"/>
    <dgm:cxn modelId="{87EEEC8D-0914-418A-AE9F-F4326A6187D2}" type="presParOf" srcId="{48C31BCA-0D9F-4D87-9E1F-66E08CBAD062}" destId="{3B38BB29-FFB5-4F8E-98EC-7C5106FE38EA}" srcOrd="3" destOrd="0" presId="urn:microsoft.com/office/officeart/2005/8/layout/vList2"/>
    <dgm:cxn modelId="{E98D01A6-D635-4245-ACEE-D035A2EDB2E2}" type="presParOf" srcId="{48C31BCA-0D9F-4D87-9E1F-66E08CBAD062}" destId="{784503F8-99D2-49E0-A1C0-D0B2C909851B}" srcOrd="4" destOrd="0" presId="urn:microsoft.com/office/officeart/2005/8/layout/vList2"/>
    <dgm:cxn modelId="{38DDF872-FFF0-4FC9-8B3B-E2C2814FE10F}" type="presParOf" srcId="{48C31BCA-0D9F-4D87-9E1F-66E08CBAD062}" destId="{27609BD8-1F1C-4BB7-8C6D-B2C9B37FF657}" srcOrd="5" destOrd="0" presId="urn:microsoft.com/office/officeart/2005/8/layout/vList2"/>
    <dgm:cxn modelId="{437DAC86-11C5-48DF-B8AC-BD9B9DE65D14}" type="presParOf" srcId="{48C31BCA-0D9F-4D87-9E1F-66E08CBAD062}" destId="{0EF255F5-251F-4DB4-8951-A7E9A4D53C2D}" srcOrd="6" destOrd="0" presId="urn:microsoft.com/office/officeart/2005/8/layout/vList2"/>
    <dgm:cxn modelId="{9C01E812-B14F-4FF5-B704-F5E709BE114F}" type="presParOf" srcId="{48C31BCA-0D9F-4D87-9E1F-66E08CBAD062}" destId="{4E3B400F-6F3A-4774-B48F-625F29BEE601}" srcOrd="7" destOrd="0" presId="urn:microsoft.com/office/officeart/2005/8/layout/vList2"/>
    <dgm:cxn modelId="{8880CC08-C33B-49CF-A4D0-E6FBF60BF949}" type="presParOf" srcId="{48C31BCA-0D9F-4D87-9E1F-66E08CBAD062}" destId="{5A42927A-29AC-41AD-A95F-39252865C38B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6F39D62-6905-4243-AE64-F0F8B9E729E9}" type="doc">
      <dgm:prSet loTypeId="urn:microsoft.com/office/officeart/2005/8/layout/hProcess7#1" loCatId="list" qsTypeId="urn:microsoft.com/office/officeart/2005/8/quickstyle/simple2" qsCatId="simple" csTypeId="urn:microsoft.com/office/officeart/2005/8/colors/accent6_3" csCatId="accent6" phldr="1"/>
      <dgm:spPr/>
      <dgm:t>
        <a:bodyPr/>
        <a:lstStyle/>
        <a:p>
          <a:endParaRPr lang="en-US"/>
        </a:p>
      </dgm:t>
    </dgm:pt>
    <dgm:pt modelId="{9F28BC6C-D57A-4E03-A9C0-5383E1F07BE1}">
      <dgm:prSet phldrT="[Text]"/>
      <dgm:spPr/>
      <dgm:t>
        <a:bodyPr/>
        <a:lstStyle/>
        <a:p>
          <a:r>
            <a:rPr lang="en-US" dirty="0" err="1" smtClean="0"/>
            <a:t>Pajak</a:t>
          </a:r>
          <a:endParaRPr lang="en-US" dirty="0"/>
        </a:p>
      </dgm:t>
    </dgm:pt>
    <dgm:pt modelId="{112B6315-8BEB-4B89-9A5F-061011C31D32}" type="parTrans" cxnId="{4D330021-E2B3-4117-B68E-614A54C679C4}">
      <dgm:prSet/>
      <dgm:spPr/>
      <dgm:t>
        <a:bodyPr/>
        <a:lstStyle/>
        <a:p>
          <a:endParaRPr lang="en-US"/>
        </a:p>
      </dgm:t>
    </dgm:pt>
    <dgm:pt modelId="{919A87A2-B5B2-4FE9-A1D5-786E466E5897}" type="sibTrans" cxnId="{4D330021-E2B3-4117-B68E-614A54C679C4}">
      <dgm:prSet/>
      <dgm:spPr/>
      <dgm:t>
        <a:bodyPr/>
        <a:lstStyle/>
        <a:p>
          <a:endParaRPr lang="en-US"/>
        </a:p>
      </dgm:t>
    </dgm:pt>
    <dgm:pt modelId="{DAC0CCD5-3B55-43E6-AF53-8CFBC4E306B9}">
      <dgm:prSet phldrT="[Text]"/>
      <dgm:spPr/>
      <dgm:t>
        <a:bodyPr/>
        <a:lstStyle/>
        <a:p>
          <a:r>
            <a:rPr lang="en-US" dirty="0" err="1" smtClean="0"/>
            <a:t>Retribusi</a:t>
          </a:r>
          <a:endParaRPr lang="en-US" dirty="0"/>
        </a:p>
      </dgm:t>
    </dgm:pt>
    <dgm:pt modelId="{DAAF02F1-3EF7-4E52-8A6F-60E76F1F1355}" type="parTrans" cxnId="{4F762B88-91E3-489B-9B70-8100DCDD8505}">
      <dgm:prSet/>
      <dgm:spPr/>
      <dgm:t>
        <a:bodyPr/>
        <a:lstStyle/>
        <a:p>
          <a:endParaRPr lang="en-US"/>
        </a:p>
      </dgm:t>
    </dgm:pt>
    <dgm:pt modelId="{16D360DE-F220-4ED2-9BA7-883B7AA3A39A}" type="sibTrans" cxnId="{4F762B88-91E3-489B-9B70-8100DCDD8505}">
      <dgm:prSet/>
      <dgm:spPr/>
      <dgm:t>
        <a:bodyPr/>
        <a:lstStyle/>
        <a:p>
          <a:endParaRPr lang="en-US"/>
        </a:p>
      </dgm:t>
    </dgm:pt>
    <dgm:pt modelId="{4DC57F89-AD3E-48F8-BC33-1FBDF3192BEE}">
      <dgm:prSet phldrT="[Text]"/>
      <dgm:spPr/>
      <dgm:t>
        <a:bodyPr/>
        <a:lstStyle/>
        <a:p>
          <a:r>
            <a:rPr lang="en-US" dirty="0" err="1" smtClean="0"/>
            <a:t>Manfaat</a:t>
          </a:r>
          <a:r>
            <a:rPr lang="en-US" dirty="0" smtClean="0"/>
            <a:t> </a:t>
          </a:r>
          <a:r>
            <a:rPr lang="en-US" dirty="0" err="1" smtClean="0"/>
            <a:t>tidak</a:t>
          </a:r>
          <a:r>
            <a:rPr lang="en-US" dirty="0" smtClean="0"/>
            <a:t> </a:t>
          </a:r>
          <a:r>
            <a:rPr lang="en-US" dirty="0" err="1" smtClean="0"/>
            <a:t>langsung</a:t>
          </a:r>
          <a:r>
            <a:rPr lang="en-US" dirty="0" smtClean="0"/>
            <a:t> </a:t>
          </a:r>
          <a:r>
            <a:rPr lang="en-US" dirty="0" err="1" smtClean="0"/>
            <a:t>bagi</a:t>
          </a:r>
          <a:r>
            <a:rPr lang="en-US" dirty="0" smtClean="0"/>
            <a:t> </a:t>
          </a:r>
          <a:r>
            <a:rPr lang="en-US" dirty="0" err="1" smtClean="0"/>
            <a:t>pembayar</a:t>
          </a:r>
          <a:r>
            <a:rPr lang="en-US" dirty="0" smtClean="0"/>
            <a:t>.</a:t>
          </a:r>
          <a:endParaRPr lang="en-US" dirty="0"/>
        </a:p>
      </dgm:t>
    </dgm:pt>
    <dgm:pt modelId="{F7FB191C-66FE-45D9-867D-E05D8C54AD6B}" type="parTrans" cxnId="{3C52394C-573A-4293-9ACE-7708F649F105}">
      <dgm:prSet/>
      <dgm:spPr/>
      <dgm:t>
        <a:bodyPr/>
        <a:lstStyle/>
        <a:p>
          <a:endParaRPr lang="en-US"/>
        </a:p>
      </dgm:t>
    </dgm:pt>
    <dgm:pt modelId="{E717CD9C-A1EB-4BC5-BFFD-E6654D97AFC5}" type="sibTrans" cxnId="{3C52394C-573A-4293-9ACE-7708F649F105}">
      <dgm:prSet/>
      <dgm:spPr/>
      <dgm:t>
        <a:bodyPr/>
        <a:lstStyle/>
        <a:p>
          <a:endParaRPr lang="en-US"/>
        </a:p>
      </dgm:t>
    </dgm:pt>
    <dgm:pt modelId="{7A0A984A-667A-4480-B6A2-0A11FE87F732}">
      <dgm:prSet phldrT="[Text]"/>
      <dgm:spPr/>
      <dgm:t>
        <a:bodyPr/>
        <a:lstStyle/>
        <a:p>
          <a:r>
            <a:rPr lang="en-US" dirty="0" err="1" smtClean="0"/>
            <a:t>Penerima</a:t>
          </a:r>
          <a:r>
            <a:rPr lang="en-US" dirty="0" smtClean="0"/>
            <a:t> </a:t>
          </a:r>
          <a:r>
            <a:rPr lang="en-US" dirty="0" err="1" smtClean="0"/>
            <a:t>manfaat</a:t>
          </a:r>
          <a:r>
            <a:rPr lang="en-US" dirty="0" smtClean="0"/>
            <a:t> </a:t>
          </a:r>
          <a:r>
            <a:rPr lang="en-US" dirty="0" err="1" smtClean="0"/>
            <a:t>tak</a:t>
          </a:r>
          <a:r>
            <a:rPr lang="en-US" dirty="0" smtClean="0"/>
            <a:t> </a:t>
          </a:r>
          <a:r>
            <a:rPr lang="en-US" dirty="0" err="1" smtClean="0"/>
            <a:t>diketahui</a:t>
          </a:r>
          <a:r>
            <a:rPr lang="en-US" dirty="0" smtClean="0"/>
            <a:t>.</a:t>
          </a:r>
          <a:endParaRPr lang="en-US" dirty="0"/>
        </a:p>
      </dgm:t>
    </dgm:pt>
    <dgm:pt modelId="{512E381B-035A-4BB9-9E86-4EED90AC2823}" type="parTrans" cxnId="{BCC6C3C0-3C1A-4508-BDAF-05295E8BAE51}">
      <dgm:prSet/>
      <dgm:spPr/>
      <dgm:t>
        <a:bodyPr/>
        <a:lstStyle/>
        <a:p>
          <a:endParaRPr lang="en-US"/>
        </a:p>
      </dgm:t>
    </dgm:pt>
    <dgm:pt modelId="{11A55BD3-0A33-4009-9E08-AAE0E0090F92}" type="sibTrans" cxnId="{BCC6C3C0-3C1A-4508-BDAF-05295E8BAE51}">
      <dgm:prSet/>
      <dgm:spPr/>
      <dgm:t>
        <a:bodyPr/>
        <a:lstStyle/>
        <a:p>
          <a:endParaRPr lang="en-US"/>
        </a:p>
      </dgm:t>
    </dgm:pt>
    <dgm:pt modelId="{824AFEAF-A3E1-4A70-9088-043E2EDE547E}">
      <dgm:prSet phldrT="[Text]"/>
      <dgm:spPr/>
      <dgm:t>
        <a:bodyPr/>
        <a:lstStyle/>
        <a:p>
          <a:endParaRPr lang="en-US"/>
        </a:p>
      </dgm:t>
    </dgm:pt>
    <dgm:pt modelId="{40B5BE3A-6FA7-41C3-A3AB-29FB9E5C9D84}" type="parTrans" cxnId="{2754B51B-EB66-4FFB-A3DE-115ED3166055}">
      <dgm:prSet/>
      <dgm:spPr/>
      <dgm:t>
        <a:bodyPr/>
        <a:lstStyle/>
        <a:p>
          <a:endParaRPr lang="en-US"/>
        </a:p>
      </dgm:t>
    </dgm:pt>
    <dgm:pt modelId="{2CD7F27D-AD62-4949-912E-95F01FCE6490}" type="sibTrans" cxnId="{2754B51B-EB66-4FFB-A3DE-115ED3166055}">
      <dgm:prSet/>
      <dgm:spPr/>
      <dgm:t>
        <a:bodyPr/>
        <a:lstStyle/>
        <a:p>
          <a:endParaRPr lang="en-US"/>
        </a:p>
      </dgm:t>
    </dgm:pt>
    <dgm:pt modelId="{D1DC0A21-8BB3-4C5C-847D-085951751552}">
      <dgm:prSet phldrT="[Text]"/>
      <dgm:spPr/>
      <dgm:t>
        <a:bodyPr/>
        <a:lstStyle/>
        <a:p>
          <a:endParaRPr lang="en-US" dirty="0"/>
        </a:p>
      </dgm:t>
    </dgm:pt>
    <dgm:pt modelId="{FBF6F959-C3D3-4BAE-A41B-3C9E85350468}" type="parTrans" cxnId="{7F7D11BB-D46F-4626-9FE9-53335110A919}">
      <dgm:prSet/>
      <dgm:spPr/>
      <dgm:t>
        <a:bodyPr/>
        <a:lstStyle/>
        <a:p>
          <a:endParaRPr lang="en-US"/>
        </a:p>
      </dgm:t>
    </dgm:pt>
    <dgm:pt modelId="{EB71C9D2-C83C-4568-A1F1-7B41F87E87B2}" type="sibTrans" cxnId="{7F7D11BB-D46F-4626-9FE9-53335110A919}">
      <dgm:prSet/>
      <dgm:spPr/>
      <dgm:t>
        <a:bodyPr/>
        <a:lstStyle/>
        <a:p>
          <a:endParaRPr lang="en-US"/>
        </a:p>
      </dgm:t>
    </dgm:pt>
    <dgm:pt modelId="{6A4B99AA-80DF-4805-8DA1-63D7FC3BA424}">
      <dgm:prSet phldrT="[Text]"/>
      <dgm:spPr/>
      <dgm:t>
        <a:bodyPr/>
        <a:lstStyle/>
        <a:p>
          <a:r>
            <a:rPr lang="en-US" dirty="0" err="1" smtClean="0"/>
            <a:t>Manfaat</a:t>
          </a:r>
          <a:r>
            <a:rPr lang="en-US" dirty="0" smtClean="0"/>
            <a:t> </a:t>
          </a:r>
          <a:r>
            <a:rPr lang="en-US" dirty="0" err="1" smtClean="0"/>
            <a:t>langsung</a:t>
          </a:r>
          <a:r>
            <a:rPr lang="en-US" dirty="0" smtClean="0"/>
            <a:t> </a:t>
          </a:r>
          <a:r>
            <a:rPr lang="en-US" dirty="0" err="1" smtClean="0"/>
            <a:t>bagi</a:t>
          </a:r>
          <a:r>
            <a:rPr lang="en-US" dirty="0" smtClean="0"/>
            <a:t> </a:t>
          </a:r>
          <a:r>
            <a:rPr lang="en-US" dirty="0" err="1" smtClean="0"/>
            <a:t>pembayar</a:t>
          </a:r>
          <a:r>
            <a:rPr lang="en-US" dirty="0" smtClean="0"/>
            <a:t>.</a:t>
          </a:r>
          <a:endParaRPr lang="en-US" dirty="0"/>
        </a:p>
      </dgm:t>
    </dgm:pt>
    <dgm:pt modelId="{B873C204-5467-4183-91FD-E755661A0881}" type="parTrans" cxnId="{F930E012-3BE5-4397-902D-B6AC5963B3D1}">
      <dgm:prSet/>
      <dgm:spPr/>
      <dgm:t>
        <a:bodyPr/>
        <a:lstStyle/>
        <a:p>
          <a:endParaRPr lang="en-US"/>
        </a:p>
      </dgm:t>
    </dgm:pt>
    <dgm:pt modelId="{4A271D2E-DE3B-4815-B27D-68708E86782B}" type="sibTrans" cxnId="{F930E012-3BE5-4397-902D-B6AC5963B3D1}">
      <dgm:prSet/>
      <dgm:spPr/>
      <dgm:t>
        <a:bodyPr/>
        <a:lstStyle/>
        <a:p>
          <a:endParaRPr lang="en-US"/>
        </a:p>
      </dgm:t>
    </dgm:pt>
    <dgm:pt modelId="{F73507BE-D0C4-407A-AD25-5AAE2FFEA6B1}">
      <dgm:prSet phldrT="[Text]"/>
      <dgm:spPr/>
      <dgm:t>
        <a:bodyPr/>
        <a:lstStyle/>
        <a:p>
          <a:r>
            <a:rPr lang="en-US" dirty="0" err="1" smtClean="0"/>
            <a:t>Penerima</a:t>
          </a:r>
          <a:r>
            <a:rPr lang="en-US" dirty="0" smtClean="0"/>
            <a:t> </a:t>
          </a:r>
          <a:r>
            <a:rPr lang="en-US" dirty="0" err="1" smtClean="0"/>
            <a:t>diketahui</a:t>
          </a:r>
          <a:r>
            <a:rPr lang="en-US" dirty="0" smtClean="0"/>
            <a:t>.</a:t>
          </a:r>
          <a:endParaRPr lang="en-US" dirty="0"/>
        </a:p>
      </dgm:t>
    </dgm:pt>
    <dgm:pt modelId="{F6E020FC-8925-4929-89F3-247D491D02F7}" type="parTrans" cxnId="{D6FF252E-6069-4D0D-882B-515A0D874752}">
      <dgm:prSet/>
      <dgm:spPr/>
      <dgm:t>
        <a:bodyPr/>
        <a:lstStyle/>
        <a:p>
          <a:endParaRPr lang="en-US"/>
        </a:p>
      </dgm:t>
    </dgm:pt>
    <dgm:pt modelId="{AA115A8C-EE48-457D-A095-889715366084}" type="sibTrans" cxnId="{D6FF252E-6069-4D0D-882B-515A0D874752}">
      <dgm:prSet/>
      <dgm:spPr/>
      <dgm:t>
        <a:bodyPr/>
        <a:lstStyle/>
        <a:p>
          <a:endParaRPr lang="en-US"/>
        </a:p>
      </dgm:t>
    </dgm:pt>
    <dgm:pt modelId="{C8C4D31B-2DA7-41B5-BD70-5F97524F10F7}">
      <dgm:prSet phldrT="[Text]"/>
      <dgm:spPr/>
      <dgm:t>
        <a:bodyPr/>
        <a:lstStyle/>
        <a:p>
          <a:endParaRPr lang="en-US" dirty="0"/>
        </a:p>
      </dgm:t>
    </dgm:pt>
    <dgm:pt modelId="{8A684890-D410-43EA-B5F6-6BCC288A9E77}" type="parTrans" cxnId="{873B4F66-EF7B-43E7-8A04-4BD8C54356C3}">
      <dgm:prSet/>
      <dgm:spPr/>
      <dgm:t>
        <a:bodyPr/>
        <a:lstStyle/>
        <a:p>
          <a:endParaRPr lang="en-US"/>
        </a:p>
      </dgm:t>
    </dgm:pt>
    <dgm:pt modelId="{8CE3CBEE-78B8-4974-81A4-BE74731BC873}" type="sibTrans" cxnId="{873B4F66-EF7B-43E7-8A04-4BD8C54356C3}">
      <dgm:prSet/>
      <dgm:spPr/>
      <dgm:t>
        <a:bodyPr/>
        <a:lstStyle/>
        <a:p>
          <a:endParaRPr lang="en-US"/>
        </a:p>
      </dgm:t>
    </dgm:pt>
    <dgm:pt modelId="{B33167E2-5652-4629-8AE8-1EDC161F3947}">
      <dgm:prSet phldrT="[Text]"/>
      <dgm:spPr/>
      <dgm:t>
        <a:bodyPr/>
        <a:lstStyle/>
        <a:p>
          <a:r>
            <a:rPr lang="en-US" dirty="0" err="1" smtClean="0">
              <a:solidFill>
                <a:schemeClr val="tx1"/>
              </a:solidFill>
            </a:rPr>
            <a:t>Sumbangan</a:t>
          </a:r>
          <a:endParaRPr lang="en-US" dirty="0">
            <a:solidFill>
              <a:schemeClr val="tx1"/>
            </a:solidFill>
          </a:endParaRPr>
        </a:p>
      </dgm:t>
    </dgm:pt>
    <dgm:pt modelId="{AA816495-90F8-460F-8BBA-0590F03A8399}" type="parTrans" cxnId="{F4A3A2FB-2D26-4114-9BB3-534E853E8F73}">
      <dgm:prSet/>
      <dgm:spPr/>
      <dgm:t>
        <a:bodyPr/>
        <a:lstStyle/>
        <a:p>
          <a:endParaRPr lang="en-US"/>
        </a:p>
      </dgm:t>
    </dgm:pt>
    <dgm:pt modelId="{8CF233C2-D913-4052-B27B-BB5FD87903B8}" type="sibTrans" cxnId="{F4A3A2FB-2D26-4114-9BB3-534E853E8F73}">
      <dgm:prSet/>
      <dgm:spPr/>
      <dgm:t>
        <a:bodyPr/>
        <a:lstStyle/>
        <a:p>
          <a:endParaRPr lang="en-US"/>
        </a:p>
      </dgm:t>
    </dgm:pt>
    <dgm:pt modelId="{43A4D6AA-CD7B-4CDF-9FD2-678117970271}">
      <dgm:prSet phldrT="[Text]"/>
      <dgm:spPr/>
      <dgm:t>
        <a:bodyPr/>
        <a:lstStyle/>
        <a:p>
          <a:r>
            <a:rPr lang="en-US" dirty="0" err="1" smtClean="0">
              <a:solidFill>
                <a:schemeClr val="tx1"/>
              </a:solidFill>
            </a:rPr>
            <a:t>Manfaat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langsung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bagi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penerima</a:t>
          </a:r>
          <a:r>
            <a:rPr lang="en-US" dirty="0" smtClean="0">
              <a:solidFill>
                <a:schemeClr val="tx1"/>
              </a:solidFill>
            </a:rPr>
            <a:t>.</a:t>
          </a:r>
          <a:endParaRPr lang="en-US" dirty="0">
            <a:solidFill>
              <a:schemeClr val="tx1"/>
            </a:solidFill>
          </a:endParaRPr>
        </a:p>
      </dgm:t>
    </dgm:pt>
    <dgm:pt modelId="{EE45E974-C2B0-496F-94C0-F1C7EEA4CA0B}" type="parTrans" cxnId="{23843477-B559-405E-8F03-7A908950924A}">
      <dgm:prSet/>
      <dgm:spPr/>
      <dgm:t>
        <a:bodyPr/>
        <a:lstStyle/>
        <a:p>
          <a:endParaRPr lang="en-US"/>
        </a:p>
      </dgm:t>
    </dgm:pt>
    <dgm:pt modelId="{76AF94A5-782E-46FA-B8FF-84DCB2F2BACF}" type="sibTrans" cxnId="{23843477-B559-405E-8F03-7A908950924A}">
      <dgm:prSet/>
      <dgm:spPr/>
      <dgm:t>
        <a:bodyPr/>
        <a:lstStyle/>
        <a:p>
          <a:endParaRPr lang="en-US"/>
        </a:p>
      </dgm:t>
    </dgm:pt>
    <dgm:pt modelId="{2CD3ED46-4E74-4347-9C13-7BF7DCF1FC85}">
      <dgm:prSet phldrT="[Text]"/>
      <dgm:spPr/>
      <dgm:t>
        <a:bodyPr/>
        <a:lstStyle/>
        <a:p>
          <a:r>
            <a:rPr lang="en-US" dirty="0" err="1" smtClean="0">
              <a:solidFill>
                <a:schemeClr val="tx1"/>
              </a:solidFill>
            </a:rPr>
            <a:t>Penerima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diketahui</a:t>
          </a:r>
          <a:r>
            <a:rPr lang="en-US" dirty="0" smtClean="0">
              <a:solidFill>
                <a:schemeClr val="tx1"/>
              </a:solidFill>
            </a:rPr>
            <a:t>.</a:t>
          </a:r>
          <a:endParaRPr lang="en-US" dirty="0">
            <a:solidFill>
              <a:schemeClr val="tx1"/>
            </a:solidFill>
          </a:endParaRPr>
        </a:p>
      </dgm:t>
    </dgm:pt>
    <dgm:pt modelId="{07DE8E6E-6EA9-465A-A7D7-BFE173C91573}" type="parTrans" cxnId="{16DFB602-5C76-41B4-8C12-709BF093295A}">
      <dgm:prSet/>
      <dgm:spPr/>
      <dgm:t>
        <a:bodyPr/>
        <a:lstStyle/>
        <a:p>
          <a:endParaRPr lang="en-US"/>
        </a:p>
      </dgm:t>
    </dgm:pt>
    <dgm:pt modelId="{BC34E72A-716B-49C6-804F-E133A43F1DA7}" type="sibTrans" cxnId="{16DFB602-5C76-41B4-8C12-709BF093295A}">
      <dgm:prSet/>
      <dgm:spPr/>
      <dgm:t>
        <a:bodyPr/>
        <a:lstStyle/>
        <a:p>
          <a:endParaRPr lang="en-US"/>
        </a:p>
      </dgm:t>
    </dgm:pt>
    <dgm:pt modelId="{9D59FDCD-65FD-4BC6-94E0-FB324E079DB9}">
      <dgm:prSet phldrT="[Text]"/>
      <dgm:spPr/>
      <dgm:t>
        <a:bodyPr/>
        <a:lstStyle/>
        <a:p>
          <a:r>
            <a:rPr lang="en-US" dirty="0" err="1" smtClean="0"/>
            <a:t>Diperuntukkan</a:t>
          </a:r>
          <a:r>
            <a:rPr lang="en-US" dirty="0" smtClean="0"/>
            <a:t> </a:t>
          </a:r>
          <a:r>
            <a:rPr lang="en-US" dirty="0" err="1" smtClean="0"/>
            <a:t>bagi</a:t>
          </a:r>
          <a:r>
            <a:rPr lang="en-US" dirty="0" smtClean="0"/>
            <a:t> </a:t>
          </a:r>
          <a:r>
            <a:rPr lang="en-US" dirty="0" err="1" smtClean="0"/>
            <a:t>kepentingan</a:t>
          </a:r>
          <a:r>
            <a:rPr lang="en-US" dirty="0" smtClean="0"/>
            <a:t> </a:t>
          </a:r>
          <a:r>
            <a:rPr lang="en-US" dirty="0" err="1" smtClean="0"/>
            <a:t>umum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dipaksakan</a:t>
          </a:r>
          <a:r>
            <a:rPr lang="en-US" dirty="0" smtClean="0"/>
            <a:t> </a:t>
          </a:r>
          <a:r>
            <a:rPr lang="en-US" dirty="0" err="1" smtClean="0"/>
            <a:t>oleh</a:t>
          </a:r>
          <a:r>
            <a:rPr lang="en-US" dirty="0" smtClean="0"/>
            <a:t> </a:t>
          </a:r>
          <a:r>
            <a:rPr lang="en-US" dirty="0" err="1" smtClean="0"/>
            <a:t>hukum</a:t>
          </a:r>
          <a:r>
            <a:rPr lang="en-US" dirty="0" smtClean="0"/>
            <a:t>.</a:t>
          </a:r>
          <a:endParaRPr lang="en-US" dirty="0"/>
        </a:p>
      </dgm:t>
    </dgm:pt>
    <dgm:pt modelId="{A4070CCE-865E-44D3-A504-7324AB95E909}" type="parTrans" cxnId="{AE78295F-AF68-476A-85CA-B9A9BDCE6563}">
      <dgm:prSet/>
      <dgm:spPr/>
      <dgm:t>
        <a:bodyPr/>
        <a:lstStyle/>
        <a:p>
          <a:endParaRPr lang="en-US"/>
        </a:p>
      </dgm:t>
    </dgm:pt>
    <dgm:pt modelId="{76C2A9FE-5C01-4F1B-8FD2-199E087AD227}" type="sibTrans" cxnId="{AE78295F-AF68-476A-85CA-B9A9BDCE6563}">
      <dgm:prSet/>
      <dgm:spPr/>
      <dgm:t>
        <a:bodyPr/>
        <a:lstStyle/>
        <a:p>
          <a:endParaRPr lang="en-US"/>
        </a:p>
      </dgm:t>
    </dgm:pt>
    <dgm:pt modelId="{527EC771-D961-4D45-B41B-CD655038F05B}">
      <dgm:prSet phldrT="[Text]"/>
      <dgm:spPr/>
      <dgm:t>
        <a:bodyPr/>
        <a:lstStyle/>
        <a:p>
          <a:r>
            <a:rPr lang="en-US" smtClean="0"/>
            <a:t>Diperuntukkan bagi kepentingan umum dan dipaksakan oleh hukum.</a:t>
          </a:r>
          <a:endParaRPr lang="en-US" dirty="0"/>
        </a:p>
      </dgm:t>
    </dgm:pt>
    <dgm:pt modelId="{6BABB72E-839A-47E8-81DE-7FA17795B335}" type="parTrans" cxnId="{C6E54A52-EBA4-4251-A43E-015656834C5C}">
      <dgm:prSet/>
      <dgm:spPr/>
      <dgm:t>
        <a:bodyPr/>
        <a:lstStyle/>
        <a:p>
          <a:endParaRPr lang="en-US"/>
        </a:p>
      </dgm:t>
    </dgm:pt>
    <dgm:pt modelId="{BBE364E8-276C-4742-BAA5-EDFECD9D9051}" type="sibTrans" cxnId="{C6E54A52-EBA4-4251-A43E-015656834C5C}">
      <dgm:prSet/>
      <dgm:spPr/>
      <dgm:t>
        <a:bodyPr/>
        <a:lstStyle/>
        <a:p>
          <a:endParaRPr lang="en-US"/>
        </a:p>
      </dgm:t>
    </dgm:pt>
    <dgm:pt modelId="{B5D6B6A7-C433-4A64-82CB-08B2738BACBD}">
      <dgm:prSet phldrT="[Text]"/>
      <dgm:spPr/>
      <dgm:t>
        <a:bodyPr/>
        <a:lstStyle/>
        <a:p>
          <a:r>
            <a:rPr lang="en-US" dirty="0" err="1" smtClean="0">
              <a:solidFill>
                <a:schemeClr val="tx1"/>
              </a:solidFill>
            </a:rPr>
            <a:t>Diperuntukkan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bagi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kepentingan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penerima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dan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bersifat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sukarela</a:t>
          </a:r>
          <a:r>
            <a:rPr lang="en-US" dirty="0" smtClean="0">
              <a:solidFill>
                <a:schemeClr val="tx1"/>
              </a:solidFill>
            </a:rPr>
            <a:t>.</a:t>
          </a:r>
          <a:endParaRPr lang="en-US" dirty="0">
            <a:solidFill>
              <a:schemeClr val="tx1"/>
            </a:solidFill>
          </a:endParaRPr>
        </a:p>
      </dgm:t>
    </dgm:pt>
    <dgm:pt modelId="{CB2AC621-61AA-4B15-BEDB-9B78E644D007}" type="parTrans" cxnId="{7BF89AA1-63C0-4533-B53D-07F0B30E0245}">
      <dgm:prSet/>
      <dgm:spPr/>
      <dgm:t>
        <a:bodyPr/>
        <a:lstStyle/>
        <a:p>
          <a:endParaRPr lang="en-US"/>
        </a:p>
      </dgm:t>
    </dgm:pt>
    <dgm:pt modelId="{B5BE888F-FF18-492C-B4F7-2FA4DDDA5747}" type="sibTrans" cxnId="{7BF89AA1-63C0-4533-B53D-07F0B30E0245}">
      <dgm:prSet/>
      <dgm:spPr/>
      <dgm:t>
        <a:bodyPr/>
        <a:lstStyle/>
        <a:p>
          <a:endParaRPr lang="en-US"/>
        </a:p>
      </dgm:t>
    </dgm:pt>
    <dgm:pt modelId="{68CCC3D7-CDC4-4943-912D-76E1E85EA9ED}" type="pres">
      <dgm:prSet presAssocID="{D6F39D62-6905-4243-AE64-F0F8B9E729E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C01D441-325F-40A2-8586-CEBDB79BCB84}" type="pres">
      <dgm:prSet presAssocID="{824AFEAF-A3E1-4A70-9088-043E2EDE547E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B2164A-CC7C-413E-915D-7CF859D54F89}" type="pres">
      <dgm:prSet presAssocID="{824AFEAF-A3E1-4A70-9088-043E2EDE547E}" presName="bgRect" presStyleLbl="node1" presStyleIdx="0" presStyleCnt="3"/>
      <dgm:spPr/>
      <dgm:t>
        <a:bodyPr/>
        <a:lstStyle/>
        <a:p>
          <a:endParaRPr lang="en-US"/>
        </a:p>
      </dgm:t>
    </dgm:pt>
    <dgm:pt modelId="{C634BAE0-77C8-494D-955E-87A5C17B9C34}" type="pres">
      <dgm:prSet presAssocID="{824AFEAF-A3E1-4A70-9088-043E2EDE547E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FAF5AD-E4DA-4271-A721-2F60B6AD317D}" type="pres">
      <dgm:prSet presAssocID="{824AFEAF-A3E1-4A70-9088-043E2EDE547E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1A60BD-06CA-43EA-AE74-2F992407E1D7}" type="pres">
      <dgm:prSet presAssocID="{2CD7F27D-AD62-4949-912E-95F01FCE6490}" presName="hSp" presStyleCnt="0"/>
      <dgm:spPr/>
      <dgm:t>
        <a:bodyPr/>
        <a:lstStyle/>
        <a:p>
          <a:endParaRPr lang="en-US"/>
        </a:p>
      </dgm:t>
    </dgm:pt>
    <dgm:pt modelId="{AB27336E-AFF8-41E6-86AD-43C6F8B61779}" type="pres">
      <dgm:prSet presAssocID="{2CD7F27D-AD62-4949-912E-95F01FCE6490}" presName="vProcSp" presStyleCnt="0"/>
      <dgm:spPr/>
      <dgm:t>
        <a:bodyPr/>
        <a:lstStyle/>
        <a:p>
          <a:endParaRPr lang="en-US"/>
        </a:p>
      </dgm:t>
    </dgm:pt>
    <dgm:pt modelId="{0FC3A771-BE59-463E-B6A8-5EED04823244}" type="pres">
      <dgm:prSet presAssocID="{2CD7F27D-AD62-4949-912E-95F01FCE6490}" presName="vSp1" presStyleCnt="0"/>
      <dgm:spPr/>
      <dgm:t>
        <a:bodyPr/>
        <a:lstStyle/>
        <a:p>
          <a:endParaRPr lang="en-US"/>
        </a:p>
      </dgm:t>
    </dgm:pt>
    <dgm:pt modelId="{5D2236D7-5532-4EA3-96C0-DBC61C780ACC}" type="pres">
      <dgm:prSet presAssocID="{2CD7F27D-AD62-4949-912E-95F01FCE6490}" presName="simulatedConn" presStyleLbl="solidFgAcc1" presStyleIdx="0" presStyleCnt="2"/>
      <dgm:spPr/>
      <dgm:t>
        <a:bodyPr/>
        <a:lstStyle/>
        <a:p>
          <a:endParaRPr lang="en-US"/>
        </a:p>
      </dgm:t>
    </dgm:pt>
    <dgm:pt modelId="{7446A68C-5122-4506-B04A-6DAA2DBB073E}" type="pres">
      <dgm:prSet presAssocID="{2CD7F27D-AD62-4949-912E-95F01FCE6490}" presName="vSp2" presStyleCnt="0"/>
      <dgm:spPr/>
      <dgm:t>
        <a:bodyPr/>
        <a:lstStyle/>
        <a:p>
          <a:endParaRPr lang="en-US"/>
        </a:p>
      </dgm:t>
    </dgm:pt>
    <dgm:pt modelId="{9C80AD6B-F1A6-4219-BCA1-7770BDAA75CC}" type="pres">
      <dgm:prSet presAssocID="{2CD7F27D-AD62-4949-912E-95F01FCE6490}" presName="sibTrans" presStyleCnt="0"/>
      <dgm:spPr/>
      <dgm:t>
        <a:bodyPr/>
        <a:lstStyle/>
        <a:p>
          <a:endParaRPr lang="en-US"/>
        </a:p>
      </dgm:t>
    </dgm:pt>
    <dgm:pt modelId="{098AA53C-AEA3-499C-94BF-920103F310BD}" type="pres">
      <dgm:prSet presAssocID="{D1DC0A21-8BB3-4C5C-847D-085951751552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0CE629-E02B-401C-84F9-90C67A099886}" type="pres">
      <dgm:prSet presAssocID="{D1DC0A21-8BB3-4C5C-847D-085951751552}" presName="bgRect" presStyleLbl="node1" presStyleIdx="1" presStyleCnt="3"/>
      <dgm:spPr/>
      <dgm:t>
        <a:bodyPr/>
        <a:lstStyle/>
        <a:p>
          <a:endParaRPr lang="en-US"/>
        </a:p>
      </dgm:t>
    </dgm:pt>
    <dgm:pt modelId="{C78018A8-1B2F-48F3-8074-E2E2983ECFF0}" type="pres">
      <dgm:prSet presAssocID="{D1DC0A21-8BB3-4C5C-847D-085951751552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B10928-8909-49E2-BDBF-E12761AA54E3}" type="pres">
      <dgm:prSet presAssocID="{D1DC0A21-8BB3-4C5C-847D-085951751552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BD7AF3-93CC-4B4A-A196-F914182B7592}" type="pres">
      <dgm:prSet presAssocID="{EB71C9D2-C83C-4568-A1F1-7B41F87E87B2}" presName="hSp" presStyleCnt="0"/>
      <dgm:spPr/>
      <dgm:t>
        <a:bodyPr/>
        <a:lstStyle/>
        <a:p>
          <a:endParaRPr lang="en-US"/>
        </a:p>
      </dgm:t>
    </dgm:pt>
    <dgm:pt modelId="{83B6E06C-6E1F-40E0-B6B7-0A6D97576FA2}" type="pres">
      <dgm:prSet presAssocID="{EB71C9D2-C83C-4568-A1F1-7B41F87E87B2}" presName="vProcSp" presStyleCnt="0"/>
      <dgm:spPr/>
      <dgm:t>
        <a:bodyPr/>
        <a:lstStyle/>
        <a:p>
          <a:endParaRPr lang="en-US"/>
        </a:p>
      </dgm:t>
    </dgm:pt>
    <dgm:pt modelId="{CEB6CAF2-46E5-475E-A0FA-602E2E1DCC6D}" type="pres">
      <dgm:prSet presAssocID="{EB71C9D2-C83C-4568-A1F1-7B41F87E87B2}" presName="vSp1" presStyleCnt="0"/>
      <dgm:spPr/>
      <dgm:t>
        <a:bodyPr/>
        <a:lstStyle/>
        <a:p>
          <a:endParaRPr lang="en-US"/>
        </a:p>
      </dgm:t>
    </dgm:pt>
    <dgm:pt modelId="{76118A8B-35D3-4A20-B681-41465D8C5AA7}" type="pres">
      <dgm:prSet presAssocID="{EB71C9D2-C83C-4568-A1F1-7B41F87E87B2}" presName="simulatedConn" presStyleLbl="solidFgAcc1" presStyleIdx="1" presStyleCnt="2"/>
      <dgm:spPr/>
      <dgm:t>
        <a:bodyPr/>
        <a:lstStyle/>
        <a:p>
          <a:endParaRPr lang="en-US"/>
        </a:p>
      </dgm:t>
    </dgm:pt>
    <dgm:pt modelId="{755EE6BA-2739-44B8-90BD-B7CD7E726851}" type="pres">
      <dgm:prSet presAssocID="{EB71C9D2-C83C-4568-A1F1-7B41F87E87B2}" presName="vSp2" presStyleCnt="0"/>
      <dgm:spPr/>
      <dgm:t>
        <a:bodyPr/>
        <a:lstStyle/>
        <a:p>
          <a:endParaRPr lang="en-US"/>
        </a:p>
      </dgm:t>
    </dgm:pt>
    <dgm:pt modelId="{FDB940B8-7E35-47BD-98CC-F4416F3D0C6D}" type="pres">
      <dgm:prSet presAssocID="{EB71C9D2-C83C-4568-A1F1-7B41F87E87B2}" presName="sibTrans" presStyleCnt="0"/>
      <dgm:spPr/>
      <dgm:t>
        <a:bodyPr/>
        <a:lstStyle/>
        <a:p>
          <a:endParaRPr lang="en-US"/>
        </a:p>
      </dgm:t>
    </dgm:pt>
    <dgm:pt modelId="{31690893-2700-42DB-8A79-32865C58FCD6}" type="pres">
      <dgm:prSet presAssocID="{C8C4D31B-2DA7-41B5-BD70-5F97524F10F7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3BE62B-D096-46D8-94FB-9751824DF642}" type="pres">
      <dgm:prSet presAssocID="{C8C4D31B-2DA7-41B5-BD70-5F97524F10F7}" presName="bgRect" presStyleLbl="node1" presStyleIdx="2" presStyleCnt="3"/>
      <dgm:spPr/>
      <dgm:t>
        <a:bodyPr/>
        <a:lstStyle/>
        <a:p>
          <a:endParaRPr lang="en-US"/>
        </a:p>
      </dgm:t>
    </dgm:pt>
    <dgm:pt modelId="{6BC278DC-8DE5-4A1C-9BEF-8C4A6F6B4D27}" type="pres">
      <dgm:prSet presAssocID="{C8C4D31B-2DA7-41B5-BD70-5F97524F10F7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D9B7E5-FBF7-478C-8671-DFC5F448E6A1}" type="pres">
      <dgm:prSet presAssocID="{C8C4D31B-2DA7-41B5-BD70-5F97524F10F7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3843477-B559-405E-8F03-7A908950924A}" srcId="{B33167E2-5652-4629-8AE8-1EDC161F3947}" destId="{43A4D6AA-CD7B-4CDF-9FD2-678117970271}" srcOrd="0" destOrd="0" parTransId="{EE45E974-C2B0-496F-94C0-F1C7EEA4CA0B}" sibTransId="{76AF94A5-782E-46FA-B8FF-84DCB2F2BACF}"/>
    <dgm:cxn modelId="{79F043D3-8B1F-4529-AA09-08755484E6BD}" type="presOf" srcId="{824AFEAF-A3E1-4A70-9088-043E2EDE547E}" destId="{C8B2164A-CC7C-413E-915D-7CF859D54F89}" srcOrd="0" destOrd="0" presId="urn:microsoft.com/office/officeart/2005/8/layout/hProcess7#1"/>
    <dgm:cxn modelId="{A3CA0B13-1D0B-49C0-995F-B802ED7A17BE}" type="presOf" srcId="{9D59FDCD-65FD-4BC6-94E0-FB324E079DB9}" destId="{B6FAF5AD-E4DA-4271-A721-2F60B6AD317D}" srcOrd="0" destOrd="3" presId="urn:microsoft.com/office/officeart/2005/8/layout/hProcess7#1"/>
    <dgm:cxn modelId="{7F513360-0D51-438D-8F5B-E298A27A4F88}" type="presOf" srcId="{9F28BC6C-D57A-4E03-A9C0-5383E1F07BE1}" destId="{B6FAF5AD-E4DA-4271-A721-2F60B6AD317D}" srcOrd="0" destOrd="0" presId="urn:microsoft.com/office/officeart/2005/8/layout/hProcess7#1"/>
    <dgm:cxn modelId="{94D586DC-EC07-4AEE-BF00-021539666628}" type="presOf" srcId="{B33167E2-5652-4629-8AE8-1EDC161F3947}" destId="{29D9B7E5-FBF7-478C-8671-DFC5F448E6A1}" srcOrd="0" destOrd="0" presId="urn:microsoft.com/office/officeart/2005/8/layout/hProcess7#1"/>
    <dgm:cxn modelId="{7F7D11BB-D46F-4626-9FE9-53335110A919}" srcId="{D6F39D62-6905-4243-AE64-F0F8B9E729E9}" destId="{D1DC0A21-8BB3-4C5C-847D-085951751552}" srcOrd="1" destOrd="0" parTransId="{FBF6F959-C3D3-4BAE-A41B-3C9E85350468}" sibTransId="{EB71C9D2-C83C-4568-A1F1-7B41F87E87B2}"/>
    <dgm:cxn modelId="{59DA502B-415A-421E-B6E1-4D3B150C3967}" type="presOf" srcId="{7A0A984A-667A-4480-B6A2-0A11FE87F732}" destId="{B6FAF5AD-E4DA-4271-A721-2F60B6AD317D}" srcOrd="0" destOrd="2" presId="urn:microsoft.com/office/officeart/2005/8/layout/hProcess7#1"/>
    <dgm:cxn modelId="{C6E54A52-EBA4-4251-A43E-015656834C5C}" srcId="{DAC0CCD5-3B55-43E6-AF53-8CFBC4E306B9}" destId="{527EC771-D961-4D45-B41B-CD655038F05B}" srcOrd="2" destOrd="0" parTransId="{6BABB72E-839A-47E8-81DE-7FA17795B335}" sibTransId="{BBE364E8-276C-4742-BAA5-EDFECD9D9051}"/>
    <dgm:cxn modelId="{BEB1A07B-5ED7-4571-B815-D8359DA9D119}" type="presOf" srcId="{6A4B99AA-80DF-4805-8DA1-63D7FC3BA424}" destId="{3CB10928-8909-49E2-BDBF-E12761AA54E3}" srcOrd="0" destOrd="1" presId="urn:microsoft.com/office/officeart/2005/8/layout/hProcess7#1"/>
    <dgm:cxn modelId="{AB486561-9C0B-4496-B94E-C0F618131DFE}" type="presOf" srcId="{D6F39D62-6905-4243-AE64-F0F8B9E729E9}" destId="{68CCC3D7-CDC4-4943-912D-76E1E85EA9ED}" srcOrd="0" destOrd="0" presId="urn:microsoft.com/office/officeart/2005/8/layout/hProcess7#1"/>
    <dgm:cxn modelId="{4F762B88-91E3-489B-9B70-8100DCDD8505}" srcId="{D1DC0A21-8BB3-4C5C-847D-085951751552}" destId="{DAC0CCD5-3B55-43E6-AF53-8CFBC4E306B9}" srcOrd="0" destOrd="0" parTransId="{DAAF02F1-3EF7-4E52-8A6F-60E76F1F1355}" sibTransId="{16D360DE-F220-4ED2-9BA7-883B7AA3A39A}"/>
    <dgm:cxn modelId="{F23F1023-E9D1-4937-8124-FC39C0A05857}" type="presOf" srcId="{F73507BE-D0C4-407A-AD25-5AAE2FFEA6B1}" destId="{3CB10928-8909-49E2-BDBF-E12761AA54E3}" srcOrd="0" destOrd="2" presId="urn:microsoft.com/office/officeart/2005/8/layout/hProcess7#1"/>
    <dgm:cxn modelId="{F930E012-3BE5-4397-902D-B6AC5963B3D1}" srcId="{DAC0CCD5-3B55-43E6-AF53-8CFBC4E306B9}" destId="{6A4B99AA-80DF-4805-8DA1-63D7FC3BA424}" srcOrd="0" destOrd="0" parTransId="{B873C204-5467-4183-91FD-E755661A0881}" sibTransId="{4A271D2E-DE3B-4815-B27D-68708E86782B}"/>
    <dgm:cxn modelId="{C1E4E7F6-B029-4B53-B50A-E87F94CA188B}" type="presOf" srcId="{C8C4D31B-2DA7-41B5-BD70-5F97524F10F7}" destId="{6BC278DC-8DE5-4A1C-9BEF-8C4A6F6B4D27}" srcOrd="1" destOrd="0" presId="urn:microsoft.com/office/officeart/2005/8/layout/hProcess7#1"/>
    <dgm:cxn modelId="{20ADCCC5-824C-4546-9950-514718E589ED}" type="presOf" srcId="{DAC0CCD5-3B55-43E6-AF53-8CFBC4E306B9}" destId="{3CB10928-8909-49E2-BDBF-E12761AA54E3}" srcOrd="0" destOrd="0" presId="urn:microsoft.com/office/officeart/2005/8/layout/hProcess7#1"/>
    <dgm:cxn modelId="{7BF89AA1-63C0-4533-B53D-07F0B30E0245}" srcId="{B33167E2-5652-4629-8AE8-1EDC161F3947}" destId="{B5D6B6A7-C433-4A64-82CB-08B2738BACBD}" srcOrd="2" destOrd="0" parTransId="{CB2AC621-61AA-4B15-BEDB-9B78E644D007}" sibTransId="{B5BE888F-FF18-492C-B4F7-2FA4DDDA5747}"/>
    <dgm:cxn modelId="{401D4B1C-4896-425E-91AF-163ADC180456}" type="presOf" srcId="{4DC57F89-AD3E-48F8-BC33-1FBDF3192BEE}" destId="{B6FAF5AD-E4DA-4271-A721-2F60B6AD317D}" srcOrd="0" destOrd="1" presId="urn:microsoft.com/office/officeart/2005/8/layout/hProcess7#1"/>
    <dgm:cxn modelId="{AE78295F-AF68-476A-85CA-B9A9BDCE6563}" srcId="{9F28BC6C-D57A-4E03-A9C0-5383E1F07BE1}" destId="{9D59FDCD-65FD-4BC6-94E0-FB324E079DB9}" srcOrd="2" destOrd="0" parTransId="{A4070CCE-865E-44D3-A504-7324AB95E909}" sibTransId="{76C2A9FE-5C01-4F1B-8FD2-199E087AD227}"/>
    <dgm:cxn modelId="{F9AAE6CD-FE9D-4D5F-AA4E-4ED24213C894}" type="presOf" srcId="{B5D6B6A7-C433-4A64-82CB-08B2738BACBD}" destId="{29D9B7E5-FBF7-478C-8671-DFC5F448E6A1}" srcOrd="0" destOrd="3" presId="urn:microsoft.com/office/officeart/2005/8/layout/hProcess7#1"/>
    <dgm:cxn modelId="{6BDF99E0-9FB6-4A11-A53F-F2821B94EF6E}" type="presOf" srcId="{C8C4D31B-2DA7-41B5-BD70-5F97524F10F7}" destId="{BF3BE62B-D096-46D8-94FB-9751824DF642}" srcOrd="0" destOrd="0" presId="urn:microsoft.com/office/officeart/2005/8/layout/hProcess7#1"/>
    <dgm:cxn modelId="{12DEA313-BFAB-4B1F-B846-1A1E9BC8D29F}" type="presOf" srcId="{2CD3ED46-4E74-4347-9C13-7BF7DCF1FC85}" destId="{29D9B7E5-FBF7-478C-8671-DFC5F448E6A1}" srcOrd="0" destOrd="2" presId="urn:microsoft.com/office/officeart/2005/8/layout/hProcess7#1"/>
    <dgm:cxn modelId="{F4A3A2FB-2D26-4114-9BB3-534E853E8F73}" srcId="{C8C4D31B-2DA7-41B5-BD70-5F97524F10F7}" destId="{B33167E2-5652-4629-8AE8-1EDC161F3947}" srcOrd="0" destOrd="0" parTransId="{AA816495-90F8-460F-8BBA-0590F03A8399}" sibTransId="{8CF233C2-D913-4052-B27B-BB5FD87903B8}"/>
    <dgm:cxn modelId="{3C52394C-573A-4293-9ACE-7708F649F105}" srcId="{9F28BC6C-D57A-4E03-A9C0-5383E1F07BE1}" destId="{4DC57F89-AD3E-48F8-BC33-1FBDF3192BEE}" srcOrd="0" destOrd="0" parTransId="{F7FB191C-66FE-45D9-867D-E05D8C54AD6B}" sibTransId="{E717CD9C-A1EB-4BC5-BFFD-E6654D97AFC5}"/>
    <dgm:cxn modelId="{1FF98D79-E473-4500-A82E-E3241DA1CAF4}" type="presOf" srcId="{D1DC0A21-8BB3-4C5C-847D-085951751552}" destId="{120CE629-E02B-401C-84F9-90C67A099886}" srcOrd="0" destOrd="0" presId="urn:microsoft.com/office/officeart/2005/8/layout/hProcess7#1"/>
    <dgm:cxn modelId="{BCC6C3C0-3C1A-4508-BDAF-05295E8BAE51}" srcId="{9F28BC6C-D57A-4E03-A9C0-5383E1F07BE1}" destId="{7A0A984A-667A-4480-B6A2-0A11FE87F732}" srcOrd="1" destOrd="0" parTransId="{512E381B-035A-4BB9-9E86-4EED90AC2823}" sibTransId="{11A55BD3-0A33-4009-9E08-AAE0E0090F92}"/>
    <dgm:cxn modelId="{4BD9DD6A-B34B-49D4-BF46-2C0CBE68E831}" type="presOf" srcId="{43A4D6AA-CD7B-4CDF-9FD2-678117970271}" destId="{29D9B7E5-FBF7-478C-8671-DFC5F448E6A1}" srcOrd="0" destOrd="1" presId="urn:microsoft.com/office/officeart/2005/8/layout/hProcess7#1"/>
    <dgm:cxn modelId="{D6FF252E-6069-4D0D-882B-515A0D874752}" srcId="{DAC0CCD5-3B55-43E6-AF53-8CFBC4E306B9}" destId="{F73507BE-D0C4-407A-AD25-5AAE2FFEA6B1}" srcOrd="1" destOrd="0" parTransId="{F6E020FC-8925-4929-89F3-247D491D02F7}" sibTransId="{AA115A8C-EE48-457D-A095-889715366084}"/>
    <dgm:cxn modelId="{2754B51B-EB66-4FFB-A3DE-115ED3166055}" srcId="{D6F39D62-6905-4243-AE64-F0F8B9E729E9}" destId="{824AFEAF-A3E1-4A70-9088-043E2EDE547E}" srcOrd="0" destOrd="0" parTransId="{40B5BE3A-6FA7-41C3-A3AB-29FB9E5C9D84}" sibTransId="{2CD7F27D-AD62-4949-912E-95F01FCE6490}"/>
    <dgm:cxn modelId="{4D330021-E2B3-4117-B68E-614A54C679C4}" srcId="{824AFEAF-A3E1-4A70-9088-043E2EDE547E}" destId="{9F28BC6C-D57A-4E03-A9C0-5383E1F07BE1}" srcOrd="0" destOrd="0" parTransId="{112B6315-8BEB-4B89-9A5F-061011C31D32}" sibTransId="{919A87A2-B5B2-4FE9-A1D5-786E466E5897}"/>
    <dgm:cxn modelId="{A5895B12-BA76-458B-A582-CBAF3B1B4EED}" type="presOf" srcId="{527EC771-D961-4D45-B41B-CD655038F05B}" destId="{3CB10928-8909-49E2-BDBF-E12761AA54E3}" srcOrd="0" destOrd="3" presId="urn:microsoft.com/office/officeart/2005/8/layout/hProcess7#1"/>
    <dgm:cxn modelId="{16DFB602-5C76-41B4-8C12-709BF093295A}" srcId="{B33167E2-5652-4629-8AE8-1EDC161F3947}" destId="{2CD3ED46-4E74-4347-9C13-7BF7DCF1FC85}" srcOrd="1" destOrd="0" parTransId="{07DE8E6E-6EA9-465A-A7D7-BFE173C91573}" sibTransId="{BC34E72A-716B-49C6-804F-E133A43F1DA7}"/>
    <dgm:cxn modelId="{77848FC3-4D80-4046-9C01-2D7F7F3D9286}" type="presOf" srcId="{D1DC0A21-8BB3-4C5C-847D-085951751552}" destId="{C78018A8-1B2F-48F3-8074-E2E2983ECFF0}" srcOrd="1" destOrd="0" presId="urn:microsoft.com/office/officeart/2005/8/layout/hProcess7#1"/>
    <dgm:cxn modelId="{873B4F66-EF7B-43E7-8A04-4BD8C54356C3}" srcId="{D6F39D62-6905-4243-AE64-F0F8B9E729E9}" destId="{C8C4D31B-2DA7-41B5-BD70-5F97524F10F7}" srcOrd="2" destOrd="0" parTransId="{8A684890-D410-43EA-B5F6-6BCC288A9E77}" sibTransId="{8CE3CBEE-78B8-4974-81A4-BE74731BC873}"/>
    <dgm:cxn modelId="{4BBC2E59-A7D1-4677-83B1-05A873DC33C8}" type="presOf" srcId="{824AFEAF-A3E1-4A70-9088-043E2EDE547E}" destId="{C634BAE0-77C8-494D-955E-87A5C17B9C34}" srcOrd="1" destOrd="0" presId="urn:microsoft.com/office/officeart/2005/8/layout/hProcess7#1"/>
    <dgm:cxn modelId="{9C5DBE25-AD98-49C0-A5FD-00F0CD5B43F4}" type="presParOf" srcId="{68CCC3D7-CDC4-4943-912D-76E1E85EA9ED}" destId="{CC01D441-325F-40A2-8586-CEBDB79BCB84}" srcOrd="0" destOrd="0" presId="urn:microsoft.com/office/officeart/2005/8/layout/hProcess7#1"/>
    <dgm:cxn modelId="{C6008C45-C474-4CCA-BB87-683E044330D0}" type="presParOf" srcId="{CC01D441-325F-40A2-8586-CEBDB79BCB84}" destId="{C8B2164A-CC7C-413E-915D-7CF859D54F89}" srcOrd="0" destOrd="0" presId="urn:microsoft.com/office/officeart/2005/8/layout/hProcess7#1"/>
    <dgm:cxn modelId="{70D23B35-49F1-4C4C-8793-791FA5D3DD64}" type="presParOf" srcId="{CC01D441-325F-40A2-8586-CEBDB79BCB84}" destId="{C634BAE0-77C8-494D-955E-87A5C17B9C34}" srcOrd="1" destOrd="0" presId="urn:microsoft.com/office/officeart/2005/8/layout/hProcess7#1"/>
    <dgm:cxn modelId="{F2002EE2-5AF7-4989-82B5-B2B27A074A0E}" type="presParOf" srcId="{CC01D441-325F-40A2-8586-CEBDB79BCB84}" destId="{B6FAF5AD-E4DA-4271-A721-2F60B6AD317D}" srcOrd="2" destOrd="0" presId="urn:microsoft.com/office/officeart/2005/8/layout/hProcess7#1"/>
    <dgm:cxn modelId="{328F67A3-E84E-4112-BFA4-B6323A18D160}" type="presParOf" srcId="{68CCC3D7-CDC4-4943-912D-76E1E85EA9ED}" destId="{351A60BD-06CA-43EA-AE74-2F992407E1D7}" srcOrd="1" destOrd="0" presId="urn:microsoft.com/office/officeart/2005/8/layout/hProcess7#1"/>
    <dgm:cxn modelId="{B54D59A0-64A6-4B33-89F0-9782F7478226}" type="presParOf" srcId="{68CCC3D7-CDC4-4943-912D-76E1E85EA9ED}" destId="{AB27336E-AFF8-41E6-86AD-43C6F8B61779}" srcOrd="2" destOrd="0" presId="urn:microsoft.com/office/officeart/2005/8/layout/hProcess7#1"/>
    <dgm:cxn modelId="{174C94D6-B72E-45A1-823D-77A82F8B5398}" type="presParOf" srcId="{AB27336E-AFF8-41E6-86AD-43C6F8B61779}" destId="{0FC3A771-BE59-463E-B6A8-5EED04823244}" srcOrd="0" destOrd="0" presId="urn:microsoft.com/office/officeart/2005/8/layout/hProcess7#1"/>
    <dgm:cxn modelId="{4951AC60-7377-4E33-8B28-375DB0817AB8}" type="presParOf" srcId="{AB27336E-AFF8-41E6-86AD-43C6F8B61779}" destId="{5D2236D7-5532-4EA3-96C0-DBC61C780ACC}" srcOrd="1" destOrd="0" presId="urn:microsoft.com/office/officeart/2005/8/layout/hProcess7#1"/>
    <dgm:cxn modelId="{54D741EC-DC56-4EF8-B03C-C2F72A66A664}" type="presParOf" srcId="{AB27336E-AFF8-41E6-86AD-43C6F8B61779}" destId="{7446A68C-5122-4506-B04A-6DAA2DBB073E}" srcOrd="2" destOrd="0" presId="urn:microsoft.com/office/officeart/2005/8/layout/hProcess7#1"/>
    <dgm:cxn modelId="{1AAE5B07-2822-411F-AC1F-79B29BBB2615}" type="presParOf" srcId="{68CCC3D7-CDC4-4943-912D-76E1E85EA9ED}" destId="{9C80AD6B-F1A6-4219-BCA1-7770BDAA75CC}" srcOrd="3" destOrd="0" presId="urn:microsoft.com/office/officeart/2005/8/layout/hProcess7#1"/>
    <dgm:cxn modelId="{17F35FAC-BA2C-48B1-8687-F1E7416B2559}" type="presParOf" srcId="{68CCC3D7-CDC4-4943-912D-76E1E85EA9ED}" destId="{098AA53C-AEA3-499C-94BF-920103F310BD}" srcOrd="4" destOrd="0" presId="urn:microsoft.com/office/officeart/2005/8/layout/hProcess7#1"/>
    <dgm:cxn modelId="{B3665B14-D9E2-4890-98A2-BB0C8ECC72DD}" type="presParOf" srcId="{098AA53C-AEA3-499C-94BF-920103F310BD}" destId="{120CE629-E02B-401C-84F9-90C67A099886}" srcOrd="0" destOrd="0" presId="urn:microsoft.com/office/officeart/2005/8/layout/hProcess7#1"/>
    <dgm:cxn modelId="{6C81CEA7-F925-47BD-BB0F-E232683F24B9}" type="presParOf" srcId="{098AA53C-AEA3-499C-94BF-920103F310BD}" destId="{C78018A8-1B2F-48F3-8074-E2E2983ECFF0}" srcOrd="1" destOrd="0" presId="urn:microsoft.com/office/officeart/2005/8/layout/hProcess7#1"/>
    <dgm:cxn modelId="{E4BC2BDE-BA32-4DAA-8D00-A0CACA80A88E}" type="presParOf" srcId="{098AA53C-AEA3-499C-94BF-920103F310BD}" destId="{3CB10928-8909-49E2-BDBF-E12761AA54E3}" srcOrd="2" destOrd="0" presId="urn:microsoft.com/office/officeart/2005/8/layout/hProcess7#1"/>
    <dgm:cxn modelId="{19DEF9CE-5CCE-45B5-B70D-16933666D12A}" type="presParOf" srcId="{68CCC3D7-CDC4-4943-912D-76E1E85EA9ED}" destId="{D8BD7AF3-93CC-4B4A-A196-F914182B7592}" srcOrd="5" destOrd="0" presId="urn:microsoft.com/office/officeart/2005/8/layout/hProcess7#1"/>
    <dgm:cxn modelId="{AB4BB658-4F54-4313-9911-9FD9322708E0}" type="presParOf" srcId="{68CCC3D7-CDC4-4943-912D-76E1E85EA9ED}" destId="{83B6E06C-6E1F-40E0-B6B7-0A6D97576FA2}" srcOrd="6" destOrd="0" presId="urn:microsoft.com/office/officeart/2005/8/layout/hProcess7#1"/>
    <dgm:cxn modelId="{A3F847B3-914C-474D-9D13-9CFEF8CE0E5B}" type="presParOf" srcId="{83B6E06C-6E1F-40E0-B6B7-0A6D97576FA2}" destId="{CEB6CAF2-46E5-475E-A0FA-602E2E1DCC6D}" srcOrd="0" destOrd="0" presId="urn:microsoft.com/office/officeart/2005/8/layout/hProcess7#1"/>
    <dgm:cxn modelId="{5165972D-3E22-4EA3-B929-048ACDEDF7D6}" type="presParOf" srcId="{83B6E06C-6E1F-40E0-B6B7-0A6D97576FA2}" destId="{76118A8B-35D3-4A20-B681-41465D8C5AA7}" srcOrd="1" destOrd="0" presId="urn:microsoft.com/office/officeart/2005/8/layout/hProcess7#1"/>
    <dgm:cxn modelId="{395B3A82-03BC-4E57-9A2F-7EB5C97AB907}" type="presParOf" srcId="{83B6E06C-6E1F-40E0-B6B7-0A6D97576FA2}" destId="{755EE6BA-2739-44B8-90BD-B7CD7E726851}" srcOrd="2" destOrd="0" presId="urn:microsoft.com/office/officeart/2005/8/layout/hProcess7#1"/>
    <dgm:cxn modelId="{38149C4B-F37B-4873-B6CB-3B67FAE413CF}" type="presParOf" srcId="{68CCC3D7-CDC4-4943-912D-76E1E85EA9ED}" destId="{FDB940B8-7E35-47BD-98CC-F4416F3D0C6D}" srcOrd="7" destOrd="0" presId="urn:microsoft.com/office/officeart/2005/8/layout/hProcess7#1"/>
    <dgm:cxn modelId="{09926823-F1CB-4106-8D9E-D56561EE2B04}" type="presParOf" srcId="{68CCC3D7-CDC4-4943-912D-76E1E85EA9ED}" destId="{31690893-2700-42DB-8A79-32865C58FCD6}" srcOrd="8" destOrd="0" presId="urn:microsoft.com/office/officeart/2005/8/layout/hProcess7#1"/>
    <dgm:cxn modelId="{FA9228E1-8448-4072-9122-4038D6227D64}" type="presParOf" srcId="{31690893-2700-42DB-8A79-32865C58FCD6}" destId="{BF3BE62B-D096-46D8-94FB-9751824DF642}" srcOrd="0" destOrd="0" presId="urn:microsoft.com/office/officeart/2005/8/layout/hProcess7#1"/>
    <dgm:cxn modelId="{32F3919B-ADC5-4837-A1EA-88957E5068F4}" type="presParOf" srcId="{31690893-2700-42DB-8A79-32865C58FCD6}" destId="{6BC278DC-8DE5-4A1C-9BEF-8C4A6F6B4D27}" srcOrd="1" destOrd="0" presId="urn:microsoft.com/office/officeart/2005/8/layout/hProcess7#1"/>
    <dgm:cxn modelId="{D4E1500B-FD3C-430C-B822-8BC7F61ADD3A}" type="presParOf" srcId="{31690893-2700-42DB-8A79-32865C58FCD6}" destId="{29D9B7E5-FBF7-478C-8671-DFC5F448E6A1}" srcOrd="2" destOrd="0" presId="urn:microsoft.com/office/officeart/2005/8/layout/hProcess7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6F39D62-6905-4243-AE64-F0F8B9E729E9}" type="doc">
      <dgm:prSet loTypeId="urn:microsoft.com/office/officeart/2008/layout/SquareAccentList" loCatId="list" qsTypeId="urn:microsoft.com/office/officeart/2005/8/quickstyle/simple2" qsCatId="simple" csTypeId="urn:microsoft.com/office/officeart/2005/8/colors/accent6_3" csCatId="accent6" phldr="1"/>
      <dgm:spPr/>
      <dgm:t>
        <a:bodyPr/>
        <a:lstStyle/>
        <a:p>
          <a:endParaRPr lang="en-US"/>
        </a:p>
      </dgm:t>
    </dgm:pt>
    <dgm:pt modelId="{E30EEFEC-5266-429F-B1B5-792CE863D42E}">
      <dgm:prSet/>
      <dgm:spPr/>
      <dgm:t>
        <a:bodyPr/>
        <a:lstStyle/>
        <a:p>
          <a:r>
            <a:rPr lang="en-US" dirty="0" err="1" smtClean="0"/>
            <a:t>Pasif</a:t>
          </a:r>
          <a:endParaRPr lang="en-US" dirty="0"/>
        </a:p>
      </dgm:t>
    </dgm:pt>
    <dgm:pt modelId="{4E46EB89-3985-45F0-98A2-D49D64F977ED}" type="parTrans" cxnId="{956C4CD5-A9E3-4CA1-A4AC-A0CD3D633C8A}">
      <dgm:prSet/>
      <dgm:spPr/>
      <dgm:t>
        <a:bodyPr/>
        <a:lstStyle/>
        <a:p>
          <a:endParaRPr lang="en-US"/>
        </a:p>
      </dgm:t>
    </dgm:pt>
    <dgm:pt modelId="{76E9311A-BBB9-4B38-AB6A-65EBA8B73ACC}" type="sibTrans" cxnId="{956C4CD5-A9E3-4CA1-A4AC-A0CD3D633C8A}">
      <dgm:prSet/>
      <dgm:spPr/>
      <dgm:t>
        <a:bodyPr/>
        <a:lstStyle/>
        <a:p>
          <a:endParaRPr lang="en-US"/>
        </a:p>
      </dgm:t>
    </dgm:pt>
    <dgm:pt modelId="{EA49CD9B-5BDA-4AED-A28C-F4EBAFA5F41A}">
      <dgm:prSet/>
      <dgm:spPr/>
      <dgm:t>
        <a:bodyPr/>
        <a:lstStyle/>
        <a:p>
          <a:r>
            <a:rPr lang="en-US" dirty="0" err="1" smtClean="0"/>
            <a:t>Struktur</a:t>
          </a:r>
          <a:r>
            <a:rPr lang="en-US" dirty="0" smtClean="0"/>
            <a:t> </a:t>
          </a:r>
          <a:r>
            <a:rPr lang="en-US" dirty="0" err="1" smtClean="0"/>
            <a:t>ekonomi</a:t>
          </a:r>
          <a:endParaRPr lang="en-US" dirty="0" smtClean="0"/>
        </a:p>
      </dgm:t>
    </dgm:pt>
    <dgm:pt modelId="{88AAD809-78DA-4AEE-BC11-6F3E8334D26C}" type="parTrans" cxnId="{722FE8A5-0128-470E-B68D-150ABA9C9661}">
      <dgm:prSet/>
      <dgm:spPr/>
      <dgm:t>
        <a:bodyPr/>
        <a:lstStyle/>
        <a:p>
          <a:endParaRPr lang="en-US"/>
        </a:p>
      </dgm:t>
    </dgm:pt>
    <dgm:pt modelId="{BF0AD071-E80A-405B-A373-320681936D8D}" type="sibTrans" cxnId="{722FE8A5-0128-470E-B68D-150ABA9C9661}">
      <dgm:prSet/>
      <dgm:spPr/>
      <dgm:t>
        <a:bodyPr/>
        <a:lstStyle/>
        <a:p>
          <a:endParaRPr lang="en-US"/>
        </a:p>
      </dgm:t>
    </dgm:pt>
    <dgm:pt modelId="{8763FBC8-AB21-4CA7-B950-47C798B5D7DE}">
      <dgm:prSet/>
      <dgm:spPr/>
      <dgm:t>
        <a:bodyPr/>
        <a:lstStyle/>
        <a:p>
          <a:r>
            <a:rPr lang="en-US" dirty="0" err="1" smtClean="0"/>
            <a:t>Sistem</a:t>
          </a:r>
          <a:r>
            <a:rPr lang="en-US" dirty="0" smtClean="0"/>
            <a:t> </a:t>
          </a:r>
          <a:r>
            <a:rPr lang="en-US" dirty="0" err="1" smtClean="0"/>
            <a:t>pemungutan</a:t>
          </a:r>
          <a:endParaRPr lang="en-US" dirty="0" smtClean="0"/>
        </a:p>
      </dgm:t>
    </dgm:pt>
    <dgm:pt modelId="{A850D65F-E60D-46AE-8DA4-EC36E38D5AC5}" type="parTrans" cxnId="{899E09EB-D743-43F5-9145-73E8E1370407}">
      <dgm:prSet/>
      <dgm:spPr/>
      <dgm:t>
        <a:bodyPr/>
        <a:lstStyle/>
        <a:p>
          <a:endParaRPr lang="en-US"/>
        </a:p>
      </dgm:t>
    </dgm:pt>
    <dgm:pt modelId="{DF73EF84-6C1C-455A-BCA7-87A87B7E9765}" type="sibTrans" cxnId="{899E09EB-D743-43F5-9145-73E8E1370407}">
      <dgm:prSet/>
      <dgm:spPr/>
      <dgm:t>
        <a:bodyPr/>
        <a:lstStyle/>
        <a:p>
          <a:endParaRPr lang="en-US"/>
        </a:p>
      </dgm:t>
    </dgm:pt>
    <dgm:pt modelId="{75161603-FED7-4611-A443-4F1607A3374B}">
      <dgm:prSet/>
      <dgm:spPr/>
      <dgm:t>
        <a:bodyPr/>
        <a:lstStyle/>
        <a:p>
          <a:r>
            <a:rPr lang="en-US" dirty="0" smtClean="0"/>
            <a:t>Moral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intelektual</a:t>
          </a:r>
          <a:r>
            <a:rPr lang="en-US" dirty="0" smtClean="0"/>
            <a:t> </a:t>
          </a:r>
          <a:r>
            <a:rPr lang="en-US" dirty="0" err="1" smtClean="0"/>
            <a:t>penduduk</a:t>
          </a:r>
          <a:endParaRPr lang="en-US" dirty="0" smtClean="0"/>
        </a:p>
      </dgm:t>
    </dgm:pt>
    <dgm:pt modelId="{6BD64112-AA7C-49CB-B920-024CA5245B28}" type="parTrans" cxnId="{886803AC-79B8-4FB3-8242-1C2D545F904E}">
      <dgm:prSet/>
      <dgm:spPr/>
      <dgm:t>
        <a:bodyPr/>
        <a:lstStyle/>
        <a:p>
          <a:endParaRPr lang="en-US"/>
        </a:p>
      </dgm:t>
    </dgm:pt>
    <dgm:pt modelId="{D3AF1CFF-2BAB-403E-8A25-630D88B266BE}" type="sibTrans" cxnId="{886803AC-79B8-4FB3-8242-1C2D545F904E}">
      <dgm:prSet/>
      <dgm:spPr/>
      <dgm:t>
        <a:bodyPr/>
        <a:lstStyle/>
        <a:p>
          <a:endParaRPr lang="en-US"/>
        </a:p>
      </dgm:t>
    </dgm:pt>
    <dgm:pt modelId="{A89163B2-1CE9-4065-984B-7B28A5823604}">
      <dgm:prSet/>
      <dgm:spPr/>
      <dgm:t>
        <a:bodyPr/>
        <a:lstStyle/>
        <a:p>
          <a:r>
            <a:rPr lang="en-US" dirty="0" err="1" smtClean="0"/>
            <a:t>Aktif</a:t>
          </a:r>
          <a:endParaRPr lang="en-US" dirty="0" smtClean="0"/>
        </a:p>
      </dgm:t>
    </dgm:pt>
    <dgm:pt modelId="{80B001BF-3A4A-4E0D-9A61-DBC5247C4E80}" type="parTrans" cxnId="{E6581A60-A13A-4C25-BEA1-B1553486F8D4}">
      <dgm:prSet/>
      <dgm:spPr/>
      <dgm:t>
        <a:bodyPr/>
        <a:lstStyle/>
        <a:p>
          <a:endParaRPr lang="en-US"/>
        </a:p>
      </dgm:t>
    </dgm:pt>
    <dgm:pt modelId="{00339084-0ADC-4578-A7E0-681E9C8C7634}" type="sibTrans" cxnId="{E6581A60-A13A-4C25-BEA1-B1553486F8D4}">
      <dgm:prSet/>
      <dgm:spPr/>
      <dgm:t>
        <a:bodyPr/>
        <a:lstStyle/>
        <a:p>
          <a:endParaRPr lang="en-US"/>
        </a:p>
      </dgm:t>
    </dgm:pt>
    <dgm:pt modelId="{1F308CDC-12A6-43D2-9530-AA0FA8B578DC}">
      <dgm:prSet/>
      <dgm:spPr/>
      <dgm:t>
        <a:bodyPr/>
        <a:lstStyle/>
        <a:p>
          <a:r>
            <a:rPr lang="en-US" dirty="0" smtClean="0"/>
            <a:t>Tax avoidance</a:t>
          </a:r>
        </a:p>
      </dgm:t>
    </dgm:pt>
    <dgm:pt modelId="{95CDD19B-FFEC-4563-A12D-C1CA6B43C134}" type="parTrans" cxnId="{4D8F2361-229D-4808-A1FB-5EAC9CB2BB03}">
      <dgm:prSet/>
      <dgm:spPr/>
      <dgm:t>
        <a:bodyPr/>
        <a:lstStyle/>
        <a:p>
          <a:endParaRPr lang="en-US"/>
        </a:p>
      </dgm:t>
    </dgm:pt>
    <dgm:pt modelId="{E09E2517-F3D5-485F-9E86-4D2FE97BA7A5}" type="sibTrans" cxnId="{4D8F2361-229D-4808-A1FB-5EAC9CB2BB03}">
      <dgm:prSet/>
      <dgm:spPr/>
      <dgm:t>
        <a:bodyPr/>
        <a:lstStyle/>
        <a:p>
          <a:endParaRPr lang="en-US"/>
        </a:p>
      </dgm:t>
    </dgm:pt>
    <dgm:pt modelId="{85D6E65A-9E9F-4D68-985B-81FBE18EF960}">
      <dgm:prSet/>
      <dgm:spPr/>
      <dgm:t>
        <a:bodyPr/>
        <a:lstStyle/>
        <a:p>
          <a:r>
            <a:rPr lang="en-US" dirty="0" smtClean="0"/>
            <a:t>Tax evasion</a:t>
          </a:r>
        </a:p>
      </dgm:t>
    </dgm:pt>
    <dgm:pt modelId="{2D3FA731-E20E-495F-88C4-AE59D6C34589}" type="parTrans" cxnId="{78EB61D7-75ED-46B7-81AB-9901905C8A9C}">
      <dgm:prSet/>
      <dgm:spPr/>
      <dgm:t>
        <a:bodyPr/>
        <a:lstStyle/>
        <a:p>
          <a:endParaRPr lang="en-US"/>
        </a:p>
      </dgm:t>
    </dgm:pt>
    <dgm:pt modelId="{E3757910-D2C4-457F-80C2-0C29D5C98946}" type="sibTrans" cxnId="{78EB61D7-75ED-46B7-81AB-9901905C8A9C}">
      <dgm:prSet/>
      <dgm:spPr/>
      <dgm:t>
        <a:bodyPr/>
        <a:lstStyle/>
        <a:p>
          <a:endParaRPr lang="en-US"/>
        </a:p>
      </dgm:t>
    </dgm:pt>
    <dgm:pt modelId="{0995A654-6503-4FA7-BA42-0DA054D482C5}">
      <dgm:prSet/>
      <dgm:spPr/>
      <dgm:t>
        <a:bodyPr/>
        <a:lstStyle/>
        <a:p>
          <a:r>
            <a:rPr lang="en-US" dirty="0" err="1" smtClean="0"/>
            <a:t>Melalaikan</a:t>
          </a:r>
          <a:endParaRPr lang="en-US" dirty="0" smtClean="0"/>
        </a:p>
      </dgm:t>
    </dgm:pt>
    <dgm:pt modelId="{6FCBD2FA-C26A-4CB0-8DED-C25A63855B07}" type="parTrans" cxnId="{6E0AE816-D9E6-4C4C-9B06-2C6591A8DDAF}">
      <dgm:prSet/>
      <dgm:spPr/>
      <dgm:t>
        <a:bodyPr/>
        <a:lstStyle/>
        <a:p>
          <a:endParaRPr lang="en-US"/>
        </a:p>
      </dgm:t>
    </dgm:pt>
    <dgm:pt modelId="{2531A874-5BE8-4B7B-8669-712CEB83734E}" type="sibTrans" cxnId="{6E0AE816-D9E6-4C4C-9B06-2C6591A8DDAF}">
      <dgm:prSet/>
      <dgm:spPr/>
      <dgm:t>
        <a:bodyPr/>
        <a:lstStyle/>
        <a:p>
          <a:endParaRPr lang="en-US"/>
        </a:p>
      </dgm:t>
    </dgm:pt>
    <dgm:pt modelId="{D83C2471-0EB7-4736-AD42-7CD23E5A2B19}" type="pres">
      <dgm:prSet presAssocID="{D6F39D62-6905-4243-AE64-F0F8B9E729E9}" presName="layout" presStyleCnt="0">
        <dgm:presLayoutVars>
          <dgm:chMax/>
          <dgm:chPref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5A690FAD-F908-4C60-B3F3-4469FE99DF79}" type="pres">
      <dgm:prSet presAssocID="{E30EEFEC-5266-429F-B1B5-792CE863D42E}" presName="root" presStyleCnt="0">
        <dgm:presLayoutVars>
          <dgm:chMax/>
          <dgm:chPref/>
        </dgm:presLayoutVars>
      </dgm:prSet>
      <dgm:spPr/>
    </dgm:pt>
    <dgm:pt modelId="{5092E9F4-AAA8-4B7B-BE0C-03A51C0625C3}" type="pres">
      <dgm:prSet presAssocID="{E30EEFEC-5266-429F-B1B5-792CE863D42E}" presName="rootComposite" presStyleCnt="0">
        <dgm:presLayoutVars/>
      </dgm:prSet>
      <dgm:spPr/>
    </dgm:pt>
    <dgm:pt modelId="{626CF897-CEC4-4CB2-86C4-4225CE9307A1}" type="pres">
      <dgm:prSet presAssocID="{E30EEFEC-5266-429F-B1B5-792CE863D42E}" presName="ParentAccent" presStyleLbl="alignNode1" presStyleIdx="0" presStyleCnt="2"/>
      <dgm:spPr/>
    </dgm:pt>
    <dgm:pt modelId="{C54E883D-5D62-4713-B400-790B339AA983}" type="pres">
      <dgm:prSet presAssocID="{E30EEFEC-5266-429F-B1B5-792CE863D42E}" presName="ParentSmallAccent" presStyleLbl="fgAcc1" presStyleIdx="0" presStyleCnt="2"/>
      <dgm:spPr/>
    </dgm:pt>
    <dgm:pt modelId="{8237A3A4-D38F-47FE-9845-9846FCB6EE8E}" type="pres">
      <dgm:prSet presAssocID="{E30EEFEC-5266-429F-B1B5-792CE863D42E}" presName="Parent" presStyleLbl="revTx" presStyleIdx="0" presStyleCnt="8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0DAEE2-DFE1-4FA5-B72A-9E21EF693779}" type="pres">
      <dgm:prSet presAssocID="{E30EEFEC-5266-429F-B1B5-792CE863D42E}" presName="childShape" presStyleCnt="0">
        <dgm:presLayoutVars>
          <dgm:chMax val="0"/>
          <dgm:chPref val="0"/>
        </dgm:presLayoutVars>
      </dgm:prSet>
      <dgm:spPr/>
    </dgm:pt>
    <dgm:pt modelId="{589C336C-CE29-4F95-89D6-ED40DE01C273}" type="pres">
      <dgm:prSet presAssocID="{EA49CD9B-5BDA-4AED-A28C-F4EBAFA5F41A}" presName="childComposite" presStyleCnt="0">
        <dgm:presLayoutVars>
          <dgm:chMax val="0"/>
          <dgm:chPref val="0"/>
        </dgm:presLayoutVars>
      </dgm:prSet>
      <dgm:spPr/>
    </dgm:pt>
    <dgm:pt modelId="{7EF9A29A-8B71-4EDA-B6D7-B79FAB38AEC8}" type="pres">
      <dgm:prSet presAssocID="{EA49CD9B-5BDA-4AED-A28C-F4EBAFA5F41A}" presName="ChildAccent" presStyleLbl="solidFgAcc1" presStyleIdx="0" presStyleCnt="6"/>
      <dgm:spPr/>
    </dgm:pt>
    <dgm:pt modelId="{6E1F7A17-11E5-4C0A-A636-19D1A5DBC82D}" type="pres">
      <dgm:prSet presAssocID="{EA49CD9B-5BDA-4AED-A28C-F4EBAFA5F41A}" presName="Child" presStyleLbl="revTx" presStyleIdx="1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5B6FA1-7328-4E9E-BEB0-0E7CA8D288FD}" type="pres">
      <dgm:prSet presAssocID="{8763FBC8-AB21-4CA7-B950-47C798B5D7DE}" presName="childComposite" presStyleCnt="0">
        <dgm:presLayoutVars>
          <dgm:chMax val="0"/>
          <dgm:chPref val="0"/>
        </dgm:presLayoutVars>
      </dgm:prSet>
      <dgm:spPr/>
    </dgm:pt>
    <dgm:pt modelId="{6A48F1AD-DB49-4E1C-A70C-623D26649FF3}" type="pres">
      <dgm:prSet presAssocID="{8763FBC8-AB21-4CA7-B950-47C798B5D7DE}" presName="ChildAccent" presStyleLbl="solidFgAcc1" presStyleIdx="1" presStyleCnt="6"/>
      <dgm:spPr/>
    </dgm:pt>
    <dgm:pt modelId="{5A530C37-7F78-4B0E-9484-7D8C61A1B615}" type="pres">
      <dgm:prSet presAssocID="{8763FBC8-AB21-4CA7-B950-47C798B5D7DE}" presName="Child" presStyleLbl="revTx" presStyleIdx="2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F5572F-55E7-4CAF-8986-0B7EC8BF29C2}" type="pres">
      <dgm:prSet presAssocID="{75161603-FED7-4611-A443-4F1607A3374B}" presName="childComposite" presStyleCnt="0">
        <dgm:presLayoutVars>
          <dgm:chMax val="0"/>
          <dgm:chPref val="0"/>
        </dgm:presLayoutVars>
      </dgm:prSet>
      <dgm:spPr/>
    </dgm:pt>
    <dgm:pt modelId="{97ECEFFA-904D-4F71-9384-081ED9EC1A8C}" type="pres">
      <dgm:prSet presAssocID="{75161603-FED7-4611-A443-4F1607A3374B}" presName="ChildAccent" presStyleLbl="solidFgAcc1" presStyleIdx="2" presStyleCnt="6"/>
      <dgm:spPr/>
    </dgm:pt>
    <dgm:pt modelId="{CAB8D636-C73B-401D-A880-03F891E1A864}" type="pres">
      <dgm:prSet presAssocID="{75161603-FED7-4611-A443-4F1607A3374B}" presName="Child" presStyleLbl="revTx" presStyleIdx="3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A1A583-9A5C-4668-B6CB-ECA1A618ABEE}" type="pres">
      <dgm:prSet presAssocID="{A89163B2-1CE9-4065-984B-7B28A5823604}" presName="root" presStyleCnt="0">
        <dgm:presLayoutVars>
          <dgm:chMax/>
          <dgm:chPref/>
        </dgm:presLayoutVars>
      </dgm:prSet>
      <dgm:spPr/>
    </dgm:pt>
    <dgm:pt modelId="{A1834FF0-BFF9-4AC9-B843-81616511A6BE}" type="pres">
      <dgm:prSet presAssocID="{A89163B2-1CE9-4065-984B-7B28A5823604}" presName="rootComposite" presStyleCnt="0">
        <dgm:presLayoutVars/>
      </dgm:prSet>
      <dgm:spPr/>
    </dgm:pt>
    <dgm:pt modelId="{06A081CB-D62A-4704-A34C-BF7BD424021C}" type="pres">
      <dgm:prSet presAssocID="{A89163B2-1CE9-4065-984B-7B28A5823604}" presName="ParentAccent" presStyleLbl="alignNode1" presStyleIdx="1" presStyleCnt="2"/>
      <dgm:spPr/>
    </dgm:pt>
    <dgm:pt modelId="{9A5055E3-2936-4550-A6E9-C5B6A32F7D40}" type="pres">
      <dgm:prSet presAssocID="{A89163B2-1CE9-4065-984B-7B28A5823604}" presName="ParentSmallAccent" presStyleLbl="fgAcc1" presStyleIdx="1" presStyleCnt="2"/>
      <dgm:spPr/>
    </dgm:pt>
    <dgm:pt modelId="{7FFB97FA-65D6-4D95-A160-C053D4E5E515}" type="pres">
      <dgm:prSet presAssocID="{A89163B2-1CE9-4065-984B-7B28A5823604}" presName="Parent" presStyleLbl="revTx" presStyleIdx="4" presStyleCnt="8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3730C5-DBDE-46B9-813E-D0B0C2E2F475}" type="pres">
      <dgm:prSet presAssocID="{A89163B2-1CE9-4065-984B-7B28A5823604}" presName="childShape" presStyleCnt="0">
        <dgm:presLayoutVars>
          <dgm:chMax val="0"/>
          <dgm:chPref val="0"/>
        </dgm:presLayoutVars>
      </dgm:prSet>
      <dgm:spPr/>
    </dgm:pt>
    <dgm:pt modelId="{C16B9FB6-6D62-41A3-BCDE-F7B702435A3F}" type="pres">
      <dgm:prSet presAssocID="{1F308CDC-12A6-43D2-9530-AA0FA8B578DC}" presName="childComposite" presStyleCnt="0">
        <dgm:presLayoutVars>
          <dgm:chMax val="0"/>
          <dgm:chPref val="0"/>
        </dgm:presLayoutVars>
      </dgm:prSet>
      <dgm:spPr/>
    </dgm:pt>
    <dgm:pt modelId="{F54B2328-49D5-487E-9441-CCA091C2525A}" type="pres">
      <dgm:prSet presAssocID="{1F308CDC-12A6-43D2-9530-AA0FA8B578DC}" presName="ChildAccent" presStyleLbl="solidFgAcc1" presStyleIdx="3" presStyleCnt="6"/>
      <dgm:spPr/>
    </dgm:pt>
    <dgm:pt modelId="{FCCC3FE0-C33C-461D-81C5-AF6D970AEA97}" type="pres">
      <dgm:prSet presAssocID="{1F308CDC-12A6-43D2-9530-AA0FA8B578DC}" presName="Child" presStyleLbl="revTx" presStyleIdx="5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EF80D8-DF38-4E6B-994E-30635499A1BF}" type="pres">
      <dgm:prSet presAssocID="{85D6E65A-9E9F-4D68-985B-81FBE18EF960}" presName="childComposite" presStyleCnt="0">
        <dgm:presLayoutVars>
          <dgm:chMax val="0"/>
          <dgm:chPref val="0"/>
        </dgm:presLayoutVars>
      </dgm:prSet>
      <dgm:spPr/>
    </dgm:pt>
    <dgm:pt modelId="{03B92D08-B7C7-452B-AA06-2CF5194121EC}" type="pres">
      <dgm:prSet presAssocID="{85D6E65A-9E9F-4D68-985B-81FBE18EF960}" presName="ChildAccent" presStyleLbl="solidFgAcc1" presStyleIdx="4" presStyleCnt="6"/>
      <dgm:spPr/>
    </dgm:pt>
    <dgm:pt modelId="{A6B36DB5-AC2E-4B51-82A0-F91CE327B575}" type="pres">
      <dgm:prSet presAssocID="{85D6E65A-9E9F-4D68-985B-81FBE18EF960}" presName="Child" presStyleLbl="revTx" presStyleIdx="6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D75C4B-EDB4-4A65-8882-E342A032A41A}" type="pres">
      <dgm:prSet presAssocID="{0995A654-6503-4FA7-BA42-0DA054D482C5}" presName="childComposite" presStyleCnt="0">
        <dgm:presLayoutVars>
          <dgm:chMax val="0"/>
          <dgm:chPref val="0"/>
        </dgm:presLayoutVars>
      </dgm:prSet>
      <dgm:spPr/>
    </dgm:pt>
    <dgm:pt modelId="{29197918-2074-4320-B815-CCFF44068AA4}" type="pres">
      <dgm:prSet presAssocID="{0995A654-6503-4FA7-BA42-0DA054D482C5}" presName="ChildAccent" presStyleLbl="solidFgAcc1" presStyleIdx="5" presStyleCnt="6"/>
      <dgm:spPr/>
    </dgm:pt>
    <dgm:pt modelId="{A7203695-6487-498A-8185-886A928C6AE4}" type="pres">
      <dgm:prSet presAssocID="{0995A654-6503-4FA7-BA42-0DA054D482C5}" presName="Child" presStyleLbl="revTx" presStyleIdx="7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E0AE816-D9E6-4C4C-9B06-2C6591A8DDAF}" srcId="{A89163B2-1CE9-4065-984B-7B28A5823604}" destId="{0995A654-6503-4FA7-BA42-0DA054D482C5}" srcOrd="2" destOrd="0" parTransId="{6FCBD2FA-C26A-4CB0-8DED-C25A63855B07}" sibTransId="{2531A874-5BE8-4B7B-8669-712CEB83734E}"/>
    <dgm:cxn modelId="{795CD1D1-FED8-4FC7-9DCB-621C1462F2BF}" type="presOf" srcId="{8763FBC8-AB21-4CA7-B950-47C798B5D7DE}" destId="{5A530C37-7F78-4B0E-9484-7D8C61A1B615}" srcOrd="0" destOrd="0" presId="urn:microsoft.com/office/officeart/2008/layout/SquareAccentList"/>
    <dgm:cxn modelId="{956C4CD5-A9E3-4CA1-A4AC-A0CD3D633C8A}" srcId="{D6F39D62-6905-4243-AE64-F0F8B9E729E9}" destId="{E30EEFEC-5266-429F-B1B5-792CE863D42E}" srcOrd="0" destOrd="0" parTransId="{4E46EB89-3985-45F0-98A2-D49D64F977ED}" sibTransId="{76E9311A-BBB9-4B38-AB6A-65EBA8B73ACC}"/>
    <dgm:cxn modelId="{AD789B4B-9DFF-4C24-B95F-37382D42FFBF}" type="presOf" srcId="{1F308CDC-12A6-43D2-9530-AA0FA8B578DC}" destId="{FCCC3FE0-C33C-461D-81C5-AF6D970AEA97}" srcOrd="0" destOrd="0" presId="urn:microsoft.com/office/officeart/2008/layout/SquareAccentList"/>
    <dgm:cxn modelId="{899E09EB-D743-43F5-9145-73E8E1370407}" srcId="{E30EEFEC-5266-429F-B1B5-792CE863D42E}" destId="{8763FBC8-AB21-4CA7-B950-47C798B5D7DE}" srcOrd="1" destOrd="0" parTransId="{A850D65F-E60D-46AE-8DA4-EC36E38D5AC5}" sibTransId="{DF73EF84-6C1C-455A-BCA7-87A87B7E9765}"/>
    <dgm:cxn modelId="{BDE57186-F779-4415-BD7B-8E54EC6D54EE}" type="presOf" srcId="{A89163B2-1CE9-4065-984B-7B28A5823604}" destId="{7FFB97FA-65D6-4D95-A160-C053D4E5E515}" srcOrd="0" destOrd="0" presId="urn:microsoft.com/office/officeart/2008/layout/SquareAccentList"/>
    <dgm:cxn modelId="{3C8A51B4-825F-4908-A082-C6B1A0C8B07C}" type="presOf" srcId="{EA49CD9B-5BDA-4AED-A28C-F4EBAFA5F41A}" destId="{6E1F7A17-11E5-4C0A-A636-19D1A5DBC82D}" srcOrd="0" destOrd="0" presId="urn:microsoft.com/office/officeart/2008/layout/SquareAccentList"/>
    <dgm:cxn modelId="{4D8F2361-229D-4808-A1FB-5EAC9CB2BB03}" srcId="{A89163B2-1CE9-4065-984B-7B28A5823604}" destId="{1F308CDC-12A6-43D2-9530-AA0FA8B578DC}" srcOrd="0" destOrd="0" parTransId="{95CDD19B-FFEC-4563-A12D-C1CA6B43C134}" sibTransId="{E09E2517-F3D5-485F-9E86-4D2FE97BA7A5}"/>
    <dgm:cxn modelId="{009070BC-6A1B-4B54-A030-EF72B282E01E}" type="presOf" srcId="{75161603-FED7-4611-A443-4F1607A3374B}" destId="{CAB8D636-C73B-401D-A880-03F891E1A864}" srcOrd="0" destOrd="0" presId="urn:microsoft.com/office/officeart/2008/layout/SquareAccentList"/>
    <dgm:cxn modelId="{3F635330-7CF0-4EBE-8866-7891B1342E2C}" type="presOf" srcId="{85D6E65A-9E9F-4D68-985B-81FBE18EF960}" destId="{A6B36DB5-AC2E-4B51-82A0-F91CE327B575}" srcOrd="0" destOrd="0" presId="urn:microsoft.com/office/officeart/2008/layout/SquareAccentList"/>
    <dgm:cxn modelId="{59BB5570-A957-4903-A5EA-4FE30B3136F1}" type="presOf" srcId="{E30EEFEC-5266-429F-B1B5-792CE863D42E}" destId="{8237A3A4-D38F-47FE-9845-9846FCB6EE8E}" srcOrd="0" destOrd="0" presId="urn:microsoft.com/office/officeart/2008/layout/SquareAccentList"/>
    <dgm:cxn modelId="{E6581A60-A13A-4C25-BEA1-B1553486F8D4}" srcId="{D6F39D62-6905-4243-AE64-F0F8B9E729E9}" destId="{A89163B2-1CE9-4065-984B-7B28A5823604}" srcOrd="1" destOrd="0" parTransId="{80B001BF-3A4A-4E0D-9A61-DBC5247C4E80}" sibTransId="{00339084-0ADC-4578-A7E0-681E9C8C7634}"/>
    <dgm:cxn modelId="{78EB61D7-75ED-46B7-81AB-9901905C8A9C}" srcId="{A89163B2-1CE9-4065-984B-7B28A5823604}" destId="{85D6E65A-9E9F-4D68-985B-81FBE18EF960}" srcOrd="1" destOrd="0" parTransId="{2D3FA731-E20E-495F-88C4-AE59D6C34589}" sibTransId="{E3757910-D2C4-457F-80C2-0C29D5C98946}"/>
    <dgm:cxn modelId="{886803AC-79B8-4FB3-8242-1C2D545F904E}" srcId="{E30EEFEC-5266-429F-B1B5-792CE863D42E}" destId="{75161603-FED7-4611-A443-4F1607A3374B}" srcOrd="2" destOrd="0" parTransId="{6BD64112-AA7C-49CB-B920-024CA5245B28}" sibTransId="{D3AF1CFF-2BAB-403E-8A25-630D88B266BE}"/>
    <dgm:cxn modelId="{1C0A6E3C-57CC-4E0E-95FA-021F897D7497}" type="presOf" srcId="{0995A654-6503-4FA7-BA42-0DA054D482C5}" destId="{A7203695-6487-498A-8185-886A928C6AE4}" srcOrd="0" destOrd="0" presId="urn:microsoft.com/office/officeart/2008/layout/SquareAccentList"/>
    <dgm:cxn modelId="{D02DE93F-E68F-44C3-881F-14E9BBA5E4F3}" type="presOf" srcId="{D6F39D62-6905-4243-AE64-F0F8B9E729E9}" destId="{D83C2471-0EB7-4736-AD42-7CD23E5A2B19}" srcOrd="0" destOrd="0" presId="urn:microsoft.com/office/officeart/2008/layout/SquareAccentList"/>
    <dgm:cxn modelId="{722FE8A5-0128-470E-B68D-150ABA9C9661}" srcId="{E30EEFEC-5266-429F-B1B5-792CE863D42E}" destId="{EA49CD9B-5BDA-4AED-A28C-F4EBAFA5F41A}" srcOrd="0" destOrd="0" parTransId="{88AAD809-78DA-4AEE-BC11-6F3E8334D26C}" sibTransId="{BF0AD071-E80A-405B-A373-320681936D8D}"/>
    <dgm:cxn modelId="{475A6437-7FB7-48AD-8F24-7B31D5AB1C69}" type="presParOf" srcId="{D83C2471-0EB7-4736-AD42-7CD23E5A2B19}" destId="{5A690FAD-F908-4C60-B3F3-4469FE99DF79}" srcOrd="0" destOrd="0" presId="urn:microsoft.com/office/officeart/2008/layout/SquareAccentList"/>
    <dgm:cxn modelId="{6B5A25C8-E79E-41D6-8416-F7AD072F8C55}" type="presParOf" srcId="{5A690FAD-F908-4C60-B3F3-4469FE99DF79}" destId="{5092E9F4-AAA8-4B7B-BE0C-03A51C0625C3}" srcOrd="0" destOrd="0" presId="urn:microsoft.com/office/officeart/2008/layout/SquareAccentList"/>
    <dgm:cxn modelId="{4874AB78-6ED1-42D3-879C-9E500A9DB9C7}" type="presParOf" srcId="{5092E9F4-AAA8-4B7B-BE0C-03A51C0625C3}" destId="{626CF897-CEC4-4CB2-86C4-4225CE9307A1}" srcOrd="0" destOrd="0" presId="urn:microsoft.com/office/officeart/2008/layout/SquareAccentList"/>
    <dgm:cxn modelId="{73D4D183-1BD5-4DD0-AF5A-A7979A3CB6D8}" type="presParOf" srcId="{5092E9F4-AAA8-4B7B-BE0C-03A51C0625C3}" destId="{C54E883D-5D62-4713-B400-790B339AA983}" srcOrd="1" destOrd="0" presId="urn:microsoft.com/office/officeart/2008/layout/SquareAccentList"/>
    <dgm:cxn modelId="{A605FFE6-6D98-48B8-817C-32534245039B}" type="presParOf" srcId="{5092E9F4-AAA8-4B7B-BE0C-03A51C0625C3}" destId="{8237A3A4-D38F-47FE-9845-9846FCB6EE8E}" srcOrd="2" destOrd="0" presId="urn:microsoft.com/office/officeart/2008/layout/SquareAccentList"/>
    <dgm:cxn modelId="{D7F1E790-1214-43AB-9E65-6620A5282BAC}" type="presParOf" srcId="{5A690FAD-F908-4C60-B3F3-4469FE99DF79}" destId="{6E0DAEE2-DFE1-4FA5-B72A-9E21EF693779}" srcOrd="1" destOrd="0" presId="urn:microsoft.com/office/officeart/2008/layout/SquareAccentList"/>
    <dgm:cxn modelId="{41EC5C6A-73BA-41D8-AF78-5575D7D4A04A}" type="presParOf" srcId="{6E0DAEE2-DFE1-4FA5-B72A-9E21EF693779}" destId="{589C336C-CE29-4F95-89D6-ED40DE01C273}" srcOrd="0" destOrd="0" presId="urn:microsoft.com/office/officeart/2008/layout/SquareAccentList"/>
    <dgm:cxn modelId="{C34159A7-87DC-4B51-B30C-CBB453F4319B}" type="presParOf" srcId="{589C336C-CE29-4F95-89D6-ED40DE01C273}" destId="{7EF9A29A-8B71-4EDA-B6D7-B79FAB38AEC8}" srcOrd="0" destOrd="0" presId="urn:microsoft.com/office/officeart/2008/layout/SquareAccentList"/>
    <dgm:cxn modelId="{BBFE77EF-49AB-4EC0-A8EC-B096B3DE57DF}" type="presParOf" srcId="{589C336C-CE29-4F95-89D6-ED40DE01C273}" destId="{6E1F7A17-11E5-4C0A-A636-19D1A5DBC82D}" srcOrd="1" destOrd="0" presId="urn:microsoft.com/office/officeart/2008/layout/SquareAccentList"/>
    <dgm:cxn modelId="{CAE88F00-35F1-42BD-B4B1-C3D7EB15142C}" type="presParOf" srcId="{6E0DAEE2-DFE1-4FA5-B72A-9E21EF693779}" destId="{6A5B6FA1-7328-4E9E-BEB0-0E7CA8D288FD}" srcOrd="1" destOrd="0" presId="urn:microsoft.com/office/officeart/2008/layout/SquareAccentList"/>
    <dgm:cxn modelId="{E62B9CC9-6A80-4526-9C4E-58C6393237B9}" type="presParOf" srcId="{6A5B6FA1-7328-4E9E-BEB0-0E7CA8D288FD}" destId="{6A48F1AD-DB49-4E1C-A70C-623D26649FF3}" srcOrd="0" destOrd="0" presId="urn:microsoft.com/office/officeart/2008/layout/SquareAccentList"/>
    <dgm:cxn modelId="{B05184D0-88A0-49BF-AB49-830AF1D5CBE1}" type="presParOf" srcId="{6A5B6FA1-7328-4E9E-BEB0-0E7CA8D288FD}" destId="{5A530C37-7F78-4B0E-9484-7D8C61A1B615}" srcOrd="1" destOrd="0" presId="urn:microsoft.com/office/officeart/2008/layout/SquareAccentList"/>
    <dgm:cxn modelId="{61C86833-4286-443F-93D9-88F3AF81C00B}" type="presParOf" srcId="{6E0DAEE2-DFE1-4FA5-B72A-9E21EF693779}" destId="{80F5572F-55E7-4CAF-8986-0B7EC8BF29C2}" srcOrd="2" destOrd="0" presId="urn:microsoft.com/office/officeart/2008/layout/SquareAccentList"/>
    <dgm:cxn modelId="{E6BA593E-0ED3-4AB4-9DAC-0F51C1EE7614}" type="presParOf" srcId="{80F5572F-55E7-4CAF-8986-0B7EC8BF29C2}" destId="{97ECEFFA-904D-4F71-9384-081ED9EC1A8C}" srcOrd="0" destOrd="0" presId="urn:microsoft.com/office/officeart/2008/layout/SquareAccentList"/>
    <dgm:cxn modelId="{90049AD5-5B5B-495C-A7F1-6C1ECBD24DAB}" type="presParOf" srcId="{80F5572F-55E7-4CAF-8986-0B7EC8BF29C2}" destId="{CAB8D636-C73B-401D-A880-03F891E1A864}" srcOrd="1" destOrd="0" presId="urn:microsoft.com/office/officeart/2008/layout/SquareAccentList"/>
    <dgm:cxn modelId="{F45AF75B-D5B1-4D32-AD07-C22C86A22710}" type="presParOf" srcId="{D83C2471-0EB7-4736-AD42-7CD23E5A2B19}" destId="{80A1A583-9A5C-4668-B6CB-ECA1A618ABEE}" srcOrd="1" destOrd="0" presId="urn:microsoft.com/office/officeart/2008/layout/SquareAccentList"/>
    <dgm:cxn modelId="{5B74A221-C078-4061-8000-65199CC211C0}" type="presParOf" srcId="{80A1A583-9A5C-4668-B6CB-ECA1A618ABEE}" destId="{A1834FF0-BFF9-4AC9-B843-81616511A6BE}" srcOrd="0" destOrd="0" presId="urn:microsoft.com/office/officeart/2008/layout/SquareAccentList"/>
    <dgm:cxn modelId="{CACA9AA3-B4C3-418E-B45A-1FAF401FB357}" type="presParOf" srcId="{A1834FF0-BFF9-4AC9-B843-81616511A6BE}" destId="{06A081CB-D62A-4704-A34C-BF7BD424021C}" srcOrd="0" destOrd="0" presId="urn:microsoft.com/office/officeart/2008/layout/SquareAccentList"/>
    <dgm:cxn modelId="{B4505D9B-3075-45BF-B055-35DB8892EB82}" type="presParOf" srcId="{A1834FF0-BFF9-4AC9-B843-81616511A6BE}" destId="{9A5055E3-2936-4550-A6E9-C5B6A32F7D40}" srcOrd="1" destOrd="0" presId="urn:microsoft.com/office/officeart/2008/layout/SquareAccentList"/>
    <dgm:cxn modelId="{C87A51C0-87B5-41C1-9F1B-39182DF80A02}" type="presParOf" srcId="{A1834FF0-BFF9-4AC9-B843-81616511A6BE}" destId="{7FFB97FA-65D6-4D95-A160-C053D4E5E515}" srcOrd="2" destOrd="0" presId="urn:microsoft.com/office/officeart/2008/layout/SquareAccentList"/>
    <dgm:cxn modelId="{FD2FC677-6254-49DB-825F-15E0F27E1A01}" type="presParOf" srcId="{80A1A583-9A5C-4668-B6CB-ECA1A618ABEE}" destId="{733730C5-DBDE-46B9-813E-D0B0C2E2F475}" srcOrd="1" destOrd="0" presId="urn:microsoft.com/office/officeart/2008/layout/SquareAccentList"/>
    <dgm:cxn modelId="{A57B3B8F-91CD-48D6-B16A-65121E2DB027}" type="presParOf" srcId="{733730C5-DBDE-46B9-813E-D0B0C2E2F475}" destId="{C16B9FB6-6D62-41A3-BCDE-F7B702435A3F}" srcOrd="0" destOrd="0" presId="urn:microsoft.com/office/officeart/2008/layout/SquareAccentList"/>
    <dgm:cxn modelId="{4FBDFC35-6AFA-4491-A0A8-56DFF0AB60BA}" type="presParOf" srcId="{C16B9FB6-6D62-41A3-BCDE-F7B702435A3F}" destId="{F54B2328-49D5-487E-9441-CCA091C2525A}" srcOrd="0" destOrd="0" presId="urn:microsoft.com/office/officeart/2008/layout/SquareAccentList"/>
    <dgm:cxn modelId="{B2F7D478-0DC4-4286-A0CB-53D127DCEA39}" type="presParOf" srcId="{C16B9FB6-6D62-41A3-BCDE-F7B702435A3F}" destId="{FCCC3FE0-C33C-461D-81C5-AF6D970AEA97}" srcOrd="1" destOrd="0" presId="urn:microsoft.com/office/officeart/2008/layout/SquareAccentList"/>
    <dgm:cxn modelId="{F0E7DF09-A0B3-428A-945B-D4505E0CE8FA}" type="presParOf" srcId="{733730C5-DBDE-46B9-813E-D0B0C2E2F475}" destId="{A8EF80D8-DF38-4E6B-994E-30635499A1BF}" srcOrd="1" destOrd="0" presId="urn:microsoft.com/office/officeart/2008/layout/SquareAccentList"/>
    <dgm:cxn modelId="{D367FEE1-F380-4B0C-8050-4BDA1688FF4E}" type="presParOf" srcId="{A8EF80D8-DF38-4E6B-994E-30635499A1BF}" destId="{03B92D08-B7C7-452B-AA06-2CF5194121EC}" srcOrd="0" destOrd="0" presId="urn:microsoft.com/office/officeart/2008/layout/SquareAccentList"/>
    <dgm:cxn modelId="{AC9017C1-9109-44D6-8DAD-0D789A1CC149}" type="presParOf" srcId="{A8EF80D8-DF38-4E6B-994E-30635499A1BF}" destId="{A6B36DB5-AC2E-4B51-82A0-F91CE327B575}" srcOrd="1" destOrd="0" presId="urn:microsoft.com/office/officeart/2008/layout/SquareAccentList"/>
    <dgm:cxn modelId="{0A13C0FF-941B-4D15-A97F-9EC9F5C6ECBD}" type="presParOf" srcId="{733730C5-DBDE-46B9-813E-D0B0C2E2F475}" destId="{26D75C4B-EDB4-4A65-8882-E342A032A41A}" srcOrd="2" destOrd="0" presId="urn:microsoft.com/office/officeart/2008/layout/SquareAccentList"/>
    <dgm:cxn modelId="{3B3CC8F1-1940-48EF-8F26-6CE243350759}" type="presParOf" srcId="{26D75C4B-EDB4-4A65-8882-E342A032A41A}" destId="{29197918-2074-4320-B815-CCFF44068AA4}" srcOrd="0" destOrd="0" presId="urn:microsoft.com/office/officeart/2008/layout/SquareAccentList"/>
    <dgm:cxn modelId="{17ABA68F-F6A9-41F5-AF75-309F1A875030}" type="presParOf" srcId="{26D75C4B-EDB4-4A65-8882-E342A032A41A}" destId="{A7203695-6487-498A-8185-886A928C6AE4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6F39D62-6905-4243-AE64-F0F8B9E729E9}" type="doc">
      <dgm:prSet loTypeId="urn:microsoft.com/office/officeart/2005/8/layout/hProcess7#2" loCatId="list" qsTypeId="urn:microsoft.com/office/officeart/2005/8/quickstyle/simple2" qsCatId="simple" csTypeId="urn:microsoft.com/office/officeart/2005/8/colors/accent6_3" csCatId="accent6" phldr="1"/>
      <dgm:spPr/>
      <dgm:t>
        <a:bodyPr/>
        <a:lstStyle/>
        <a:p>
          <a:endParaRPr lang="en-US"/>
        </a:p>
      </dgm:t>
    </dgm:pt>
    <dgm:pt modelId="{9F28BC6C-D57A-4E03-A9C0-5383E1F07BE1}">
      <dgm:prSet phldrT="[Text]"/>
      <dgm:spPr/>
      <dgm:t>
        <a:bodyPr/>
        <a:lstStyle/>
        <a:p>
          <a:r>
            <a:rPr lang="en-US" dirty="0" err="1" smtClean="0"/>
            <a:t>Hukum</a:t>
          </a:r>
          <a:r>
            <a:rPr lang="en-US" dirty="0" smtClean="0"/>
            <a:t> Formal</a:t>
          </a:r>
          <a:endParaRPr lang="en-US" dirty="0"/>
        </a:p>
      </dgm:t>
    </dgm:pt>
    <dgm:pt modelId="{112B6315-8BEB-4B89-9A5F-061011C31D32}" type="parTrans" cxnId="{4D330021-E2B3-4117-B68E-614A54C679C4}">
      <dgm:prSet/>
      <dgm:spPr/>
      <dgm:t>
        <a:bodyPr/>
        <a:lstStyle/>
        <a:p>
          <a:endParaRPr lang="en-US"/>
        </a:p>
      </dgm:t>
    </dgm:pt>
    <dgm:pt modelId="{919A87A2-B5B2-4FE9-A1D5-786E466E5897}" type="sibTrans" cxnId="{4D330021-E2B3-4117-B68E-614A54C679C4}">
      <dgm:prSet/>
      <dgm:spPr/>
      <dgm:t>
        <a:bodyPr/>
        <a:lstStyle/>
        <a:p>
          <a:endParaRPr lang="en-US"/>
        </a:p>
      </dgm:t>
    </dgm:pt>
    <dgm:pt modelId="{DAC0CCD5-3B55-43E6-AF53-8CFBC4E306B9}">
      <dgm:prSet phldrT="[Text]"/>
      <dgm:spPr/>
      <dgm:t>
        <a:bodyPr/>
        <a:lstStyle/>
        <a:p>
          <a:r>
            <a:rPr lang="en-US" dirty="0" err="1" smtClean="0">
              <a:solidFill>
                <a:schemeClr val="tx1"/>
              </a:solidFill>
            </a:rPr>
            <a:t>Hukum</a:t>
          </a:r>
          <a:r>
            <a:rPr lang="en-US" dirty="0" smtClean="0">
              <a:solidFill>
                <a:schemeClr val="tx1"/>
              </a:solidFill>
            </a:rPr>
            <a:t> Material</a:t>
          </a:r>
          <a:endParaRPr lang="en-US" dirty="0">
            <a:solidFill>
              <a:schemeClr val="tx1"/>
            </a:solidFill>
          </a:endParaRPr>
        </a:p>
      </dgm:t>
    </dgm:pt>
    <dgm:pt modelId="{DAAF02F1-3EF7-4E52-8A6F-60E76F1F1355}" type="parTrans" cxnId="{4F762B88-91E3-489B-9B70-8100DCDD8505}">
      <dgm:prSet/>
      <dgm:spPr/>
      <dgm:t>
        <a:bodyPr/>
        <a:lstStyle/>
        <a:p>
          <a:endParaRPr lang="en-US"/>
        </a:p>
      </dgm:t>
    </dgm:pt>
    <dgm:pt modelId="{16D360DE-F220-4ED2-9BA7-883B7AA3A39A}" type="sibTrans" cxnId="{4F762B88-91E3-489B-9B70-8100DCDD8505}">
      <dgm:prSet/>
      <dgm:spPr/>
      <dgm:t>
        <a:bodyPr/>
        <a:lstStyle/>
        <a:p>
          <a:endParaRPr lang="en-US"/>
        </a:p>
      </dgm:t>
    </dgm:pt>
    <dgm:pt modelId="{4DC57F89-AD3E-48F8-BC33-1FBDF3192BEE}">
      <dgm:prSet phldrT="[Text]"/>
      <dgm:spPr/>
      <dgm:t>
        <a:bodyPr/>
        <a:lstStyle/>
        <a:p>
          <a:r>
            <a:rPr lang="en-US" dirty="0" err="1" smtClean="0"/>
            <a:t>Mengatur</a:t>
          </a:r>
          <a:r>
            <a:rPr lang="en-US" dirty="0" smtClean="0"/>
            <a:t> </a:t>
          </a:r>
          <a:r>
            <a:rPr lang="en-US" dirty="0" err="1" smtClean="0"/>
            <a:t>tentang</a:t>
          </a:r>
          <a:r>
            <a:rPr lang="en-US" dirty="0" smtClean="0"/>
            <a:t> </a:t>
          </a:r>
          <a:r>
            <a:rPr lang="en-US" dirty="0" err="1" smtClean="0"/>
            <a:t>obyek</a:t>
          </a:r>
          <a:r>
            <a:rPr lang="en-US" dirty="0" smtClean="0"/>
            <a:t> </a:t>
          </a:r>
          <a:r>
            <a:rPr lang="en-US" dirty="0" err="1" smtClean="0"/>
            <a:t>pajak</a:t>
          </a:r>
          <a:r>
            <a:rPr lang="en-US" dirty="0" smtClean="0"/>
            <a:t>; </a:t>
          </a:r>
          <a:r>
            <a:rPr lang="en-US" dirty="0" err="1" smtClean="0"/>
            <a:t>subjek</a:t>
          </a:r>
          <a:r>
            <a:rPr lang="en-US" dirty="0" smtClean="0"/>
            <a:t> </a:t>
          </a:r>
          <a:r>
            <a:rPr lang="en-US" dirty="0" err="1" smtClean="0"/>
            <a:t>pajak</a:t>
          </a:r>
          <a:r>
            <a:rPr lang="en-US" dirty="0" smtClean="0"/>
            <a:t>; </a:t>
          </a:r>
          <a:r>
            <a:rPr lang="en-US" dirty="0" err="1" smtClean="0"/>
            <a:t>besar</a:t>
          </a:r>
          <a:r>
            <a:rPr lang="en-US" dirty="0" smtClean="0"/>
            <a:t> </a:t>
          </a:r>
          <a:r>
            <a:rPr lang="en-US" dirty="0" err="1" smtClean="0"/>
            <a:t>pajak</a:t>
          </a:r>
          <a:r>
            <a:rPr lang="en-US" dirty="0" smtClean="0"/>
            <a:t> yang </a:t>
          </a:r>
          <a:r>
            <a:rPr lang="en-US" dirty="0" err="1" smtClean="0"/>
            <a:t>dikenakan</a:t>
          </a:r>
          <a:r>
            <a:rPr lang="en-US" dirty="0" smtClean="0"/>
            <a:t>; </a:t>
          </a:r>
          <a:r>
            <a:rPr lang="en-US" dirty="0" err="1" smtClean="0"/>
            <a:t>timbul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hapusnya</a:t>
          </a:r>
          <a:r>
            <a:rPr lang="en-US" dirty="0" smtClean="0"/>
            <a:t> </a:t>
          </a:r>
          <a:r>
            <a:rPr lang="en-US" dirty="0" err="1" smtClean="0"/>
            <a:t>utang</a:t>
          </a:r>
          <a:r>
            <a:rPr lang="en-US" dirty="0" smtClean="0"/>
            <a:t> </a:t>
          </a:r>
          <a:r>
            <a:rPr lang="en-US" dirty="0" err="1" smtClean="0"/>
            <a:t>pajak</a:t>
          </a:r>
          <a:r>
            <a:rPr lang="en-US" dirty="0" smtClean="0"/>
            <a:t>;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hubungan</a:t>
          </a:r>
          <a:r>
            <a:rPr lang="en-US" dirty="0" smtClean="0"/>
            <a:t> </a:t>
          </a:r>
          <a:r>
            <a:rPr lang="en-US" dirty="0" err="1" smtClean="0"/>
            <a:t>hukum</a:t>
          </a:r>
          <a:r>
            <a:rPr lang="en-US" dirty="0" smtClean="0"/>
            <a:t> </a:t>
          </a:r>
          <a:r>
            <a:rPr lang="en-US" dirty="0" err="1" smtClean="0"/>
            <a:t>antara</a:t>
          </a:r>
          <a:r>
            <a:rPr lang="en-US" dirty="0" smtClean="0"/>
            <a:t> </a:t>
          </a:r>
          <a:r>
            <a:rPr lang="en-US" dirty="0" err="1" smtClean="0"/>
            <a:t>pemerintah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WP.</a:t>
          </a:r>
          <a:endParaRPr lang="en-US" dirty="0"/>
        </a:p>
      </dgm:t>
    </dgm:pt>
    <dgm:pt modelId="{F7FB191C-66FE-45D9-867D-E05D8C54AD6B}" type="parTrans" cxnId="{3C52394C-573A-4293-9ACE-7708F649F105}">
      <dgm:prSet/>
      <dgm:spPr/>
      <dgm:t>
        <a:bodyPr/>
        <a:lstStyle/>
        <a:p>
          <a:endParaRPr lang="en-US"/>
        </a:p>
      </dgm:t>
    </dgm:pt>
    <dgm:pt modelId="{E717CD9C-A1EB-4BC5-BFFD-E6654D97AFC5}" type="sibTrans" cxnId="{3C52394C-573A-4293-9ACE-7708F649F105}">
      <dgm:prSet/>
      <dgm:spPr/>
      <dgm:t>
        <a:bodyPr/>
        <a:lstStyle/>
        <a:p>
          <a:endParaRPr lang="en-US"/>
        </a:p>
      </dgm:t>
    </dgm:pt>
    <dgm:pt modelId="{7A0A984A-667A-4480-B6A2-0A11FE87F732}">
      <dgm:prSet phldrT="[Text]"/>
      <dgm:spPr/>
      <dgm:t>
        <a:bodyPr/>
        <a:lstStyle/>
        <a:p>
          <a:r>
            <a:rPr lang="en-US" dirty="0" err="1" smtClean="0"/>
            <a:t>Contoh</a:t>
          </a:r>
          <a:r>
            <a:rPr lang="en-US" dirty="0" smtClean="0"/>
            <a:t>: UU </a:t>
          </a:r>
          <a:r>
            <a:rPr lang="en-US" dirty="0" err="1" smtClean="0"/>
            <a:t>PPh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UU PPN.</a:t>
          </a:r>
          <a:endParaRPr lang="en-US" dirty="0"/>
        </a:p>
      </dgm:t>
    </dgm:pt>
    <dgm:pt modelId="{512E381B-035A-4BB9-9E86-4EED90AC2823}" type="parTrans" cxnId="{BCC6C3C0-3C1A-4508-BDAF-05295E8BAE51}">
      <dgm:prSet/>
      <dgm:spPr/>
      <dgm:t>
        <a:bodyPr/>
        <a:lstStyle/>
        <a:p>
          <a:endParaRPr lang="en-US"/>
        </a:p>
      </dgm:t>
    </dgm:pt>
    <dgm:pt modelId="{11A55BD3-0A33-4009-9E08-AAE0E0090F92}" type="sibTrans" cxnId="{BCC6C3C0-3C1A-4508-BDAF-05295E8BAE51}">
      <dgm:prSet/>
      <dgm:spPr/>
      <dgm:t>
        <a:bodyPr/>
        <a:lstStyle/>
        <a:p>
          <a:endParaRPr lang="en-US"/>
        </a:p>
      </dgm:t>
    </dgm:pt>
    <dgm:pt modelId="{824AFEAF-A3E1-4A70-9088-043E2EDE547E}">
      <dgm:prSet phldrT="[Text]"/>
      <dgm:spPr/>
      <dgm:t>
        <a:bodyPr/>
        <a:lstStyle/>
        <a:p>
          <a:endParaRPr lang="en-US"/>
        </a:p>
      </dgm:t>
    </dgm:pt>
    <dgm:pt modelId="{40B5BE3A-6FA7-41C3-A3AB-29FB9E5C9D84}" type="parTrans" cxnId="{2754B51B-EB66-4FFB-A3DE-115ED3166055}">
      <dgm:prSet/>
      <dgm:spPr/>
      <dgm:t>
        <a:bodyPr/>
        <a:lstStyle/>
        <a:p>
          <a:endParaRPr lang="en-US"/>
        </a:p>
      </dgm:t>
    </dgm:pt>
    <dgm:pt modelId="{2CD7F27D-AD62-4949-912E-95F01FCE6490}" type="sibTrans" cxnId="{2754B51B-EB66-4FFB-A3DE-115ED3166055}">
      <dgm:prSet/>
      <dgm:spPr/>
      <dgm:t>
        <a:bodyPr/>
        <a:lstStyle/>
        <a:p>
          <a:endParaRPr lang="en-US"/>
        </a:p>
      </dgm:t>
    </dgm:pt>
    <dgm:pt modelId="{D1DC0A21-8BB3-4C5C-847D-085951751552}">
      <dgm:prSet phldrT="[Text]"/>
      <dgm:spPr/>
      <dgm:t>
        <a:bodyPr/>
        <a:lstStyle/>
        <a:p>
          <a:endParaRPr lang="en-US" dirty="0"/>
        </a:p>
      </dgm:t>
    </dgm:pt>
    <dgm:pt modelId="{FBF6F959-C3D3-4BAE-A41B-3C9E85350468}" type="parTrans" cxnId="{7F7D11BB-D46F-4626-9FE9-53335110A919}">
      <dgm:prSet/>
      <dgm:spPr/>
      <dgm:t>
        <a:bodyPr/>
        <a:lstStyle/>
        <a:p>
          <a:endParaRPr lang="en-US"/>
        </a:p>
      </dgm:t>
    </dgm:pt>
    <dgm:pt modelId="{EB71C9D2-C83C-4568-A1F1-7B41F87E87B2}" type="sibTrans" cxnId="{7F7D11BB-D46F-4626-9FE9-53335110A919}">
      <dgm:prSet/>
      <dgm:spPr/>
      <dgm:t>
        <a:bodyPr/>
        <a:lstStyle/>
        <a:p>
          <a:endParaRPr lang="en-US"/>
        </a:p>
      </dgm:t>
    </dgm:pt>
    <dgm:pt modelId="{6A4B99AA-80DF-4805-8DA1-63D7FC3BA424}">
      <dgm:prSet phldrT="[Text]"/>
      <dgm:spPr/>
      <dgm:t>
        <a:bodyPr/>
        <a:lstStyle/>
        <a:p>
          <a:r>
            <a:rPr lang="en-US" dirty="0" err="1" smtClean="0">
              <a:solidFill>
                <a:schemeClr val="tx1"/>
              </a:solidFill>
            </a:rPr>
            <a:t>Merupakan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tata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cara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untuk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mewujudkan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hukum</a:t>
          </a:r>
          <a:r>
            <a:rPr lang="en-US" dirty="0" smtClean="0">
              <a:solidFill>
                <a:schemeClr val="tx1"/>
              </a:solidFill>
            </a:rPr>
            <a:t> material </a:t>
          </a:r>
          <a:r>
            <a:rPr lang="en-US" dirty="0" err="1" smtClean="0">
              <a:solidFill>
                <a:schemeClr val="tx1"/>
              </a:solidFill>
            </a:rPr>
            <a:t>menjadi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kenyataan</a:t>
          </a:r>
          <a:r>
            <a:rPr lang="en-US" dirty="0" smtClean="0">
              <a:solidFill>
                <a:schemeClr val="tx1"/>
              </a:solidFill>
            </a:rPr>
            <a:t>.</a:t>
          </a:r>
          <a:endParaRPr lang="en-US" dirty="0">
            <a:solidFill>
              <a:schemeClr val="tx1"/>
            </a:solidFill>
          </a:endParaRPr>
        </a:p>
      </dgm:t>
    </dgm:pt>
    <dgm:pt modelId="{B873C204-5467-4183-91FD-E755661A0881}" type="parTrans" cxnId="{F930E012-3BE5-4397-902D-B6AC5963B3D1}">
      <dgm:prSet/>
      <dgm:spPr/>
      <dgm:t>
        <a:bodyPr/>
        <a:lstStyle/>
        <a:p>
          <a:endParaRPr lang="en-US"/>
        </a:p>
      </dgm:t>
    </dgm:pt>
    <dgm:pt modelId="{4A271D2E-DE3B-4815-B27D-68708E86782B}" type="sibTrans" cxnId="{F930E012-3BE5-4397-902D-B6AC5963B3D1}">
      <dgm:prSet/>
      <dgm:spPr/>
      <dgm:t>
        <a:bodyPr/>
        <a:lstStyle/>
        <a:p>
          <a:endParaRPr lang="en-US"/>
        </a:p>
      </dgm:t>
    </dgm:pt>
    <dgm:pt modelId="{3F3D38E9-634E-4A65-8944-95CCFEE1822A}">
      <dgm:prSet phldrT="[Text]"/>
      <dgm:spPr/>
      <dgm:t>
        <a:bodyPr/>
        <a:lstStyle/>
        <a:p>
          <a:r>
            <a:rPr lang="en-US" dirty="0" err="1" smtClean="0">
              <a:solidFill>
                <a:schemeClr val="tx1"/>
              </a:solidFill>
            </a:rPr>
            <a:t>Contoh</a:t>
          </a:r>
          <a:r>
            <a:rPr lang="en-US" dirty="0" smtClean="0">
              <a:solidFill>
                <a:schemeClr val="tx1"/>
              </a:solidFill>
            </a:rPr>
            <a:t>: UU KUP </a:t>
          </a:r>
          <a:r>
            <a:rPr lang="en-US" dirty="0" err="1" smtClean="0">
              <a:solidFill>
                <a:schemeClr val="tx1"/>
              </a:solidFill>
            </a:rPr>
            <a:t>dan</a:t>
          </a:r>
          <a:r>
            <a:rPr lang="en-US" dirty="0" smtClean="0">
              <a:solidFill>
                <a:schemeClr val="tx1"/>
              </a:solidFill>
            </a:rPr>
            <a:t> UU </a:t>
          </a:r>
          <a:r>
            <a:rPr lang="en-US" dirty="0" err="1" smtClean="0">
              <a:solidFill>
                <a:schemeClr val="tx1"/>
              </a:solidFill>
            </a:rPr>
            <a:t>Pengadilan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Pajak</a:t>
          </a:r>
          <a:endParaRPr lang="en-US" dirty="0">
            <a:solidFill>
              <a:schemeClr val="tx1"/>
            </a:solidFill>
          </a:endParaRPr>
        </a:p>
      </dgm:t>
    </dgm:pt>
    <dgm:pt modelId="{9F5E8245-994F-460D-8A7E-D2D26ED40135}" type="parTrans" cxnId="{98496F06-F949-48E6-BB6F-EF02CA796987}">
      <dgm:prSet/>
      <dgm:spPr/>
      <dgm:t>
        <a:bodyPr/>
        <a:lstStyle/>
        <a:p>
          <a:endParaRPr lang="en-US"/>
        </a:p>
      </dgm:t>
    </dgm:pt>
    <dgm:pt modelId="{18ECA05A-8456-4DD7-A985-E686ECABB5E4}" type="sibTrans" cxnId="{98496F06-F949-48E6-BB6F-EF02CA796987}">
      <dgm:prSet/>
      <dgm:spPr/>
      <dgm:t>
        <a:bodyPr/>
        <a:lstStyle/>
        <a:p>
          <a:endParaRPr lang="en-US"/>
        </a:p>
      </dgm:t>
    </dgm:pt>
    <dgm:pt modelId="{68CCC3D7-CDC4-4943-912D-76E1E85EA9ED}" type="pres">
      <dgm:prSet presAssocID="{D6F39D62-6905-4243-AE64-F0F8B9E729E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C01D441-325F-40A2-8586-CEBDB79BCB84}" type="pres">
      <dgm:prSet presAssocID="{824AFEAF-A3E1-4A70-9088-043E2EDE547E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B2164A-CC7C-413E-915D-7CF859D54F89}" type="pres">
      <dgm:prSet presAssocID="{824AFEAF-A3E1-4A70-9088-043E2EDE547E}" presName="bgRect" presStyleLbl="node1" presStyleIdx="0" presStyleCnt="2"/>
      <dgm:spPr/>
      <dgm:t>
        <a:bodyPr/>
        <a:lstStyle/>
        <a:p>
          <a:endParaRPr lang="en-US"/>
        </a:p>
      </dgm:t>
    </dgm:pt>
    <dgm:pt modelId="{C634BAE0-77C8-494D-955E-87A5C17B9C34}" type="pres">
      <dgm:prSet presAssocID="{824AFEAF-A3E1-4A70-9088-043E2EDE547E}" presName="parentNode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FAF5AD-E4DA-4271-A721-2F60B6AD317D}" type="pres">
      <dgm:prSet presAssocID="{824AFEAF-A3E1-4A70-9088-043E2EDE547E}" presName="child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1A60BD-06CA-43EA-AE74-2F992407E1D7}" type="pres">
      <dgm:prSet presAssocID="{2CD7F27D-AD62-4949-912E-95F01FCE6490}" presName="hSp" presStyleCnt="0"/>
      <dgm:spPr/>
      <dgm:t>
        <a:bodyPr/>
        <a:lstStyle/>
        <a:p>
          <a:endParaRPr lang="en-US"/>
        </a:p>
      </dgm:t>
    </dgm:pt>
    <dgm:pt modelId="{AB27336E-AFF8-41E6-86AD-43C6F8B61779}" type="pres">
      <dgm:prSet presAssocID="{2CD7F27D-AD62-4949-912E-95F01FCE6490}" presName="vProcSp" presStyleCnt="0"/>
      <dgm:spPr/>
      <dgm:t>
        <a:bodyPr/>
        <a:lstStyle/>
        <a:p>
          <a:endParaRPr lang="en-US"/>
        </a:p>
      </dgm:t>
    </dgm:pt>
    <dgm:pt modelId="{0FC3A771-BE59-463E-B6A8-5EED04823244}" type="pres">
      <dgm:prSet presAssocID="{2CD7F27D-AD62-4949-912E-95F01FCE6490}" presName="vSp1" presStyleCnt="0"/>
      <dgm:spPr/>
      <dgm:t>
        <a:bodyPr/>
        <a:lstStyle/>
        <a:p>
          <a:endParaRPr lang="en-US"/>
        </a:p>
      </dgm:t>
    </dgm:pt>
    <dgm:pt modelId="{5D2236D7-5532-4EA3-96C0-DBC61C780ACC}" type="pres">
      <dgm:prSet presAssocID="{2CD7F27D-AD62-4949-912E-95F01FCE6490}" presName="simulatedConn" presStyleLbl="solidFgAcc1" presStyleIdx="0" presStyleCnt="1"/>
      <dgm:spPr/>
      <dgm:t>
        <a:bodyPr/>
        <a:lstStyle/>
        <a:p>
          <a:endParaRPr lang="en-US"/>
        </a:p>
      </dgm:t>
    </dgm:pt>
    <dgm:pt modelId="{7446A68C-5122-4506-B04A-6DAA2DBB073E}" type="pres">
      <dgm:prSet presAssocID="{2CD7F27D-AD62-4949-912E-95F01FCE6490}" presName="vSp2" presStyleCnt="0"/>
      <dgm:spPr/>
      <dgm:t>
        <a:bodyPr/>
        <a:lstStyle/>
        <a:p>
          <a:endParaRPr lang="en-US"/>
        </a:p>
      </dgm:t>
    </dgm:pt>
    <dgm:pt modelId="{9C80AD6B-F1A6-4219-BCA1-7770BDAA75CC}" type="pres">
      <dgm:prSet presAssocID="{2CD7F27D-AD62-4949-912E-95F01FCE6490}" presName="sibTrans" presStyleCnt="0"/>
      <dgm:spPr/>
      <dgm:t>
        <a:bodyPr/>
        <a:lstStyle/>
        <a:p>
          <a:endParaRPr lang="en-US"/>
        </a:p>
      </dgm:t>
    </dgm:pt>
    <dgm:pt modelId="{098AA53C-AEA3-499C-94BF-920103F310BD}" type="pres">
      <dgm:prSet presAssocID="{D1DC0A21-8BB3-4C5C-847D-085951751552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0CE629-E02B-401C-84F9-90C67A099886}" type="pres">
      <dgm:prSet presAssocID="{D1DC0A21-8BB3-4C5C-847D-085951751552}" presName="bgRect" presStyleLbl="node1" presStyleIdx="1" presStyleCnt="2"/>
      <dgm:spPr/>
      <dgm:t>
        <a:bodyPr/>
        <a:lstStyle/>
        <a:p>
          <a:endParaRPr lang="en-US"/>
        </a:p>
      </dgm:t>
    </dgm:pt>
    <dgm:pt modelId="{C78018A8-1B2F-48F3-8074-E2E2983ECFF0}" type="pres">
      <dgm:prSet presAssocID="{D1DC0A21-8BB3-4C5C-847D-085951751552}" presName="parentNode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B10928-8909-49E2-BDBF-E12761AA54E3}" type="pres">
      <dgm:prSet presAssocID="{D1DC0A21-8BB3-4C5C-847D-085951751552}" presName="child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334AB93-5CD9-4B30-8C2B-F658CE29ED0C}" type="presOf" srcId="{6A4B99AA-80DF-4805-8DA1-63D7FC3BA424}" destId="{3CB10928-8909-49E2-BDBF-E12761AA54E3}" srcOrd="0" destOrd="1" presId="urn:microsoft.com/office/officeart/2005/8/layout/hProcess7#2"/>
    <dgm:cxn modelId="{7160B9CF-C029-434B-85CE-00004B7E5327}" type="presOf" srcId="{D1DC0A21-8BB3-4C5C-847D-085951751552}" destId="{C78018A8-1B2F-48F3-8074-E2E2983ECFF0}" srcOrd="1" destOrd="0" presId="urn:microsoft.com/office/officeart/2005/8/layout/hProcess7#2"/>
    <dgm:cxn modelId="{F930E012-3BE5-4397-902D-B6AC5963B3D1}" srcId="{DAC0CCD5-3B55-43E6-AF53-8CFBC4E306B9}" destId="{6A4B99AA-80DF-4805-8DA1-63D7FC3BA424}" srcOrd="0" destOrd="0" parTransId="{B873C204-5467-4183-91FD-E755661A0881}" sibTransId="{4A271D2E-DE3B-4815-B27D-68708E86782B}"/>
    <dgm:cxn modelId="{4D330021-E2B3-4117-B68E-614A54C679C4}" srcId="{824AFEAF-A3E1-4A70-9088-043E2EDE547E}" destId="{9F28BC6C-D57A-4E03-A9C0-5383E1F07BE1}" srcOrd="0" destOrd="0" parTransId="{112B6315-8BEB-4B89-9A5F-061011C31D32}" sibTransId="{919A87A2-B5B2-4FE9-A1D5-786E466E5897}"/>
    <dgm:cxn modelId="{FB954435-1F81-48C1-B335-B04BD498C24A}" type="presOf" srcId="{4DC57F89-AD3E-48F8-BC33-1FBDF3192BEE}" destId="{B6FAF5AD-E4DA-4271-A721-2F60B6AD317D}" srcOrd="0" destOrd="1" presId="urn:microsoft.com/office/officeart/2005/8/layout/hProcess7#2"/>
    <dgm:cxn modelId="{F53D988D-4E45-45B5-8EEA-918919D99A90}" type="presOf" srcId="{824AFEAF-A3E1-4A70-9088-043E2EDE547E}" destId="{C634BAE0-77C8-494D-955E-87A5C17B9C34}" srcOrd="1" destOrd="0" presId="urn:microsoft.com/office/officeart/2005/8/layout/hProcess7#2"/>
    <dgm:cxn modelId="{6DD6141E-A88C-4AF2-B2FD-E976AACA79BF}" type="presOf" srcId="{3F3D38E9-634E-4A65-8944-95CCFEE1822A}" destId="{3CB10928-8909-49E2-BDBF-E12761AA54E3}" srcOrd="0" destOrd="2" presId="urn:microsoft.com/office/officeart/2005/8/layout/hProcess7#2"/>
    <dgm:cxn modelId="{4F762B88-91E3-489B-9B70-8100DCDD8505}" srcId="{D1DC0A21-8BB3-4C5C-847D-085951751552}" destId="{DAC0CCD5-3B55-43E6-AF53-8CFBC4E306B9}" srcOrd="0" destOrd="0" parTransId="{DAAF02F1-3EF7-4E52-8A6F-60E76F1F1355}" sibTransId="{16D360DE-F220-4ED2-9BA7-883B7AA3A39A}"/>
    <dgm:cxn modelId="{BF0D085C-E6A8-4CEF-93EB-724AF69C87F8}" type="presOf" srcId="{D1DC0A21-8BB3-4C5C-847D-085951751552}" destId="{120CE629-E02B-401C-84F9-90C67A099886}" srcOrd="0" destOrd="0" presId="urn:microsoft.com/office/officeart/2005/8/layout/hProcess7#2"/>
    <dgm:cxn modelId="{F8091AAB-38D4-46E2-99F8-32F57EB2AE43}" type="presOf" srcId="{7A0A984A-667A-4480-B6A2-0A11FE87F732}" destId="{B6FAF5AD-E4DA-4271-A721-2F60B6AD317D}" srcOrd="0" destOrd="2" presId="urn:microsoft.com/office/officeart/2005/8/layout/hProcess7#2"/>
    <dgm:cxn modelId="{98496F06-F949-48E6-BB6F-EF02CA796987}" srcId="{DAC0CCD5-3B55-43E6-AF53-8CFBC4E306B9}" destId="{3F3D38E9-634E-4A65-8944-95CCFEE1822A}" srcOrd="1" destOrd="0" parTransId="{9F5E8245-994F-460D-8A7E-D2D26ED40135}" sibTransId="{18ECA05A-8456-4DD7-A985-E686ECABB5E4}"/>
    <dgm:cxn modelId="{7F7D11BB-D46F-4626-9FE9-53335110A919}" srcId="{D6F39D62-6905-4243-AE64-F0F8B9E729E9}" destId="{D1DC0A21-8BB3-4C5C-847D-085951751552}" srcOrd="1" destOrd="0" parTransId="{FBF6F959-C3D3-4BAE-A41B-3C9E85350468}" sibTransId="{EB71C9D2-C83C-4568-A1F1-7B41F87E87B2}"/>
    <dgm:cxn modelId="{3C52394C-573A-4293-9ACE-7708F649F105}" srcId="{9F28BC6C-D57A-4E03-A9C0-5383E1F07BE1}" destId="{4DC57F89-AD3E-48F8-BC33-1FBDF3192BEE}" srcOrd="0" destOrd="0" parTransId="{F7FB191C-66FE-45D9-867D-E05D8C54AD6B}" sibTransId="{E717CD9C-A1EB-4BC5-BFFD-E6654D97AFC5}"/>
    <dgm:cxn modelId="{0C0409AC-FB8E-47D0-A9BF-6BDDF7370B51}" type="presOf" srcId="{D6F39D62-6905-4243-AE64-F0F8B9E729E9}" destId="{68CCC3D7-CDC4-4943-912D-76E1E85EA9ED}" srcOrd="0" destOrd="0" presId="urn:microsoft.com/office/officeart/2005/8/layout/hProcess7#2"/>
    <dgm:cxn modelId="{2754B51B-EB66-4FFB-A3DE-115ED3166055}" srcId="{D6F39D62-6905-4243-AE64-F0F8B9E729E9}" destId="{824AFEAF-A3E1-4A70-9088-043E2EDE547E}" srcOrd="0" destOrd="0" parTransId="{40B5BE3A-6FA7-41C3-A3AB-29FB9E5C9D84}" sibTransId="{2CD7F27D-AD62-4949-912E-95F01FCE6490}"/>
    <dgm:cxn modelId="{15BE7D7A-0BF2-4153-8D40-E4164BEEED77}" type="presOf" srcId="{DAC0CCD5-3B55-43E6-AF53-8CFBC4E306B9}" destId="{3CB10928-8909-49E2-BDBF-E12761AA54E3}" srcOrd="0" destOrd="0" presId="urn:microsoft.com/office/officeart/2005/8/layout/hProcess7#2"/>
    <dgm:cxn modelId="{BCC6C3C0-3C1A-4508-BDAF-05295E8BAE51}" srcId="{9F28BC6C-D57A-4E03-A9C0-5383E1F07BE1}" destId="{7A0A984A-667A-4480-B6A2-0A11FE87F732}" srcOrd="1" destOrd="0" parTransId="{512E381B-035A-4BB9-9E86-4EED90AC2823}" sibTransId="{11A55BD3-0A33-4009-9E08-AAE0E0090F92}"/>
    <dgm:cxn modelId="{09DAA883-58EE-4064-A425-96D0CC11CE6B}" type="presOf" srcId="{824AFEAF-A3E1-4A70-9088-043E2EDE547E}" destId="{C8B2164A-CC7C-413E-915D-7CF859D54F89}" srcOrd="0" destOrd="0" presId="urn:microsoft.com/office/officeart/2005/8/layout/hProcess7#2"/>
    <dgm:cxn modelId="{C3A66B76-1699-46F1-B6EE-F6B064C49A33}" type="presOf" srcId="{9F28BC6C-D57A-4E03-A9C0-5383E1F07BE1}" destId="{B6FAF5AD-E4DA-4271-A721-2F60B6AD317D}" srcOrd="0" destOrd="0" presId="urn:microsoft.com/office/officeart/2005/8/layout/hProcess7#2"/>
    <dgm:cxn modelId="{25A2A157-4AE2-4FB7-BE4C-131D92A3283A}" type="presParOf" srcId="{68CCC3D7-CDC4-4943-912D-76E1E85EA9ED}" destId="{CC01D441-325F-40A2-8586-CEBDB79BCB84}" srcOrd="0" destOrd="0" presId="urn:microsoft.com/office/officeart/2005/8/layout/hProcess7#2"/>
    <dgm:cxn modelId="{72DBA48A-1AF1-4CCC-85C8-17F7E663E646}" type="presParOf" srcId="{CC01D441-325F-40A2-8586-CEBDB79BCB84}" destId="{C8B2164A-CC7C-413E-915D-7CF859D54F89}" srcOrd="0" destOrd="0" presId="urn:microsoft.com/office/officeart/2005/8/layout/hProcess7#2"/>
    <dgm:cxn modelId="{8F4F39B9-062D-4715-ABCA-212DDAFD2FB5}" type="presParOf" srcId="{CC01D441-325F-40A2-8586-CEBDB79BCB84}" destId="{C634BAE0-77C8-494D-955E-87A5C17B9C34}" srcOrd="1" destOrd="0" presId="urn:microsoft.com/office/officeart/2005/8/layout/hProcess7#2"/>
    <dgm:cxn modelId="{15911520-0BFE-4879-9347-E2C797C20789}" type="presParOf" srcId="{CC01D441-325F-40A2-8586-CEBDB79BCB84}" destId="{B6FAF5AD-E4DA-4271-A721-2F60B6AD317D}" srcOrd="2" destOrd="0" presId="urn:microsoft.com/office/officeart/2005/8/layout/hProcess7#2"/>
    <dgm:cxn modelId="{EDFD7093-2531-42DB-9E8C-A67E1698638D}" type="presParOf" srcId="{68CCC3D7-CDC4-4943-912D-76E1E85EA9ED}" destId="{351A60BD-06CA-43EA-AE74-2F992407E1D7}" srcOrd="1" destOrd="0" presId="urn:microsoft.com/office/officeart/2005/8/layout/hProcess7#2"/>
    <dgm:cxn modelId="{7D6EE7B8-D033-4BB8-A244-3C568DF4C0A0}" type="presParOf" srcId="{68CCC3D7-CDC4-4943-912D-76E1E85EA9ED}" destId="{AB27336E-AFF8-41E6-86AD-43C6F8B61779}" srcOrd="2" destOrd="0" presId="urn:microsoft.com/office/officeart/2005/8/layout/hProcess7#2"/>
    <dgm:cxn modelId="{A2E3900B-190D-495C-8B15-469896B7300B}" type="presParOf" srcId="{AB27336E-AFF8-41E6-86AD-43C6F8B61779}" destId="{0FC3A771-BE59-463E-B6A8-5EED04823244}" srcOrd="0" destOrd="0" presId="urn:microsoft.com/office/officeart/2005/8/layout/hProcess7#2"/>
    <dgm:cxn modelId="{62DBA33A-4A6F-4927-8BF4-3929A5EBD531}" type="presParOf" srcId="{AB27336E-AFF8-41E6-86AD-43C6F8B61779}" destId="{5D2236D7-5532-4EA3-96C0-DBC61C780ACC}" srcOrd="1" destOrd="0" presId="urn:microsoft.com/office/officeart/2005/8/layout/hProcess7#2"/>
    <dgm:cxn modelId="{74A64E2D-877B-4526-9A2F-9D754066EB06}" type="presParOf" srcId="{AB27336E-AFF8-41E6-86AD-43C6F8B61779}" destId="{7446A68C-5122-4506-B04A-6DAA2DBB073E}" srcOrd="2" destOrd="0" presId="urn:microsoft.com/office/officeart/2005/8/layout/hProcess7#2"/>
    <dgm:cxn modelId="{90ED2118-B882-472C-8685-88D582897E3C}" type="presParOf" srcId="{68CCC3D7-CDC4-4943-912D-76E1E85EA9ED}" destId="{9C80AD6B-F1A6-4219-BCA1-7770BDAA75CC}" srcOrd="3" destOrd="0" presId="urn:microsoft.com/office/officeart/2005/8/layout/hProcess7#2"/>
    <dgm:cxn modelId="{E3884AE4-8502-4280-9FC4-60094A324958}" type="presParOf" srcId="{68CCC3D7-CDC4-4943-912D-76E1E85EA9ED}" destId="{098AA53C-AEA3-499C-94BF-920103F310BD}" srcOrd="4" destOrd="0" presId="urn:microsoft.com/office/officeart/2005/8/layout/hProcess7#2"/>
    <dgm:cxn modelId="{D1111B6A-EF91-4E0F-87AD-A92AAA59AAEF}" type="presParOf" srcId="{098AA53C-AEA3-499C-94BF-920103F310BD}" destId="{120CE629-E02B-401C-84F9-90C67A099886}" srcOrd="0" destOrd="0" presId="urn:microsoft.com/office/officeart/2005/8/layout/hProcess7#2"/>
    <dgm:cxn modelId="{0ED53EC7-266D-4900-BFAA-2328ACED3724}" type="presParOf" srcId="{098AA53C-AEA3-499C-94BF-920103F310BD}" destId="{C78018A8-1B2F-48F3-8074-E2E2983ECFF0}" srcOrd="1" destOrd="0" presId="urn:microsoft.com/office/officeart/2005/8/layout/hProcess7#2"/>
    <dgm:cxn modelId="{411CC517-D935-421C-ACF5-02D0617B5341}" type="presParOf" srcId="{098AA53C-AEA3-499C-94BF-920103F310BD}" destId="{3CB10928-8909-49E2-BDBF-E12761AA54E3}" srcOrd="2" destOrd="0" presId="urn:microsoft.com/office/officeart/2005/8/layout/hProcess7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F1DF76A-26AF-412B-BD0B-B97F6C2B6570}" type="doc">
      <dgm:prSet loTypeId="urn:microsoft.com/office/officeart/2005/8/layout/cycle6" loCatId="relationship" qsTypeId="urn:microsoft.com/office/officeart/2005/8/quickstyle/simple2" qsCatId="simple" csTypeId="urn:microsoft.com/office/officeart/2005/8/colors/accent6_3" csCatId="accent6" phldr="1"/>
      <dgm:spPr/>
      <dgm:t>
        <a:bodyPr/>
        <a:lstStyle/>
        <a:p>
          <a:endParaRPr lang="en-US"/>
        </a:p>
      </dgm:t>
    </dgm:pt>
    <dgm:pt modelId="{810DA4AA-C453-4377-86C9-FAC0741067F5}">
      <dgm:prSet phldrT="[Text]"/>
      <dgm:spPr/>
      <dgm:t>
        <a:bodyPr/>
        <a:lstStyle/>
        <a:p>
          <a:r>
            <a:rPr lang="en-US" dirty="0" smtClean="0"/>
            <a:t>Cara </a:t>
          </a:r>
          <a:r>
            <a:rPr lang="en-US" dirty="0" err="1" smtClean="0"/>
            <a:t>Pembebanan</a:t>
          </a:r>
          <a:endParaRPr lang="en-US" dirty="0"/>
        </a:p>
      </dgm:t>
    </dgm:pt>
    <dgm:pt modelId="{569CAA4C-54E3-43D8-B358-1CD8B5C4D218}" type="parTrans" cxnId="{727164CA-82D0-487E-9E1A-25541FEEDE7F}">
      <dgm:prSet/>
      <dgm:spPr/>
      <dgm:t>
        <a:bodyPr/>
        <a:lstStyle/>
        <a:p>
          <a:endParaRPr lang="en-US"/>
        </a:p>
      </dgm:t>
    </dgm:pt>
    <dgm:pt modelId="{1BB82485-F499-429C-9407-C308EC51E6B6}" type="sibTrans" cxnId="{727164CA-82D0-487E-9E1A-25541FEEDE7F}">
      <dgm:prSet/>
      <dgm:spPr/>
      <dgm:t>
        <a:bodyPr/>
        <a:lstStyle/>
        <a:p>
          <a:endParaRPr lang="en-US"/>
        </a:p>
      </dgm:t>
    </dgm:pt>
    <dgm:pt modelId="{D0303968-7B81-4354-AF9A-FFAB44DD1B22}">
      <dgm:prSet phldrT="[Text]"/>
      <dgm:spPr/>
      <dgm:t>
        <a:bodyPr/>
        <a:lstStyle/>
        <a:p>
          <a:r>
            <a:rPr lang="en-US" dirty="0" err="1" smtClean="0"/>
            <a:t>Sifat</a:t>
          </a:r>
          <a:endParaRPr lang="en-US" dirty="0"/>
        </a:p>
      </dgm:t>
    </dgm:pt>
    <dgm:pt modelId="{CE3BE655-478D-4C69-B21E-5C083EA224F6}" type="parTrans" cxnId="{6F636746-E72F-4E24-B3A7-C3C59D9ACC71}">
      <dgm:prSet/>
      <dgm:spPr/>
      <dgm:t>
        <a:bodyPr/>
        <a:lstStyle/>
        <a:p>
          <a:endParaRPr lang="en-US"/>
        </a:p>
      </dgm:t>
    </dgm:pt>
    <dgm:pt modelId="{6A1D5B16-9C60-4201-9B8D-874BD1FD05B1}" type="sibTrans" cxnId="{6F636746-E72F-4E24-B3A7-C3C59D9ACC71}">
      <dgm:prSet/>
      <dgm:spPr/>
      <dgm:t>
        <a:bodyPr/>
        <a:lstStyle/>
        <a:p>
          <a:endParaRPr lang="en-US"/>
        </a:p>
      </dgm:t>
    </dgm:pt>
    <dgm:pt modelId="{55B2ADA2-A2E1-4318-97F5-9CB9ECF7D0BD}">
      <dgm:prSet phldrT="[Text]"/>
      <dgm:spPr/>
      <dgm:t>
        <a:bodyPr/>
        <a:lstStyle/>
        <a:p>
          <a:r>
            <a:rPr lang="en-US" dirty="0" err="1" smtClean="0">
              <a:solidFill>
                <a:schemeClr val="tx1"/>
              </a:solidFill>
            </a:rPr>
            <a:t>Pemungut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atau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Pengelola</a:t>
          </a:r>
          <a:endParaRPr lang="en-US" dirty="0">
            <a:solidFill>
              <a:schemeClr val="tx1"/>
            </a:solidFill>
          </a:endParaRPr>
        </a:p>
      </dgm:t>
    </dgm:pt>
    <dgm:pt modelId="{EBC98ED0-BB9A-4DD0-9204-93D721F87490}" type="parTrans" cxnId="{549AB472-13C1-41BD-BB3E-DB056B9BCFC5}">
      <dgm:prSet/>
      <dgm:spPr/>
      <dgm:t>
        <a:bodyPr/>
        <a:lstStyle/>
        <a:p>
          <a:endParaRPr lang="en-US"/>
        </a:p>
      </dgm:t>
    </dgm:pt>
    <dgm:pt modelId="{FBC0326A-732B-42FE-BB91-497EACAFDCBB}" type="sibTrans" cxnId="{549AB472-13C1-41BD-BB3E-DB056B9BCFC5}">
      <dgm:prSet/>
      <dgm:spPr/>
      <dgm:t>
        <a:bodyPr/>
        <a:lstStyle/>
        <a:p>
          <a:endParaRPr lang="en-US"/>
        </a:p>
      </dgm:t>
    </dgm:pt>
    <dgm:pt modelId="{E03761F9-428B-446D-B1E6-5881006A9C55}" type="pres">
      <dgm:prSet presAssocID="{4F1DF76A-26AF-412B-BD0B-B97F6C2B657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95A71F9-3DD5-4F1B-A400-C53799969821}" type="pres">
      <dgm:prSet presAssocID="{810DA4AA-C453-4377-86C9-FAC0741067F5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157AE8-BFD1-45EA-93D3-D425FDDB7C93}" type="pres">
      <dgm:prSet presAssocID="{810DA4AA-C453-4377-86C9-FAC0741067F5}" presName="spNode" presStyleCnt="0"/>
      <dgm:spPr/>
    </dgm:pt>
    <dgm:pt modelId="{CA8D8F39-3E8D-40E3-99FB-9B867982816F}" type="pres">
      <dgm:prSet presAssocID="{1BB82485-F499-429C-9407-C308EC51E6B6}" presName="sibTrans" presStyleLbl="sibTrans1D1" presStyleIdx="0" presStyleCnt="3"/>
      <dgm:spPr/>
      <dgm:t>
        <a:bodyPr/>
        <a:lstStyle/>
        <a:p>
          <a:endParaRPr lang="en-US"/>
        </a:p>
      </dgm:t>
    </dgm:pt>
    <dgm:pt modelId="{E6B41D5D-B4ED-41BE-B57F-662E57BF2398}" type="pres">
      <dgm:prSet presAssocID="{D0303968-7B81-4354-AF9A-FFAB44DD1B22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68E169-F37D-41F7-9EB7-363F5DECDE4D}" type="pres">
      <dgm:prSet presAssocID="{D0303968-7B81-4354-AF9A-FFAB44DD1B22}" presName="spNode" presStyleCnt="0"/>
      <dgm:spPr/>
    </dgm:pt>
    <dgm:pt modelId="{6104D1C8-7D63-463C-996A-942BD1F6E8C6}" type="pres">
      <dgm:prSet presAssocID="{6A1D5B16-9C60-4201-9B8D-874BD1FD05B1}" presName="sibTrans" presStyleLbl="sibTrans1D1" presStyleIdx="1" presStyleCnt="3"/>
      <dgm:spPr/>
      <dgm:t>
        <a:bodyPr/>
        <a:lstStyle/>
        <a:p>
          <a:endParaRPr lang="en-US"/>
        </a:p>
      </dgm:t>
    </dgm:pt>
    <dgm:pt modelId="{1B614080-C135-4655-AD2C-1E8636090D48}" type="pres">
      <dgm:prSet presAssocID="{55B2ADA2-A2E1-4318-97F5-9CB9ECF7D0B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E6FCB2-9036-4B2D-BC2E-970D34BB9487}" type="pres">
      <dgm:prSet presAssocID="{55B2ADA2-A2E1-4318-97F5-9CB9ECF7D0BD}" presName="spNode" presStyleCnt="0"/>
      <dgm:spPr/>
    </dgm:pt>
    <dgm:pt modelId="{84F003E9-EDDD-41B0-BD4F-D0FF5FFC3670}" type="pres">
      <dgm:prSet presAssocID="{FBC0326A-732B-42FE-BB91-497EACAFDCBB}" presName="sibTrans" presStyleLbl="sibTrans1D1" presStyleIdx="2" presStyleCnt="3"/>
      <dgm:spPr/>
      <dgm:t>
        <a:bodyPr/>
        <a:lstStyle/>
        <a:p>
          <a:endParaRPr lang="en-US"/>
        </a:p>
      </dgm:t>
    </dgm:pt>
  </dgm:ptLst>
  <dgm:cxnLst>
    <dgm:cxn modelId="{7E7C1A51-364E-47EB-AE0E-FCA2D320EEB1}" type="presOf" srcId="{D0303968-7B81-4354-AF9A-FFAB44DD1B22}" destId="{E6B41D5D-B4ED-41BE-B57F-662E57BF2398}" srcOrd="0" destOrd="0" presId="urn:microsoft.com/office/officeart/2005/8/layout/cycle6"/>
    <dgm:cxn modelId="{26A1B8AB-1EE1-4023-83E1-C7BFC6D15318}" type="presOf" srcId="{810DA4AA-C453-4377-86C9-FAC0741067F5}" destId="{D95A71F9-3DD5-4F1B-A400-C53799969821}" srcOrd="0" destOrd="0" presId="urn:microsoft.com/office/officeart/2005/8/layout/cycle6"/>
    <dgm:cxn modelId="{1CBD2DFC-BDC1-4730-A4CD-D177835043B8}" type="presOf" srcId="{1BB82485-F499-429C-9407-C308EC51E6B6}" destId="{CA8D8F39-3E8D-40E3-99FB-9B867982816F}" srcOrd="0" destOrd="0" presId="urn:microsoft.com/office/officeart/2005/8/layout/cycle6"/>
    <dgm:cxn modelId="{BCBF03B9-7473-4ADD-A0F1-C234B87C4A86}" type="presOf" srcId="{55B2ADA2-A2E1-4318-97F5-9CB9ECF7D0BD}" destId="{1B614080-C135-4655-AD2C-1E8636090D48}" srcOrd="0" destOrd="0" presId="urn:microsoft.com/office/officeart/2005/8/layout/cycle6"/>
    <dgm:cxn modelId="{4B84CA10-6170-4E7C-AEF5-B902585575C3}" type="presOf" srcId="{FBC0326A-732B-42FE-BB91-497EACAFDCBB}" destId="{84F003E9-EDDD-41B0-BD4F-D0FF5FFC3670}" srcOrd="0" destOrd="0" presId="urn:microsoft.com/office/officeart/2005/8/layout/cycle6"/>
    <dgm:cxn modelId="{6F636746-E72F-4E24-B3A7-C3C59D9ACC71}" srcId="{4F1DF76A-26AF-412B-BD0B-B97F6C2B6570}" destId="{D0303968-7B81-4354-AF9A-FFAB44DD1B22}" srcOrd="1" destOrd="0" parTransId="{CE3BE655-478D-4C69-B21E-5C083EA224F6}" sibTransId="{6A1D5B16-9C60-4201-9B8D-874BD1FD05B1}"/>
    <dgm:cxn modelId="{549AB472-13C1-41BD-BB3E-DB056B9BCFC5}" srcId="{4F1DF76A-26AF-412B-BD0B-B97F6C2B6570}" destId="{55B2ADA2-A2E1-4318-97F5-9CB9ECF7D0BD}" srcOrd="2" destOrd="0" parTransId="{EBC98ED0-BB9A-4DD0-9204-93D721F87490}" sibTransId="{FBC0326A-732B-42FE-BB91-497EACAFDCBB}"/>
    <dgm:cxn modelId="{43A66E08-C977-43AC-BEA2-1D0AA6915A61}" type="presOf" srcId="{6A1D5B16-9C60-4201-9B8D-874BD1FD05B1}" destId="{6104D1C8-7D63-463C-996A-942BD1F6E8C6}" srcOrd="0" destOrd="0" presId="urn:microsoft.com/office/officeart/2005/8/layout/cycle6"/>
    <dgm:cxn modelId="{AC8BD4C3-2724-4910-8A26-DA201D64F4EA}" type="presOf" srcId="{4F1DF76A-26AF-412B-BD0B-B97F6C2B6570}" destId="{E03761F9-428B-446D-B1E6-5881006A9C55}" srcOrd="0" destOrd="0" presId="urn:microsoft.com/office/officeart/2005/8/layout/cycle6"/>
    <dgm:cxn modelId="{727164CA-82D0-487E-9E1A-25541FEEDE7F}" srcId="{4F1DF76A-26AF-412B-BD0B-B97F6C2B6570}" destId="{810DA4AA-C453-4377-86C9-FAC0741067F5}" srcOrd="0" destOrd="0" parTransId="{569CAA4C-54E3-43D8-B358-1CD8B5C4D218}" sibTransId="{1BB82485-F499-429C-9407-C308EC51E6B6}"/>
    <dgm:cxn modelId="{26DEBEE7-24AD-4C70-8DEC-FA6649EE5D84}" type="presParOf" srcId="{E03761F9-428B-446D-B1E6-5881006A9C55}" destId="{D95A71F9-3DD5-4F1B-A400-C53799969821}" srcOrd="0" destOrd="0" presId="urn:microsoft.com/office/officeart/2005/8/layout/cycle6"/>
    <dgm:cxn modelId="{DE62D4FD-F13C-41D7-B40C-8C97C403644E}" type="presParOf" srcId="{E03761F9-428B-446D-B1E6-5881006A9C55}" destId="{F2157AE8-BFD1-45EA-93D3-D425FDDB7C93}" srcOrd="1" destOrd="0" presId="urn:microsoft.com/office/officeart/2005/8/layout/cycle6"/>
    <dgm:cxn modelId="{CC8BE84A-5609-4017-BABD-9E887FA27690}" type="presParOf" srcId="{E03761F9-428B-446D-B1E6-5881006A9C55}" destId="{CA8D8F39-3E8D-40E3-99FB-9B867982816F}" srcOrd="2" destOrd="0" presId="urn:microsoft.com/office/officeart/2005/8/layout/cycle6"/>
    <dgm:cxn modelId="{B2855DFF-0264-4022-A4CE-935B8909B53A}" type="presParOf" srcId="{E03761F9-428B-446D-B1E6-5881006A9C55}" destId="{E6B41D5D-B4ED-41BE-B57F-662E57BF2398}" srcOrd="3" destOrd="0" presId="urn:microsoft.com/office/officeart/2005/8/layout/cycle6"/>
    <dgm:cxn modelId="{27111E3C-EBCE-42D5-B8D5-48D7DF144320}" type="presParOf" srcId="{E03761F9-428B-446D-B1E6-5881006A9C55}" destId="{D668E169-F37D-41F7-9EB7-363F5DECDE4D}" srcOrd="4" destOrd="0" presId="urn:microsoft.com/office/officeart/2005/8/layout/cycle6"/>
    <dgm:cxn modelId="{1CA4E0B7-A962-410B-BCF9-345AC22E19D4}" type="presParOf" srcId="{E03761F9-428B-446D-B1E6-5881006A9C55}" destId="{6104D1C8-7D63-463C-996A-942BD1F6E8C6}" srcOrd="5" destOrd="0" presId="urn:microsoft.com/office/officeart/2005/8/layout/cycle6"/>
    <dgm:cxn modelId="{A1ABEA48-4176-43CE-9128-CB9B3317DC6E}" type="presParOf" srcId="{E03761F9-428B-446D-B1E6-5881006A9C55}" destId="{1B614080-C135-4655-AD2C-1E8636090D48}" srcOrd="6" destOrd="0" presId="urn:microsoft.com/office/officeart/2005/8/layout/cycle6"/>
    <dgm:cxn modelId="{E3EF6DAB-361C-4E20-A454-1C69C8F23317}" type="presParOf" srcId="{E03761F9-428B-446D-B1E6-5881006A9C55}" destId="{66E6FCB2-9036-4B2D-BC2E-970D34BB9487}" srcOrd="7" destOrd="0" presId="urn:microsoft.com/office/officeart/2005/8/layout/cycle6"/>
    <dgm:cxn modelId="{0A903C10-B4E8-4A06-A1AD-2C6E1517CB48}" type="presParOf" srcId="{E03761F9-428B-446D-B1E6-5881006A9C55}" destId="{84F003E9-EDDD-41B0-BD4F-D0FF5FFC3670}" srcOrd="8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4DBA15A-4285-453C-B0F5-D6842E5DFA5F}" type="doc">
      <dgm:prSet loTypeId="urn:microsoft.com/office/officeart/2005/8/layout/list1" loCatId="list" qsTypeId="urn:microsoft.com/office/officeart/2005/8/quickstyle/simple2" qsCatId="simple" csTypeId="urn:microsoft.com/office/officeart/2005/8/colors/accent6_3" csCatId="accent6" phldr="1"/>
      <dgm:spPr/>
      <dgm:t>
        <a:bodyPr/>
        <a:lstStyle/>
        <a:p>
          <a:endParaRPr lang="en-US"/>
        </a:p>
      </dgm:t>
    </dgm:pt>
    <dgm:pt modelId="{DE44E8E0-2C32-4AD7-8F03-983E6E0849C8}">
      <dgm:prSet phldrT="[Text]" custT="1"/>
      <dgm:spPr/>
      <dgm:t>
        <a:bodyPr/>
        <a:lstStyle/>
        <a:p>
          <a:r>
            <a:rPr lang="en-US" sz="2400" dirty="0" err="1" smtClean="0"/>
            <a:t>PPh</a:t>
          </a:r>
          <a:r>
            <a:rPr lang="en-US" sz="2400" dirty="0" smtClean="0"/>
            <a:t>:</a:t>
          </a:r>
        </a:p>
        <a:p>
          <a:r>
            <a:rPr lang="en-US" sz="2400" dirty="0" smtClean="0"/>
            <a:t>UU No. 7 </a:t>
          </a:r>
          <a:r>
            <a:rPr lang="en-US" sz="2400" dirty="0" err="1" smtClean="0"/>
            <a:t>Tahun</a:t>
          </a:r>
          <a:r>
            <a:rPr lang="en-US" sz="2400" dirty="0" smtClean="0"/>
            <a:t> 1983 </a:t>
          </a:r>
          <a:r>
            <a:rPr lang="en-US" sz="2400" dirty="0" err="1" smtClean="0"/>
            <a:t>jo</a:t>
          </a:r>
          <a:r>
            <a:rPr lang="en-US" sz="2400" dirty="0" smtClean="0"/>
            <a:t>. UU No. 36 </a:t>
          </a:r>
          <a:r>
            <a:rPr lang="en-US" sz="2400" dirty="0" err="1" smtClean="0"/>
            <a:t>Tahun</a:t>
          </a:r>
          <a:r>
            <a:rPr lang="en-US" sz="2400" dirty="0" smtClean="0"/>
            <a:t> 2008</a:t>
          </a:r>
          <a:endParaRPr lang="en-US" sz="2400" dirty="0"/>
        </a:p>
      </dgm:t>
    </dgm:pt>
    <dgm:pt modelId="{3F9FF91B-0289-4977-8FA0-F624A7AD492A}" type="parTrans" cxnId="{8FF70DB5-F87B-4BC0-9FDD-789EB3C6AA03}">
      <dgm:prSet/>
      <dgm:spPr/>
      <dgm:t>
        <a:bodyPr/>
        <a:lstStyle/>
        <a:p>
          <a:endParaRPr lang="en-US"/>
        </a:p>
      </dgm:t>
    </dgm:pt>
    <dgm:pt modelId="{075AFF50-CA62-4141-B108-1DAB000121DB}" type="sibTrans" cxnId="{8FF70DB5-F87B-4BC0-9FDD-789EB3C6AA03}">
      <dgm:prSet/>
      <dgm:spPr/>
      <dgm:t>
        <a:bodyPr/>
        <a:lstStyle/>
        <a:p>
          <a:endParaRPr lang="en-US"/>
        </a:p>
      </dgm:t>
    </dgm:pt>
    <dgm:pt modelId="{D3A33A21-DC54-4622-BCD9-D9BEBBEF5913}">
      <dgm:prSet phldrT="[Text]" custT="1"/>
      <dgm:spPr/>
      <dgm:t>
        <a:bodyPr/>
        <a:lstStyle/>
        <a:p>
          <a:r>
            <a:rPr lang="en-US" sz="2400" dirty="0" smtClean="0"/>
            <a:t>PPN </a:t>
          </a:r>
          <a:r>
            <a:rPr lang="en-US" sz="2400" dirty="0" err="1" smtClean="0"/>
            <a:t>dan</a:t>
          </a:r>
          <a:r>
            <a:rPr lang="en-US" sz="2400" dirty="0" smtClean="0"/>
            <a:t> </a:t>
          </a:r>
          <a:r>
            <a:rPr lang="en-US" sz="2400" dirty="0" err="1" smtClean="0"/>
            <a:t>PPnBM</a:t>
          </a:r>
          <a:r>
            <a:rPr lang="en-US" sz="2400" dirty="0" smtClean="0"/>
            <a:t>:</a:t>
          </a:r>
        </a:p>
        <a:p>
          <a:r>
            <a:rPr lang="en-US" sz="2400" dirty="0" smtClean="0"/>
            <a:t>UU No. 8 </a:t>
          </a:r>
          <a:r>
            <a:rPr lang="en-US" sz="2400" dirty="0" err="1" smtClean="0"/>
            <a:t>Tahun</a:t>
          </a:r>
          <a:r>
            <a:rPr lang="en-US" sz="2400" dirty="0" smtClean="0"/>
            <a:t> 1984 </a:t>
          </a:r>
          <a:r>
            <a:rPr lang="en-US" sz="2400" dirty="0" err="1" smtClean="0"/>
            <a:t>jo</a:t>
          </a:r>
          <a:r>
            <a:rPr lang="en-US" sz="2400" dirty="0" smtClean="0"/>
            <a:t>. UU No. 42 </a:t>
          </a:r>
          <a:r>
            <a:rPr lang="en-US" sz="2400" dirty="0" err="1" smtClean="0"/>
            <a:t>Tahun</a:t>
          </a:r>
          <a:r>
            <a:rPr lang="en-US" sz="2400" dirty="0" smtClean="0"/>
            <a:t> 2009</a:t>
          </a:r>
          <a:endParaRPr lang="en-US" sz="2400" dirty="0"/>
        </a:p>
      </dgm:t>
    </dgm:pt>
    <dgm:pt modelId="{57B33EE1-99A9-422B-BAA9-7C46E4115B71}" type="parTrans" cxnId="{7952DB68-0264-49FF-A443-E7389BE1C373}">
      <dgm:prSet/>
      <dgm:spPr/>
      <dgm:t>
        <a:bodyPr/>
        <a:lstStyle/>
        <a:p>
          <a:endParaRPr lang="en-US"/>
        </a:p>
      </dgm:t>
    </dgm:pt>
    <dgm:pt modelId="{BFE62209-A50E-4959-8629-15DDF5FAD2E2}" type="sibTrans" cxnId="{7952DB68-0264-49FF-A443-E7389BE1C373}">
      <dgm:prSet/>
      <dgm:spPr/>
      <dgm:t>
        <a:bodyPr/>
        <a:lstStyle/>
        <a:p>
          <a:endParaRPr lang="en-US"/>
        </a:p>
      </dgm:t>
    </dgm:pt>
    <dgm:pt modelId="{9D4F21B7-2922-404F-B7C4-1751D4D2C8AE}">
      <dgm:prSet phldrT="[Text]" custT="1"/>
      <dgm:spPr/>
      <dgm:t>
        <a:bodyPr/>
        <a:lstStyle/>
        <a:p>
          <a:r>
            <a:rPr lang="en-US" sz="2800" dirty="0" err="1" smtClean="0">
              <a:solidFill>
                <a:schemeClr val="tx1"/>
              </a:solidFill>
            </a:rPr>
            <a:t>Pajak</a:t>
          </a:r>
          <a:r>
            <a:rPr lang="en-US" sz="2800" dirty="0" smtClean="0">
              <a:solidFill>
                <a:schemeClr val="tx1"/>
              </a:solidFill>
            </a:rPr>
            <a:t> Daerah</a:t>
          </a:r>
          <a:endParaRPr lang="en-US" sz="2800" dirty="0">
            <a:solidFill>
              <a:schemeClr val="tx1"/>
            </a:solidFill>
          </a:endParaRPr>
        </a:p>
      </dgm:t>
    </dgm:pt>
    <dgm:pt modelId="{790B6008-F332-4BD2-8F04-24A275EEA0C9}" type="parTrans" cxnId="{74FB05D8-0AB3-47E2-A6ED-1B02825F12BF}">
      <dgm:prSet/>
      <dgm:spPr/>
      <dgm:t>
        <a:bodyPr/>
        <a:lstStyle/>
        <a:p>
          <a:endParaRPr lang="en-US"/>
        </a:p>
      </dgm:t>
    </dgm:pt>
    <dgm:pt modelId="{5A5AC1B3-AD17-4E52-83FC-E118798A2494}" type="sibTrans" cxnId="{74FB05D8-0AB3-47E2-A6ED-1B02825F12BF}">
      <dgm:prSet/>
      <dgm:spPr/>
      <dgm:t>
        <a:bodyPr/>
        <a:lstStyle/>
        <a:p>
          <a:endParaRPr lang="en-US"/>
        </a:p>
      </dgm:t>
    </dgm:pt>
    <dgm:pt modelId="{664EA28B-445F-4813-9D35-9D376BC031D7}">
      <dgm:prSet phldrT="[Text]" custT="1"/>
      <dgm:spPr/>
      <dgm:t>
        <a:bodyPr/>
        <a:lstStyle/>
        <a:p>
          <a:r>
            <a:rPr lang="en-US" sz="2400" dirty="0" smtClean="0"/>
            <a:t>UU No. 28 </a:t>
          </a:r>
          <a:r>
            <a:rPr lang="en-US" sz="2400" dirty="0" err="1" smtClean="0"/>
            <a:t>Tahun</a:t>
          </a:r>
          <a:r>
            <a:rPr lang="en-US" sz="2400" dirty="0" smtClean="0"/>
            <a:t> 2009</a:t>
          </a:r>
          <a:endParaRPr lang="en-US" sz="2400" dirty="0"/>
        </a:p>
      </dgm:t>
    </dgm:pt>
    <dgm:pt modelId="{8CD31ABC-477D-43B0-8C23-4B1A93A79B28}" type="parTrans" cxnId="{2E682892-6BF0-480C-A850-3855219D8FFB}">
      <dgm:prSet/>
      <dgm:spPr/>
      <dgm:t>
        <a:bodyPr/>
        <a:lstStyle/>
        <a:p>
          <a:endParaRPr lang="en-US"/>
        </a:p>
      </dgm:t>
    </dgm:pt>
    <dgm:pt modelId="{ACFC8B47-F6C0-48AE-92A0-22E0CC2450E4}" type="sibTrans" cxnId="{2E682892-6BF0-480C-A850-3855219D8FFB}">
      <dgm:prSet/>
      <dgm:spPr/>
      <dgm:t>
        <a:bodyPr/>
        <a:lstStyle/>
        <a:p>
          <a:endParaRPr lang="en-US"/>
        </a:p>
      </dgm:t>
    </dgm:pt>
    <dgm:pt modelId="{DC33AC35-5E23-48BC-8CA4-0E1FD99685BB}">
      <dgm:prSet phldrT="[Text]" custT="1"/>
      <dgm:spPr/>
      <dgm:t>
        <a:bodyPr/>
        <a:lstStyle/>
        <a:p>
          <a:r>
            <a:rPr lang="en-US" sz="2400" dirty="0" smtClean="0"/>
            <a:t>Bea </a:t>
          </a:r>
          <a:r>
            <a:rPr lang="en-US" sz="2400" dirty="0" err="1" smtClean="0"/>
            <a:t>Materai</a:t>
          </a:r>
          <a:r>
            <a:rPr lang="en-US" sz="2400" dirty="0" smtClean="0"/>
            <a:t>:</a:t>
          </a:r>
        </a:p>
        <a:p>
          <a:r>
            <a:rPr lang="en-US" sz="2400" dirty="0" smtClean="0"/>
            <a:t>UU No. 13 </a:t>
          </a:r>
          <a:r>
            <a:rPr lang="en-US" sz="2400" dirty="0" err="1" smtClean="0"/>
            <a:t>Tahun</a:t>
          </a:r>
          <a:r>
            <a:rPr lang="en-US" sz="2400" dirty="0" smtClean="0"/>
            <a:t> 1985</a:t>
          </a:r>
          <a:endParaRPr lang="en-US" sz="2400" dirty="0"/>
        </a:p>
      </dgm:t>
    </dgm:pt>
    <dgm:pt modelId="{5368A004-2A07-44D2-923C-5EC68B9FA357}" type="parTrans" cxnId="{C923F842-50F7-4EB6-AAE1-C73648003401}">
      <dgm:prSet/>
      <dgm:spPr/>
      <dgm:t>
        <a:bodyPr/>
        <a:lstStyle/>
        <a:p>
          <a:endParaRPr lang="en-US"/>
        </a:p>
      </dgm:t>
    </dgm:pt>
    <dgm:pt modelId="{E852492F-21F7-4DB2-AFA5-77393E8FEF76}" type="sibTrans" cxnId="{C923F842-50F7-4EB6-AAE1-C73648003401}">
      <dgm:prSet/>
      <dgm:spPr/>
      <dgm:t>
        <a:bodyPr/>
        <a:lstStyle/>
        <a:p>
          <a:endParaRPr lang="en-US"/>
        </a:p>
      </dgm:t>
    </dgm:pt>
    <dgm:pt modelId="{F7C44046-12A4-4C3E-881F-98CE44E55939}">
      <dgm:prSet phldrT="[Text]" custT="1"/>
      <dgm:spPr/>
      <dgm:t>
        <a:bodyPr/>
        <a:lstStyle/>
        <a:p>
          <a:r>
            <a:rPr lang="en-US" sz="2400" dirty="0" smtClean="0"/>
            <a:t>PBB:</a:t>
          </a:r>
        </a:p>
        <a:p>
          <a:r>
            <a:rPr lang="en-US" sz="2400" dirty="0" smtClean="0"/>
            <a:t>UU No. 12 </a:t>
          </a:r>
          <a:r>
            <a:rPr lang="en-US" sz="2400" dirty="0" err="1" smtClean="0"/>
            <a:t>Tahun</a:t>
          </a:r>
          <a:r>
            <a:rPr lang="en-US" sz="2400" dirty="0" smtClean="0"/>
            <a:t> 1984 </a:t>
          </a:r>
          <a:r>
            <a:rPr lang="en-US" sz="2400" dirty="0" err="1" smtClean="0"/>
            <a:t>jo</a:t>
          </a:r>
          <a:r>
            <a:rPr lang="en-US" sz="2400" dirty="0" smtClean="0"/>
            <a:t>. UU No. 12 </a:t>
          </a:r>
          <a:r>
            <a:rPr lang="en-US" sz="2400" dirty="0" err="1" smtClean="0"/>
            <a:t>Tahun</a:t>
          </a:r>
          <a:r>
            <a:rPr lang="en-US" sz="2400" dirty="0" smtClean="0"/>
            <a:t> 1994</a:t>
          </a:r>
          <a:endParaRPr lang="en-US" sz="2400" dirty="0"/>
        </a:p>
      </dgm:t>
    </dgm:pt>
    <dgm:pt modelId="{A9BF8502-428F-47DE-A405-8DBD2A404061}" type="parTrans" cxnId="{71A615B2-6837-4BD3-8C82-25FB329920FA}">
      <dgm:prSet/>
      <dgm:spPr/>
      <dgm:t>
        <a:bodyPr/>
        <a:lstStyle/>
        <a:p>
          <a:endParaRPr lang="en-US"/>
        </a:p>
      </dgm:t>
    </dgm:pt>
    <dgm:pt modelId="{526F70F6-B0B2-49BD-AD6C-EE2C7A3E619D}" type="sibTrans" cxnId="{71A615B2-6837-4BD3-8C82-25FB329920FA}">
      <dgm:prSet/>
      <dgm:spPr/>
      <dgm:t>
        <a:bodyPr/>
        <a:lstStyle/>
        <a:p>
          <a:endParaRPr lang="en-US"/>
        </a:p>
      </dgm:t>
    </dgm:pt>
    <dgm:pt modelId="{5962F705-BC48-4EEF-8045-83855D6B1B47}">
      <dgm:prSet phldrT="[Text]" custT="1"/>
      <dgm:spPr/>
      <dgm:t>
        <a:bodyPr/>
        <a:lstStyle/>
        <a:p>
          <a:r>
            <a:rPr lang="en-US" sz="2400" dirty="0" smtClean="0"/>
            <a:t>BPHTB:</a:t>
          </a:r>
        </a:p>
        <a:p>
          <a:r>
            <a:rPr lang="en-US" sz="2400" dirty="0" smtClean="0"/>
            <a:t>UU No. 21 </a:t>
          </a:r>
          <a:r>
            <a:rPr lang="en-US" sz="2400" dirty="0" err="1" smtClean="0"/>
            <a:t>Tahun</a:t>
          </a:r>
          <a:r>
            <a:rPr lang="en-US" sz="2400" dirty="0" smtClean="0"/>
            <a:t> 1997 </a:t>
          </a:r>
          <a:r>
            <a:rPr lang="en-US" sz="2400" dirty="0" err="1" smtClean="0"/>
            <a:t>jo</a:t>
          </a:r>
          <a:r>
            <a:rPr lang="en-US" sz="2400" dirty="0" smtClean="0"/>
            <a:t>. UU No. 20 </a:t>
          </a:r>
          <a:r>
            <a:rPr lang="en-US" sz="2400" dirty="0" err="1" smtClean="0"/>
            <a:t>Tahun</a:t>
          </a:r>
          <a:r>
            <a:rPr lang="en-US" sz="2400" dirty="0" smtClean="0"/>
            <a:t> 2000</a:t>
          </a:r>
          <a:endParaRPr lang="en-US" sz="2400" dirty="0"/>
        </a:p>
      </dgm:t>
    </dgm:pt>
    <dgm:pt modelId="{36FD3FBE-6401-4DE0-993F-2B4BE9579F4E}" type="parTrans" cxnId="{C35540E4-BF94-4D2B-B5BA-E1848F6EBD59}">
      <dgm:prSet/>
      <dgm:spPr/>
      <dgm:t>
        <a:bodyPr/>
        <a:lstStyle/>
        <a:p>
          <a:endParaRPr lang="en-US"/>
        </a:p>
      </dgm:t>
    </dgm:pt>
    <dgm:pt modelId="{85FD3919-DB65-4726-9213-4A9B16D65766}" type="sibTrans" cxnId="{C35540E4-BF94-4D2B-B5BA-E1848F6EBD59}">
      <dgm:prSet/>
      <dgm:spPr/>
      <dgm:t>
        <a:bodyPr/>
        <a:lstStyle/>
        <a:p>
          <a:endParaRPr lang="en-US"/>
        </a:p>
      </dgm:t>
    </dgm:pt>
    <dgm:pt modelId="{FC5CC3DB-172F-419B-84F7-E3055EBFCAB4}">
      <dgm:prSet phldrT="[Text]" custT="1"/>
      <dgm:spPr/>
      <dgm:t>
        <a:bodyPr/>
        <a:lstStyle/>
        <a:p>
          <a:r>
            <a:rPr lang="en-US" sz="2800" dirty="0" err="1" smtClean="0"/>
            <a:t>Pajak</a:t>
          </a:r>
          <a:r>
            <a:rPr lang="en-US" sz="2800" dirty="0" smtClean="0"/>
            <a:t> </a:t>
          </a:r>
          <a:r>
            <a:rPr lang="en-US" sz="2800" dirty="0" err="1" smtClean="0"/>
            <a:t>Pusat</a:t>
          </a:r>
          <a:endParaRPr lang="en-US" sz="2800" dirty="0"/>
        </a:p>
      </dgm:t>
    </dgm:pt>
    <dgm:pt modelId="{1DE825BE-D595-45DE-ABD2-685209901072}" type="parTrans" cxnId="{36137C76-98BC-48EE-996D-8FAD86674C00}">
      <dgm:prSet/>
      <dgm:spPr/>
      <dgm:t>
        <a:bodyPr/>
        <a:lstStyle/>
        <a:p>
          <a:endParaRPr lang="en-US"/>
        </a:p>
      </dgm:t>
    </dgm:pt>
    <dgm:pt modelId="{E06CD0A1-4A3B-4A2C-B64F-3C01C28948FA}" type="sibTrans" cxnId="{36137C76-98BC-48EE-996D-8FAD86674C00}">
      <dgm:prSet/>
      <dgm:spPr/>
      <dgm:t>
        <a:bodyPr/>
        <a:lstStyle/>
        <a:p>
          <a:endParaRPr lang="en-US"/>
        </a:p>
      </dgm:t>
    </dgm:pt>
    <dgm:pt modelId="{02F97059-65D9-40CD-96CB-387D784222B4}" type="pres">
      <dgm:prSet presAssocID="{B4DBA15A-4285-453C-B0F5-D6842E5DFA5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9E1E627-24CA-43AD-8FF4-61D148EF14C9}" type="pres">
      <dgm:prSet presAssocID="{FC5CC3DB-172F-419B-84F7-E3055EBFCAB4}" presName="parentLin" presStyleCnt="0"/>
      <dgm:spPr/>
    </dgm:pt>
    <dgm:pt modelId="{FC7DA580-4D5F-4B5D-8A66-D84DB883A11E}" type="pres">
      <dgm:prSet presAssocID="{FC5CC3DB-172F-419B-84F7-E3055EBFCAB4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3456B277-7E59-4FF3-97EC-8921921346C4}" type="pres">
      <dgm:prSet presAssocID="{FC5CC3DB-172F-419B-84F7-E3055EBFCAB4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2235F8-7470-4D3A-82DD-261B844385A8}" type="pres">
      <dgm:prSet presAssocID="{FC5CC3DB-172F-419B-84F7-E3055EBFCAB4}" presName="negativeSpace" presStyleCnt="0"/>
      <dgm:spPr/>
    </dgm:pt>
    <dgm:pt modelId="{8FB9460D-3A59-408F-9C2E-0A8430712A7E}" type="pres">
      <dgm:prSet presAssocID="{FC5CC3DB-172F-419B-84F7-E3055EBFCAB4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63D656-2774-4336-A1EC-75EB9BE7EEA3}" type="pres">
      <dgm:prSet presAssocID="{E06CD0A1-4A3B-4A2C-B64F-3C01C28948FA}" presName="spaceBetweenRectangles" presStyleCnt="0"/>
      <dgm:spPr/>
    </dgm:pt>
    <dgm:pt modelId="{7939A86E-F6C2-4874-81FB-7F10B725F862}" type="pres">
      <dgm:prSet presAssocID="{9D4F21B7-2922-404F-B7C4-1751D4D2C8AE}" presName="parentLin" presStyleCnt="0"/>
      <dgm:spPr/>
    </dgm:pt>
    <dgm:pt modelId="{533BCCB4-4E86-4549-8CC2-9D43D2138775}" type="pres">
      <dgm:prSet presAssocID="{9D4F21B7-2922-404F-B7C4-1751D4D2C8AE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DF518E07-9940-488B-8AF9-8B31FE55FA2F}" type="pres">
      <dgm:prSet presAssocID="{9D4F21B7-2922-404F-B7C4-1751D4D2C8AE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FC76C8-05CE-4794-80AA-A33BBD1A8BFF}" type="pres">
      <dgm:prSet presAssocID="{9D4F21B7-2922-404F-B7C4-1751D4D2C8AE}" presName="negativeSpace" presStyleCnt="0"/>
      <dgm:spPr/>
    </dgm:pt>
    <dgm:pt modelId="{55CC0F9E-0513-4C94-B30B-1C60D95D064F}" type="pres">
      <dgm:prSet presAssocID="{9D4F21B7-2922-404F-B7C4-1751D4D2C8AE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012F7C9-3FA5-4979-AFF7-5B730A7EA582}" type="presOf" srcId="{9D4F21B7-2922-404F-B7C4-1751D4D2C8AE}" destId="{DF518E07-9940-488B-8AF9-8B31FE55FA2F}" srcOrd="1" destOrd="0" presId="urn:microsoft.com/office/officeart/2005/8/layout/list1"/>
    <dgm:cxn modelId="{DC044178-9368-49D8-9394-89865660617B}" type="presOf" srcId="{DC33AC35-5E23-48BC-8CA4-0E1FD99685BB}" destId="{8FB9460D-3A59-408F-9C2E-0A8430712A7E}" srcOrd="0" destOrd="2" presId="urn:microsoft.com/office/officeart/2005/8/layout/list1"/>
    <dgm:cxn modelId="{0A0E02A6-C4BC-4CE3-A346-BFC4395BAA0E}" type="presOf" srcId="{B4DBA15A-4285-453C-B0F5-D6842E5DFA5F}" destId="{02F97059-65D9-40CD-96CB-387D784222B4}" srcOrd="0" destOrd="0" presId="urn:microsoft.com/office/officeart/2005/8/layout/list1"/>
    <dgm:cxn modelId="{6362C115-7D7D-4A4B-A676-DFB3364408F9}" type="presOf" srcId="{5962F705-BC48-4EEF-8045-83855D6B1B47}" destId="{8FB9460D-3A59-408F-9C2E-0A8430712A7E}" srcOrd="0" destOrd="4" presId="urn:microsoft.com/office/officeart/2005/8/layout/list1"/>
    <dgm:cxn modelId="{8B1D5DFA-F9A8-45BA-A4DC-BD979E85815C}" type="presOf" srcId="{FC5CC3DB-172F-419B-84F7-E3055EBFCAB4}" destId="{3456B277-7E59-4FF3-97EC-8921921346C4}" srcOrd="1" destOrd="0" presId="urn:microsoft.com/office/officeart/2005/8/layout/list1"/>
    <dgm:cxn modelId="{8E69D4A5-B189-4E5D-B33E-F68E111F1A6B}" type="presOf" srcId="{FC5CC3DB-172F-419B-84F7-E3055EBFCAB4}" destId="{FC7DA580-4D5F-4B5D-8A66-D84DB883A11E}" srcOrd="0" destOrd="0" presId="urn:microsoft.com/office/officeart/2005/8/layout/list1"/>
    <dgm:cxn modelId="{7952DB68-0264-49FF-A443-E7389BE1C373}" srcId="{FC5CC3DB-172F-419B-84F7-E3055EBFCAB4}" destId="{D3A33A21-DC54-4622-BCD9-D9BEBBEF5913}" srcOrd="1" destOrd="0" parTransId="{57B33EE1-99A9-422B-BAA9-7C46E4115B71}" sibTransId="{BFE62209-A50E-4959-8629-15DDF5FAD2E2}"/>
    <dgm:cxn modelId="{3D4522AA-4220-4BFF-A530-7E2B59AABE32}" type="presOf" srcId="{D3A33A21-DC54-4622-BCD9-D9BEBBEF5913}" destId="{8FB9460D-3A59-408F-9C2E-0A8430712A7E}" srcOrd="0" destOrd="1" presId="urn:microsoft.com/office/officeart/2005/8/layout/list1"/>
    <dgm:cxn modelId="{76123868-54AA-4640-8470-751B07A3A11D}" type="presOf" srcId="{664EA28B-445F-4813-9D35-9D376BC031D7}" destId="{55CC0F9E-0513-4C94-B30B-1C60D95D064F}" srcOrd="0" destOrd="0" presId="urn:microsoft.com/office/officeart/2005/8/layout/list1"/>
    <dgm:cxn modelId="{74FB05D8-0AB3-47E2-A6ED-1B02825F12BF}" srcId="{B4DBA15A-4285-453C-B0F5-D6842E5DFA5F}" destId="{9D4F21B7-2922-404F-B7C4-1751D4D2C8AE}" srcOrd="1" destOrd="0" parTransId="{790B6008-F332-4BD2-8F04-24A275EEA0C9}" sibTransId="{5A5AC1B3-AD17-4E52-83FC-E118798A2494}"/>
    <dgm:cxn modelId="{71A615B2-6837-4BD3-8C82-25FB329920FA}" srcId="{FC5CC3DB-172F-419B-84F7-E3055EBFCAB4}" destId="{F7C44046-12A4-4C3E-881F-98CE44E55939}" srcOrd="3" destOrd="0" parTransId="{A9BF8502-428F-47DE-A405-8DBD2A404061}" sibTransId="{526F70F6-B0B2-49BD-AD6C-EE2C7A3E619D}"/>
    <dgm:cxn modelId="{2E682892-6BF0-480C-A850-3855219D8FFB}" srcId="{9D4F21B7-2922-404F-B7C4-1751D4D2C8AE}" destId="{664EA28B-445F-4813-9D35-9D376BC031D7}" srcOrd="0" destOrd="0" parTransId="{8CD31ABC-477D-43B0-8C23-4B1A93A79B28}" sibTransId="{ACFC8B47-F6C0-48AE-92A0-22E0CC2450E4}"/>
    <dgm:cxn modelId="{36137C76-98BC-48EE-996D-8FAD86674C00}" srcId="{B4DBA15A-4285-453C-B0F5-D6842E5DFA5F}" destId="{FC5CC3DB-172F-419B-84F7-E3055EBFCAB4}" srcOrd="0" destOrd="0" parTransId="{1DE825BE-D595-45DE-ABD2-685209901072}" sibTransId="{E06CD0A1-4A3B-4A2C-B64F-3C01C28948FA}"/>
    <dgm:cxn modelId="{C923F842-50F7-4EB6-AAE1-C73648003401}" srcId="{FC5CC3DB-172F-419B-84F7-E3055EBFCAB4}" destId="{DC33AC35-5E23-48BC-8CA4-0E1FD99685BB}" srcOrd="2" destOrd="0" parTransId="{5368A004-2A07-44D2-923C-5EC68B9FA357}" sibTransId="{E852492F-21F7-4DB2-AFA5-77393E8FEF76}"/>
    <dgm:cxn modelId="{CAE29B72-836F-4406-8DA7-BA2559FF13B5}" type="presOf" srcId="{9D4F21B7-2922-404F-B7C4-1751D4D2C8AE}" destId="{533BCCB4-4E86-4549-8CC2-9D43D2138775}" srcOrd="0" destOrd="0" presId="urn:microsoft.com/office/officeart/2005/8/layout/list1"/>
    <dgm:cxn modelId="{61AB0C9A-CBE2-43EC-BA48-05BA41BED6DB}" type="presOf" srcId="{F7C44046-12A4-4C3E-881F-98CE44E55939}" destId="{8FB9460D-3A59-408F-9C2E-0A8430712A7E}" srcOrd="0" destOrd="3" presId="urn:microsoft.com/office/officeart/2005/8/layout/list1"/>
    <dgm:cxn modelId="{C08DE7E4-0ED3-473F-A2D5-326CC32A4966}" type="presOf" srcId="{DE44E8E0-2C32-4AD7-8F03-983E6E0849C8}" destId="{8FB9460D-3A59-408F-9C2E-0A8430712A7E}" srcOrd="0" destOrd="0" presId="urn:microsoft.com/office/officeart/2005/8/layout/list1"/>
    <dgm:cxn modelId="{C35540E4-BF94-4D2B-B5BA-E1848F6EBD59}" srcId="{FC5CC3DB-172F-419B-84F7-E3055EBFCAB4}" destId="{5962F705-BC48-4EEF-8045-83855D6B1B47}" srcOrd="4" destOrd="0" parTransId="{36FD3FBE-6401-4DE0-993F-2B4BE9579F4E}" sibTransId="{85FD3919-DB65-4726-9213-4A9B16D65766}"/>
    <dgm:cxn modelId="{8FF70DB5-F87B-4BC0-9FDD-789EB3C6AA03}" srcId="{FC5CC3DB-172F-419B-84F7-E3055EBFCAB4}" destId="{DE44E8E0-2C32-4AD7-8F03-983E6E0849C8}" srcOrd="0" destOrd="0" parTransId="{3F9FF91B-0289-4977-8FA0-F624A7AD492A}" sibTransId="{075AFF50-CA62-4141-B108-1DAB000121DB}"/>
    <dgm:cxn modelId="{45ABE3D7-B395-46B3-BC81-33D879BBB857}" type="presParOf" srcId="{02F97059-65D9-40CD-96CB-387D784222B4}" destId="{69E1E627-24CA-43AD-8FF4-61D148EF14C9}" srcOrd="0" destOrd="0" presId="urn:microsoft.com/office/officeart/2005/8/layout/list1"/>
    <dgm:cxn modelId="{AFAE65E6-AB3D-4F67-B737-43C8F4F00D1A}" type="presParOf" srcId="{69E1E627-24CA-43AD-8FF4-61D148EF14C9}" destId="{FC7DA580-4D5F-4B5D-8A66-D84DB883A11E}" srcOrd="0" destOrd="0" presId="urn:microsoft.com/office/officeart/2005/8/layout/list1"/>
    <dgm:cxn modelId="{3DBB681D-1818-4EAA-A31A-8E003F9C8DDA}" type="presParOf" srcId="{69E1E627-24CA-43AD-8FF4-61D148EF14C9}" destId="{3456B277-7E59-4FF3-97EC-8921921346C4}" srcOrd="1" destOrd="0" presId="urn:microsoft.com/office/officeart/2005/8/layout/list1"/>
    <dgm:cxn modelId="{3D59F9DF-3684-4143-B3E1-2B9721559092}" type="presParOf" srcId="{02F97059-65D9-40CD-96CB-387D784222B4}" destId="{0E2235F8-7470-4D3A-82DD-261B844385A8}" srcOrd="1" destOrd="0" presId="urn:microsoft.com/office/officeart/2005/8/layout/list1"/>
    <dgm:cxn modelId="{074224CC-DE9A-4061-8036-2D1181D955D4}" type="presParOf" srcId="{02F97059-65D9-40CD-96CB-387D784222B4}" destId="{8FB9460D-3A59-408F-9C2E-0A8430712A7E}" srcOrd="2" destOrd="0" presId="urn:microsoft.com/office/officeart/2005/8/layout/list1"/>
    <dgm:cxn modelId="{F69CF4B3-6EF7-48BE-A0C8-56FD4DE7FCF5}" type="presParOf" srcId="{02F97059-65D9-40CD-96CB-387D784222B4}" destId="{D363D656-2774-4336-A1EC-75EB9BE7EEA3}" srcOrd="3" destOrd="0" presId="urn:microsoft.com/office/officeart/2005/8/layout/list1"/>
    <dgm:cxn modelId="{FFE0B58F-7D43-4AF0-BD19-0A4EBA66BC77}" type="presParOf" srcId="{02F97059-65D9-40CD-96CB-387D784222B4}" destId="{7939A86E-F6C2-4874-81FB-7F10B725F862}" srcOrd="4" destOrd="0" presId="urn:microsoft.com/office/officeart/2005/8/layout/list1"/>
    <dgm:cxn modelId="{BD45CEB5-35C6-4885-9E9E-6926A30B2FED}" type="presParOf" srcId="{7939A86E-F6C2-4874-81FB-7F10B725F862}" destId="{533BCCB4-4E86-4549-8CC2-9D43D2138775}" srcOrd="0" destOrd="0" presId="urn:microsoft.com/office/officeart/2005/8/layout/list1"/>
    <dgm:cxn modelId="{3F3F303D-339C-4ED5-B9E0-497CDAEF17F5}" type="presParOf" srcId="{7939A86E-F6C2-4874-81FB-7F10B725F862}" destId="{DF518E07-9940-488B-8AF9-8B31FE55FA2F}" srcOrd="1" destOrd="0" presId="urn:microsoft.com/office/officeart/2005/8/layout/list1"/>
    <dgm:cxn modelId="{ED596646-C03E-46A3-ACAB-E9E711E948CA}" type="presParOf" srcId="{02F97059-65D9-40CD-96CB-387D784222B4}" destId="{04FC76C8-05CE-4794-80AA-A33BBD1A8BFF}" srcOrd="5" destOrd="0" presId="urn:microsoft.com/office/officeart/2005/8/layout/list1"/>
    <dgm:cxn modelId="{AC985D2E-B9CF-4F45-9BF4-49FC460232B6}" type="presParOf" srcId="{02F97059-65D9-40CD-96CB-387D784222B4}" destId="{55CC0F9E-0513-4C94-B30B-1C60D95D064F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6F39D62-6905-4243-AE64-F0F8B9E729E9}" type="doc">
      <dgm:prSet loTypeId="urn:microsoft.com/office/officeart/2008/layout/SquareAccentList" loCatId="list" qsTypeId="urn:microsoft.com/office/officeart/2005/8/quickstyle/simple2" qsCatId="simple" csTypeId="urn:microsoft.com/office/officeart/2005/8/colors/accent6_3" csCatId="accent6" phldr="1"/>
      <dgm:spPr/>
      <dgm:t>
        <a:bodyPr/>
        <a:lstStyle/>
        <a:p>
          <a:endParaRPr lang="en-US"/>
        </a:p>
      </dgm:t>
    </dgm:pt>
    <dgm:pt modelId="{E30EEFEC-5266-429F-B1B5-792CE863D42E}">
      <dgm:prSet/>
      <dgm:spPr/>
      <dgm:t>
        <a:bodyPr/>
        <a:lstStyle/>
        <a:p>
          <a:r>
            <a:rPr lang="en-US" dirty="0" err="1" smtClean="0"/>
            <a:t>Persentase</a:t>
          </a:r>
          <a:r>
            <a:rPr lang="en-US" dirty="0" smtClean="0"/>
            <a:t> </a:t>
          </a:r>
          <a:r>
            <a:rPr lang="en-US" dirty="0" err="1" smtClean="0"/>
            <a:t>Tarif</a:t>
          </a:r>
          <a:endParaRPr lang="en-US" dirty="0"/>
        </a:p>
      </dgm:t>
    </dgm:pt>
    <dgm:pt modelId="{4E46EB89-3985-45F0-98A2-D49D64F977ED}" type="parTrans" cxnId="{956C4CD5-A9E3-4CA1-A4AC-A0CD3D633C8A}">
      <dgm:prSet/>
      <dgm:spPr/>
      <dgm:t>
        <a:bodyPr/>
        <a:lstStyle/>
        <a:p>
          <a:endParaRPr lang="en-US"/>
        </a:p>
      </dgm:t>
    </dgm:pt>
    <dgm:pt modelId="{76E9311A-BBB9-4B38-AB6A-65EBA8B73ACC}" type="sibTrans" cxnId="{956C4CD5-A9E3-4CA1-A4AC-A0CD3D633C8A}">
      <dgm:prSet/>
      <dgm:spPr/>
      <dgm:t>
        <a:bodyPr/>
        <a:lstStyle/>
        <a:p>
          <a:endParaRPr lang="en-US"/>
        </a:p>
      </dgm:t>
    </dgm:pt>
    <dgm:pt modelId="{EA49CD9B-5BDA-4AED-A28C-F4EBAFA5F41A}">
      <dgm:prSet custT="1"/>
      <dgm:spPr/>
      <dgm:t>
        <a:bodyPr/>
        <a:lstStyle/>
        <a:p>
          <a:r>
            <a:rPr lang="en-US" sz="2400" dirty="0" smtClean="0"/>
            <a:t>Marginal</a:t>
          </a:r>
        </a:p>
      </dgm:t>
    </dgm:pt>
    <dgm:pt modelId="{88AAD809-78DA-4AEE-BC11-6F3E8334D26C}" type="parTrans" cxnId="{722FE8A5-0128-470E-B68D-150ABA9C9661}">
      <dgm:prSet/>
      <dgm:spPr/>
      <dgm:t>
        <a:bodyPr/>
        <a:lstStyle/>
        <a:p>
          <a:endParaRPr lang="en-US"/>
        </a:p>
      </dgm:t>
    </dgm:pt>
    <dgm:pt modelId="{BF0AD071-E80A-405B-A373-320681936D8D}" type="sibTrans" cxnId="{722FE8A5-0128-470E-B68D-150ABA9C9661}">
      <dgm:prSet/>
      <dgm:spPr/>
      <dgm:t>
        <a:bodyPr/>
        <a:lstStyle/>
        <a:p>
          <a:endParaRPr lang="en-US"/>
        </a:p>
      </dgm:t>
    </dgm:pt>
    <dgm:pt modelId="{1F308CDC-12A6-43D2-9530-AA0FA8B578DC}">
      <dgm:prSet custT="1"/>
      <dgm:spPr/>
      <dgm:t>
        <a:bodyPr/>
        <a:lstStyle/>
        <a:p>
          <a:r>
            <a:rPr lang="en-US" sz="2400" dirty="0" smtClean="0"/>
            <a:t>Ad Valorem(</a:t>
          </a:r>
          <a:r>
            <a:rPr lang="en-US" sz="2400" dirty="0" err="1" smtClean="0"/>
            <a:t>Satuan</a:t>
          </a:r>
          <a:r>
            <a:rPr lang="en-US" sz="2400" dirty="0" smtClean="0"/>
            <a:t> </a:t>
          </a:r>
          <a:r>
            <a:rPr lang="en-US" sz="2400" dirty="0" err="1" smtClean="0"/>
            <a:t>Persentase</a:t>
          </a:r>
          <a:r>
            <a:rPr lang="en-US" sz="2400" dirty="0" smtClean="0"/>
            <a:t>)</a:t>
          </a:r>
        </a:p>
      </dgm:t>
    </dgm:pt>
    <dgm:pt modelId="{95CDD19B-FFEC-4563-A12D-C1CA6B43C134}" type="parTrans" cxnId="{4D8F2361-229D-4808-A1FB-5EAC9CB2BB03}">
      <dgm:prSet/>
      <dgm:spPr/>
      <dgm:t>
        <a:bodyPr/>
        <a:lstStyle/>
        <a:p>
          <a:endParaRPr lang="en-US"/>
        </a:p>
      </dgm:t>
    </dgm:pt>
    <dgm:pt modelId="{E09E2517-F3D5-485F-9E86-4D2FE97BA7A5}" type="sibTrans" cxnId="{4D8F2361-229D-4808-A1FB-5EAC9CB2BB03}">
      <dgm:prSet/>
      <dgm:spPr/>
      <dgm:t>
        <a:bodyPr/>
        <a:lstStyle/>
        <a:p>
          <a:endParaRPr lang="en-US"/>
        </a:p>
      </dgm:t>
    </dgm:pt>
    <dgm:pt modelId="{85D6E65A-9E9F-4D68-985B-81FBE18EF960}">
      <dgm:prSet custT="1"/>
      <dgm:spPr/>
      <dgm:t>
        <a:bodyPr/>
        <a:lstStyle/>
        <a:p>
          <a:r>
            <a:rPr lang="en-US" sz="2400" dirty="0" err="1" smtClean="0"/>
            <a:t>Progresif</a:t>
          </a:r>
          <a:r>
            <a:rPr lang="en-US" sz="2400" dirty="0" smtClean="0"/>
            <a:t> (</a:t>
          </a:r>
          <a:r>
            <a:rPr lang="en-US" sz="2400" dirty="0" err="1" smtClean="0"/>
            <a:t>Tarif</a:t>
          </a:r>
          <a:r>
            <a:rPr lang="en-US" sz="2400" dirty="0" smtClean="0"/>
            <a:t> </a:t>
          </a:r>
          <a:r>
            <a:rPr lang="en-US" sz="2400" dirty="0" err="1" smtClean="0"/>
            <a:t>Meningkat</a:t>
          </a:r>
          <a:r>
            <a:rPr lang="en-US" sz="2400" dirty="0" smtClean="0"/>
            <a:t>)</a:t>
          </a:r>
        </a:p>
      </dgm:t>
    </dgm:pt>
    <dgm:pt modelId="{2D3FA731-E20E-495F-88C4-AE59D6C34589}" type="parTrans" cxnId="{78EB61D7-75ED-46B7-81AB-9901905C8A9C}">
      <dgm:prSet/>
      <dgm:spPr/>
      <dgm:t>
        <a:bodyPr/>
        <a:lstStyle/>
        <a:p>
          <a:endParaRPr lang="en-US"/>
        </a:p>
      </dgm:t>
    </dgm:pt>
    <dgm:pt modelId="{E3757910-D2C4-457F-80C2-0C29D5C98946}" type="sibTrans" cxnId="{78EB61D7-75ED-46B7-81AB-9901905C8A9C}">
      <dgm:prSet/>
      <dgm:spPr/>
      <dgm:t>
        <a:bodyPr/>
        <a:lstStyle/>
        <a:p>
          <a:endParaRPr lang="en-US"/>
        </a:p>
      </dgm:t>
    </dgm:pt>
    <dgm:pt modelId="{0995A654-6503-4FA7-BA42-0DA054D482C5}">
      <dgm:prSet custT="1"/>
      <dgm:spPr/>
      <dgm:t>
        <a:bodyPr/>
        <a:lstStyle/>
        <a:p>
          <a:r>
            <a:rPr lang="en-US" sz="2400" dirty="0" err="1" smtClean="0"/>
            <a:t>Regresif</a:t>
          </a:r>
          <a:r>
            <a:rPr lang="en-US" sz="2400" dirty="0" smtClean="0"/>
            <a:t> (</a:t>
          </a:r>
          <a:r>
            <a:rPr lang="en-US" sz="2400" dirty="0" err="1" smtClean="0"/>
            <a:t>Tarif</a:t>
          </a:r>
          <a:r>
            <a:rPr lang="en-US" sz="2400" dirty="0" smtClean="0"/>
            <a:t> </a:t>
          </a:r>
          <a:r>
            <a:rPr lang="en-US" sz="2400" dirty="0" err="1" smtClean="0"/>
            <a:t>Menurun</a:t>
          </a:r>
          <a:r>
            <a:rPr lang="en-US" sz="2400" dirty="0" smtClean="0"/>
            <a:t>)</a:t>
          </a:r>
        </a:p>
      </dgm:t>
    </dgm:pt>
    <dgm:pt modelId="{6FCBD2FA-C26A-4CB0-8DED-C25A63855B07}" type="parTrans" cxnId="{6E0AE816-D9E6-4C4C-9B06-2C6591A8DDAF}">
      <dgm:prSet/>
      <dgm:spPr/>
      <dgm:t>
        <a:bodyPr/>
        <a:lstStyle/>
        <a:p>
          <a:endParaRPr lang="en-US"/>
        </a:p>
      </dgm:t>
    </dgm:pt>
    <dgm:pt modelId="{2531A874-5BE8-4B7B-8669-712CEB83734E}" type="sibTrans" cxnId="{6E0AE816-D9E6-4C4C-9B06-2C6591A8DDAF}">
      <dgm:prSet/>
      <dgm:spPr/>
      <dgm:t>
        <a:bodyPr/>
        <a:lstStyle/>
        <a:p>
          <a:endParaRPr lang="en-US"/>
        </a:p>
      </dgm:t>
    </dgm:pt>
    <dgm:pt modelId="{9926D359-9A6C-4BD1-ABAE-4951573812A7}">
      <dgm:prSet/>
      <dgm:spPr/>
      <dgm:t>
        <a:bodyPr/>
        <a:lstStyle/>
        <a:p>
          <a:r>
            <a:rPr lang="en-US" dirty="0" err="1" smtClean="0"/>
            <a:t>Stuktur</a:t>
          </a:r>
          <a:r>
            <a:rPr lang="en-US" dirty="0" smtClean="0"/>
            <a:t> </a:t>
          </a:r>
          <a:r>
            <a:rPr lang="en-US" dirty="0" err="1" smtClean="0"/>
            <a:t>Tarif</a:t>
          </a:r>
          <a:endParaRPr lang="en-US" dirty="0" smtClean="0"/>
        </a:p>
      </dgm:t>
    </dgm:pt>
    <dgm:pt modelId="{63C20ADC-3FAF-458B-9809-694DC2411A92}" type="parTrans" cxnId="{5F5A77ED-1F74-4F6D-9E83-D56B5891AA8F}">
      <dgm:prSet/>
      <dgm:spPr/>
      <dgm:t>
        <a:bodyPr/>
        <a:lstStyle/>
        <a:p>
          <a:endParaRPr lang="en-US"/>
        </a:p>
      </dgm:t>
    </dgm:pt>
    <dgm:pt modelId="{7DFEBE9F-14D9-4482-9D6A-3108CF5230ED}" type="sibTrans" cxnId="{5F5A77ED-1F74-4F6D-9E83-D56B5891AA8F}">
      <dgm:prSet/>
      <dgm:spPr/>
      <dgm:t>
        <a:bodyPr/>
        <a:lstStyle/>
        <a:p>
          <a:endParaRPr lang="en-US"/>
        </a:p>
      </dgm:t>
    </dgm:pt>
    <dgm:pt modelId="{15136FCC-4C81-4AF9-93A7-6302E6E28CF0}">
      <dgm:prSet custT="1"/>
      <dgm:spPr/>
      <dgm:t>
        <a:bodyPr/>
        <a:lstStyle/>
        <a:p>
          <a:r>
            <a:rPr lang="en-US" sz="2400" dirty="0" err="1" smtClean="0"/>
            <a:t>Efektif</a:t>
          </a:r>
          <a:endParaRPr lang="en-US" sz="2400" dirty="0" smtClean="0"/>
        </a:p>
      </dgm:t>
    </dgm:pt>
    <dgm:pt modelId="{E6793CCE-14FC-48CF-9D9E-9BD4EDC1E9EB}" type="parTrans" cxnId="{D22C6134-1F03-4617-A7A1-9524CB581AB9}">
      <dgm:prSet/>
      <dgm:spPr/>
      <dgm:t>
        <a:bodyPr/>
        <a:lstStyle/>
        <a:p>
          <a:endParaRPr lang="en-US"/>
        </a:p>
      </dgm:t>
    </dgm:pt>
    <dgm:pt modelId="{E5F0206A-5209-4D0C-B325-B198B4D01F09}" type="sibTrans" cxnId="{D22C6134-1F03-4617-A7A1-9524CB581AB9}">
      <dgm:prSet/>
      <dgm:spPr/>
      <dgm:t>
        <a:bodyPr/>
        <a:lstStyle/>
        <a:p>
          <a:endParaRPr lang="en-US"/>
        </a:p>
      </dgm:t>
    </dgm:pt>
    <dgm:pt modelId="{2860DDDB-FB6B-45CC-99DD-740DC3EC5A0C}">
      <dgm:prSet custT="1"/>
      <dgm:spPr/>
      <dgm:t>
        <a:bodyPr/>
        <a:lstStyle/>
        <a:p>
          <a:r>
            <a:rPr lang="en-US" sz="2400" dirty="0" smtClean="0"/>
            <a:t>Lump Sum/ </a:t>
          </a:r>
          <a:r>
            <a:rPr lang="en-US" sz="2400" dirty="0" err="1" smtClean="0"/>
            <a:t>Spesifik</a:t>
          </a:r>
          <a:r>
            <a:rPr lang="en-US" sz="2400" dirty="0" smtClean="0"/>
            <a:t>/ </a:t>
          </a:r>
          <a:r>
            <a:rPr lang="en-US" sz="2400" dirty="0" err="1" smtClean="0"/>
            <a:t>Tetap</a:t>
          </a:r>
          <a:endParaRPr lang="en-US" sz="2400" dirty="0" smtClean="0"/>
        </a:p>
      </dgm:t>
    </dgm:pt>
    <dgm:pt modelId="{6D6F07F2-364A-4300-AE8A-3584C8D27D06}" type="parTrans" cxnId="{E82E74C4-E3F3-4186-8970-802F7D5512E6}">
      <dgm:prSet/>
      <dgm:spPr/>
      <dgm:t>
        <a:bodyPr/>
        <a:lstStyle/>
        <a:p>
          <a:endParaRPr lang="en-US"/>
        </a:p>
      </dgm:t>
    </dgm:pt>
    <dgm:pt modelId="{2B0978B0-EE22-446F-8713-16A8BD277D7E}" type="sibTrans" cxnId="{E82E74C4-E3F3-4186-8970-802F7D5512E6}">
      <dgm:prSet/>
      <dgm:spPr/>
      <dgm:t>
        <a:bodyPr/>
        <a:lstStyle/>
        <a:p>
          <a:endParaRPr lang="en-US"/>
        </a:p>
      </dgm:t>
    </dgm:pt>
    <dgm:pt modelId="{3F6C69A1-E349-45E6-82B8-3502B8C69F0C}">
      <dgm:prSet custT="1"/>
      <dgm:spPr/>
      <dgm:t>
        <a:bodyPr/>
        <a:lstStyle/>
        <a:p>
          <a:r>
            <a:rPr lang="en-US" sz="2400" dirty="0" err="1" smtClean="0"/>
            <a:t>Merupakan</a:t>
          </a:r>
          <a:r>
            <a:rPr lang="en-US" sz="2400" dirty="0" smtClean="0"/>
            <a:t> </a:t>
          </a:r>
          <a:r>
            <a:rPr lang="en-US" sz="2400" dirty="0" err="1" smtClean="0"/>
            <a:t>tarif</a:t>
          </a:r>
          <a:r>
            <a:rPr lang="en-US" sz="2400" dirty="0" smtClean="0"/>
            <a:t> yang </a:t>
          </a:r>
          <a:r>
            <a:rPr lang="en-US" sz="2400" dirty="0" err="1" smtClean="0"/>
            <a:t>menjadi</a:t>
          </a:r>
          <a:r>
            <a:rPr lang="en-US" sz="2400" dirty="0" smtClean="0"/>
            <a:t> </a:t>
          </a:r>
          <a:r>
            <a:rPr lang="en-US" sz="2400" dirty="0" err="1" smtClean="0"/>
            <a:t>acuan</a:t>
          </a:r>
          <a:r>
            <a:rPr lang="en-US" sz="2400" dirty="0" smtClean="0"/>
            <a:t> </a:t>
          </a:r>
          <a:r>
            <a:rPr lang="en-US" sz="2400" dirty="0" err="1" smtClean="0"/>
            <a:t>pengenaan</a:t>
          </a:r>
          <a:r>
            <a:rPr lang="en-US" sz="2400" dirty="0" smtClean="0"/>
            <a:t> </a:t>
          </a:r>
          <a:r>
            <a:rPr lang="en-US" sz="2400" dirty="0" err="1" smtClean="0"/>
            <a:t>ketika</a:t>
          </a:r>
          <a:r>
            <a:rPr lang="en-US" sz="2400" dirty="0" smtClean="0"/>
            <a:t> </a:t>
          </a:r>
          <a:r>
            <a:rPr lang="en-US" sz="2400" dirty="0" err="1" smtClean="0"/>
            <a:t>nilai</a:t>
          </a:r>
          <a:r>
            <a:rPr lang="en-US" sz="2400" dirty="0" smtClean="0"/>
            <a:t> nominal </a:t>
          </a:r>
          <a:r>
            <a:rPr lang="en-US" sz="2400" dirty="0" err="1" smtClean="0"/>
            <a:t>objek</a:t>
          </a:r>
          <a:r>
            <a:rPr lang="en-US" sz="2400" dirty="0" smtClean="0"/>
            <a:t> </a:t>
          </a:r>
          <a:r>
            <a:rPr lang="en-US" sz="2400" dirty="0" err="1" smtClean="0"/>
            <a:t>pajak</a:t>
          </a:r>
          <a:r>
            <a:rPr lang="en-US" sz="2400" dirty="0" smtClean="0"/>
            <a:t> </a:t>
          </a:r>
          <a:r>
            <a:rPr lang="en-US" sz="2400" dirty="0" err="1" smtClean="0"/>
            <a:t>meningkat</a:t>
          </a:r>
          <a:r>
            <a:rPr lang="en-US" sz="2400" dirty="0" smtClean="0"/>
            <a:t> </a:t>
          </a:r>
          <a:r>
            <a:rPr lang="en-US" sz="2400" dirty="0" err="1" smtClean="0"/>
            <a:t>sebesar</a:t>
          </a:r>
          <a:r>
            <a:rPr lang="en-US" sz="2400" dirty="0" smtClean="0"/>
            <a:t> </a:t>
          </a:r>
          <a:r>
            <a:rPr lang="en-US" sz="2400" dirty="0" err="1" smtClean="0"/>
            <a:t>satu</a:t>
          </a:r>
          <a:r>
            <a:rPr lang="en-US" sz="2400" dirty="0" smtClean="0"/>
            <a:t> </a:t>
          </a:r>
          <a:r>
            <a:rPr lang="en-US" sz="2400" dirty="0" err="1" smtClean="0"/>
            <a:t>satuan</a:t>
          </a:r>
          <a:r>
            <a:rPr lang="en-US" sz="2400" dirty="0" smtClean="0"/>
            <a:t> </a:t>
          </a:r>
          <a:r>
            <a:rPr lang="en-US" sz="2400" dirty="0" err="1" smtClean="0"/>
            <a:t>mata</a:t>
          </a:r>
          <a:r>
            <a:rPr lang="en-US" sz="2400" dirty="0" smtClean="0"/>
            <a:t> </a:t>
          </a:r>
          <a:r>
            <a:rPr lang="en-US" sz="2400" dirty="0" err="1" smtClean="0"/>
            <a:t>uang</a:t>
          </a:r>
          <a:r>
            <a:rPr lang="en-US" sz="2400" dirty="0" smtClean="0"/>
            <a:t>.</a:t>
          </a:r>
        </a:p>
      </dgm:t>
    </dgm:pt>
    <dgm:pt modelId="{DF448B44-B558-4A2E-AEE4-3FC33F9B9D1A}" type="parTrans" cxnId="{3D719874-5399-4EF9-85DE-F3200A90DFFC}">
      <dgm:prSet/>
      <dgm:spPr/>
      <dgm:t>
        <a:bodyPr/>
        <a:lstStyle/>
        <a:p>
          <a:endParaRPr lang="en-US"/>
        </a:p>
      </dgm:t>
    </dgm:pt>
    <dgm:pt modelId="{E997C5D8-685C-4886-A96D-ABE49B1A5391}" type="sibTrans" cxnId="{3D719874-5399-4EF9-85DE-F3200A90DFFC}">
      <dgm:prSet/>
      <dgm:spPr/>
      <dgm:t>
        <a:bodyPr/>
        <a:lstStyle/>
        <a:p>
          <a:endParaRPr lang="en-US"/>
        </a:p>
      </dgm:t>
    </dgm:pt>
    <dgm:pt modelId="{02B06B3A-3C0D-4162-8662-54FE8656F7AA}">
      <dgm:prSet custT="1"/>
      <dgm:spPr/>
      <dgm:t>
        <a:bodyPr/>
        <a:lstStyle/>
        <a:p>
          <a:r>
            <a:rPr lang="en-US" sz="2400" dirty="0" err="1" smtClean="0"/>
            <a:t>Merupakan</a:t>
          </a:r>
          <a:r>
            <a:rPr lang="en-US" sz="2400" dirty="0" smtClean="0"/>
            <a:t> </a:t>
          </a:r>
          <a:r>
            <a:rPr lang="en-US" sz="2400" dirty="0" err="1" smtClean="0"/>
            <a:t>tarif</a:t>
          </a:r>
          <a:r>
            <a:rPr lang="en-US" sz="2400" dirty="0" smtClean="0"/>
            <a:t> yang </a:t>
          </a:r>
          <a:r>
            <a:rPr lang="en-US" sz="2400" dirty="0" err="1" smtClean="0"/>
            <a:t>diperoleh</a:t>
          </a:r>
          <a:r>
            <a:rPr lang="en-US" sz="2400" dirty="0" smtClean="0"/>
            <a:t> </a:t>
          </a:r>
          <a:r>
            <a:rPr lang="en-US" sz="2400" dirty="0" err="1" smtClean="0"/>
            <a:t>dari</a:t>
          </a:r>
          <a:r>
            <a:rPr lang="en-US" sz="2400" dirty="0" smtClean="0"/>
            <a:t> </a:t>
          </a:r>
          <a:r>
            <a:rPr lang="en-US" sz="2400" dirty="0" err="1" smtClean="0"/>
            <a:t>rasio</a:t>
          </a:r>
          <a:r>
            <a:rPr lang="en-US" sz="2400" dirty="0" smtClean="0"/>
            <a:t> </a:t>
          </a:r>
          <a:r>
            <a:rPr lang="en-US" sz="2400" dirty="0" err="1" smtClean="0"/>
            <a:t>nilai</a:t>
          </a:r>
          <a:r>
            <a:rPr lang="en-US" sz="2400" dirty="0" smtClean="0"/>
            <a:t> nominal </a:t>
          </a:r>
          <a:r>
            <a:rPr lang="en-US" sz="2400" dirty="0" err="1" smtClean="0"/>
            <a:t>pajak</a:t>
          </a:r>
          <a:r>
            <a:rPr lang="en-US" sz="2400" dirty="0" smtClean="0"/>
            <a:t> </a:t>
          </a:r>
          <a:r>
            <a:rPr lang="en-US" sz="2400" dirty="0" err="1" smtClean="0"/>
            <a:t>terutang</a:t>
          </a:r>
          <a:r>
            <a:rPr lang="en-US" sz="2400" dirty="0" smtClean="0"/>
            <a:t> </a:t>
          </a:r>
          <a:r>
            <a:rPr lang="en-US" sz="2400" dirty="0" err="1" smtClean="0"/>
            <a:t>dengan</a:t>
          </a:r>
          <a:r>
            <a:rPr lang="en-US" sz="2400" dirty="0" smtClean="0"/>
            <a:t> </a:t>
          </a:r>
          <a:r>
            <a:rPr lang="en-US" sz="2400" dirty="0" err="1" smtClean="0"/>
            <a:t>nilai</a:t>
          </a:r>
          <a:r>
            <a:rPr lang="en-US" sz="2400" dirty="0" smtClean="0"/>
            <a:t> nominal </a:t>
          </a:r>
          <a:r>
            <a:rPr lang="en-US" sz="2400" dirty="0" err="1" smtClean="0"/>
            <a:t>objek</a:t>
          </a:r>
          <a:r>
            <a:rPr lang="en-US" sz="2400" dirty="0" smtClean="0"/>
            <a:t> </a:t>
          </a:r>
          <a:r>
            <a:rPr lang="en-US" sz="2400" dirty="0" err="1" smtClean="0"/>
            <a:t>pajak</a:t>
          </a:r>
          <a:r>
            <a:rPr lang="en-US" sz="2400" dirty="0" smtClean="0"/>
            <a:t>.</a:t>
          </a:r>
        </a:p>
      </dgm:t>
    </dgm:pt>
    <dgm:pt modelId="{DB9DB14F-9334-4BC0-8471-3CE4D44589EA}" type="parTrans" cxnId="{AA736081-949E-465A-B4ED-4D829834BC60}">
      <dgm:prSet/>
      <dgm:spPr/>
      <dgm:t>
        <a:bodyPr/>
        <a:lstStyle/>
        <a:p>
          <a:endParaRPr lang="en-US"/>
        </a:p>
      </dgm:t>
    </dgm:pt>
    <dgm:pt modelId="{8B983810-5AC4-4811-B2C7-D6D6DDC5DFFA}" type="sibTrans" cxnId="{AA736081-949E-465A-B4ED-4D829834BC60}">
      <dgm:prSet/>
      <dgm:spPr/>
      <dgm:t>
        <a:bodyPr/>
        <a:lstStyle/>
        <a:p>
          <a:endParaRPr lang="en-US"/>
        </a:p>
      </dgm:t>
    </dgm:pt>
    <dgm:pt modelId="{A2A1E2D4-8392-433F-ACBC-FCA91F502A88}">
      <dgm:prSet custT="1"/>
      <dgm:spPr/>
      <dgm:t>
        <a:bodyPr/>
        <a:lstStyle/>
        <a:p>
          <a:r>
            <a:rPr lang="en-US" sz="2400" dirty="0" err="1" smtClean="0"/>
            <a:t>Proporsional</a:t>
          </a:r>
          <a:r>
            <a:rPr lang="en-US" sz="2400" dirty="0" smtClean="0"/>
            <a:t> (</a:t>
          </a:r>
          <a:r>
            <a:rPr lang="en-US" sz="2400" dirty="0" err="1" smtClean="0"/>
            <a:t>Tarif</a:t>
          </a:r>
          <a:r>
            <a:rPr lang="en-US" sz="2400" dirty="0" smtClean="0"/>
            <a:t> </a:t>
          </a:r>
          <a:r>
            <a:rPr lang="en-US" sz="2400" dirty="0" err="1" smtClean="0"/>
            <a:t>Tetap</a:t>
          </a:r>
          <a:r>
            <a:rPr lang="en-US" sz="2400" dirty="0" smtClean="0"/>
            <a:t>)</a:t>
          </a:r>
        </a:p>
      </dgm:t>
    </dgm:pt>
    <dgm:pt modelId="{C0F1B011-3495-4FE8-816E-19C6AD546309}" type="parTrans" cxnId="{F3F00C05-F75B-468C-A4F6-F0AFF7C11902}">
      <dgm:prSet/>
      <dgm:spPr/>
      <dgm:t>
        <a:bodyPr/>
        <a:lstStyle/>
        <a:p>
          <a:endParaRPr lang="en-US"/>
        </a:p>
      </dgm:t>
    </dgm:pt>
    <dgm:pt modelId="{017C4EDA-E715-448D-B479-01235D3195F4}" type="sibTrans" cxnId="{F3F00C05-F75B-468C-A4F6-F0AFF7C11902}">
      <dgm:prSet/>
      <dgm:spPr/>
      <dgm:t>
        <a:bodyPr/>
        <a:lstStyle/>
        <a:p>
          <a:endParaRPr lang="en-US"/>
        </a:p>
      </dgm:t>
    </dgm:pt>
    <dgm:pt modelId="{4FD0ED5C-8E4C-4973-B3F6-0263CFDF5D4F}">
      <dgm:prSet custT="1"/>
      <dgm:spPr/>
      <dgm:t>
        <a:bodyPr/>
        <a:lstStyle/>
        <a:p>
          <a:r>
            <a:rPr lang="en-US" sz="2400" dirty="0" err="1" smtClean="0"/>
            <a:t>Satuan</a:t>
          </a:r>
          <a:r>
            <a:rPr lang="en-US" sz="2400" dirty="0" smtClean="0"/>
            <a:t> Nominal </a:t>
          </a:r>
          <a:r>
            <a:rPr lang="en-US" sz="2400" dirty="0" err="1" smtClean="0"/>
            <a:t>Tetap</a:t>
          </a:r>
          <a:endParaRPr lang="en-US" sz="2400" dirty="0" smtClean="0"/>
        </a:p>
      </dgm:t>
    </dgm:pt>
    <dgm:pt modelId="{BF8E70DC-470D-42F5-B996-8E85A364016F}" type="parTrans" cxnId="{95588188-4CF6-4BC0-93F0-FEF33B975E4B}">
      <dgm:prSet/>
      <dgm:spPr/>
      <dgm:t>
        <a:bodyPr/>
        <a:lstStyle/>
        <a:p>
          <a:endParaRPr lang="en-US"/>
        </a:p>
      </dgm:t>
    </dgm:pt>
    <dgm:pt modelId="{CF756619-298C-489C-9511-3F4D3E18FAF1}" type="sibTrans" cxnId="{95588188-4CF6-4BC0-93F0-FEF33B975E4B}">
      <dgm:prSet/>
      <dgm:spPr/>
      <dgm:t>
        <a:bodyPr/>
        <a:lstStyle/>
        <a:p>
          <a:endParaRPr lang="en-US"/>
        </a:p>
      </dgm:t>
    </dgm:pt>
    <dgm:pt modelId="{D83C2471-0EB7-4736-AD42-7CD23E5A2B19}" type="pres">
      <dgm:prSet presAssocID="{D6F39D62-6905-4243-AE64-F0F8B9E729E9}" presName="layout" presStyleCnt="0">
        <dgm:presLayoutVars>
          <dgm:chMax/>
          <dgm:chPref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5A690FAD-F908-4C60-B3F3-4469FE99DF79}" type="pres">
      <dgm:prSet presAssocID="{E30EEFEC-5266-429F-B1B5-792CE863D42E}" presName="root" presStyleCnt="0">
        <dgm:presLayoutVars>
          <dgm:chMax/>
          <dgm:chPref/>
        </dgm:presLayoutVars>
      </dgm:prSet>
      <dgm:spPr/>
    </dgm:pt>
    <dgm:pt modelId="{5092E9F4-AAA8-4B7B-BE0C-03A51C0625C3}" type="pres">
      <dgm:prSet presAssocID="{E30EEFEC-5266-429F-B1B5-792CE863D42E}" presName="rootComposite" presStyleCnt="0">
        <dgm:presLayoutVars/>
      </dgm:prSet>
      <dgm:spPr/>
    </dgm:pt>
    <dgm:pt modelId="{626CF897-CEC4-4CB2-86C4-4225CE9307A1}" type="pres">
      <dgm:prSet presAssocID="{E30EEFEC-5266-429F-B1B5-792CE863D42E}" presName="ParentAccent" presStyleLbl="alignNode1" presStyleIdx="0" presStyleCnt="2"/>
      <dgm:spPr/>
    </dgm:pt>
    <dgm:pt modelId="{C54E883D-5D62-4713-B400-790B339AA983}" type="pres">
      <dgm:prSet presAssocID="{E30EEFEC-5266-429F-B1B5-792CE863D42E}" presName="ParentSmallAccent" presStyleLbl="fgAcc1" presStyleIdx="0" presStyleCnt="2"/>
      <dgm:spPr/>
    </dgm:pt>
    <dgm:pt modelId="{8237A3A4-D38F-47FE-9845-9846FCB6EE8E}" type="pres">
      <dgm:prSet presAssocID="{E30EEFEC-5266-429F-B1B5-792CE863D42E}" presName="Parent" presStyleLbl="revTx" presStyleIdx="0" presStyleCnt="6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0DAEE2-DFE1-4FA5-B72A-9E21EF693779}" type="pres">
      <dgm:prSet presAssocID="{E30EEFEC-5266-429F-B1B5-792CE863D42E}" presName="childShape" presStyleCnt="0">
        <dgm:presLayoutVars>
          <dgm:chMax val="0"/>
          <dgm:chPref val="0"/>
        </dgm:presLayoutVars>
      </dgm:prSet>
      <dgm:spPr/>
    </dgm:pt>
    <dgm:pt modelId="{589C336C-CE29-4F95-89D6-ED40DE01C273}" type="pres">
      <dgm:prSet presAssocID="{EA49CD9B-5BDA-4AED-A28C-F4EBAFA5F41A}" presName="childComposite" presStyleCnt="0">
        <dgm:presLayoutVars>
          <dgm:chMax val="0"/>
          <dgm:chPref val="0"/>
        </dgm:presLayoutVars>
      </dgm:prSet>
      <dgm:spPr/>
    </dgm:pt>
    <dgm:pt modelId="{7EF9A29A-8B71-4EDA-B6D7-B79FAB38AEC8}" type="pres">
      <dgm:prSet presAssocID="{EA49CD9B-5BDA-4AED-A28C-F4EBAFA5F41A}" presName="ChildAccent" presStyleLbl="solidFgAcc1" presStyleIdx="0" presStyleCnt="4"/>
      <dgm:spPr/>
    </dgm:pt>
    <dgm:pt modelId="{6E1F7A17-11E5-4C0A-A636-19D1A5DBC82D}" type="pres">
      <dgm:prSet presAssocID="{EA49CD9B-5BDA-4AED-A28C-F4EBAFA5F41A}" presName="Child" presStyleLbl="revTx" presStyleIdx="1" presStyleCnt="6" custLinFactNeighborY="9129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DA69FC-E007-4181-BDCD-0C7DCEA412EB}" type="pres">
      <dgm:prSet presAssocID="{15136FCC-4C81-4AF9-93A7-6302E6E28CF0}" presName="childComposite" presStyleCnt="0">
        <dgm:presLayoutVars>
          <dgm:chMax val="0"/>
          <dgm:chPref val="0"/>
        </dgm:presLayoutVars>
      </dgm:prSet>
      <dgm:spPr/>
    </dgm:pt>
    <dgm:pt modelId="{2BD8BF09-DCD5-47AA-8DF0-DA154661080E}" type="pres">
      <dgm:prSet presAssocID="{15136FCC-4C81-4AF9-93A7-6302E6E28CF0}" presName="ChildAccent" presStyleLbl="solidFgAcc1" presStyleIdx="1" presStyleCnt="4"/>
      <dgm:spPr/>
    </dgm:pt>
    <dgm:pt modelId="{287CA8F8-C30F-436D-B5CB-F7241F2A4CA7}" type="pres">
      <dgm:prSet presAssocID="{15136FCC-4C81-4AF9-93A7-6302E6E28CF0}" presName="Child" presStyleLbl="revTx" presStyleIdx="2" presStyleCnt="6" custLinFactY="100000" custLinFactNeighborY="11043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E15479-59AC-49E0-AF29-5908E901486D}" type="pres">
      <dgm:prSet presAssocID="{9926D359-9A6C-4BD1-ABAE-4951573812A7}" presName="root" presStyleCnt="0">
        <dgm:presLayoutVars>
          <dgm:chMax/>
          <dgm:chPref/>
        </dgm:presLayoutVars>
      </dgm:prSet>
      <dgm:spPr/>
    </dgm:pt>
    <dgm:pt modelId="{4831EF5B-F4B7-4128-A29A-E4ECD847C4CD}" type="pres">
      <dgm:prSet presAssocID="{9926D359-9A6C-4BD1-ABAE-4951573812A7}" presName="rootComposite" presStyleCnt="0">
        <dgm:presLayoutVars/>
      </dgm:prSet>
      <dgm:spPr/>
    </dgm:pt>
    <dgm:pt modelId="{C53CD770-C195-4ACD-9FDE-E7000A6BE873}" type="pres">
      <dgm:prSet presAssocID="{9926D359-9A6C-4BD1-ABAE-4951573812A7}" presName="ParentAccent" presStyleLbl="alignNode1" presStyleIdx="1" presStyleCnt="2"/>
      <dgm:spPr/>
    </dgm:pt>
    <dgm:pt modelId="{81C74419-2A84-4FB7-9FF2-9D359E6CFB7C}" type="pres">
      <dgm:prSet presAssocID="{9926D359-9A6C-4BD1-ABAE-4951573812A7}" presName="ParentSmallAccent" presStyleLbl="fgAcc1" presStyleIdx="1" presStyleCnt="2"/>
      <dgm:spPr/>
    </dgm:pt>
    <dgm:pt modelId="{AEEB3C20-3117-4142-BFAD-414C734462BA}" type="pres">
      <dgm:prSet presAssocID="{9926D359-9A6C-4BD1-ABAE-4951573812A7}" presName="Parent" presStyleLbl="revTx" presStyleIdx="3" presStyleCnt="6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3559DA-E4D0-423B-8E2E-B4D051B9732D}" type="pres">
      <dgm:prSet presAssocID="{9926D359-9A6C-4BD1-ABAE-4951573812A7}" presName="childShape" presStyleCnt="0">
        <dgm:presLayoutVars>
          <dgm:chMax val="0"/>
          <dgm:chPref val="0"/>
        </dgm:presLayoutVars>
      </dgm:prSet>
      <dgm:spPr/>
    </dgm:pt>
    <dgm:pt modelId="{C16B9FB6-6D62-41A3-BCDE-F7B702435A3F}" type="pres">
      <dgm:prSet presAssocID="{1F308CDC-12A6-43D2-9530-AA0FA8B578DC}" presName="childComposite" presStyleCnt="0">
        <dgm:presLayoutVars>
          <dgm:chMax val="0"/>
          <dgm:chPref val="0"/>
        </dgm:presLayoutVars>
      </dgm:prSet>
      <dgm:spPr/>
    </dgm:pt>
    <dgm:pt modelId="{F54B2328-49D5-487E-9441-CCA091C2525A}" type="pres">
      <dgm:prSet presAssocID="{1F308CDC-12A6-43D2-9530-AA0FA8B578DC}" presName="ChildAccent" presStyleLbl="solidFgAcc1" presStyleIdx="2" presStyleCnt="4"/>
      <dgm:spPr/>
    </dgm:pt>
    <dgm:pt modelId="{FCCC3FE0-C33C-461D-81C5-AF6D970AEA97}" type="pres">
      <dgm:prSet presAssocID="{1F308CDC-12A6-43D2-9530-AA0FA8B578DC}" presName="Child" presStyleLbl="revTx" presStyleIdx="4" presStyleCnt="6" custLinFactNeighborY="7215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164371-8FCF-4BD1-87D3-6A1F9B6B621E}" type="pres">
      <dgm:prSet presAssocID="{2860DDDB-FB6B-45CC-99DD-740DC3EC5A0C}" presName="childComposite" presStyleCnt="0">
        <dgm:presLayoutVars>
          <dgm:chMax val="0"/>
          <dgm:chPref val="0"/>
        </dgm:presLayoutVars>
      </dgm:prSet>
      <dgm:spPr/>
    </dgm:pt>
    <dgm:pt modelId="{6377C138-4F8C-4E98-B68E-14C28CA482A8}" type="pres">
      <dgm:prSet presAssocID="{2860DDDB-FB6B-45CC-99DD-740DC3EC5A0C}" presName="ChildAccent" presStyleLbl="solidFgAcc1" presStyleIdx="3" presStyleCnt="4"/>
      <dgm:spPr/>
    </dgm:pt>
    <dgm:pt modelId="{F560886D-D606-4047-97EC-1D3963D7A86A}" type="pres">
      <dgm:prSet presAssocID="{2860DDDB-FB6B-45CC-99DD-740DC3EC5A0C}" presName="Child" presStyleLbl="revTx" presStyleIdx="5" presStyleCnt="6" custLinFactY="60083" custLinFactNeighbor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E0AE816-D9E6-4C4C-9B06-2C6591A8DDAF}" srcId="{1F308CDC-12A6-43D2-9530-AA0FA8B578DC}" destId="{0995A654-6503-4FA7-BA42-0DA054D482C5}" srcOrd="2" destOrd="0" parTransId="{6FCBD2FA-C26A-4CB0-8DED-C25A63855B07}" sibTransId="{2531A874-5BE8-4B7B-8669-712CEB83734E}"/>
    <dgm:cxn modelId="{F73075F5-705F-46B7-8BA9-2ADBF782DB89}" type="presOf" srcId="{A2A1E2D4-8392-433F-ACBC-FCA91F502A88}" destId="{FCCC3FE0-C33C-461D-81C5-AF6D970AEA97}" srcOrd="0" destOrd="1" presId="urn:microsoft.com/office/officeart/2008/layout/SquareAccentList"/>
    <dgm:cxn modelId="{9436DDDF-ED6C-4094-BED5-5719E96C9443}" type="presOf" srcId="{D6F39D62-6905-4243-AE64-F0F8B9E729E9}" destId="{D83C2471-0EB7-4736-AD42-7CD23E5A2B19}" srcOrd="0" destOrd="0" presId="urn:microsoft.com/office/officeart/2008/layout/SquareAccentList"/>
    <dgm:cxn modelId="{E966E9AF-4146-4B13-8F66-6B646A7FBE92}" type="presOf" srcId="{85D6E65A-9E9F-4D68-985B-81FBE18EF960}" destId="{FCCC3FE0-C33C-461D-81C5-AF6D970AEA97}" srcOrd="0" destOrd="2" presId="urn:microsoft.com/office/officeart/2008/layout/SquareAccentList"/>
    <dgm:cxn modelId="{3D719874-5399-4EF9-85DE-F3200A90DFFC}" srcId="{EA49CD9B-5BDA-4AED-A28C-F4EBAFA5F41A}" destId="{3F6C69A1-E349-45E6-82B8-3502B8C69F0C}" srcOrd="0" destOrd="0" parTransId="{DF448B44-B558-4A2E-AEE4-3FC33F9B9D1A}" sibTransId="{E997C5D8-685C-4886-A96D-ABE49B1A5391}"/>
    <dgm:cxn modelId="{6360E694-0EC9-4665-9AAF-877FFD7A9A48}" type="presOf" srcId="{02B06B3A-3C0D-4162-8662-54FE8656F7AA}" destId="{287CA8F8-C30F-436D-B5CB-F7241F2A4CA7}" srcOrd="0" destOrd="1" presId="urn:microsoft.com/office/officeart/2008/layout/SquareAccentList"/>
    <dgm:cxn modelId="{956C4CD5-A9E3-4CA1-A4AC-A0CD3D633C8A}" srcId="{D6F39D62-6905-4243-AE64-F0F8B9E729E9}" destId="{E30EEFEC-5266-429F-B1B5-792CE863D42E}" srcOrd="0" destOrd="0" parTransId="{4E46EB89-3985-45F0-98A2-D49D64F977ED}" sibTransId="{76E9311A-BBB9-4B38-AB6A-65EBA8B73ACC}"/>
    <dgm:cxn modelId="{12866A37-15FD-4AAB-A204-3840B2583CAC}" type="presOf" srcId="{4FD0ED5C-8E4C-4973-B3F6-0263CFDF5D4F}" destId="{F560886D-D606-4047-97EC-1D3963D7A86A}" srcOrd="0" destOrd="1" presId="urn:microsoft.com/office/officeart/2008/layout/SquareAccentList"/>
    <dgm:cxn modelId="{B116C336-E493-49B5-A0E5-88703D73F304}" type="presOf" srcId="{1F308CDC-12A6-43D2-9530-AA0FA8B578DC}" destId="{FCCC3FE0-C33C-461D-81C5-AF6D970AEA97}" srcOrd="0" destOrd="0" presId="urn:microsoft.com/office/officeart/2008/layout/SquareAccentList"/>
    <dgm:cxn modelId="{7D067C43-58B5-44E0-BA83-6EFF4259460C}" type="presOf" srcId="{E30EEFEC-5266-429F-B1B5-792CE863D42E}" destId="{8237A3A4-D38F-47FE-9845-9846FCB6EE8E}" srcOrd="0" destOrd="0" presId="urn:microsoft.com/office/officeart/2008/layout/SquareAccentList"/>
    <dgm:cxn modelId="{5B416EC0-EFF0-4270-A079-B3DCB4D2BC44}" type="presOf" srcId="{0995A654-6503-4FA7-BA42-0DA054D482C5}" destId="{FCCC3FE0-C33C-461D-81C5-AF6D970AEA97}" srcOrd="0" destOrd="3" presId="urn:microsoft.com/office/officeart/2008/layout/SquareAccentList"/>
    <dgm:cxn modelId="{755E9BD5-655F-461A-9828-549B2E8F877F}" type="presOf" srcId="{2860DDDB-FB6B-45CC-99DD-740DC3EC5A0C}" destId="{F560886D-D606-4047-97EC-1D3963D7A86A}" srcOrd="0" destOrd="0" presId="urn:microsoft.com/office/officeart/2008/layout/SquareAccentList"/>
    <dgm:cxn modelId="{04CE2810-9262-421F-9405-BBB6F165A21E}" type="presOf" srcId="{3F6C69A1-E349-45E6-82B8-3502B8C69F0C}" destId="{6E1F7A17-11E5-4C0A-A636-19D1A5DBC82D}" srcOrd="0" destOrd="1" presId="urn:microsoft.com/office/officeart/2008/layout/SquareAccentList"/>
    <dgm:cxn modelId="{E82E74C4-E3F3-4186-8970-802F7D5512E6}" srcId="{9926D359-9A6C-4BD1-ABAE-4951573812A7}" destId="{2860DDDB-FB6B-45CC-99DD-740DC3EC5A0C}" srcOrd="1" destOrd="0" parTransId="{6D6F07F2-364A-4300-AE8A-3584C8D27D06}" sibTransId="{2B0978B0-EE22-446F-8713-16A8BD277D7E}"/>
    <dgm:cxn modelId="{95588188-4CF6-4BC0-93F0-FEF33B975E4B}" srcId="{2860DDDB-FB6B-45CC-99DD-740DC3EC5A0C}" destId="{4FD0ED5C-8E4C-4973-B3F6-0263CFDF5D4F}" srcOrd="0" destOrd="0" parTransId="{BF8E70DC-470D-42F5-B996-8E85A364016F}" sibTransId="{CF756619-298C-489C-9511-3F4D3E18FAF1}"/>
    <dgm:cxn modelId="{4D8F2361-229D-4808-A1FB-5EAC9CB2BB03}" srcId="{9926D359-9A6C-4BD1-ABAE-4951573812A7}" destId="{1F308CDC-12A6-43D2-9530-AA0FA8B578DC}" srcOrd="0" destOrd="0" parTransId="{95CDD19B-FFEC-4563-A12D-C1CA6B43C134}" sibTransId="{E09E2517-F3D5-485F-9E86-4D2FE97BA7A5}"/>
    <dgm:cxn modelId="{1840A564-D713-428D-971E-AAFED05FCDB2}" type="presOf" srcId="{EA49CD9B-5BDA-4AED-A28C-F4EBAFA5F41A}" destId="{6E1F7A17-11E5-4C0A-A636-19D1A5DBC82D}" srcOrd="0" destOrd="0" presId="urn:microsoft.com/office/officeart/2008/layout/SquareAccentList"/>
    <dgm:cxn modelId="{AA736081-949E-465A-B4ED-4D829834BC60}" srcId="{15136FCC-4C81-4AF9-93A7-6302E6E28CF0}" destId="{02B06B3A-3C0D-4162-8662-54FE8656F7AA}" srcOrd="0" destOrd="0" parTransId="{DB9DB14F-9334-4BC0-8471-3CE4D44589EA}" sibTransId="{8B983810-5AC4-4811-B2C7-D6D6DDC5DFFA}"/>
    <dgm:cxn modelId="{78EB61D7-75ED-46B7-81AB-9901905C8A9C}" srcId="{1F308CDC-12A6-43D2-9530-AA0FA8B578DC}" destId="{85D6E65A-9E9F-4D68-985B-81FBE18EF960}" srcOrd="1" destOrd="0" parTransId="{2D3FA731-E20E-495F-88C4-AE59D6C34589}" sibTransId="{E3757910-D2C4-457F-80C2-0C29D5C98946}"/>
    <dgm:cxn modelId="{CBEF9D7D-4B5D-4148-80DE-AC6AAAD378D8}" type="presOf" srcId="{9926D359-9A6C-4BD1-ABAE-4951573812A7}" destId="{AEEB3C20-3117-4142-BFAD-414C734462BA}" srcOrd="0" destOrd="0" presId="urn:microsoft.com/office/officeart/2008/layout/SquareAccentList"/>
    <dgm:cxn modelId="{5F5A77ED-1F74-4F6D-9E83-D56B5891AA8F}" srcId="{D6F39D62-6905-4243-AE64-F0F8B9E729E9}" destId="{9926D359-9A6C-4BD1-ABAE-4951573812A7}" srcOrd="1" destOrd="0" parTransId="{63C20ADC-3FAF-458B-9809-694DC2411A92}" sibTransId="{7DFEBE9F-14D9-4482-9D6A-3108CF5230ED}"/>
    <dgm:cxn modelId="{CA827907-B9D4-4CDA-BA07-5124D86F234C}" type="presOf" srcId="{15136FCC-4C81-4AF9-93A7-6302E6E28CF0}" destId="{287CA8F8-C30F-436D-B5CB-F7241F2A4CA7}" srcOrd="0" destOrd="0" presId="urn:microsoft.com/office/officeart/2008/layout/SquareAccentList"/>
    <dgm:cxn modelId="{D22C6134-1F03-4617-A7A1-9524CB581AB9}" srcId="{E30EEFEC-5266-429F-B1B5-792CE863D42E}" destId="{15136FCC-4C81-4AF9-93A7-6302E6E28CF0}" srcOrd="1" destOrd="0" parTransId="{E6793CCE-14FC-48CF-9D9E-9BD4EDC1E9EB}" sibTransId="{E5F0206A-5209-4D0C-B325-B198B4D01F09}"/>
    <dgm:cxn modelId="{722FE8A5-0128-470E-B68D-150ABA9C9661}" srcId="{E30EEFEC-5266-429F-B1B5-792CE863D42E}" destId="{EA49CD9B-5BDA-4AED-A28C-F4EBAFA5F41A}" srcOrd="0" destOrd="0" parTransId="{88AAD809-78DA-4AEE-BC11-6F3E8334D26C}" sibTransId="{BF0AD071-E80A-405B-A373-320681936D8D}"/>
    <dgm:cxn modelId="{F3F00C05-F75B-468C-A4F6-F0AFF7C11902}" srcId="{1F308CDC-12A6-43D2-9530-AA0FA8B578DC}" destId="{A2A1E2D4-8392-433F-ACBC-FCA91F502A88}" srcOrd="0" destOrd="0" parTransId="{C0F1B011-3495-4FE8-816E-19C6AD546309}" sibTransId="{017C4EDA-E715-448D-B479-01235D3195F4}"/>
    <dgm:cxn modelId="{CA40BE3F-32FD-4A5B-B46E-CE868025AFE7}" type="presParOf" srcId="{D83C2471-0EB7-4736-AD42-7CD23E5A2B19}" destId="{5A690FAD-F908-4C60-B3F3-4469FE99DF79}" srcOrd="0" destOrd="0" presId="urn:microsoft.com/office/officeart/2008/layout/SquareAccentList"/>
    <dgm:cxn modelId="{5F58A0D5-7B2A-4795-9B74-8C4CA50A2BDA}" type="presParOf" srcId="{5A690FAD-F908-4C60-B3F3-4469FE99DF79}" destId="{5092E9F4-AAA8-4B7B-BE0C-03A51C0625C3}" srcOrd="0" destOrd="0" presId="urn:microsoft.com/office/officeart/2008/layout/SquareAccentList"/>
    <dgm:cxn modelId="{F5305A91-F820-45AF-97A2-A63D52DABD13}" type="presParOf" srcId="{5092E9F4-AAA8-4B7B-BE0C-03A51C0625C3}" destId="{626CF897-CEC4-4CB2-86C4-4225CE9307A1}" srcOrd="0" destOrd="0" presId="urn:microsoft.com/office/officeart/2008/layout/SquareAccentList"/>
    <dgm:cxn modelId="{62314CD3-1C94-469C-9ACB-1D8397DF3C5E}" type="presParOf" srcId="{5092E9F4-AAA8-4B7B-BE0C-03A51C0625C3}" destId="{C54E883D-5D62-4713-B400-790B339AA983}" srcOrd="1" destOrd="0" presId="urn:microsoft.com/office/officeart/2008/layout/SquareAccentList"/>
    <dgm:cxn modelId="{2E82D368-6582-4840-AE2A-AF18623FF7F1}" type="presParOf" srcId="{5092E9F4-AAA8-4B7B-BE0C-03A51C0625C3}" destId="{8237A3A4-D38F-47FE-9845-9846FCB6EE8E}" srcOrd="2" destOrd="0" presId="urn:microsoft.com/office/officeart/2008/layout/SquareAccentList"/>
    <dgm:cxn modelId="{E79EF17C-0250-4A89-8639-9E39AE43536B}" type="presParOf" srcId="{5A690FAD-F908-4C60-B3F3-4469FE99DF79}" destId="{6E0DAEE2-DFE1-4FA5-B72A-9E21EF693779}" srcOrd="1" destOrd="0" presId="urn:microsoft.com/office/officeart/2008/layout/SquareAccentList"/>
    <dgm:cxn modelId="{0B050315-141E-4197-9987-676B67C7D6C2}" type="presParOf" srcId="{6E0DAEE2-DFE1-4FA5-B72A-9E21EF693779}" destId="{589C336C-CE29-4F95-89D6-ED40DE01C273}" srcOrd="0" destOrd="0" presId="urn:microsoft.com/office/officeart/2008/layout/SquareAccentList"/>
    <dgm:cxn modelId="{D733A62A-FFED-40C7-A23F-CA374B52FD9B}" type="presParOf" srcId="{589C336C-CE29-4F95-89D6-ED40DE01C273}" destId="{7EF9A29A-8B71-4EDA-B6D7-B79FAB38AEC8}" srcOrd="0" destOrd="0" presId="urn:microsoft.com/office/officeart/2008/layout/SquareAccentList"/>
    <dgm:cxn modelId="{2FDFF763-1094-46C2-80A8-2EE9FDE7EAFE}" type="presParOf" srcId="{589C336C-CE29-4F95-89D6-ED40DE01C273}" destId="{6E1F7A17-11E5-4C0A-A636-19D1A5DBC82D}" srcOrd="1" destOrd="0" presId="urn:microsoft.com/office/officeart/2008/layout/SquareAccentList"/>
    <dgm:cxn modelId="{8E6A53D4-6A9A-4DE5-933F-4139493F2825}" type="presParOf" srcId="{6E0DAEE2-DFE1-4FA5-B72A-9E21EF693779}" destId="{88DA69FC-E007-4181-BDCD-0C7DCEA412EB}" srcOrd="1" destOrd="0" presId="urn:microsoft.com/office/officeart/2008/layout/SquareAccentList"/>
    <dgm:cxn modelId="{BD74612C-4E35-4288-B8E8-CC123465A44B}" type="presParOf" srcId="{88DA69FC-E007-4181-BDCD-0C7DCEA412EB}" destId="{2BD8BF09-DCD5-47AA-8DF0-DA154661080E}" srcOrd="0" destOrd="0" presId="urn:microsoft.com/office/officeart/2008/layout/SquareAccentList"/>
    <dgm:cxn modelId="{D390CEC3-A983-4653-98DD-904D62B81B9B}" type="presParOf" srcId="{88DA69FC-E007-4181-BDCD-0C7DCEA412EB}" destId="{287CA8F8-C30F-436D-B5CB-F7241F2A4CA7}" srcOrd="1" destOrd="0" presId="urn:microsoft.com/office/officeart/2008/layout/SquareAccentList"/>
    <dgm:cxn modelId="{C23ED4C5-F072-41B3-9731-8BA28FF5589E}" type="presParOf" srcId="{D83C2471-0EB7-4736-AD42-7CD23E5A2B19}" destId="{0CE15479-59AC-49E0-AF29-5908E901486D}" srcOrd="1" destOrd="0" presId="urn:microsoft.com/office/officeart/2008/layout/SquareAccentList"/>
    <dgm:cxn modelId="{3D82DD4F-9DDA-4162-A8B2-B3BF72A53591}" type="presParOf" srcId="{0CE15479-59AC-49E0-AF29-5908E901486D}" destId="{4831EF5B-F4B7-4128-A29A-E4ECD847C4CD}" srcOrd="0" destOrd="0" presId="urn:microsoft.com/office/officeart/2008/layout/SquareAccentList"/>
    <dgm:cxn modelId="{2C7C383E-4443-4980-BE2F-CF1DDEFD8AAA}" type="presParOf" srcId="{4831EF5B-F4B7-4128-A29A-E4ECD847C4CD}" destId="{C53CD770-C195-4ACD-9FDE-E7000A6BE873}" srcOrd="0" destOrd="0" presId="urn:microsoft.com/office/officeart/2008/layout/SquareAccentList"/>
    <dgm:cxn modelId="{0113878F-25CA-46B6-9F8B-3AC414D7958A}" type="presParOf" srcId="{4831EF5B-F4B7-4128-A29A-E4ECD847C4CD}" destId="{81C74419-2A84-4FB7-9FF2-9D359E6CFB7C}" srcOrd="1" destOrd="0" presId="urn:microsoft.com/office/officeart/2008/layout/SquareAccentList"/>
    <dgm:cxn modelId="{2A77A5E7-FB70-4033-9EA5-E09F0CCA8E1E}" type="presParOf" srcId="{4831EF5B-F4B7-4128-A29A-E4ECD847C4CD}" destId="{AEEB3C20-3117-4142-BFAD-414C734462BA}" srcOrd="2" destOrd="0" presId="urn:microsoft.com/office/officeart/2008/layout/SquareAccentList"/>
    <dgm:cxn modelId="{2223D593-A290-4ACC-B07F-3CC78477FA96}" type="presParOf" srcId="{0CE15479-59AC-49E0-AF29-5908E901486D}" destId="{EB3559DA-E4D0-423B-8E2E-B4D051B9732D}" srcOrd="1" destOrd="0" presId="urn:microsoft.com/office/officeart/2008/layout/SquareAccentList"/>
    <dgm:cxn modelId="{A8E6CA6E-4EB3-46C9-B7C4-824A6F7BEEF2}" type="presParOf" srcId="{EB3559DA-E4D0-423B-8E2E-B4D051B9732D}" destId="{C16B9FB6-6D62-41A3-BCDE-F7B702435A3F}" srcOrd="0" destOrd="0" presId="urn:microsoft.com/office/officeart/2008/layout/SquareAccentList"/>
    <dgm:cxn modelId="{002B0944-56EF-45E6-B1CF-6A9BE35CA54E}" type="presParOf" srcId="{C16B9FB6-6D62-41A3-BCDE-F7B702435A3F}" destId="{F54B2328-49D5-487E-9441-CCA091C2525A}" srcOrd="0" destOrd="0" presId="urn:microsoft.com/office/officeart/2008/layout/SquareAccentList"/>
    <dgm:cxn modelId="{7A94E6A4-E35F-430C-9A9F-015977F9255C}" type="presParOf" srcId="{C16B9FB6-6D62-41A3-BCDE-F7B702435A3F}" destId="{FCCC3FE0-C33C-461D-81C5-AF6D970AEA97}" srcOrd="1" destOrd="0" presId="urn:microsoft.com/office/officeart/2008/layout/SquareAccentList"/>
    <dgm:cxn modelId="{5B204DD7-42FA-4658-B55B-9D0BDC006C62}" type="presParOf" srcId="{EB3559DA-E4D0-423B-8E2E-B4D051B9732D}" destId="{34164371-8FCF-4BD1-87D3-6A1F9B6B621E}" srcOrd="1" destOrd="0" presId="urn:microsoft.com/office/officeart/2008/layout/SquareAccentList"/>
    <dgm:cxn modelId="{DD4DF4E9-3839-4F82-8175-62F0B137E08D}" type="presParOf" srcId="{34164371-8FCF-4BD1-87D3-6A1F9B6B621E}" destId="{6377C138-4F8C-4E98-B68E-14C28CA482A8}" srcOrd="0" destOrd="0" presId="urn:microsoft.com/office/officeart/2008/layout/SquareAccentList"/>
    <dgm:cxn modelId="{50B0E620-EF4E-4B48-8299-591DD5878324}" type="presParOf" srcId="{34164371-8FCF-4BD1-87D3-6A1F9B6B621E}" destId="{F560886D-D606-4047-97EC-1D3963D7A86A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1220F52-A06E-42ED-A873-34EE648038E7}" type="doc">
      <dgm:prSet loTypeId="urn:microsoft.com/office/officeart/2005/8/layout/cycle6" loCatId="relationship" qsTypeId="urn:microsoft.com/office/officeart/2005/8/quickstyle/simple2" qsCatId="simple" csTypeId="urn:microsoft.com/office/officeart/2005/8/colors/accent6_3" csCatId="accent6" phldr="1"/>
      <dgm:spPr/>
      <dgm:t>
        <a:bodyPr/>
        <a:lstStyle/>
        <a:p>
          <a:endParaRPr lang="en-US"/>
        </a:p>
      </dgm:t>
    </dgm:pt>
    <dgm:pt modelId="{E8A4D80A-E4BE-4A28-9766-11CC736DBF76}">
      <dgm:prSet phldrT="[Text]" custT="1"/>
      <dgm:spPr/>
      <dgm:t>
        <a:bodyPr/>
        <a:lstStyle/>
        <a:p>
          <a:r>
            <a:rPr lang="en-US" sz="2800" dirty="0" err="1" smtClean="0"/>
            <a:t>Pembayaran</a:t>
          </a:r>
          <a:endParaRPr lang="en-US" sz="2800" dirty="0"/>
        </a:p>
      </dgm:t>
    </dgm:pt>
    <dgm:pt modelId="{390DF90F-B46E-4800-BFBA-DD4B03E516EA}" type="parTrans" cxnId="{CA2A91BE-4315-4A5C-9C82-2909E6DD9D2B}">
      <dgm:prSet/>
      <dgm:spPr/>
      <dgm:t>
        <a:bodyPr/>
        <a:lstStyle/>
        <a:p>
          <a:endParaRPr lang="en-US"/>
        </a:p>
      </dgm:t>
    </dgm:pt>
    <dgm:pt modelId="{3F3026C4-3885-478F-9066-2EC39DC34081}" type="sibTrans" cxnId="{CA2A91BE-4315-4A5C-9C82-2909E6DD9D2B}">
      <dgm:prSet/>
      <dgm:spPr/>
      <dgm:t>
        <a:bodyPr/>
        <a:lstStyle/>
        <a:p>
          <a:endParaRPr lang="en-US"/>
        </a:p>
      </dgm:t>
    </dgm:pt>
    <dgm:pt modelId="{204A6FA0-B4FA-4022-9099-36CE5DE9A8AA}">
      <dgm:prSet phldrT="[Text]" custT="1"/>
      <dgm:spPr/>
      <dgm:t>
        <a:bodyPr/>
        <a:lstStyle/>
        <a:p>
          <a:r>
            <a:rPr lang="en-US" sz="2800" dirty="0" err="1" smtClean="0"/>
            <a:t>Kompensasi</a:t>
          </a:r>
          <a:endParaRPr lang="en-US" sz="2800" dirty="0"/>
        </a:p>
      </dgm:t>
    </dgm:pt>
    <dgm:pt modelId="{78D5029F-502F-4CD2-B031-BECF9D551BEE}" type="parTrans" cxnId="{23BD70D7-FB0E-494E-B3D8-6FDC4A37A581}">
      <dgm:prSet/>
      <dgm:spPr/>
      <dgm:t>
        <a:bodyPr/>
        <a:lstStyle/>
        <a:p>
          <a:endParaRPr lang="en-US"/>
        </a:p>
      </dgm:t>
    </dgm:pt>
    <dgm:pt modelId="{4C678921-B224-4AE8-B48D-3D8C3FEF0C93}" type="sibTrans" cxnId="{23BD70D7-FB0E-494E-B3D8-6FDC4A37A581}">
      <dgm:prSet/>
      <dgm:spPr/>
      <dgm:t>
        <a:bodyPr/>
        <a:lstStyle/>
        <a:p>
          <a:endParaRPr lang="en-US"/>
        </a:p>
      </dgm:t>
    </dgm:pt>
    <dgm:pt modelId="{C432B82D-3319-45F0-BC59-795E767F55BC}">
      <dgm:prSet phldrT="[Text]" custT="1"/>
      <dgm:spPr/>
      <dgm:t>
        <a:bodyPr/>
        <a:lstStyle/>
        <a:p>
          <a:r>
            <a:rPr lang="en-US" sz="2800" dirty="0" err="1" smtClean="0"/>
            <a:t>Daluwarsa</a:t>
          </a:r>
          <a:endParaRPr lang="en-US" sz="2800" dirty="0"/>
        </a:p>
      </dgm:t>
    </dgm:pt>
    <dgm:pt modelId="{3C9997D7-B2DC-4E6A-BD7F-326EEC4A0E8E}" type="parTrans" cxnId="{480B8AAA-DBD0-43F6-AA9D-5CE9BDE8CF4C}">
      <dgm:prSet/>
      <dgm:spPr/>
      <dgm:t>
        <a:bodyPr/>
        <a:lstStyle/>
        <a:p>
          <a:endParaRPr lang="en-US"/>
        </a:p>
      </dgm:t>
    </dgm:pt>
    <dgm:pt modelId="{00BAB705-47A0-442C-B819-300433DAF41C}" type="sibTrans" cxnId="{480B8AAA-DBD0-43F6-AA9D-5CE9BDE8CF4C}">
      <dgm:prSet/>
      <dgm:spPr/>
      <dgm:t>
        <a:bodyPr/>
        <a:lstStyle/>
        <a:p>
          <a:endParaRPr lang="en-US"/>
        </a:p>
      </dgm:t>
    </dgm:pt>
    <dgm:pt modelId="{D942C255-45E8-4124-A12E-CDD82951F279}">
      <dgm:prSet phldrT="[Text]" custT="1"/>
      <dgm:spPr/>
      <dgm:t>
        <a:bodyPr/>
        <a:lstStyle/>
        <a:p>
          <a:r>
            <a:rPr lang="en-US" sz="2800" dirty="0" err="1" smtClean="0">
              <a:solidFill>
                <a:schemeClr val="tx1"/>
              </a:solidFill>
            </a:rPr>
            <a:t>Pembebasan</a:t>
          </a:r>
          <a:endParaRPr lang="en-US" sz="2800" dirty="0">
            <a:solidFill>
              <a:schemeClr val="tx1"/>
            </a:solidFill>
          </a:endParaRPr>
        </a:p>
      </dgm:t>
    </dgm:pt>
    <dgm:pt modelId="{52A9D8EE-9228-492E-9BF4-6ACE85985795}" type="parTrans" cxnId="{45A1BC6D-A012-4147-BF26-CFAF318745C8}">
      <dgm:prSet/>
      <dgm:spPr/>
      <dgm:t>
        <a:bodyPr/>
        <a:lstStyle/>
        <a:p>
          <a:endParaRPr lang="en-US"/>
        </a:p>
      </dgm:t>
    </dgm:pt>
    <dgm:pt modelId="{148B1C1B-10E5-4DDA-A48D-0551D5D21795}" type="sibTrans" cxnId="{45A1BC6D-A012-4147-BF26-CFAF318745C8}">
      <dgm:prSet/>
      <dgm:spPr/>
      <dgm:t>
        <a:bodyPr/>
        <a:lstStyle/>
        <a:p>
          <a:endParaRPr lang="en-US"/>
        </a:p>
      </dgm:t>
    </dgm:pt>
    <dgm:pt modelId="{9C73F8A7-5CA4-4E7D-A2F5-03F6248822B6}">
      <dgm:prSet phldrT="[Text]" custT="1"/>
      <dgm:spPr/>
      <dgm:t>
        <a:bodyPr/>
        <a:lstStyle/>
        <a:p>
          <a:r>
            <a:rPr lang="en-US" sz="2800" dirty="0" err="1" smtClean="0">
              <a:solidFill>
                <a:schemeClr val="tx1"/>
              </a:solidFill>
            </a:rPr>
            <a:t>Penghapusan</a:t>
          </a:r>
          <a:endParaRPr lang="en-US" sz="2800" dirty="0">
            <a:solidFill>
              <a:schemeClr val="tx1"/>
            </a:solidFill>
          </a:endParaRPr>
        </a:p>
      </dgm:t>
    </dgm:pt>
    <dgm:pt modelId="{687CAC72-0289-4AAA-9E38-3DE8A78F6EE3}" type="parTrans" cxnId="{61A188F7-F8A8-4875-9369-5E3C9566758B}">
      <dgm:prSet/>
      <dgm:spPr/>
      <dgm:t>
        <a:bodyPr/>
        <a:lstStyle/>
        <a:p>
          <a:endParaRPr lang="en-US"/>
        </a:p>
      </dgm:t>
    </dgm:pt>
    <dgm:pt modelId="{1B401159-069B-4B6C-B957-54436322AD25}" type="sibTrans" cxnId="{61A188F7-F8A8-4875-9369-5E3C9566758B}">
      <dgm:prSet/>
      <dgm:spPr/>
      <dgm:t>
        <a:bodyPr/>
        <a:lstStyle/>
        <a:p>
          <a:endParaRPr lang="en-US"/>
        </a:p>
      </dgm:t>
    </dgm:pt>
    <dgm:pt modelId="{B38581F1-A34B-405F-8C06-C87B27D91F51}" type="pres">
      <dgm:prSet presAssocID="{F1220F52-A06E-42ED-A873-34EE648038E7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7229D75-4A62-4DC1-AA15-1B817644D350}" type="pres">
      <dgm:prSet presAssocID="{E8A4D80A-E4BE-4A28-9766-11CC736DBF76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1E3E6F-0480-4497-A9B0-9B632A2AE23C}" type="pres">
      <dgm:prSet presAssocID="{E8A4D80A-E4BE-4A28-9766-11CC736DBF76}" presName="spNode" presStyleCnt="0"/>
      <dgm:spPr/>
    </dgm:pt>
    <dgm:pt modelId="{B9BA516F-F40E-42C3-A6B5-0FFEBC822B5B}" type="pres">
      <dgm:prSet presAssocID="{3F3026C4-3885-478F-9066-2EC39DC34081}" presName="sibTrans" presStyleLbl="sibTrans1D1" presStyleIdx="0" presStyleCnt="5"/>
      <dgm:spPr/>
      <dgm:t>
        <a:bodyPr/>
        <a:lstStyle/>
        <a:p>
          <a:endParaRPr lang="en-US"/>
        </a:p>
      </dgm:t>
    </dgm:pt>
    <dgm:pt modelId="{AEF856DD-7A68-417A-88BA-E3ADC8C1C563}" type="pres">
      <dgm:prSet presAssocID="{204A6FA0-B4FA-4022-9099-36CE5DE9A8AA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BDFD97-B1D1-45C1-A9D4-AE96FC230F7E}" type="pres">
      <dgm:prSet presAssocID="{204A6FA0-B4FA-4022-9099-36CE5DE9A8AA}" presName="spNode" presStyleCnt="0"/>
      <dgm:spPr/>
    </dgm:pt>
    <dgm:pt modelId="{BACCDE17-109D-4BB7-9390-984A45AC36C4}" type="pres">
      <dgm:prSet presAssocID="{4C678921-B224-4AE8-B48D-3D8C3FEF0C93}" presName="sibTrans" presStyleLbl="sibTrans1D1" presStyleIdx="1" presStyleCnt="5"/>
      <dgm:spPr/>
      <dgm:t>
        <a:bodyPr/>
        <a:lstStyle/>
        <a:p>
          <a:endParaRPr lang="en-US"/>
        </a:p>
      </dgm:t>
    </dgm:pt>
    <dgm:pt modelId="{B93C57E5-FB42-4BCF-9A88-A474EF159BD7}" type="pres">
      <dgm:prSet presAssocID="{C432B82D-3319-45F0-BC59-795E767F55BC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8F53B9-9E5A-460F-A8CC-879AB54956C3}" type="pres">
      <dgm:prSet presAssocID="{C432B82D-3319-45F0-BC59-795E767F55BC}" presName="spNode" presStyleCnt="0"/>
      <dgm:spPr/>
    </dgm:pt>
    <dgm:pt modelId="{ACD538C0-D8DF-4E34-82C3-912A64255F7E}" type="pres">
      <dgm:prSet presAssocID="{00BAB705-47A0-442C-B819-300433DAF41C}" presName="sibTrans" presStyleLbl="sibTrans1D1" presStyleIdx="2" presStyleCnt="5"/>
      <dgm:spPr/>
      <dgm:t>
        <a:bodyPr/>
        <a:lstStyle/>
        <a:p>
          <a:endParaRPr lang="en-US"/>
        </a:p>
      </dgm:t>
    </dgm:pt>
    <dgm:pt modelId="{B9C760D6-4FC8-4B9A-B458-837F6373579E}" type="pres">
      <dgm:prSet presAssocID="{D942C255-45E8-4124-A12E-CDD82951F279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C18563-8541-4076-B01B-195AE89AC1CA}" type="pres">
      <dgm:prSet presAssocID="{D942C255-45E8-4124-A12E-CDD82951F279}" presName="spNode" presStyleCnt="0"/>
      <dgm:spPr/>
    </dgm:pt>
    <dgm:pt modelId="{1618E72F-2CEA-4BBA-AB48-76543ECD09D2}" type="pres">
      <dgm:prSet presAssocID="{148B1C1B-10E5-4DDA-A48D-0551D5D21795}" presName="sibTrans" presStyleLbl="sibTrans1D1" presStyleIdx="3" presStyleCnt="5"/>
      <dgm:spPr/>
      <dgm:t>
        <a:bodyPr/>
        <a:lstStyle/>
        <a:p>
          <a:endParaRPr lang="en-US"/>
        </a:p>
      </dgm:t>
    </dgm:pt>
    <dgm:pt modelId="{B9EE9243-497B-4BD3-803F-47F566691497}" type="pres">
      <dgm:prSet presAssocID="{9C73F8A7-5CA4-4E7D-A2F5-03F6248822B6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DB8FEE-8D61-49B7-AF56-7AD9679EF421}" type="pres">
      <dgm:prSet presAssocID="{9C73F8A7-5CA4-4E7D-A2F5-03F6248822B6}" presName="spNode" presStyleCnt="0"/>
      <dgm:spPr/>
    </dgm:pt>
    <dgm:pt modelId="{9D1DD5FE-D949-4F55-8A82-D9C9B64066D5}" type="pres">
      <dgm:prSet presAssocID="{1B401159-069B-4B6C-B957-54436322AD25}" presName="sibTrans" presStyleLbl="sibTrans1D1" presStyleIdx="4" presStyleCnt="5"/>
      <dgm:spPr/>
      <dgm:t>
        <a:bodyPr/>
        <a:lstStyle/>
        <a:p>
          <a:endParaRPr lang="en-US"/>
        </a:p>
      </dgm:t>
    </dgm:pt>
  </dgm:ptLst>
  <dgm:cxnLst>
    <dgm:cxn modelId="{CA2A91BE-4315-4A5C-9C82-2909E6DD9D2B}" srcId="{F1220F52-A06E-42ED-A873-34EE648038E7}" destId="{E8A4D80A-E4BE-4A28-9766-11CC736DBF76}" srcOrd="0" destOrd="0" parTransId="{390DF90F-B46E-4800-BFBA-DD4B03E516EA}" sibTransId="{3F3026C4-3885-478F-9066-2EC39DC34081}"/>
    <dgm:cxn modelId="{3628A255-6199-4215-9521-311DD6D7D335}" type="presOf" srcId="{D942C255-45E8-4124-A12E-CDD82951F279}" destId="{B9C760D6-4FC8-4B9A-B458-837F6373579E}" srcOrd="0" destOrd="0" presId="urn:microsoft.com/office/officeart/2005/8/layout/cycle6"/>
    <dgm:cxn modelId="{FF73B461-83B5-4167-B409-F782586AF6C9}" type="presOf" srcId="{E8A4D80A-E4BE-4A28-9766-11CC736DBF76}" destId="{07229D75-4A62-4DC1-AA15-1B817644D350}" srcOrd="0" destOrd="0" presId="urn:microsoft.com/office/officeart/2005/8/layout/cycle6"/>
    <dgm:cxn modelId="{480B8AAA-DBD0-43F6-AA9D-5CE9BDE8CF4C}" srcId="{F1220F52-A06E-42ED-A873-34EE648038E7}" destId="{C432B82D-3319-45F0-BC59-795E767F55BC}" srcOrd="2" destOrd="0" parTransId="{3C9997D7-B2DC-4E6A-BD7F-326EEC4A0E8E}" sibTransId="{00BAB705-47A0-442C-B819-300433DAF41C}"/>
    <dgm:cxn modelId="{65F6B645-A968-4D91-9296-E3A1D31A6C44}" type="presOf" srcId="{148B1C1B-10E5-4DDA-A48D-0551D5D21795}" destId="{1618E72F-2CEA-4BBA-AB48-76543ECD09D2}" srcOrd="0" destOrd="0" presId="urn:microsoft.com/office/officeart/2005/8/layout/cycle6"/>
    <dgm:cxn modelId="{EDCBFB5C-3F9E-4519-A2BE-1E641F58AF15}" type="presOf" srcId="{3F3026C4-3885-478F-9066-2EC39DC34081}" destId="{B9BA516F-F40E-42C3-A6B5-0FFEBC822B5B}" srcOrd="0" destOrd="0" presId="urn:microsoft.com/office/officeart/2005/8/layout/cycle6"/>
    <dgm:cxn modelId="{61A188F7-F8A8-4875-9369-5E3C9566758B}" srcId="{F1220F52-A06E-42ED-A873-34EE648038E7}" destId="{9C73F8A7-5CA4-4E7D-A2F5-03F6248822B6}" srcOrd="4" destOrd="0" parTransId="{687CAC72-0289-4AAA-9E38-3DE8A78F6EE3}" sibTransId="{1B401159-069B-4B6C-B957-54436322AD25}"/>
    <dgm:cxn modelId="{2031AD26-4277-4221-866A-45135C06E88F}" type="presOf" srcId="{00BAB705-47A0-442C-B819-300433DAF41C}" destId="{ACD538C0-D8DF-4E34-82C3-912A64255F7E}" srcOrd="0" destOrd="0" presId="urn:microsoft.com/office/officeart/2005/8/layout/cycle6"/>
    <dgm:cxn modelId="{FEBE8B1E-9801-4EB9-B241-4411C5A2D167}" type="presOf" srcId="{204A6FA0-B4FA-4022-9099-36CE5DE9A8AA}" destId="{AEF856DD-7A68-417A-88BA-E3ADC8C1C563}" srcOrd="0" destOrd="0" presId="urn:microsoft.com/office/officeart/2005/8/layout/cycle6"/>
    <dgm:cxn modelId="{43AE3614-3A05-404D-86C5-77DE5474FE16}" type="presOf" srcId="{C432B82D-3319-45F0-BC59-795E767F55BC}" destId="{B93C57E5-FB42-4BCF-9A88-A474EF159BD7}" srcOrd="0" destOrd="0" presId="urn:microsoft.com/office/officeart/2005/8/layout/cycle6"/>
    <dgm:cxn modelId="{261379F2-AAF6-455B-81C9-4AB289A04544}" type="presOf" srcId="{9C73F8A7-5CA4-4E7D-A2F5-03F6248822B6}" destId="{B9EE9243-497B-4BD3-803F-47F566691497}" srcOrd="0" destOrd="0" presId="urn:microsoft.com/office/officeart/2005/8/layout/cycle6"/>
    <dgm:cxn modelId="{23BD70D7-FB0E-494E-B3D8-6FDC4A37A581}" srcId="{F1220F52-A06E-42ED-A873-34EE648038E7}" destId="{204A6FA0-B4FA-4022-9099-36CE5DE9A8AA}" srcOrd="1" destOrd="0" parTransId="{78D5029F-502F-4CD2-B031-BECF9D551BEE}" sibTransId="{4C678921-B224-4AE8-B48D-3D8C3FEF0C93}"/>
    <dgm:cxn modelId="{45A1BC6D-A012-4147-BF26-CFAF318745C8}" srcId="{F1220F52-A06E-42ED-A873-34EE648038E7}" destId="{D942C255-45E8-4124-A12E-CDD82951F279}" srcOrd="3" destOrd="0" parTransId="{52A9D8EE-9228-492E-9BF4-6ACE85985795}" sibTransId="{148B1C1B-10E5-4DDA-A48D-0551D5D21795}"/>
    <dgm:cxn modelId="{DFEA7963-B1D2-4726-A27A-50958A78BF9B}" type="presOf" srcId="{1B401159-069B-4B6C-B957-54436322AD25}" destId="{9D1DD5FE-D949-4F55-8A82-D9C9B64066D5}" srcOrd="0" destOrd="0" presId="urn:microsoft.com/office/officeart/2005/8/layout/cycle6"/>
    <dgm:cxn modelId="{ECA22190-6108-43BE-916E-159870408B89}" type="presOf" srcId="{F1220F52-A06E-42ED-A873-34EE648038E7}" destId="{B38581F1-A34B-405F-8C06-C87B27D91F51}" srcOrd="0" destOrd="0" presId="urn:microsoft.com/office/officeart/2005/8/layout/cycle6"/>
    <dgm:cxn modelId="{EAEF706B-10F7-4DE2-803B-4ECA02257D78}" type="presOf" srcId="{4C678921-B224-4AE8-B48D-3D8C3FEF0C93}" destId="{BACCDE17-109D-4BB7-9390-984A45AC36C4}" srcOrd="0" destOrd="0" presId="urn:microsoft.com/office/officeart/2005/8/layout/cycle6"/>
    <dgm:cxn modelId="{7D30F9FA-C8BE-4901-B4D8-A5C296DE56B9}" type="presParOf" srcId="{B38581F1-A34B-405F-8C06-C87B27D91F51}" destId="{07229D75-4A62-4DC1-AA15-1B817644D350}" srcOrd="0" destOrd="0" presId="urn:microsoft.com/office/officeart/2005/8/layout/cycle6"/>
    <dgm:cxn modelId="{C70D9C44-6C2C-48FD-B367-C0653C988B36}" type="presParOf" srcId="{B38581F1-A34B-405F-8C06-C87B27D91F51}" destId="{B31E3E6F-0480-4497-A9B0-9B632A2AE23C}" srcOrd="1" destOrd="0" presId="urn:microsoft.com/office/officeart/2005/8/layout/cycle6"/>
    <dgm:cxn modelId="{B7631742-055B-4CF0-825B-794B7CC4AC8C}" type="presParOf" srcId="{B38581F1-A34B-405F-8C06-C87B27D91F51}" destId="{B9BA516F-F40E-42C3-A6B5-0FFEBC822B5B}" srcOrd="2" destOrd="0" presId="urn:microsoft.com/office/officeart/2005/8/layout/cycle6"/>
    <dgm:cxn modelId="{DE6134D5-3E72-425F-8114-9CC4A415F8B0}" type="presParOf" srcId="{B38581F1-A34B-405F-8C06-C87B27D91F51}" destId="{AEF856DD-7A68-417A-88BA-E3ADC8C1C563}" srcOrd="3" destOrd="0" presId="urn:microsoft.com/office/officeart/2005/8/layout/cycle6"/>
    <dgm:cxn modelId="{5DC45B60-46AD-4B7B-A592-1E86E0DD15F7}" type="presParOf" srcId="{B38581F1-A34B-405F-8C06-C87B27D91F51}" destId="{E4BDFD97-B1D1-45C1-A9D4-AE96FC230F7E}" srcOrd="4" destOrd="0" presId="urn:microsoft.com/office/officeart/2005/8/layout/cycle6"/>
    <dgm:cxn modelId="{BEB75294-0FAF-48E6-AD77-E26F5F64735B}" type="presParOf" srcId="{B38581F1-A34B-405F-8C06-C87B27D91F51}" destId="{BACCDE17-109D-4BB7-9390-984A45AC36C4}" srcOrd="5" destOrd="0" presId="urn:microsoft.com/office/officeart/2005/8/layout/cycle6"/>
    <dgm:cxn modelId="{98A94C9C-3CF2-4408-BCA1-5A692F12285E}" type="presParOf" srcId="{B38581F1-A34B-405F-8C06-C87B27D91F51}" destId="{B93C57E5-FB42-4BCF-9A88-A474EF159BD7}" srcOrd="6" destOrd="0" presId="urn:microsoft.com/office/officeart/2005/8/layout/cycle6"/>
    <dgm:cxn modelId="{0CEE25C3-F5BE-4B2D-A7DE-F6EF1FC2F25A}" type="presParOf" srcId="{B38581F1-A34B-405F-8C06-C87B27D91F51}" destId="{EE8F53B9-9E5A-460F-A8CC-879AB54956C3}" srcOrd="7" destOrd="0" presId="urn:microsoft.com/office/officeart/2005/8/layout/cycle6"/>
    <dgm:cxn modelId="{2171445B-3E5A-4D3A-93FD-18C45FE07F0D}" type="presParOf" srcId="{B38581F1-A34B-405F-8C06-C87B27D91F51}" destId="{ACD538C0-D8DF-4E34-82C3-912A64255F7E}" srcOrd="8" destOrd="0" presId="urn:microsoft.com/office/officeart/2005/8/layout/cycle6"/>
    <dgm:cxn modelId="{7C722E19-9F2C-4184-91FA-3C7FD98B0AF2}" type="presParOf" srcId="{B38581F1-A34B-405F-8C06-C87B27D91F51}" destId="{B9C760D6-4FC8-4B9A-B458-837F6373579E}" srcOrd="9" destOrd="0" presId="urn:microsoft.com/office/officeart/2005/8/layout/cycle6"/>
    <dgm:cxn modelId="{A2F8D8CA-FD52-4A02-8DEE-47E98E1C4263}" type="presParOf" srcId="{B38581F1-A34B-405F-8C06-C87B27D91F51}" destId="{97C18563-8541-4076-B01B-195AE89AC1CA}" srcOrd="10" destOrd="0" presId="urn:microsoft.com/office/officeart/2005/8/layout/cycle6"/>
    <dgm:cxn modelId="{523DC630-112D-4082-B7D2-FC48A27A3EF2}" type="presParOf" srcId="{B38581F1-A34B-405F-8C06-C87B27D91F51}" destId="{1618E72F-2CEA-4BBA-AB48-76543ECD09D2}" srcOrd="11" destOrd="0" presId="urn:microsoft.com/office/officeart/2005/8/layout/cycle6"/>
    <dgm:cxn modelId="{EA702B75-8632-4E0F-B565-015CE62B2967}" type="presParOf" srcId="{B38581F1-A34B-405F-8C06-C87B27D91F51}" destId="{B9EE9243-497B-4BD3-803F-47F566691497}" srcOrd="12" destOrd="0" presId="urn:microsoft.com/office/officeart/2005/8/layout/cycle6"/>
    <dgm:cxn modelId="{3C2C1C15-5565-49D4-9A1A-5986D4A99FCF}" type="presParOf" srcId="{B38581F1-A34B-405F-8C06-C87B27D91F51}" destId="{7ADB8FEE-8D61-49B7-AF56-7AD9679EF421}" srcOrd="13" destOrd="0" presId="urn:microsoft.com/office/officeart/2005/8/layout/cycle6"/>
    <dgm:cxn modelId="{D59593D7-CE99-47BA-B974-33D2CA105F06}" type="presParOf" srcId="{B38581F1-A34B-405F-8C06-C87B27D91F51}" destId="{9D1DD5FE-D949-4F55-8A82-D9C9B64066D5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6CF897-CEC4-4CB2-86C4-4225CE9307A1}">
      <dsp:nvSpPr>
        <dsp:cNvPr id="0" name=""/>
        <dsp:cNvSpPr/>
      </dsp:nvSpPr>
      <dsp:spPr>
        <a:xfrm>
          <a:off x="6821" y="895136"/>
          <a:ext cx="4235454" cy="498288"/>
        </a:xfrm>
        <a:prstGeom prst="rect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63500">
            <a:schemeClr val="accent6">
              <a:shade val="80000"/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54E883D-5D62-4713-B400-790B339AA983}">
      <dsp:nvSpPr>
        <dsp:cNvPr id="0" name=""/>
        <dsp:cNvSpPr/>
      </dsp:nvSpPr>
      <dsp:spPr>
        <a:xfrm>
          <a:off x="6821" y="1082273"/>
          <a:ext cx="311151" cy="31115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37A3A4-D38F-47FE-9845-9846FCB6EE8E}">
      <dsp:nvSpPr>
        <dsp:cNvPr id="0" name=""/>
        <dsp:cNvSpPr/>
      </dsp:nvSpPr>
      <dsp:spPr>
        <a:xfrm>
          <a:off x="6821" y="0"/>
          <a:ext cx="4235454" cy="8951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76200" rIns="114300" bIns="76200" numCol="1" spcCol="1270" anchor="ctr" anchorCtr="0">
          <a:noAutofit/>
        </a:bodyPr>
        <a:lstStyle/>
        <a:p>
          <a:pPr lvl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0" kern="1200" dirty="0" err="1" smtClean="0"/>
            <a:t>Persentase</a:t>
          </a:r>
          <a:r>
            <a:rPr lang="en-US" sz="6000" kern="1200" dirty="0" smtClean="0"/>
            <a:t> </a:t>
          </a:r>
          <a:r>
            <a:rPr lang="en-US" sz="6000" kern="1200" dirty="0" err="1" smtClean="0"/>
            <a:t>Tarif</a:t>
          </a:r>
          <a:endParaRPr lang="en-US" sz="6000" kern="1200" dirty="0"/>
        </a:p>
      </dsp:txBody>
      <dsp:txXfrm>
        <a:off x="6821" y="0"/>
        <a:ext cx="4235454" cy="895136"/>
      </dsp:txXfrm>
    </dsp:sp>
    <dsp:sp modelId="{7EF9A29A-8B71-4EDA-B6D7-B79FAB38AEC8}">
      <dsp:nvSpPr>
        <dsp:cNvPr id="0" name=""/>
        <dsp:cNvSpPr/>
      </dsp:nvSpPr>
      <dsp:spPr>
        <a:xfrm>
          <a:off x="6821" y="1807558"/>
          <a:ext cx="311144" cy="3111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1F7A17-11E5-4C0A-A636-19D1A5DBC82D}">
      <dsp:nvSpPr>
        <dsp:cNvPr id="0" name=""/>
        <dsp:cNvSpPr/>
      </dsp:nvSpPr>
      <dsp:spPr>
        <a:xfrm>
          <a:off x="303303" y="2262619"/>
          <a:ext cx="3938972" cy="7252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Marginal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err="1" smtClean="0"/>
            <a:t>Merupakan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tarif</a:t>
          </a:r>
          <a:r>
            <a:rPr lang="en-US" sz="2400" kern="1200" dirty="0" smtClean="0"/>
            <a:t> yang </a:t>
          </a:r>
          <a:r>
            <a:rPr lang="en-US" sz="2400" kern="1200" dirty="0" err="1" smtClean="0"/>
            <a:t>menjadi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acuan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pengenaan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ketika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nilai</a:t>
          </a:r>
          <a:r>
            <a:rPr lang="en-US" sz="2400" kern="1200" dirty="0" smtClean="0"/>
            <a:t> nominal </a:t>
          </a:r>
          <a:r>
            <a:rPr lang="en-US" sz="2400" kern="1200" dirty="0" err="1" smtClean="0"/>
            <a:t>objek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pajak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meningkat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sebesar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satu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satuan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mata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uang</a:t>
          </a:r>
          <a:r>
            <a:rPr lang="en-US" sz="2400" kern="1200" dirty="0" smtClean="0"/>
            <a:t>.</a:t>
          </a:r>
        </a:p>
      </dsp:txBody>
      <dsp:txXfrm>
        <a:off x="303303" y="2262619"/>
        <a:ext cx="3938972" cy="725277"/>
      </dsp:txXfrm>
    </dsp:sp>
    <dsp:sp modelId="{2BD8BF09-DCD5-47AA-8DF0-DA154661080E}">
      <dsp:nvSpPr>
        <dsp:cNvPr id="0" name=""/>
        <dsp:cNvSpPr/>
      </dsp:nvSpPr>
      <dsp:spPr>
        <a:xfrm>
          <a:off x="6821" y="2532836"/>
          <a:ext cx="311144" cy="3111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shade val="80000"/>
              <a:hueOff val="-115685"/>
              <a:satOff val="877"/>
              <a:lumOff val="84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7CA8F8-C30F-436D-B5CB-F7241F2A4CA7}">
      <dsp:nvSpPr>
        <dsp:cNvPr id="0" name=""/>
        <dsp:cNvSpPr/>
      </dsp:nvSpPr>
      <dsp:spPr>
        <a:xfrm>
          <a:off x="303303" y="3851992"/>
          <a:ext cx="3938972" cy="7252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Efektif</a:t>
          </a:r>
          <a:endParaRPr lang="en-US" sz="2400" kern="1200" dirty="0" smtClean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err="1" smtClean="0"/>
            <a:t>Merupakan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tarif</a:t>
          </a:r>
          <a:r>
            <a:rPr lang="en-US" sz="2400" kern="1200" dirty="0" smtClean="0"/>
            <a:t> yang </a:t>
          </a:r>
          <a:r>
            <a:rPr lang="en-US" sz="2400" kern="1200" dirty="0" err="1" smtClean="0"/>
            <a:t>diperoleh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dari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rasio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nilai</a:t>
          </a:r>
          <a:r>
            <a:rPr lang="en-US" sz="2400" kern="1200" dirty="0" smtClean="0"/>
            <a:t> nominal </a:t>
          </a:r>
          <a:r>
            <a:rPr lang="en-US" sz="2400" kern="1200" dirty="0" err="1" smtClean="0"/>
            <a:t>pajak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terutang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dengan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nilai</a:t>
          </a:r>
          <a:r>
            <a:rPr lang="en-US" sz="2400" kern="1200" dirty="0" smtClean="0"/>
            <a:t> nominal </a:t>
          </a:r>
          <a:r>
            <a:rPr lang="en-US" sz="2400" kern="1200" dirty="0" err="1" smtClean="0"/>
            <a:t>objek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pajak</a:t>
          </a:r>
          <a:r>
            <a:rPr lang="en-US" sz="2400" kern="1200" dirty="0" smtClean="0"/>
            <a:t>.</a:t>
          </a:r>
        </a:p>
      </dsp:txBody>
      <dsp:txXfrm>
        <a:off x="303303" y="3851992"/>
        <a:ext cx="3938972" cy="725277"/>
      </dsp:txXfrm>
    </dsp:sp>
    <dsp:sp modelId="{C53CD770-C195-4ACD-9FDE-E7000A6BE873}">
      <dsp:nvSpPr>
        <dsp:cNvPr id="0" name=""/>
        <dsp:cNvSpPr/>
      </dsp:nvSpPr>
      <dsp:spPr>
        <a:xfrm>
          <a:off x="4454048" y="895136"/>
          <a:ext cx="4235454" cy="498288"/>
        </a:xfrm>
        <a:prstGeom prst="rect">
          <a:avLst/>
        </a:prstGeom>
        <a:solidFill>
          <a:schemeClr val="accent6">
            <a:shade val="80000"/>
            <a:hueOff val="-347056"/>
            <a:satOff val="2632"/>
            <a:lumOff val="25223"/>
            <a:alphaOff val="0"/>
          </a:schemeClr>
        </a:solidFill>
        <a:ln w="19050" cap="flat" cmpd="sng" algn="ctr">
          <a:solidFill>
            <a:schemeClr val="accent6">
              <a:shade val="80000"/>
              <a:hueOff val="-347056"/>
              <a:satOff val="2632"/>
              <a:lumOff val="25223"/>
              <a:alphaOff val="0"/>
            </a:schemeClr>
          </a:solidFill>
          <a:prstDash val="solid"/>
        </a:ln>
        <a:effectLst>
          <a:glow rad="63500">
            <a:schemeClr val="accent6">
              <a:shade val="80000"/>
              <a:hueOff val="-347056"/>
              <a:satOff val="2632"/>
              <a:lumOff val="25223"/>
              <a:alphaOff val="0"/>
              <a:alpha val="45000"/>
              <a:satMod val="12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1C74419-2A84-4FB7-9FF2-9D359E6CFB7C}">
      <dsp:nvSpPr>
        <dsp:cNvPr id="0" name=""/>
        <dsp:cNvSpPr/>
      </dsp:nvSpPr>
      <dsp:spPr>
        <a:xfrm>
          <a:off x="4454048" y="1082273"/>
          <a:ext cx="311151" cy="31115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shade val="80000"/>
              <a:hueOff val="-347056"/>
              <a:satOff val="2632"/>
              <a:lumOff val="2522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EB3C20-3117-4142-BFAD-414C734462BA}">
      <dsp:nvSpPr>
        <dsp:cNvPr id="0" name=""/>
        <dsp:cNvSpPr/>
      </dsp:nvSpPr>
      <dsp:spPr>
        <a:xfrm>
          <a:off x="4454048" y="0"/>
          <a:ext cx="4235454" cy="8951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76200" rIns="114300" bIns="76200" numCol="1" spcCol="1270" anchor="ctr" anchorCtr="0">
          <a:noAutofit/>
        </a:bodyPr>
        <a:lstStyle/>
        <a:p>
          <a:pPr lvl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0" kern="1200" dirty="0" err="1" smtClean="0"/>
            <a:t>Stuktur</a:t>
          </a:r>
          <a:r>
            <a:rPr lang="en-US" sz="6000" kern="1200" dirty="0" smtClean="0"/>
            <a:t> </a:t>
          </a:r>
          <a:r>
            <a:rPr lang="en-US" sz="6000" kern="1200" dirty="0" err="1" smtClean="0"/>
            <a:t>Tarif</a:t>
          </a:r>
          <a:endParaRPr lang="en-US" sz="6000" kern="1200" dirty="0" smtClean="0"/>
        </a:p>
      </dsp:txBody>
      <dsp:txXfrm>
        <a:off x="4454048" y="0"/>
        <a:ext cx="4235454" cy="895136"/>
      </dsp:txXfrm>
    </dsp:sp>
    <dsp:sp modelId="{F54B2328-49D5-487E-9441-CCA091C2525A}">
      <dsp:nvSpPr>
        <dsp:cNvPr id="0" name=""/>
        <dsp:cNvSpPr/>
      </dsp:nvSpPr>
      <dsp:spPr>
        <a:xfrm>
          <a:off x="4454048" y="1807558"/>
          <a:ext cx="311144" cy="3111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shade val="80000"/>
              <a:hueOff val="-231371"/>
              <a:satOff val="1755"/>
              <a:lumOff val="168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CC3FE0-C33C-461D-81C5-AF6D970AEA97}">
      <dsp:nvSpPr>
        <dsp:cNvPr id="0" name=""/>
        <dsp:cNvSpPr/>
      </dsp:nvSpPr>
      <dsp:spPr>
        <a:xfrm>
          <a:off x="4750530" y="2123801"/>
          <a:ext cx="3938972" cy="7252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Ad Valorem(</a:t>
          </a:r>
          <a:r>
            <a:rPr lang="en-US" sz="2400" kern="1200" dirty="0" err="1" smtClean="0"/>
            <a:t>Satuan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Persentase</a:t>
          </a:r>
          <a:r>
            <a:rPr lang="en-US" sz="2400" kern="1200" dirty="0" smtClean="0"/>
            <a:t>)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err="1" smtClean="0"/>
            <a:t>Proporsional</a:t>
          </a:r>
          <a:r>
            <a:rPr lang="en-US" sz="2400" kern="1200" dirty="0" smtClean="0"/>
            <a:t> (</a:t>
          </a:r>
          <a:r>
            <a:rPr lang="en-US" sz="2400" kern="1200" dirty="0" err="1" smtClean="0"/>
            <a:t>Tarif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Tetap</a:t>
          </a:r>
          <a:r>
            <a:rPr lang="en-US" sz="2400" kern="1200" dirty="0" smtClean="0"/>
            <a:t>)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err="1" smtClean="0"/>
            <a:t>Progresif</a:t>
          </a:r>
          <a:r>
            <a:rPr lang="en-US" sz="2400" kern="1200" dirty="0" smtClean="0"/>
            <a:t> (</a:t>
          </a:r>
          <a:r>
            <a:rPr lang="en-US" sz="2400" kern="1200" dirty="0" err="1" smtClean="0"/>
            <a:t>Tarif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Meningkat</a:t>
          </a:r>
          <a:r>
            <a:rPr lang="en-US" sz="2400" kern="1200" dirty="0" smtClean="0"/>
            <a:t>)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err="1" smtClean="0"/>
            <a:t>Regresif</a:t>
          </a:r>
          <a:r>
            <a:rPr lang="en-US" sz="2400" kern="1200" dirty="0" smtClean="0"/>
            <a:t> (</a:t>
          </a:r>
          <a:r>
            <a:rPr lang="en-US" sz="2400" kern="1200" dirty="0" err="1" smtClean="0"/>
            <a:t>Tarif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Menurun</a:t>
          </a:r>
          <a:r>
            <a:rPr lang="en-US" sz="2400" kern="1200" dirty="0" smtClean="0"/>
            <a:t>)</a:t>
          </a:r>
        </a:p>
      </dsp:txBody>
      <dsp:txXfrm>
        <a:off x="4750530" y="2123801"/>
        <a:ext cx="3938972" cy="725277"/>
      </dsp:txXfrm>
    </dsp:sp>
    <dsp:sp modelId="{6377C138-4F8C-4E98-B68E-14C28CA482A8}">
      <dsp:nvSpPr>
        <dsp:cNvPr id="0" name=""/>
        <dsp:cNvSpPr/>
      </dsp:nvSpPr>
      <dsp:spPr>
        <a:xfrm>
          <a:off x="4454048" y="2532836"/>
          <a:ext cx="311144" cy="3111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shade val="80000"/>
              <a:hueOff val="-347056"/>
              <a:satOff val="2632"/>
              <a:lumOff val="2522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60886D-D606-4047-97EC-1D3963D7A86A}">
      <dsp:nvSpPr>
        <dsp:cNvPr id="0" name=""/>
        <dsp:cNvSpPr/>
      </dsp:nvSpPr>
      <dsp:spPr>
        <a:xfrm>
          <a:off x="4750530" y="3486815"/>
          <a:ext cx="3938972" cy="7252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Lump Sum/ </a:t>
          </a:r>
          <a:r>
            <a:rPr lang="en-US" sz="2400" kern="1200" dirty="0" err="1" smtClean="0"/>
            <a:t>Spesifik</a:t>
          </a:r>
          <a:r>
            <a:rPr lang="en-US" sz="2400" kern="1200" dirty="0" smtClean="0"/>
            <a:t>/ </a:t>
          </a:r>
          <a:r>
            <a:rPr lang="en-US" sz="2400" kern="1200" dirty="0" err="1" smtClean="0"/>
            <a:t>Tetap</a:t>
          </a:r>
          <a:endParaRPr lang="en-US" sz="2400" kern="1200" dirty="0" smtClean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err="1" smtClean="0"/>
            <a:t>Satuan</a:t>
          </a:r>
          <a:r>
            <a:rPr lang="en-US" sz="2400" kern="1200" dirty="0" smtClean="0"/>
            <a:t> Nominal </a:t>
          </a:r>
          <a:r>
            <a:rPr lang="en-US" sz="2400" kern="1200" dirty="0" err="1" smtClean="0"/>
            <a:t>Tetap</a:t>
          </a:r>
          <a:endParaRPr lang="en-US" sz="2400" kern="1200" dirty="0" smtClean="0"/>
        </a:p>
      </dsp:txBody>
      <dsp:txXfrm>
        <a:off x="4750530" y="3486815"/>
        <a:ext cx="3938972" cy="72527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229D75-4A62-4DC1-AA15-1B817644D350}">
      <dsp:nvSpPr>
        <dsp:cNvPr id="0" name=""/>
        <dsp:cNvSpPr/>
      </dsp:nvSpPr>
      <dsp:spPr>
        <a:xfrm>
          <a:off x="3467065" y="2237"/>
          <a:ext cx="1762194" cy="1145426"/>
        </a:xfrm>
        <a:prstGeom prst="roundRect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63500">
            <a:schemeClr val="accent6">
              <a:shade val="80000"/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Pembayaran</a:t>
          </a:r>
          <a:endParaRPr lang="en-US" sz="2800" kern="1200" dirty="0"/>
        </a:p>
      </dsp:txBody>
      <dsp:txXfrm>
        <a:off x="3522980" y="58152"/>
        <a:ext cx="1650364" cy="1033596"/>
      </dsp:txXfrm>
    </dsp:sp>
    <dsp:sp modelId="{B9BA516F-F40E-42C3-A6B5-0FFEBC822B5B}">
      <dsp:nvSpPr>
        <dsp:cNvPr id="0" name=""/>
        <dsp:cNvSpPr/>
      </dsp:nvSpPr>
      <dsp:spPr>
        <a:xfrm>
          <a:off x="2060407" y="574950"/>
          <a:ext cx="4575510" cy="4575510"/>
        </a:xfrm>
        <a:custGeom>
          <a:avLst/>
          <a:gdLst/>
          <a:ahLst/>
          <a:cxnLst/>
          <a:rect l="0" t="0" r="0" b="0"/>
          <a:pathLst>
            <a:path>
              <a:moveTo>
                <a:pt x="3180949" y="181567"/>
              </a:moveTo>
              <a:arcTo wR="2287755" hR="2287755" stAng="17578853" swAng="1960752"/>
            </a:path>
          </a:pathLst>
        </a:custGeom>
        <a:noFill/>
        <a:ln w="12000" cap="flat" cmpd="sng" algn="ctr">
          <a:solidFill>
            <a:schemeClr val="accent6">
              <a:shade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F856DD-7A68-417A-88BA-E3ADC8C1C563}">
      <dsp:nvSpPr>
        <dsp:cNvPr id="0" name=""/>
        <dsp:cNvSpPr/>
      </dsp:nvSpPr>
      <dsp:spPr>
        <a:xfrm>
          <a:off x="5642849" y="1583037"/>
          <a:ext cx="1762194" cy="1145426"/>
        </a:xfrm>
        <a:prstGeom prst="roundRect">
          <a:avLst/>
        </a:prstGeom>
        <a:solidFill>
          <a:schemeClr val="accent6">
            <a:shade val="80000"/>
            <a:hueOff val="-86764"/>
            <a:satOff val="658"/>
            <a:lumOff val="630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63500">
            <a:schemeClr val="accent6">
              <a:shade val="80000"/>
              <a:hueOff val="-86764"/>
              <a:satOff val="658"/>
              <a:lumOff val="6306"/>
              <a:alphaOff val="0"/>
              <a:alpha val="45000"/>
              <a:satMod val="120000"/>
            </a:schemeClr>
          </a:glo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Kompensasi</a:t>
          </a:r>
          <a:endParaRPr lang="en-US" sz="2800" kern="1200" dirty="0"/>
        </a:p>
      </dsp:txBody>
      <dsp:txXfrm>
        <a:off x="5698764" y="1638952"/>
        <a:ext cx="1650364" cy="1033596"/>
      </dsp:txXfrm>
    </dsp:sp>
    <dsp:sp modelId="{BACCDE17-109D-4BB7-9390-984A45AC36C4}">
      <dsp:nvSpPr>
        <dsp:cNvPr id="0" name=""/>
        <dsp:cNvSpPr/>
      </dsp:nvSpPr>
      <dsp:spPr>
        <a:xfrm>
          <a:off x="2060407" y="574950"/>
          <a:ext cx="4575510" cy="4575510"/>
        </a:xfrm>
        <a:custGeom>
          <a:avLst/>
          <a:gdLst/>
          <a:ahLst/>
          <a:cxnLst/>
          <a:rect l="0" t="0" r="0" b="0"/>
          <a:pathLst>
            <a:path>
              <a:moveTo>
                <a:pt x="4572381" y="2168133"/>
              </a:moveTo>
              <a:arcTo wR="2287755" hR="2287755" stAng="21420165" swAng="2195699"/>
            </a:path>
          </a:pathLst>
        </a:custGeom>
        <a:noFill/>
        <a:ln w="12000" cap="flat" cmpd="sng" algn="ctr">
          <a:solidFill>
            <a:schemeClr val="accent6">
              <a:shade val="90000"/>
              <a:hueOff val="-86752"/>
              <a:satOff val="-651"/>
              <a:lumOff val="560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3C57E5-FB42-4BCF-9A88-A474EF159BD7}">
      <dsp:nvSpPr>
        <dsp:cNvPr id="0" name=""/>
        <dsp:cNvSpPr/>
      </dsp:nvSpPr>
      <dsp:spPr>
        <a:xfrm>
          <a:off x="4811773" y="4140825"/>
          <a:ext cx="1762194" cy="1145426"/>
        </a:xfrm>
        <a:prstGeom prst="roundRect">
          <a:avLst/>
        </a:prstGeom>
        <a:solidFill>
          <a:schemeClr val="accent6">
            <a:shade val="80000"/>
            <a:hueOff val="-173528"/>
            <a:satOff val="1316"/>
            <a:lumOff val="1261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63500">
            <a:schemeClr val="accent6">
              <a:shade val="80000"/>
              <a:hueOff val="-173528"/>
              <a:satOff val="1316"/>
              <a:lumOff val="12612"/>
              <a:alphaOff val="0"/>
              <a:alpha val="45000"/>
              <a:satMod val="120000"/>
            </a:schemeClr>
          </a:glo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Daluwarsa</a:t>
          </a:r>
          <a:endParaRPr lang="en-US" sz="2800" kern="1200" dirty="0"/>
        </a:p>
      </dsp:txBody>
      <dsp:txXfrm>
        <a:off x="4867688" y="4196740"/>
        <a:ext cx="1650364" cy="1033596"/>
      </dsp:txXfrm>
    </dsp:sp>
    <dsp:sp modelId="{ACD538C0-D8DF-4E34-82C3-912A64255F7E}">
      <dsp:nvSpPr>
        <dsp:cNvPr id="0" name=""/>
        <dsp:cNvSpPr/>
      </dsp:nvSpPr>
      <dsp:spPr>
        <a:xfrm>
          <a:off x="2060407" y="574950"/>
          <a:ext cx="4575510" cy="4575510"/>
        </a:xfrm>
        <a:custGeom>
          <a:avLst/>
          <a:gdLst/>
          <a:ahLst/>
          <a:cxnLst/>
          <a:rect l="0" t="0" r="0" b="0"/>
          <a:pathLst>
            <a:path>
              <a:moveTo>
                <a:pt x="2742283" y="4529903"/>
              </a:moveTo>
              <a:arcTo wR="2287755" hR="2287755" stAng="4712418" swAng="1375163"/>
            </a:path>
          </a:pathLst>
        </a:custGeom>
        <a:noFill/>
        <a:ln w="12000" cap="flat" cmpd="sng" algn="ctr">
          <a:solidFill>
            <a:schemeClr val="accent6">
              <a:shade val="90000"/>
              <a:hueOff val="-173503"/>
              <a:satOff val="-1302"/>
              <a:lumOff val="1121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C760D6-4FC8-4B9A-B458-837F6373579E}">
      <dsp:nvSpPr>
        <dsp:cNvPr id="0" name=""/>
        <dsp:cNvSpPr/>
      </dsp:nvSpPr>
      <dsp:spPr>
        <a:xfrm>
          <a:off x="2122356" y="4140825"/>
          <a:ext cx="1762194" cy="1145426"/>
        </a:xfrm>
        <a:prstGeom prst="roundRect">
          <a:avLst/>
        </a:prstGeom>
        <a:solidFill>
          <a:schemeClr val="accent6">
            <a:shade val="80000"/>
            <a:hueOff val="-260292"/>
            <a:satOff val="1974"/>
            <a:lumOff val="1891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63500">
            <a:schemeClr val="accent6">
              <a:shade val="80000"/>
              <a:hueOff val="-260292"/>
              <a:satOff val="1974"/>
              <a:lumOff val="18917"/>
              <a:alphaOff val="0"/>
              <a:alpha val="45000"/>
              <a:satMod val="120000"/>
            </a:schemeClr>
          </a:glo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>
              <a:solidFill>
                <a:schemeClr val="tx1"/>
              </a:solidFill>
            </a:rPr>
            <a:t>Pembebasan</a:t>
          </a:r>
          <a:endParaRPr lang="en-US" sz="2800" kern="1200" dirty="0">
            <a:solidFill>
              <a:schemeClr val="tx1"/>
            </a:solidFill>
          </a:endParaRPr>
        </a:p>
      </dsp:txBody>
      <dsp:txXfrm>
        <a:off x="2178271" y="4196740"/>
        <a:ext cx="1650364" cy="1033596"/>
      </dsp:txXfrm>
    </dsp:sp>
    <dsp:sp modelId="{1618E72F-2CEA-4BBA-AB48-76543ECD09D2}">
      <dsp:nvSpPr>
        <dsp:cNvPr id="0" name=""/>
        <dsp:cNvSpPr/>
      </dsp:nvSpPr>
      <dsp:spPr>
        <a:xfrm>
          <a:off x="2060407" y="574950"/>
          <a:ext cx="4575510" cy="4575510"/>
        </a:xfrm>
        <a:custGeom>
          <a:avLst/>
          <a:gdLst/>
          <a:ahLst/>
          <a:cxnLst/>
          <a:rect l="0" t="0" r="0" b="0"/>
          <a:pathLst>
            <a:path>
              <a:moveTo>
                <a:pt x="382185" y="3553704"/>
              </a:moveTo>
              <a:arcTo wR="2287755" hR="2287755" stAng="8784136" swAng="2195699"/>
            </a:path>
          </a:pathLst>
        </a:custGeom>
        <a:noFill/>
        <a:ln w="12000" cap="flat" cmpd="sng" algn="ctr">
          <a:solidFill>
            <a:schemeClr val="accent6">
              <a:shade val="90000"/>
              <a:hueOff val="-260255"/>
              <a:satOff val="-1954"/>
              <a:lumOff val="1682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EE9243-497B-4BD3-803F-47F566691497}">
      <dsp:nvSpPr>
        <dsp:cNvPr id="0" name=""/>
        <dsp:cNvSpPr/>
      </dsp:nvSpPr>
      <dsp:spPr>
        <a:xfrm>
          <a:off x="1291280" y="1583037"/>
          <a:ext cx="1762194" cy="1145426"/>
        </a:xfrm>
        <a:prstGeom prst="roundRect">
          <a:avLst/>
        </a:prstGeom>
        <a:solidFill>
          <a:schemeClr val="accent6">
            <a:shade val="80000"/>
            <a:hueOff val="-347056"/>
            <a:satOff val="2632"/>
            <a:lumOff val="25223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63500">
            <a:schemeClr val="accent6">
              <a:shade val="80000"/>
              <a:hueOff val="-347056"/>
              <a:satOff val="2632"/>
              <a:lumOff val="25223"/>
              <a:alphaOff val="0"/>
              <a:alpha val="45000"/>
              <a:satMod val="120000"/>
            </a:schemeClr>
          </a:glo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>
              <a:solidFill>
                <a:schemeClr val="tx1"/>
              </a:solidFill>
            </a:rPr>
            <a:t>Penghapusan</a:t>
          </a:r>
          <a:endParaRPr lang="en-US" sz="2800" kern="1200" dirty="0">
            <a:solidFill>
              <a:schemeClr val="tx1"/>
            </a:solidFill>
          </a:endParaRPr>
        </a:p>
      </dsp:txBody>
      <dsp:txXfrm>
        <a:off x="1347195" y="1638952"/>
        <a:ext cx="1650364" cy="1033596"/>
      </dsp:txXfrm>
    </dsp:sp>
    <dsp:sp modelId="{9D1DD5FE-D949-4F55-8A82-D9C9B64066D5}">
      <dsp:nvSpPr>
        <dsp:cNvPr id="0" name=""/>
        <dsp:cNvSpPr/>
      </dsp:nvSpPr>
      <dsp:spPr>
        <a:xfrm>
          <a:off x="2060407" y="574950"/>
          <a:ext cx="4575510" cy="4575510"/>
        </a:xfrm>
        <a:custGeom>
          <a:avLst/>
          <a:gdLst/>
          <a:ahLst/>
          <a:cxnLst/>
          <a:rect l="0" t="0" r="0" b="0"/>
          <a:pathLst>
            <a:path>
              <a:moveTo>
                <a:pt x="398743" y="997229"/>
              </a:moveTo>
              <a:arcTo wR="2287755" hR="2287755" stAng="12860395" swAng="1960752"/>
            </a:path>
          </a:pathLst>
        </a:custGeom>
        <a:noFill/>
        <a:ln w="12000" cap="flat" cmpd="sng" algn="ctr">
          <a:solidFill>
            <a:schemeClr val="accent6">
              <a:shade val="90000"/>
              <a:hueOff val="-347007"/>
              <a:satOff val="-2605"/>
              <a:lumOff val="2243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7#1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7#2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4275" y="685800"/>
            <a:ext cx="448945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93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16695939-3EC2-4A0E-8BFF-31F7502E68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3928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78711" y="6908801"/>
            <a:ext cx="2233983" cy="260773"/>
          </a:xfrm>
        </p:spPr>
        <p:txBody>
          <a:bodyPr/>
          <a:lstStyle>
            <a:lvl1pPr>
              <a:defRPr sz="1300"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271190" y="6908801"/>
            <a:ext cx="3031834" cy="260773"/>
          </a:xfrm>
        </p:spPr>
        <p:txBody>
          <a:bodyPr/>
          <a:lstStyle>
            <a:lvl1pPr>
              <a:defRPr sz="1300"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61519" y="6908801"/>
            <a:ext cx="2233983" cy="260773"/>
          </a:xfrm>
        </p:spPr>
        <p:txBody>
          <a:bodyPr/>
          <a:lstStyle>
            <a:lvl1pPr>
              <a:defRPr sz="1300"/>
            </a:lvl1pPr>
          </a:lstStyle>
          <a:p>
            <a:fld id="{BBA7E8D9-62E7-4D46-B95A-E8684230AE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919257" y="3937005"/>
            <a:ext cx="5732893" cy="4064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500">
                <a:solidFill>
                  <a:srgbClr val="7030A0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53539" y="1752587"/>
            <a:ext cx="8457221" cy="728133"/>
          </a:xfrm>
        </p:spPr>
        <p:txBody>
          <a:bodyPr/>
          <a:lstStyle>
            <a:lvl1pPr algn="ctr">
              <a:defRPr sz="4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117" name="Rectangle 45"/>
          <p:cNvSpPr>
            <a:spLocks noChangeArrowheads="1"/>
          </p:cNvSpPr>
          <p:nvPr/>
        </p:nvSpPr>
        <p:spPr bwMode="gray">
          <a:xfrm>
            <a:off x="0" y="2570481"/>
            <a:ext cx="9574213" cy="274320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96506" tIns="48253" rIns="96506" bIns="48253" anchor="ctr"/>
          <a:lstStyle/>
          <a:p>
            <a:endParaRPr lang="id-ID"/>
          </a:p>
        </p:txBody>
      </p:sp>
      <p:sp>
        <p:nvSpPr>
          <p:cNvPr id="11" name="Freeform 68"/>
          <p:cNvSpPr>
            <a:spLocks/>
          </p:cNvSpPr>
          <p:nvPr/>
        </p:nvSpPr>
        <p:spPr bwMode="gray">
          <a:xfrm>
            <a:off x="-13298" y="-76226"/>
            <a:ext cx="9587511" cy="1444414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67"/>
              </a:cxn>
              <a:cxn ang="0">
                <a:pos x="2104" y="448"/>
              </a:cxn>
              <a:cxn ang="0">
                <a:pos x="5768" y="848"/>
              </a:cxn>
              <a:cxn ang="0">
                <a:pos x="5760" y="8"/>
              </a:cxn>
              <a:cxn ang="0">
                <a:pos x="0" y="0"/>
              </a:cxn>
            </a:cxnLst>
            <a:rect l="0" t="0" r="r" b="b"/>
            <a:pathLst>
              <a:path w="5768" h="848">
                <a:moveTo>
                  <a:pt x="0" y="0"/>
                </a:moveTo>
                <a:lnTo>
                  <a:pt x="0" y="767"/>
                </a:lnTo>
                <a:cubicBezTo>
                  <a:pt x="72" y="760"/>
                  <a:pt x="879" y="496"/>
                  <a:pt x="2104" y="448"/>
                </a:cubicBezTo>
                <a:cubicBezTo>
                  <a:pt x="3330" y="401"/>
                  <a:pt x="4792" y="472"/>
                  <a:pt x="5768" y="848"/>
                </a:cubicBezTo>
                <a:lnTo>
                  <a:pt x="5760" y="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50000"/>
                </a:scheme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lIns="96506" tIns="48253" rIns="96506" bIns="48253"/>
          <a:lstStyle/>
          <a:p>
            <a:endParaRPr lang="id-ID"/>
          </a:p>
        </p:txBody>
      </p:sp>
      <p:sp>
        <p:nvSpPr>
          <p:cNvPr id="12" name="Rectangle 45"/>
          <p:cNvSpPr>
            <a:spLocks noChangeArrowheads="1"/>
          </p:cNvSpPr>
          <p:nvPr/>
        </p:nvSpPr>
        <p:spPr bwMode="gray">
          <a:xfrm>
            <a:off x="-34" y="3047996"/>
            <a:ext cx="9574213" cy="274320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96506" tIns="48253" rIns="96506" bIns="48253" anchor="ctr"/>
          <a:lstStyle/>
          <a:p>
            <a:endParaRPr lang="id-ID"/>
          </a:p>
        </p:txBody>
      </p:sp>
      <p:sp>
        <p:nvSpPr>
          <p:cNvPr id="13" name="Rectangle 45"/>
          <p:cNvSpPr>
            <a:spLocks noChangeArrowheads="1"/>
          </p:cNvSpPr>
          <p:nvPr/>
        </p:nvSpPr>
        <p:spPr bwMode="gray">
          <a:xfrm>
            <a:off x="-34" y="3535682"/>
            <a:ext cx="9574213" cy="274320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96506" tIns="48253" rIns="96506" bIns="48253" anchor="ctr"/>
          <a:lstStyle/>
          <a:p>
            <a:endParaRPr lang="id-ID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215602" y="5872178"/>
            <a:ext cx="1071277" cy="103504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34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000"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 sz="2500">
                <a:solidFill>
                  <a:srgbClr val="7030A0"/>
                </a:solidFill>
              </a:defRPr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D2B7E6-40B2-4D0E-BBC7-9B8663C81B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5729" y="4700694"/>
            <a:ext cx="8138081" cy="1452880"/>
          </a:xfrm>
        </p:spPr>
        <p:txBody>
          <a:bodyPr anchor="t"/>
          <a:lstStyle>
            <a:lvl1pPr algn="l">
              <a:defRPr sz="4200" b="1" cap="all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5729" y="3100495"/>
            <a:ext cx="8138081" cy="1600199"/>
          </a:xfrm>
        </p:spPr>
        <p:txBody>
          <a:bodyPr anchor="b"/>
          <a:lstStyle>
            <a:lvl1pPr marL="0" indent="0">
              <a:buNone/>
              <a:defRPr sz="2100"/>
            </a:lvl1pPr>
            <a:lvl2pPr marL="482529" indent="0">
              <a:buNone/>
              <a:defRPr sz="1900"/>
            </a:lvl2pPr>
            <a:lvl3pPr marL="965058" indent="0">
              <a:buNone/>
              <a:defRPr sz="1700"/>
            </a:lvl3pPr>
            <a:lvl4pPr marL="1447587" indent="0">
              <a:buNone/>
              <a:defRPr sz="1500"/>
            </a:lvl4pPr>
            <a:lvl5pPr marL="1930116" indent="0">
              <a:buNone/>
              <a:defRPr sz="1500"/>
            </a:lvl5pPr>
            <a:lvl6pPr marL="2412644" indent="0">
              <a:buNone/>
              <a:defRPr sz="1500"/>
            </a:lvl6pPr>
            <a:lvl7pPr marL="2895173" indent="0">
              <a:buNone/>
              <a:defRPr sz="1500"/>
            </a:lvl7pPr>
            <a:lvl8pPr marL="3377702" indent="0">
              <a:buNone/>
              <a:defRPr sz="1500"/>
            </a:lvl8pPr>
            <a:lvl9pPr marL="3860231" indent="0">
              <a:buNone/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8751F1-A0AE-4598-88DE-DA7FB2BAFB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8926" y="1300480"/>
            <a:ext cx="4268503" cy="5364480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1564" y="1300480"/>
            <a:ext cx="4268503" cy="5364480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E78375-E52E-4729-907A-CAC59681DE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711" y="292947"/>
            <a:ext cx="8616792" cy="1219200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4146" y="1637454"/>
            <a:ext cx="4230273" cy="682413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2529" indent="0">
              <a:buNone/>
              <a:defRPr sz="2100" b="1"/>
            </a:lvl2pPr>
            <a:lvl3pPr marL="965058" indent="0">
              <a:buNone/>
              <a:defRPr sz="1900" b="1"/>
            </a:lvl3pPr>
            <a:lvl4pPr marL="1447587" indent="0">
              <a:buNone/>
              <a:defRPr sz="1700" b="1"/>
            </a:lvl4pPr>
            <a:lvl5pPr marL="1930116" indent="0">
              <a:buNone/>
              <a:defRPr sz="1700" b="1"/>
            </a:lvl5pPr>
            <a:lvl6pPr marL="2412644" indent="0">
              <a:buNone/>
              <a:defRPr sz="1700" b="1"/>
            </a:lvl6pPr>
            <a:lvl7pPr marL="2895173" indent="0">
              <a:buNone/>
              <a:defRPr sz="1700" b="1"/>
            </a:lvl7pPr>
            <a:lvl8pPr marL="3377702" indent="0">
              <a:buNone/>
              <a:defRPr sz="1700" b="1"/>
            </a:lvl8pPr>
            <a:lvl9pPr marL="3860231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4146" y="2319867"/>
            <a:ext cx="4230273" cy="4214707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3568" y="1637454"/>
            <a:ext cx="4231935" cy="682413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2529" indent="0">
              <a:buNone/>
              <a:defRPr sz="2100" b="1"/>
            </a:lvl2pPr>
            <a:lvl3pPr marL="965058" indent="0">
              <a:buNone/>
              <a:defRPr sz="1900" b="1"/>
            </a:lvl3pPr>
            <a:lvl4pPr marL="1447587" indent="0">
              <a:buNone/>
              <a:defRPr sz="1700" b="1"/>
            </a:lvl4pPr>
            <a:lvl5pPr marL="1930116" indent="0">
              <a:buNone/>
              <a:defRPr sz="1700" b="1"/>
            </a:lvl5pPr>
            <a:lvl6pPr marL="2412644" indent="0">
              <a:buNone/>
              <a:defRPr sz="1700" b="1"/>
            </a:lvl6pPr>
            <a:lvl7pPr marL="2895173" indent="0">
              <a:buNone/>
              <a:defRPr sz="1700" b="1"/>
            </a:lvl7pPr>
            <a:lvl8pPr marL="3377702" indent="0">
              <a:buNone/>
              <a:defRPr sz="1700" b="1"/>
            </a:lvl8pPr>
            <a:lvl9pPr marL="3860231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3568" y="2319867"/>
            <a:ext cx="4231935" cy="4214707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62EF83-0BF4-4A16-A46F-94B14406EC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13868C-745F-46E0-855A-883734595D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FEFD7E-D2EF-4B9B-BCA0-9648F1B9FA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711" y="291253"/>
            <a:ext cx="3149850" cy="123952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43251" y="291254"/>
            <a:ext cx="5352251" cy="6243321"/>
          </a:xfrm>
        </p:spPr>
        <p:txBody>
          <a:bodyPr/>
          <a:lstStyle>
            <a:lvl1pPr>
              <a:defRPr sz="3400"/>
            </a:lvl1pPr>
            <a:lvl2pPr>
              <a:defRPr sz="30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8711" y="1530774"/>
            <a:ext cx="3149850" cy="5003801"/>
          </a:xfrm>
        </p:spPr>
        <p:txBody>
          <a:bodyPr/>
          <a:lstStyle>
            <a:lvl1pPr marL="0" indent="0">
              <a:buNone/>
              <a:defRPr sz="1500"/>
            </a:lvl1pPr>
            <a:lvl2pPr marL="482529" indent="0">
              <a:buNone/>
              <a:defRPr sz="1300"/>
            </a:lvl2pPr>
            <a:lvl3pPr marL="965058" indent="0">
              <a:buNone/>
              <a:defRPr sz="1100"/>
            </a:lvl3pPr>
            <a:lvl4pPr marL="1447587" indent="0">
              <a:buNone/>
              <a:defRPr sz="900"/>
            </a:lvl4pPr>
            <a:lvl5pPr marL="1930116" indent="0">
              <a:buNone/>
              <a:defRPr sz="900"/>
            </a:lvl5pPr>
            <a:lvl6pPr marL="2412644" indent="0">
              <a:buNone/>
              <a:defRPr sz="900"/>
            </a:lvl6pPr>
            <a:lvl7pPr marL="2895173" indent="0">
              <a:buNone/>
              <a:defRPr sz="900"/>
            </a:lvl7pPr>
            <a:lvl8pPr marL="3377702" indent="0">
              <a:buNone/>
              <a:defRPr sz="900"/>
            </a:lvl8pPr>
            <a:lvl9pPr marL="3860231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57333F-1AA3-48C7-BD39-84C897441C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7622" y="5120640"/>
            <a:ext cx="5744528" cy="604521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07622" y="653627"/>
            <a:ext cx="5744528" cy="4389120"/>
          </a:xfrm>
        </p:spPr>
        <p:txBody>
          <a:bodyPr/>
          <a:lstStyle>
            <a:lvl1pPr marL="0" indent="0">
              <a:buNone/>
              <a:defRPr sz="3400"/>
            </a:lvl1pPr>
            <a:lvl2pPr marL="482529" indent="0">
              <a:buNone/>
              <a:defRPr sz="3000"/>
            </a:lvl2pPr>
            <a:lvl3pPr marL="965058" indent="0">
              <a:buNone/>
              <a:defRPr sz="2500"/>
            </a:lvl3pPr>
            <a:lvl4pPr marL="1447587" indent="0">
              <a:buNone/>
              <a:defRPr sz="2100"/>
            </a:lvl4pPr>
            <a:lvl5pPr marL="1930116" indent="0">
              <a:buNone/>
              <a:defRPr sz="2100"/>
            </a:lvl5pPr>
            <a:lvl6pPr marL="2412644" indent="0">
              <a:buNone/>
              <a:defRPr sz="2100"/>
            </a:lvl6pPr>
            <a:lvl7pPr marL="2895173" indent="0">
              <a:buNone/>
              <a:defRPr sz="2100"/>
            </a:lvl7pPr>
            <a:lvl8pPr marL="3377702" indent="0">
              <a:buNone/>
              <a:defRPr sz="2100"/>
            </a:lvl8pPr>
            <a:lvl9pPr marL="3860231" indent="0">
              <a:buNone/>
              <a:defRPr sz="2100"/>
            </a:lvl9pPr>
          </a:lstStyle>
          <a:p>
            <a:r>
              <a:rPr lang="en-US" smtClean="0"/>
              <a:t>Click icon to add picture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7622" y="5725161"/>
            <a:ext cx="5744528" cy="858519"/>
          </a:xfrm>
        </p:spPr>
        <p:txBody>
          <a:bodyPr/>
          <a:lstStyle>
            <a:lvl1pPr marL="0" indent="0">
              <a:buNone/>
              <a:defRPr sz="1500"/>
            </a:lvl1pPr>
            <a:lvl2pPr marL="482529" indent="0">
              <a:buNone/>
              <a:defRPr sz="1300"/>
            </a:lvl2pPr>
            <a:lvl3pPr marL="965058" indent="0">
              <a:buNone/>
              <a:defRPr sz="1100"/>
            </a:lvl3pPr>
            <a:lvl4pPr marL="1447587" indent="0">
              <a:buNone/>
              <a:defRPr sz="900"/>
            </a:lvl4pPr>
            <a:lvl5pPr marL="1930116" indent="0">
              <a:buNone/>
              <a:defRPr sz="900"/>
            </a:lvl5pPr>
            <a:lvl6pPr marL="2412644" indent="0">
              <a:buNone/>
              <a:defRPr sz="900"/>
            </a:lvl6pPr>
            <a:lvl7pPr marL="2895173" indent="0">
              <a:buNone/>
              <a:defRPr sz="900"/>
            </a:lvl7pPr>
            <a:lvl8pPr marL="3377702" indent="0">
              <a:buNone/>
              <a:defRPr sz="900"/>
            </a:lvl8pPr>
            <a:lvl9pPr marL="3860231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F40FE0-9DB5-46EE-85EC-D029B137B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FC71BB-EA39-4FD7-A3BF-ECFF9B2875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21358" y="325120"/>
            <a:ext cx="2174144" cy="633984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8926" y="325120"/>
            <a:ext cx="6362862" cy="633984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5DB3A5-4F7E-4497-834C-6E72059D65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711" y="325120"/>
            <a:ext cx="8616792" cy="60113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36896" y="1300480"/>
            <a:ext cx="8696577" cy="5364480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8926" y="6827521"/>
            <a:ext cx="2233983" cy="34205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1190" y="6827521"/>
            <a:ext cx="3031834" cy="34205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61519" y="6827521"/>
            <a:ext cx="2233983" cy="342053"/>
          </a:xfrm>
        </p:spPr>
        <p:txBody>
          <a:bodyPr/>
          <a:lstStyle>
            <a:lvl1pPr>
              <a:defRPr/>
            </a:lvl1pPr>
          </a:lstStyle>
          <a:p>
            <a:fld id="{1D55651F-B24B-44E3-9847-3A792835B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23598" y="1300480"/>
            <a:ext cx="8696577" cy="5364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06" tIns="48253" rIns="96506" bIns="482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98926" y="6827521"/>
            <a:ext cx="2233983" cy="342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06" tIns="48253" rIns="96506" bIns="48253" numCol="1" anchor="t" anchorCtr="0" compatLnSpc="1">
            <a:prstTxWarp prst="textNoShape">
              <a:avLst/>
            </a:prstTxWarp>
          </a:bodyPr>
          <a:lstStyle>
            <a:lvl1pPr>
              <a:defRPr sz="15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1190" y="6827521"/>
            <a:ext cx="3031834" cy="342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06" tIns="48253" rIns="96506" bIns="48253" numCol="1" anchor="t" anchorCtr="0" compatLnSpc="1">
            <a:prstTxWarp prst="textNoShape">
              <a:avLst/>
            </a:prstTxWarp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61519" y="6827521"/>
            <a:ext cx="2233983" cy="342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06" tIns="48253" rIns="96506" bIns="48253" numCol="1" anchor="t" anchorCtr="0" compatLnSpc="1">
            <a:prstTxWarp prst="textNoShape">
              <a:avLst/>
            </a:prstTxWarp>
          </a:bodyPr>
          <a:lstStyle>
            <a:lvl1pPr algn="r">
              <a:defRPr sz="1500"/>
            </a:lvl1pPr>
          </a:lstStyle>
          <a:p>
            <a:fld id="{62F5414B-CA4E-4E9F-8519-E58FD2CB50B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478711" y="325120"/>
            <a:ext cx="8616792" cy="601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06" tIns="48253" rIns="96506" bIns="4825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68" name="Rectangle 44"/>
          <p:cNvSpPr>
            <a:spLocks noChangeArrowheads="1"/>
          </p:cNvSpPr>
          <p:nvPr/>
        </p:nvSpPr>
        <p:spPr bwMode="gray">
          <a:xfrm>
            <a:off x="0" y="1132841"/>
            <a:ext cx="9574213" cy="238743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96506" tIns="48253" rIns="96506" bIns="48253" anchor="ctr"/>
          <a:lstStyle/>
          <a:p>
            <a:endParaRPr lang="id-ID"/>
          </a:p>
        </p:txBody>
      </p:sp>
      <p:sp>
        <p:nvSpPr>
          <p:cNvPr id="10" name="Freeform 68"/>
          <p:cNvSpPr>
            <a:spLocks/>
          </p:cNvSpPr>
          <p:nvPr/>
        </p:nvSpPr>
        <p:spPr bwMode="gray">
          <a:xfrm>
            <a:off x="-13298" y="-76226"/>
            <a:ext cx="9587511" cy="76200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67"/>
              </a:cxn>
              <a:cxn ang="0">
                <a:pos x="2104" y="448"/>
              </a:cxn>
              <a:cxn ang="0">
                <a:pos x="5768" y="848"/>
              </a:cxn>
              <a:cxn ang="0">
                <a:pos x="5760" y="8"/>
              </a:cxn>
              <a:cxn ang="0">
                <a:pos x="0" y="0"/>
              </a:cxn>
            </a:cxnLst>
            <a:rect l="0" t="0" r="r" b="b"/>
            <a:pathLst>
              <a:path w="5768" h="848">
                <a:moveTo>
                  <a:pt x="0" y="0"/>
                </a:moveTo>
                <a:lnTo>
                  <a:pt x="0" y="767"/>
                </a:lnTo>
                <a:cubicBezTo>
                  <a:pt x="72" y="760"/>
                  <a:pt x="879" y="496"/>
                  <a:pt x="2104" y="448"/>
                </a:cubicBezTo>
                <a:cubicBezTo>
                  <a:pt x="3330" y="401"/>
                  <a:pt x="4792" y="472"/>
                  <a:pt x="5768" y="848"/>
                </a:cubicBezTo>
                <a:lnTo>
                  <a:pt x="5760" y="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27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 lIns="96506" tIns="48253" rIns="96506" bIns="48253"/>
          <a:lstStyle/>
          <a:p>
            <a:endParaRPr lang="id-ID"/>
          </a:p>
        </p:txBody>
      </p:sp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" y="0"/>
            <a:ext cx="715140" cy="690953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tx2">
              <a:lumMod val="75000"/>
            </a:schemeClr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5pPr>
      <a:lvl6pPr marL="482529" algn="l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6pPr>
      <a:lvl7pPr marL="965058" algn="l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7pPr>
      <a:lvl8pPr marL="1447587" algn="l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8pPr>
      <a:lvl9pPr marL="1930116" algn="l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9pPr>
    </p:titleStyle>
    <p:bodyStyle>
      <a:lvl1pPr marL="361897" indent="-361897" algn="just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3400">
          <a:solidFill>
            <a:schemeClr val="tx1"/>
          </a:solidFill>
          <a:latin typeface="+mn-lt"/>
          <a:ea typeface="+mn-ea"/>
          <a:cs typeface="+mn-cs"/>
        </a:defRPr>
      </a:lvl1pPr>
      <a:lvl2pPr marL="784109" indent="-301581" algn="just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3000">
          <a:solidFill>
            <a:schemeClr val="tx1"/>
          </a:solidFill>
          <a:latin typeface="+mn-lt"/>
        </a:defRPr>
      </a:lvl2pPr>
      <a:lvl3pPr marL="1206322" indent="-241264" algn="just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500">
          <a:solidFill>
            <a:schemeClr val="tx1"/>
          </a:solidFill>
          <a:latin typeface="+mn-lt"/>
        </a:defRPr>
      </a:lvl3pPr>
      <a:lvl4pPr marL="1688851" indent="-241264" algn="just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4pPr>
      <a:lvl5pPr marL="2171380" indent="-241264" algn="just" rtl="0" eaLnBrk="1" fontAlgn="base" hangingPunct="1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5pPr>
      <a:lvl6pPr marL="2653909" indent="-241264" algn="l" rtl="0" eaLnBrk="1" fontAlgn="base" hangingPunct="1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6pPr>
      <a:lvl7pPr marL="3136438" indent="-241264" algn="l" rtl="0" eaLnBrk="1" fontAlgn="base" hangingPunct="1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7pPr>
      <a:lvl8pPr marL="3618967" indent="-241264" algn="l" rtl="0" eaLnBrk="1" fontAlgn="base" hangingPunct="1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8pPr>
      <a:lvl9pPr marL="4101495" indent="-241264" algn="l" rtl="0" eaLnBrk="1" fontAlgn="base" hangingPunct="1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9pPr>
    </p:bodyStyle>
    <p:otherStyle>
      <a:defPPr>
        <a:defRPr lang="id-ID"/>
      </a:defPPr>
      <a:lvl1pPr marL="0" algn="l" defTabSz="9650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2529" algn="l" defTabSz="9650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5058" algn="l" defTabSz="9650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7587" algn="l" defTabSz="9650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30116" algn="l" defTabSz="9650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2644" algn="l" defTabSz="9650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95173" algn="l" defTabSz="9650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77702" algn="l" defTabSz="9650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60231" algn="l" defTabSz="9650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3.wmf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mailto:dwimartani@yahoo.com" TargetMode="External"/><Relationship Id="rId2" Type="http://schemas.openxmlformats.org/officeDocument/2006/relationships/hyperlink" Target="mailto:Nurrohman_h@yahoo.co.id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Nurrohman</a:t>
            </a:r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Harimulyono</a:t>
            </a:r>
            <a:endParaRPr lang="id-ID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en-US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Jurusan</a:t>
            </a:r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Akuntansi</a:t>
            </a:r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STIE Al-Anwar </a:t>
            </a:r>
            <a:r>
              <a:rPr lang="en-US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Mojokerto</a:t>
            </a:r>
            <a:endParaRPr lang="en-US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en-US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8434" name="Title 1"/>
          <p:cNvSpPr>
            <a:spLocks noGrp="1"/>
          </p:cNvSpPr>
          <p:nvPr>
            <p:ph type="ctrTitle"/>
          </p:nvPr>
        </p:nvSpPr>
        <p:spPr>
          <a:xfrm>
            <a:off x="593433" y="724774"/>
            <a:ext cx="8457221" cy="1794906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id-ID" sz="57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id-ID" sz="57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3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Slide 1</a:t>
            </a:r>
            <a:r>
              <a:rPr lang="en-US" sz="57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57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42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Pengantar</a:t>
            </a:r>
            <a:r>
              <a:rPr lang="en-US" sz="42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42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Perpajakan</a:t>
            </a:r>
            <a:endParaRPr lang="en-US" sz="57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BA7E8D9-62E7-4D46-B95A-E8684230AE1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772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Pengertian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(1)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sz="4400" dirty="0" smtClean="0"/>
              <a:t>Prof. Dr. </a:t>
            </a:r>
            <a:r>
              <a:rPr lang="en-US" sz="4400" dirty="0" err="1" smtClean="0"/>
              <a:t>Rochmat</a:t>
            </a:r>
            <a:r>
              <a:rPr lang="en-US" sz="4400" dirty="0" smtClean="0"/>
              <a:t> </a:t>
            </a:r>
            <a:r>
              <a:rPr lang="en-US" sz="4400" dirty="0" err="1" smtClean="0"/>
              <a:t>Soemitro</a:t>
            </a:r>
            <a:r>
              <a:rPr lang="en-US" sz="4400" dirty="0" smtClean="0"/>
              <a:t>, SH.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3600" dirty="0" smtClean="0"/>
              <a:t>	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3600" dirty="0" smtClean="0"/>
              <a:t>	</a:t>
            </a:r>
            <a:r>
              <a:rPr lang="en-US" sz="3600" dirty="0" err="1" smtClean="0"/>
              <a:t>Iuran</a:t>
            </a:r>
            <a:r>
              <a:rPr lang="en-US" sz="3600" dirty="0" smtClean="0"/>
              <a:t> </a:t>
            </a:r>
            <a:r>
              <a:rPr lang="en-US" sz="3600" dirty="0" err="1" smtClean="0"/>
              <a:t>rakyat</a:t>
            </a:r>
            <a:r>
              <a:rPr lang="en-US" sz="3600" dirty="0" smtClean="0"/>
              <a:t> </a:t>
            </a:r>
            <a:r>
              <a:rPr lang="en-US" sz="3600" dirty="0" err="1" smtClean="0"/>
              <a:t>kepada</a:t>
            </a:r>
            <a:r>
              <a:rPr lang="en-US" sz="3600" dirty="0" smtClean="0"/>
              <a:t> </a:t>
            </a:r>
            <a:r>
              <a:rPr lang="en-US" sz="3600" dirty="0" err="1" smtClean="0"/>
              <a:t>kas</a:t>
            </a:r>
            <a:r>
              <a:rPr lang="en-US" sz="3600" dirty="0" smtClean="0"/>
              <a:t> </a:t>
            </a:r>
            <a:r>
              <a:rPr lang="en-US" sz="3600" dirty="0" err="1" smtClean="0"/>
              <a:t>negara</a:t>
            </a:r>
            <a:r>
              <a:rPr lang="en-US" sz="3600" dirty="0" smtClean="0"/>
              <a:t> </a:t>
            </a:r>
            <a:r>
              <a:rPr lang="en-US" sz="3600" dirty="0" err="1" smtClean="0"/>
              <a:t>berdasarkan</a:t>
            </a:r>
            <a:r>
              <a:rPr lang="en-US" sz="3600" dirty="0" smtClean="0"/>
              <a:t> </a:t>
            </a:r>
            <a:r>
              <a:rPr lang="en-US" sz="3600" dirty="0" err="1" smtClean="0"/>
              <a:t>undang</a:t>
            </a:r>
            <a:r>
              <a:rPr lang="en-US" sz="3600" dirty="0" smtClean="0"/>
              <a:t> –</a:t>
            </a:r>
            <a:r>
              <a:rPr lang="en-US" sz="3600" dirty="0" err="1" smtClean="0"/>
              <a:t>undang</a:t>
            </a:r>
            <a:r>
              <a:rPr lang="en-US" sz="3600" dirty="0" smtClean="0"/>
              <a:t> (</a:t>
            </a:r>
            <a:r>
              <a:rPr lang="en-US" sz="3600" dirty="0" err="1" smtClean="0"/>
              <a:t>dapat</a:t>
            </a:r>
            <a:r>
              <a:rPr lang="en-US" sz="3600" dirty="0" smtClean="0"/>
              <a:t> </a:t>
            </a:r>
            <a:r>
              <a:rPr lang="en-US" sz="3600" dirty="0" err="1" smtClean="0"/>
              <a:t>dipaksakan</a:t>
            </a:r>
            <a:r>
              <a:rPr lang="en-US" sz="3600" dirty="0" smtClean="0"/>
              <a:t>) </a:t>
            </a:r>
            <a:r>
              <a:rPr lang="en-US" sz="3600" dirty="0" err="1" smtClean="0"/>
              <a:t>dengan</a:t>
            </a:r>
            <a:r>
              <a:rPr lang="en-US" sz="3600" dirty="0" smtClean="0"/>
              <a:t> </a:t>
            </a:r>
            <a:r>
              <a:rPr lang="en-US" sz="3600" dirty="0" err="1" smtClean="0"/>
              <a:t>tidak</a:t>
            </a:r>
            <a:r>
              <a:rPr lang="en-US" sz="3600" dirty="0" smtClean="0"/>
              <a:t> </a:t>
            </a:r>
            <a:r>
              <a:rPr lang="en-US" sz="3600" dirty="0" err="1" smtClean="0"/>
              <a:t>mendapat</a:t>
            </a:r>
            <a:r>
              <a:rPr lang="en-US" sz="3600" dirty="0" smtClean="0"/>
              <a:t> </a:t>
            </a:r>
            <a:r>
              <a:rPr lang="en-US" sz="3600" dirty="0" err="1" smtClean="0"/>
              <a:t>kontraprestasi</a:t>
            </a:r>
            <a:r>
              <a:rPr lang="en-US" sz="3600" dirty="0" smtClean="0"/>
              <a:t> yang </a:t>
            </a:r>
            <a:r>
              <a:rPr lang="en-US" sz="3600" dirty="0" err="1" smtClean="0"/>
              <a:t>langsung</a:t>
            </a:r>
            <a:r>
              <a:rPr lang="en-US" sz="3600" dirty="0" smtClean="0"/>
              <a:t> </a:t>
            </a:r>
            <a:r>
              <a:rPr lang="en-US" sz="3600" dirty="0" err="1" smtClean="0"/>
              <a:t>dapat</a:t>
            </a:r>
            <a:r>
              <a:rPr lang="en-US" sz="3600" dirty="0" smtClean="0"/>
              <a:t> </a:t>
            </a:r>
            <a:r>
              <a:rPr lang="en-US" sz="3600" dirty="0" err="1" smtClean="0"/>
              <a:t>ditunjukkan</a:t>
            </a:r>
            <a:r>
              <a:rPr lang="en-US" sz="3600" dirty="0" smtClean="0"/>
              <a:t> </a:t>
            </a:r>
            <a:r>
              <a:rPr lang="en-US" sz="3600" dirty="0" err="1" smtClean="0"/>
              <a:t>dan</a:t>
            </a:r>
            <a:r>
              <a:rPr lang="en-US" sz="3600" dirty="0" smtClean="0"/>
              <a:t> </a:t>
            </a:r>
            <a:r>
              <a:rPr lang="en-US" sz="3600" dirty="0" err="1" smtClean="0"/>
              <a:t>digunakan</a:t>
            </a:r>
            <a:r>
              <a:rPr lang="en-US" sz="3600" dirty="0" smtClean="0"/>
              <a:t> </a:t>
            </a:r>
            <a:r>
              <a:rPr lang="en-US" sz="3600" dirty="0" err="1" smtClean="0"/>
              <a:t>untuk</a:t>
            </a:r>
            <a:r>
              <a:rPr lang="en-US" sz="3600" dirty="0" smtClean="0"/>
              <a:t> </a:t>
            </a:r>
            <a:r>
              <a:rPr lang="en-US" sz="3600" dirty="0" err="1" smtClean="0"/>
              <a:t>membayar</a:t>
            </a:r>
            <a:r>
              <a:rPr lang="en-US" sz="3600" dirty="0" smtClean="0"/>
              <a:t> </a:t>
            </a:r>
            <a:r>
              <a:rPr lang="en-US" sz="3600" dirty="0" err="1" smtClean="0"/>
              <a:t>pengeluaran</a:t>
            </a:r>
            <a:r>
              <a:rPr lang="en-US" sz="3600" dirty="0" smtClean="0"/>
              <a:t> </a:t>
            </a:r>
            <a:r>
              <a:rPr lang="en-US" sz="3600" dirty="0" err="1" smtClean="0"/>
              <a:t>umum</a:t>
            </a:r>
            <a:r>
              <a:rPr lang="en-US" sz="3600" dirty="0" smtClean="0"/>
              <a:t>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2B7E6-40B2-4D0E-BBC7-9B8663C81B6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Pengertian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smtClean="0"/>
              <a:t>(2)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4400" dirty="0" smtClean="0"/>
              <a:t>Prof. Dr. P. J. A. </a:t>
            </a:r>
            <a:r>
              <a:rPr lang="en-US" sz="4400" dirty="0" err="1" smtClean="0"/>
              <a:t>Adriani</a:t>
            </a:r>
            <a:endParaRPr lang="en-US" sz="4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36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600" dirty="0" smtClean="0"/>
              <a:t>	</a:t>
            </a:r>
            <a:r>
              <a:rPr lang="en-US" sz="3600" dirty="0" err="1" smtClean="0"/>
              <a:t>Iuran</a:t>
            </a:r>
            <a:r>
              <a:rPr lang="en-US" sz="3600" dirty="0" smtClean="0"/>
              <a:t> </a:t>
            </a:r>
            <a:r>
              <a:rPr lang="en-US" sz="3600" dirty="0" err="1" smtClean="0"/>
              <a:t>kepada</a:t>
            </a:r>
            <a:r>
              <a:rPr lang="en-US" sz="3600" dirty="0" smtClean="0"/>
              <a:t> </a:t>
            </a:r>
            <a:r>
              <a:rPr lang="en-US" sz="3600" dirty="0" err="1" smtClean="0"/>
              <a:t>negara</a:t>
            </a:r>
            <a:r>
              <a:rPr lang="en-US" sz="3600" dirty="0" smtClean="0"/>
              <a:t> (</a:t>
            </a:r>
            <a:r>
              <a:rPr lang="en-US" sz="3600" dirty="0" err="1" smtClean="0"/>
              <a:t>dapat</a:t>
            </a:r>
            <a:r>
              <a:rPr lang="en-US" sz="3600" dirty="0" smtClean="0"/>
              <a:t> </a:t>
            </a:r>
            <a:r>
              <a:rPr lang="en-US" sz="3600" dirty="0" err="1" smtClean="0"/>
              <a:t>dipaksakan</a:t>
            </a:r>
            <a:r>
              <a:rPr lang="en-US" sz="3600" dirty="0" smtClean="0"/>
              <a:t>) yang </a:t>
            </a:r>
            <a:r>
              <a:rPr lang="en-US" sz="3600" dirty="0" err="1" smtClean="0"/>
              <a:t>terutang</a:t>
            </a:r>
            <a:r>
              <a:rPr lang="en-US" sz="3600" dirty="0" smtClean="0"/>
              <a:t> </a:t>
            </a:r>
            <a:r>
              <a:rPr lang="en-US" sz="3600" dirty="0" err="1" smtClean="0"/>
              <a:t>oleh</a:t>
            </a:r>
            <a:r>
              <a:rPr lang="en-US" sz="3600" dirty="0" smtClean="0"/>
              <a:t> yang </a:t>
            </a:r>
            <a:r>
              <a:rPr lang="en-US" sz="3600" dirty="0" err="1" smtClean="0"/>
              <a:t>wajib</a:t>
            </a:r>
            <a:r>
              <a:rPr lang="en-US" sz="3600" dirty="0" smtClean="0"/>
              <a:t> </a:t>
            </a:r>
            <a:r>
              <a:rPr lang="en-US" sz="3600" dirty="0" err="1" smtClean="0"/>
              <a:t>membayarnya</a:t>
            </a:r>
            <a:r>
              <a:rPr lang="en-US" sz="3600" dirty="0" smtClean="0"/>
              <a:t> </a:t>
            </a:r>
            <a:r>
              <a:rPr lang="en-US" sz="3600" dirty="0" err="1" smtClean="0"/>
              <a:t>menurut</a:t>
            </a:r>
            <a:r>
              <a:rPr lang="en-US" sz="3600" dirty="0" smtClean="0"/>
              <a:t> </a:t>
            </a:r>
            <a:r>
              <a:rPr lang="en-US" sz="3600" dirty="0" err="1" smtClean="0"/>
              <a:t>peraturan</a:t>
            </a:r>
            <a:r>
              <a:rPr lang="en-US" sz="3600" dirty="0" smtClean="0"/>
              <a:t> </a:t>
            </a:r>
            <a:r>
              <a:rPr lang="en-US" sz="3600" dirty="0" err="1" smtClean="0"/>
              <a:t>dengan</a:t>
            </a:r>
            <a:r>
              <a:rPr lang="en-US" sz="3600" dirty="0" smtClean="0"/>
              <a:t> </a:t>
            </a:r>
            <a:r>
              <a:rPr lang="en-US" sz="3600" dirty="0" err="1" smtClean="0"/>
              <a:t>tidak</a:t>
            </a:r>
            <a:r>
              <a:rPr lang="en-US" sz="3600" dirty="0" smtClean="0"/>
              <a:t> </a:t>
            </a:r>
            <a:r>
              <a:rPr lang="en-US" sz="3600" dirty="0" err="1" smtClean="0"/>
              <a:t>mendapat</a:t>
            </a:r>
            <a:r>
              <a:rPr lang="en-US" sz="3600" dirty="0" smtClean="0"/>
              <a:t> </a:t>
            </a:r>
            <a:r>
              <a:rPr lang="en-US" sz="3600" dirty="0" err="1" smtClean="0"/>
              <a:t>prestasi</a:t>
            </a:r>
            <a:r>
              <a:rPr lang="en-US" sz="3600" dirty="0" smtClean="0"/>
              <a:t> </a:t>
            </a:r>
            <a:r>
              <a:rPr lang="en-US" sz="3600" dirty="0" err="1" smtClean="0"/>
              <a:t>kembali</a:t>
            </a:r>
            <a:r>
              <a:rPr lang="en-US" sz="3600" dirty="0" smtClean="0"/>
              <a:t> yang </a:t>
            </a:r>
            <a:r>
              <a:rPr lang="en-US" sz="3600" dirty="0" err="1" smtClean="0"/>
              <a:t>langsung</a:t>
            </a:r>
            <a:r>
              <a:rPr lang="en-US" sz="3600" dirty="0" smtClean="0"/>
              <a:t> </a:t>
            </a:r>
            <a:r>
              <a:rPr lang="en-US" sz="3600" dirty="0" err="1" smtClean="0"/>
              <a:t>dapat</a:t>
            </a:r>
            <a:r>
              <a:rPr lang="en-US" sz="3600" dirty="0" smtClean="0"/>
              <a:t> </a:t>
            </a:r>
            <a:r>
              <a:rPr lang="en-US" sz="3600" dirty="0" err="1" smtClean="0"/>
              <a:t>ditunjuk</a:t>
            </a:r>
            <a:r>
              <a:rPr lang="en-US" sz="3600" dirty="0" smtClean="0"/>
              <a:t> </a:t>
            </a:r>
            <a:r>
              <a:rPr lang="en-US" sz="3600" dirty="0" err="1" smtClean="0"/>
              <a:t>dan</a:t>
            </a:r>
            <a:r>
              <a:rPr lang="en-US" sz="3600" dirty="0" smtClean="0"/>
              <a:t> </a:t>
            </a:r>
            <a:r>
              <a:rPr lang="en-US" sz="3600" dirty="0" err="1" smtClean="0"/>
              <a:t>gunanya</a:t>
            </a:r>
            <a:r>
              <a:rPr lang="en-US" sz="3600" dirty="0" smtClean="0"/>
              <a:t> </a:t>
            </a:r>
            <a:r>
              <a:rPr lang="en-US" sz="3600" dirty="0" err="1" smtClean="0"/>
              <a:t>adalah</a:t>
            </a:r>
            <a:r>
              <a:rPr lang="en-US" sz="3600" dirty="0" smtClean="0"/>
              <a:t> </a:t>
            </a:r>
            <a:r>
              <a:rPr lang="en-US" sz="3600" dirty="0" err="1" smtClean="0"/>
              <a:t>untuk</a:t>
            </a:r>
            <a:r>
              <a:rPr lang="en-US" sz="3600" dirty="0" smtClean="0"/>
              <a:t> </a:t>
            </a:r>
            <a:r>
              <a:rPr lang="en-US" sz="3600" dirty="0" err="1" smtClean="0"/>
              <a:t>membiayai</a:t>
            </a:r>
            <a:r>
              <a:rPr lang="en-US" sz="3600" dirty="0" smtClean="0"/>
              <a:t> </a:t>
            </a:r>
            <a:r>
              <a:rPr lang="en-US" sz="3600" dirty="0" err="1" smtClean="0"/>
              <a:t>pengeluaran</a:t>
            </a:r>
            <a:r>
              <a:rPr lang="en-US" sz="3600" dirty="0" smtClean="0"/>
              <a:t> </a:t>
            </a:r>
            <a:r>
              <a:rPr lang="en-US" sz="3600" dirty="0" err="1" smtClean="0"/>
              <a:t>pengeluaran</a:t>
            </a:r>
            <a:r>
              <a:rPr lang="en-US" sz="3600" dirty="0" smtClean="0"/>
              <a:t> </a:t>
            </a:r>
            <a:r>
              <a:rPr lang="en-US" sz="3600" dirty="0" err="1" smtClean="0"/>
              <a:t>umum</a:t>
            </a:r>
            <a:r>
              <a:rPr lang="en-US" sz="3600" dirty="0" smtClean="0"/>
              <a:t> </a:t>
            </a:r>
            <a:r>
              <a:rPr lang="en-US" sz="3600" dirty="0" err="1" smtClean="0"/>
              <a:t>berhubungan</a:t>
            </a:r>
            <a:r>
              <a:rPr lang="en-US" sz="3600" dirty="0" smtClean="0"/>
              <a:t> </a:t>
            </a:r>
            <a:r>
              <a:rPr lang="en-US" sz="3600" dirty="0" err="1" smtClean="0"/>
              <a:t>dengan</a:t>
            </a:r>
            <a:r>
              <a:rPr lang="en-US" sz="3600" dirty="0" smtClean="0"/>
              <a:t> </a:t>
            </a:r>
            <a:r>
              <a:rPr lang="en-US" sz="3600" dirty="0" err="1" smtClean="0"/>
              <a:t>tugas</a:t>
            </a:r>
            <a:r>
              <a:rPr lang="en-US" sz="3600" dirty="0" smtClean="0"/>
              <a:t> </a:t>
            </a:r>
            <a:r>
              <a:rPr lang="en-US" sz="3600" dirty="0" err="1" smtClean="0"/>
              <a:t>negara</a:t>
            </a:r>
            <a:r>
              <a:rPr lang="en-US" sz="3600" dirty="0" smtClean="0"/>
              <a:t> </a:t>
            </a:r>
            <a:r>
              <a:rPr lang="en-US" sz="3600" dirty="0" err="1" smtClean="0"/>
              <a:t>untuk</a:t>
            </a:r>
            <a:r>
              <a:rPr lang="en-US" sz="3600" dirty="0" smtClean="0"/>
              <a:t> </a:t>
            </a:r>
            <a:r>
              <a:rPr lang="en-US" sz="3600" dirty="0" err="1" smtClean="0"/>
              <a:t>menyelenggarakan</a:t>
            </a:r>
            <a:r>
              <a:rPr lang="en-US" sz="3600" dirty="0" smtClean="0"/>
              <a:t> </a:t>
            </a:r>
            <a:r>
              <a:rPr lang="en-US" sz="3600" dirty="0" err="1" smtClean="0"/>
              <a:t>pemerintahan</a:t>
            </a:r>
            <a:r>
              <a:rPr lang="en-US" sz="3600" dirty="0" smtClean="0"/>
              <a:t>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2B7E6-40B2-4D0E-BBC7-9B8663C81B64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Pengertian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smtClean="0"/>
              <a:t>(3)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4400" dirty="0" smtClean="0"/>
              <a:t>Prof. Edwin R. A. Seligman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36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600" dirty="0" smtClean="0"/>
              <a:t>	“Tax is compulsory contribution from the person to the government to defray the expenses incurred  in the common interest of all, without reference to special benefit conferred.”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2B7E6-40B2-4D0E-BBC7-9B8663C81B6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929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Pokok</a:t>
            </a:r>
            <a:r>
              <a:rPr lang="en-US" dirty="0" smtClean="0"/>
              <a:t> – </a:t>
            </a:r>
            <a:r>
              <a:rPr lang="en-US" dirty="0" err="1" smtClean="0"/>
              <a:t>Pokok</a:t>
            </a:r>
            <a:r>
              <a:rPr lang="en-US" dirty="0" smtClean="0"/>
              <a:t> </a:t>
            </a:r>
            <a:r>
              <a:rPr lang="en-US" dirty="0" err="1" smtClean="0"/>
              <a:t>Pengertian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4305667"/>
              </p:ext>
            </p:extLst>
          </p:nvPr>
        </p:nvGraphicFramePr>
        <p:xfrm>
          <a:off x="423863" y="1443022"/>
          <a:ext cx="8696325" cy="5286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2B7E6-40B2-4D0E-BBC7-9B8663C81B6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655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ded Corner 6"/>
          <p:cNvSpPr/>
          <p:nvPr/>
        </p:nvSpPr>
        <p:spPr>
          <a:xfrm>
            <a:off x="394618" y="1943088"/>
            <a:ext cx="8712968" cy="464347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Pajak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598" y="2014526"/>
            <a:ext cx="8696577" cy="4811426"/>
          </a:xfr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n-US" sz="3600" dirty="0" err="1" smtClean="0"/>
              <a:t>Budgetair</a:t>
            </a:r>
            <a:endParaRPr lang="en-US" sz="3600" dirty="0" smtClean="0"/>
          </a:p>
          <a:p>
            <a:pPr marL="914400" indent="0" algn="l">
              <a:lnSpc>
                <a:spcPct val="90000"/>
              </a:lnSpc>
              <a:buNone/>
            </a:pPr>
            <a:r>
              <a:rPr lang="en-US" sz="2800" dirty="0" smtClean="0"/>
              <a:t>PPN </a:t>
            </a:r>
            <a:r>
              <a:rPr lang="en-US" sz="2800" dirty="0" err="1" smtClean="0"/>
              <a:t>sebagai</a:t>
            </a:r>
            <a:r>
              <a:rPr lang="en-US" sz="2800" dirty="0" smtClean="0"/>
              <a:t> </a:t>
            </a:r>
            <a:r>
              <a:rPr lang="en-US" sz="2800" dirty="0" err="1" smtClean="0"/>
              <a:t>penerimaan</a:t>
            </a:r>
            <a:r>
              <a:rPr lang="en-US" sz="2800" dirty="0" smtClean="0"/>
              <a:t> di APBN.</a:t>
            </a:r>
          </a:p>
          <a:p>
            <a:pPr algn="l">
              <a:lnSpc>
                <a:spcPct val="90000"/>
              </a:lnSpc>
            </a:pPr>
            <a:r>
              <a:rPr lang="en-US" sz="3600" dirty="0" err="1" smtClean="0"/>
              <a:t>Reguler</a:t>
            </a:r>
            <a:endParaRPr lang="en-US" sz="3600" dirty="0"/>
          </a:p>
          <a:p>
            <a:pPr marL="914400" indent="0" algn="l">
              <a:lnSpc>
                <a:spcPct val="90000"/>
              </a:lnSpc>
              <a:buNone/>
            </a:pPr>
            <a:r>
              <a:rPr lang="en-US" sz="2800" dirty="0" err="1" smtClean="0"/>
              <a:t>Tarif</a:t>
            </a:r>
            <a:r>
              <a:rPr lang="en-US" sz="2800" dirty="0" smtClean="0"/>
              <a:t> </a:t>
            </a:r>
            <a:r>
              <a:rPr lang="en-US" sz="2800" dirty="0" err="1" smtClean="0"/>
              <a:t>PPnBM</a:t>
            </a:r>
            <a:r>
              <a:rPr lang="en-US" sz="2800" dirty="0" smtClean="0"/>
              <a:t> </a:t>
            </a:r>
            <a:r>
              <a:rPr lang="en-US" sz="2800" dirty="0" err="1" smtClean="0"/>
              <a:t>progresif</a:t>
            </a:r>
            <a:r>
              <a:rPr lang="en-US" sz="2800" dirty="0" smtClean="0"/>
              <a:t> </a:t>
            </a: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mengendalikan</a:t>
            </a:r>
            <a:r>
              <a:rPr lang="en-US" sz="2800" dirty="0" smtClean="0"/>
              <a:t> </a:t>
            </a:r>
            <a:r>
              <a:rPr lang="en-US" sz="2800" dirty="0" err="1" smtClean="0"/>
              <a:t>konsumsi</a:t>
            </a:r>
            <a:r>
              <a:rPr lang="en-US" sz="2800" dirty="0" smtClean="0"/>
              <a:t> </a:t>
            </a:r>
            <a:r>
              <a:rPr lang="en-US" sz="2800" dirty="0" err="1" smtClean="0"/>
              <a:t>barang</a:t>
            </a:r>
            <a:r>
              <a:rPr lang="en-US" sz="2800" dirty="0" smtClean="0"/>
              <a:t> </a:t>
            </a:r>
            <a:r>
              <a:rPr lang="en-US" sz="2800" dirty="0" err="1" smtClean="0"/>
              <a:t>mewah</a:t>
            </a:r>
            <a:r>
              <a:rPr lang="en-US" sz="2800" dirty="0" smtClean="0"/>
              <a:t>.</a:t>
            </a:r>
            <a:endParaRPr lang="en-US" sz="2400" dirty="0" smtClean="0"/>
          </a:p>
          <a:p>
            <a:pPr algn="l">
              <a:lnSpc>
                <a:spcPct val="90000"/>
              </a:lnSpc>
            </a:pPr>
            <a:r>
              <a:rPr lang="en-US" sz="3600" dirty="0" err="1" smtClean="0"/>
              <a:t>Redistribusi</a:t>
            </a:r>
            <a:endParaRPr lang="en-US" sz="3600" dirty="0" smtClean="0"/>
          </a:p>
          <a:p>
            <a:pPr marL="914400" indent="0" algn="l">
              <a:lnSpc>
                <a:spcPct val="90000"/>
              </a:lnSpc>
              <a:buNone/>
            </a:pPr>
            <a:r>
              <a:rPr lang="en-US" sz="2800" dirty="0" err="1" smtClean="0"/>
              <a:t>PPh</a:t>
            </a:r>
            <a:r>
              <a:rPr lang="en-US" sz="2800" dirty="0" smtClean="0"/>
              <a:t> </a:t>
            </a:r>
            <a:r>
              <a:rPr lang="en-US" sz="2800" dirty="0" err="1" smtClean="0"/>
              <a:t>masyarakat</a:t>
            </a:r>
            <a:r>
              <a:rPr lang="en-US" sz="2800" dirty="0" smtClean="0"/>
              <a:t> </a:t>
            </a:r>
            <a:r>
              <a:rPr lang="en-US" sz="2800" dirty="0" err="1" smtClean="0"/>
              <a:t>mampu</a:t>
            </a:r>
            <a:r>
              <a:rPr lang="en-US" sz="2800" dirty="0" smtClean="0"/>
              <a:t> </a:t>
            </a:r>
            <a:r>
              <a:rPr lang="en-US" sz="2800" dirty="0" err="1" smtClean="0"/>
              <a:t>dipergunakan</a:t>
            </a:r>
            <a:r>
              <a:rPr lang="en-US" sz="2800" dirty="0" smtClean="0"/>
              <a:t> </a:t>
            </a: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penyediaan</a:t>
            </a:r>
            <a:r>
              <a:rPr lang="en-US" sz="2800" dirty="0" smtClean="0"/>
              <a:t> </a:t>
            </a:r>
            <a:r>
              <a:rPr lang="en-US" sz="2800" dirty="0" err="1" smtClean="0"/>
              <a:t>raskin</a:t>
            </a:r>
            <a:r>
              <a:rPr lang="en-US" sz="2800" dirty="0" smtClean="0"/>
              <a:t>.</a:t>
            </a:r>
          </a:p>
          <a:p>
            <a:pPr algn="l">
              <a:lnSpc>
                <a:spcPct val="90000"/>
              </a:lnSpc>
            </a:pPr>
            <a:r>
              <a:rPr lang="en-US" sz="3600" dirty="0" err="1" smtClean="0"/>
              <a:t>Demokrasi</a:t>
            </a:r>
            <a:endParaRPr lang="en-US" sz="3600" dirty="0" smtClean="0"/>
          </a:p>
          <a:p>
            <a:pPr marL="914400" indent="0" algn="l">
              <a:lnSpc>
                <a:spcPct val="90000"/>
              </a:lnSpc>
              <a:buNone/>
            </a:pPr>
            <a:r>
              <a:rPr lang="en-US" sz="2800" dirty="0" err="1" smtClean="0"/>
              <a:t>Pajak</a:t>
            </a:r>
            <a:r>
              <a:rPr lang="en-US" sz="2800" dirty="0" smtClean="0"/>
              <a:t> </a:t>
            </a:r>
            <a:r>
              <a:rPr lang="en-US" sz="2800" dirty="0" err="1" smtClean="0"/>
              <a:t>membiayai</a:t>
            </a:r>
            <a:r>
              <a:rPr lang="en-US" sz="2800" dirty="0" smtClean="0"/>
              <a:t> </a:t>
            </a:r>
            <a:r>
              <a:rPr lang="en-US" sz="2800" dirty="0" err="1" smtClean="0"/>
              <a:t>pelayanan</a:t>
            </a:r>
            <a:r>
              <a:rPr lang="en-US" sz="2800" dirty="0" smtClean="0"/>
              <a:t> </a:t>
            </a:r>
            <a:r>
              <a:rPr lang="en-US" sz="2800" dirty="0" err="1" smtClean="0"/>
              <a:t>pemerintah</a:t>
            </a:r>
            <a:r>
              <a:rPr lang="en-US" sz="2800" dirty="0" smtClean="0"/>
              <a:t> </a:t>
            </a:r>
            <a:r>
              <a:rPr lang="en-US" sz="2800" dirty="0" err="1" smtClean="0"/>
              <a:t>bagi</a:t>
            </a:r>
            <a:r>
              <a:rPr lang="en-US" sz="2800" dirty="0" smtClean="0"/>
              <a:t> </a:t>
            </a:r>
            <a:r>
              <a:rPr lang="en-US" sz="2800" dirty="0" err="1" smtClean="0"/>
              <a:t>setiap</a:t>
            </a:r>
            <a:r>
              <a:rPr lang="en-US" sz="2800" dirty="0" smtClean="0"/>
              <a:t> </a:t>
            </a:r>
            <a:r>
              <a:rPr lang="en-US" sz="2800" dirty="0" err="1" smtClean="0"/>
              <a:t>warga</a:t>
            </a:r>
            <a:r>
              <a:rPr lang="en-US" sz="2800" dirty="0" smtClean="0"/>
              <a:t> </a:t>
            </a:r>
            <a:r>
              <a:rPr lang="en-US" sz="2800" dirty="0" err="1" smtClean="0"/>
              <a:t>negara</a:t>
            </a:r>
            <a:r>
              <a:rPr lang="en-US" sz="2800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2B7E6-40B2-4D0E-BBC7-9B8663C81B6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42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Pajak</a:t>
            </a:r>
            <a:r>
              <a:rPr lang="en-US" dirty="0" smtClean="0"/>
              <a:t>, </a:t>
            </a:r>
            <a:r>
              <a:rPr lang="en-US" dirty="0" err="1" smtClean="0"/>
              <a:t>Retribusi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Sumbangan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0776171"/>
              </p:ext>
            </p:extLst>
          </p:nvPr>
        </p:nvGraphicFramePr>
        <p:xfrm>
          <a:off x="423863" y="1389782"/>
          <a:ext cx="8696325" cy="53641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2B7E6-40B2-4D0E-BBC7-9B8663C81B6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393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Pengertian</a:t>
            </a:r>
            <a:r>
              <a:rPr lang="en-US" sz="3600" dirty="0"/>
              <a:t> </a:t>
            </a:r>
            <a:r>
              <a:rPr lang="en-US" sz="3600" dirty="0" err="1"/>
              <a:t>Hukum</a:t>
            </a:r>
            <a:r>
              <a:rPr lang="en-US" sz="3600" dirty="0"/>
              <a:t> </a:t>
            </a:r>
            <a:r>
              <a:rPr lang="en-US" sz="3600" dirty="0" err="1"/>
              <a:t>Pajak</a:t>
            </a:r>
            <a:r>
              <a:rPr lang="en-US" sz="3600" dirty="0"/>
              <a:t> (</a:t>
            </a:r>
            <a:r>
              <a:rPr lang="en-US" sz="3600" dirty="0" err="1"/>
              <a:t>Hukum</a:t>
            </a:r>
            <a:r>
              <a:rPr lang="en-US" sz="3600" dirty="0"/>
              <a:t> </a:t>
            </a:r>
            <a:r>
              <a:rPr lang="en-US" sz="3600" dirty="0" err="1"/>
              <a:t>Fiskal</a:t>
            </a:r>
            <a:r>
              <a:rPr lang="en-US" sz="3600" dirty="0"/>
              <a:t>)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sz="4000" dirty="0" smtClean="0"/>
          </a:p>
          <a:p>
            <a:pPr marL="0" indent="0" algn="ctr">
              <a:buNone/>
            </a:pPr>
            <a:r>
              <a:rPr lang="en-US" sz="4000" dirty="0" err="1" smtClean="0"/>
              <a:t>Keseluruhan</a:t>
            </a:r>
            <a:r>
              <a:rPr lang="en-US" sz="4000" dirty="0" smtClean="0"/>
              <a:t> </a:t>
            </a:r>
            <a:r>
              <a:rPr lang="en-US" sz="4000" dirty="0" err="1" smtClean="0"/>
              <a:t>dari</a:t>
            </a:r>
            <a:r>
              <a:rPr lang="en-US" sz="4000" dirty="0" smtClean="0"/>
              <a:t> </a:t>
            </a:r>
            <a:r>
              <a:rPr lang="en-US" sz="4000" dirty="0" err="1" smtClean="0"/>
              <a:t>peraturan-peraturan</a:t>
            </a:r>
            <a:r>
              <a:rPr lang="en-US" sz="4000" dirty="0" smtClean="0"/>
              <a:t> yang </a:t>
            </a:r>
            <a:r>
              <a:rPr lang="en-US" sz="4000" dirty="0" err="1" smtClean="0"/>
              <a:t>meliputi</a:t>
            </a:r>
            <a:r>
              <a:rPr lang="en-US" sz="4000" dirty="0" smtClean="0"/>
              <a:t> </a:t>
            </a:r>
            <a:r>
              <a:rPr lang="en-US" sz="4000" dirty="0" err="1" smtClean="0"/>
              <a:t>wewenang</a:t>
            </a:r>
            <a:r>
              <a:rPr lang="en-US" sz="4000" dirty="0" smtClean="0"/>
              <a:t> </a:t>
            </a:r>
            <a:r>
              <a:rPr lang="en-US" sz="4000" dirty="0" err="1" smtClean="0"/>
              <a:t>pemerintah</a:t>
            </a:r>
            <a:r>
              <a:rPr lang="en-US" sz="4000" dirty="0" smtClean="0"/>
              <a:t> </a:t>
            </a:r>
            <a:r>
              <a:rPr lang="en-US" sz="4000" dirty="0" err="1" smtClean="0"/>
              <a:t>untuk</a:t>
            </a:r>
            <a:r>
              <a:rPr lang="en-US" sz="4000" dirty="0" smtClean="0"/>
              <a:t> </a:t>
            </a:r>
            <a:r>
              <a:rPr lang="en-US" sz="4000" dirty="0" err="1" smtClean="0"/>
              <a:t>mengambil</a:t>
            </a:r>
            <a:r>
              <a:rPr lang="en-US" sz="4000" dirty="0" smtClean="0"/>
              <a:t> </a:t>
            </a:r>
            <a:r>
              <a:rPr lang="en-US" sz="4000" dirty="0" err="1" smtClean="0"/>
              <a:t>kekayaan</a:t>
            </a:r>
            <a:r>
              <a:rPr lang="en-US" sz="4000" dirty="0" smtClean="0"/>
              <a:t> </a:t>
            </a:r>
            <a:r>
              <a:rPr lang="en-US" sz="4000" dirty="0" err="1" smtClean="0"/>
              <a:t>seseorang</a:t>
            </a:r>
            <a:r>
              <a:rPr lang="en-US" sz="4000" dirty="0" smtClean="0"/>
              <a:t> </a:t>
            </a:r>
            <a:r>
              <a:rPr lang="en-US" sz="4000" dirty="0" err="1" smtClean="0"/>
              <a:t>dan</a:t>
            </a:r>
            <a:r>
              <a:rPr lang="en-US" sz="4000" dirty="0" smtClean="0"/>
              <a:t> </a:t>
            </a:r>
            <a:r>
              <a:rPr lang="en-US" sz="4000" dirty="0" err="1" smtClean="0"/>
              <a:t>menyerahkan</a:t>
            </a:r>
            <a:r>
              <a:rPr lang="en-US" sz="4000" dirty="0" smtClean="0"/>
              <a:t> </a:t>
            </a:r>
            <a:r>
              <a:rPr lang="en-US" sz="4000" dirty="0" err="1" smtClean="0"/>
              <a:t>kembali</a:t>
            </a:r>
            <a:r>
              <a:rPr lang="en-US" sz="4000" dirty="0" smtClean="0"/>
              <a:t> </a:t>
            </a:r>
            <a:r>
              <a:rPr lang="en-US" sz="4000" dirty="0" err="1" smtClean="0"/>
              <a:t>ke</a:t>
            </a:r>
            <a:r>
              <a:rPr lang="en-US" sz="4000" dirty="0" smtClean="0"/>
              <a:t> </a:t>
            </a:r>
            <a:r>
              <a:rPr lang="en-US" sz="4000" dirty="0" err="1" smtClean="0"/>
              <a:t>masyarakat</a:t>
            </a:r>
            <a:r>
              <a:rPr lang="en-US" sz="4000" dirty="0" smtClean="0"/>
              <a:t> </a:t>
            </a:r>
            <a:r>
              <a:rPr lang="en-US" sz="4000" dirty="0" err="1" smtClean="0"/>
              <a:t>melalui</a:t>
            </a:r>
            <a:r>
              <a:rPr lang="en-US" sz="4000" dirty="0" smtClean="0"/>
              <a:t> </a:t>
            </a:r>
            <a:r>
              <a:rPr lang="en-US" sz="4000" dirty="0" err="1" smtClean="0"/>
              <a:t>kas</a:t>
            </a:r>
            <a:r>
              <a:rPr lang="en-US" sz="4000" dirty="0" smtClean="0"/>
              <a:t> </a:t>
            </a:r>
            <a:r>
              <a:rPr lang="en-US" sz="4000" dirty="0" err="1" smtClean="0"/>
              <a:t>negara</a:t>
            </a:r>
            <a:r>
              <a:rPr lang="en-US" sz="4000" dirty="0" smtClean="0"/>
              <a:t>.</a:t>
            </a:r>
          </a:p>
          <a:p>
            <a:pPr algn="ctr"/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2B7E6-40B2-4D0E-BBC7-9B8663C81B6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168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ded Corner 6"/>
          <p:cNvSpPr/>
          <p:nvPr/>
        </p:nvSpPr>
        <p:spPr>
          <a:xfrm>
            <a:off x="1000892" y="2014526"/>
            <a:ext cx="8106694" cy="3857652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8775" indent="-358775" algn="l">
              <a:lnSpc>
                <a:spcPct val="90000"/>
              </a:lnSpc>
              <a:buFont typeface="Arial" pitchFamily="34" charset="0"/>
              <a:buChar char="•"/>
            </a:pPr>
            <a:endParaRPr lang="id-ID" dirty="0" smtClean="0">
              <a:solidFill>
                <a:srgbClr val="FF0000"/>
              </a:solidFill>
            </a:endParaRPr>
          </a:p>
          <a:p>
            <a:pPr marL="358775" indent="-358775" algn="l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 err="1" smtClean="0">
                <a:solidFill>
                  <a:srgbClr val="FF0000"/>
                </a:solidFill>
              </a:rPr>
              <a:t>Hukum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Pidana</a:t>
            </a:r>
            <a:endParaRPr lang="en-US" dirty="0" smtClean="0">
              <a:solidFill>
                <a:srgbClr val="FF0000"/>
              </a:solidFill>
            </a:endParaRPr>
          </a:p>
          <a:p>
            <a:pPr marL="358775" algn="l">
              <a:buNone/>
            </a:pPr>
            <a:r>
              <a:rPr lang="en-US" sz="2800" dirty="0" err="1" smtClean="0">
                <a:solidFill>
                  <a:srgbClr val="FF0000"/>
                </a:solidFill>
              </a:rPr>
              <a:t>Mengenakan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sanksi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atas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kealpaan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dan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kesengajaan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terhadap</a:t>
            </a:r>
            <a:r>
              <a:rPr lang="en-US" sz="2800" dirty="0" smtClean="0">
                <a:solidFill>
                  <a:srgbClr val="FF0000"/>
                </a:solidFill>
              </a:rPr>
              <a:t> WP yang </a:t>
            </a:r>
            <a:r>
              <a:rPr lang="en-US" sz="2800" dirty="0" err="1" smtClean="0">
                <a:solidFill>
                  <a:srgbClr val="FF0000"/>
                </a:solidFill>
              </a:rPr>
              <a:t>melanggar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peraturan</a:t>
            </a:r>
            <a:r>
              <a:rPr lang="en-US" sz="2800" dirty="0" smtClean="0">
                <a:solidFill>
                  <a:srgbClr val="FF0000"/>
                </a:solidFill>
              </a:rPr>
              <a:t>.</a:t>
            </a:r>
          </a:p>
          <a:p>
            <a:pPr>
              <a:buNone/>
            </a:pPr>
            <a:endParaRPr lang="en-US" sz="2400" dirty="0" smtClean="0">
              <a:solidFill>
                <a:srgbClr val="FF0000"/>
              </a:solidFill>
            </a:endParaRPr>
          </a:p>
          <a:p>
            <a:pPr marL="358775" indent="-358775" algn="l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 err="1" smtClean="0">
                <a:solidFill>
                  <a:srgbClr val="FF0000"/>
                </a:solidFill>
              </a:rPr>
              <a:t>Hukum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Perdata</a:t>
            </a:r>
            <a:endParaRPr lang="en-US" dirty="0" smtClean="0">
              <a:solidFill>
                <a:srgbClr val="FF0000"/>
              </a:solidFill>
            </a:endParaRPr>
          </a:p>
          <a:p>
            <a:pPr marL="358775" algn="l">
              <a:buNone/>
            </a:pPr>
            <a:r>
              <a:rPr lang="en-US" sz="2800" dirty="0" err="1" smtClean="0">
                <a:solidFill>
                  <a:srgbClr val="FF0000"/>
                </a:solidFill>
              </a:rPr>
              <a:t>Mencari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dasar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kemungkinan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pemungutan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atas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kejadian,keadaan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dan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perbuatan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hukum</a:t>
            </a:r>
            <a:r>
              <a:rPr lang="en-US" sz="2800" dirty="0" smtClean="0">
                <a:solidFill>
                  <a:srgbClr val="FF0000"/>
                </a:solidFill>
              </a:rPr>
              <a:t> yang </a:t>
            </a:r>
            <a:r>
              <a:rPr lang="en-US" sz="2800" dirty="0" err="1" smtClean="0">
                <a:solidFill>
                  <a:srgbClr val="FF0000"/>
                </a:solidFill>
              </a:rPr>
              <a:t>bergerak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dalam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lingkungan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perdata</a:t>
            </a:r>
            <a:r>
              <a:rPr lang="en-US" sz="2800" dirty="0" smtClean="0">
                <a:solidFill>
                  <a:srgbClr val="FF0000"/>
                </a:solidFill>
              </a:rPr>
              <a:t>.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Kedudukan</a:t>
            </a:r>
            <a:r>
              <a:rPr lang="en-US" dirty="0" smtClean="0"/>
              <a:t> </a:t>
            </a:r>
            <a:r>
              <a:rPr lang="en-US" dirty="0" err="1"/>
              <a:t>H</a:t>
            </a:r>
            <a:r>
              <a:rPr lang="en-US" dirty="0" err="1" smtClean="0"/>
              <a:t>ukum</a:t>
            </a:r>
            <a:r>
              <a:rPr lang="en-US" dirty="0" smtClean="0"/>
              <a:t> </a:t>
            </a:r>
            <a:r>
              <a:rPr lang="en-US" dirty="0" err="1"/>
              <a:t>P</a:t>
            </a:r>
            <a:r>
              <a:rPr lang="en-US" dirty="0" err="1" smtClean="0"/>
              <a:t>ajak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2B7E6-40B2-4D0E-BBC7-9B8663C81B6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063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Ilustrasi</a:t>
            </a:r>
            <a:r>
              <a:rPr lang="en-US" dirty="0" smtClean="0"/>
              <a:t> </a:t>
            </a:r>
            <a:r>
              <a:rPr lang="en-US" dirty="0" err="1" smtClean="0"/>
              <a:t>Ketentuan</a:t>
            </a:r>
            <a:r>
              <a:rPr lang="en-US" dirty="0" smtClean="0"/>
              <a:t> </a:t>
            </a:r>
            <a:r>
              <a:rPr lang="en-US" dirty="0" err="1" smtClean="0"/>
              <a:t>Pidana</a:t>
            </a:r>
            <a:r>
              <a:rPr lang="en-US" dirty="0" smtClean="0"/>
              <a:t>: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Pasal</a:t>
            </a:r>
            <a:r>
              <a:rPr lang="en-US" dirty="0" smtClean="0"/>
              <a:t> 38 UU No. 16 </a:t>
            </a:r>
            <a:r>
              <a:rPr lang="en-US" dirty="0" err="1" smtClean="0"/>
              <a:t>Tahun</a:t>
            </a:r>
            <a:r>
              <a:rPr lang="en-US" dirty="0" smtClean="0"/>
              <a:t> 2000)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423598" y="1657336"/>
            <a:ext cx="8696577" cy="442915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900" b="1" dirty="0" err="1" smtClean="0"/>
              <a:t>Karena</a:t>
            </a:r>
            <a:r>
              <a:rPr lang="en-US" sz="2900" b="1" dirty="0" smtClean="0"/>
              <a:t> </a:t>
            </a:r>
            <a:r>
              <a:rPr lang="en-US" sz="2900" b="1" dirty="0" err="1" smtClean="0"/>
              <a:t>kealpaan</a:t>
            </a:r>
            <a:endParaRPr lang="en-US" sz="2900" b="1" dirty="0" smtClean="0"/>
          </a:p>
          <a:p>
            <a:pPr lvl="1" eaLnBrk="1" hangingPunct="1">
              <a:lnSpc>
                <a:spcPct val="90000"/>
              </a:lnSpc>
            </a:pPr>
            <a:r>
              <a:rPr lang="en-US" sz="3200" dirty="0" err="1" smtClean="0"/>
              <a:t>Tidak</a:t>
            </a:r>
            <a:r>
              <a:rPr lang="en-US" sz="3200" dirty="0" smtClean="0"/>
              <a:t> </a:t>
            </a:r>
            <a:r>
              <a:rPr lang="en-US" sz="3200" dirty="0" err="1" smtClean="0"/>
              <a:t>menyampaikan</a:t>
            </a:r>
            <a:r>
              <a:rPr lang="en-US" sz="3200" dirty="0" smtClean="0"/>
              <a:t> SPT; </a:t>
            </a:r>
            <a:r>
              <a:rPr lang="en-US" sz="3200" dirty="0" err="1" smtClean="0"/>
              <a:t>atau</a:t>
            </a:r>
            <a:endParaRPr lang="en-US" sz="32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sz="3200" dirty="0" err="1" smtClean="0"/>
              <a:t>Menyampaikan</a:t>
            </a:r>
            <a:r>
              <a:rPr lang="en-US" sz="3200" dirty="0" smtClean="0"/>
              <a:t> SPT, </a:t>
            </a:r>
            <a:r>
              <a:rPr lang="en-US" sz="3200" dirty="0" err="1" smtClean="0"/>
              <a:t>tetapi</a:t>
            </a:r>
            <a:r>
              <a:rPr lang="en-US" sz="3200" dirty="0" smtClean="0"/>
              <a:t> </a:t>
            </a:r>
            <a:r>
              <a:rPr lang="en-US" sz="3200" dirty="0" err="1" smtClean="0"/>
              <a:t>isinya</a:t>
            </a:r>
            <a:r>
              <a:rPr lang="en-US" sz="3200" dirty="0" smtClean="0"/>
              <a:t> </a:t>
            </a:r>
            <a:r>
              <a:rPr lang="en-US" sz="3200" dirty="0" err="1" smtClean="0"/>
              <a:t>tidak</a:t>
            </a:r>
            <a:r>
              <a:rPr lang="en-US" sz="3200" dirty="0" smtClean="0"/>
              <a:t> </a:t>
            </a:r>
            <a:r>
              <a:rPr lang="en-US" sz="3200" dirty="0" err="1" smtClean="0"/>
              <a:t>benar</a:t>
            </a:r>
            <a:r>
              <a:rPr lang="en-US" sz="3200" dirty="0" smtClean="0"/>
              <a:t> </a:t>
            </a:r>
            <a:r>
              <a:rPr lang="en-US" sz="3200" dirty="0" err="1" smtClean="0"/>
              <a:t>atau</a:t>
            </a:r>
            <a:r>
              <a:rPr lang="en-US" sz="3200" dirty="0" smtClean="0"/>
              <a:t> </a:t>
            </a:r>
            <a:r>
              <a:rPr lang="en-US" sz="3200" dirty="0" err="1" smtClean="0"/>
              <a:t>tidak</a:t>
            </a:r>
            <a:r>
              <a:rPr lang="en-US" sz="3200" dirty="0" smtClean="0"/>
              <a:t> </a:t>
            </a:r>
            <a:r>
              <a:rPr lang="en-US" sz="3200" dirty="0" err="1" smtClean="0"/>
              <a:t>lengkap</a:t>
            </a:r>
            <a:r>
              <a:rPr lang="en-US" sz="3200" dirty="0" smtClean="0"/>
              <a:t>, </a:t>
            </a:r>
            <a:r>
              <a:rPr lang="en-US" sz="3200" dirty="0" err="1" smtClean="0"/>
              <a:t>atau</a:t>
            </a:r>
            <a:r>
              <a:rPr lang="en-US" sz="3200" dirty="0" smtClean="0"/>
              <a:t> </a:t>
            </a:r>
            <a:r>
              <a:rPr lang="en-US" sz="3200" dirty="0" err="1" smtClean="0"/>
              <a:t>melampirkan</a:t>
            </a:r>
            <a:r>
              <a:rPr lang="en-US" sz="3200" dirty="0" smtClean="0"/>
              <a:t> </a:t>
            </a:r>
            <a:r>
              <a:rPr lang="en-US" sz="3200" dirty="0" err="1" smtClean="0"/>
              <a:t>keterangan</a:t>
            </a:r>
            <a:r>
              <a:rPr lang="en-US" sz="3200" dirty="0" smtClean="0"/>
              <a:t> yang </a:t>
            </a:r>
            <a:r>
              <a:rPr lang="en-US" sz="3200" dirty="0" err="1" smtClean="0"/>
              <a:t>isinya</a:t>
            </a:r>
            <a:r>
              <a:rPr lang="en-US" sz="3200" dirty="0" smtClean="0"/>
              <a:t> </a:t>
            </a:r>
            <a:r>
              <a:rPr lang="en-US" sz="3200" dirty="0" err="1" smtClean="0"/>
              <a:t>tidak</a:t>
            </a:r>
            <a:r>
              <a:rPr lang="en-US" sz="3200" dirty="0" smtClean="0"/>
              <a:t> </a:t>
            </a:r>
            <a:r>
              <a:rPr lang="en-US" sz="3200" dirty="0" err="1" smtClean="0"/>
              <a:t>benar</a:t>
            </a:r>
            <a:r>
              <a:rPr lang="en-US" sz="3200" dirty="0" smtClean="0"/>
              <a:t>, </a:t>
            </a:r>
            <a:r>
              <a:rPr lang="en-US" sz="3200" dirty="0" err="1" smtClean="0"/>
              <a:t>sehingga</a:t>
            </a:r>
            <a:r>
              <a:rPr lang="en-US" sz="3200" dirty="0" smtClean="0"/>
              <a:t> </a:t>
            </a:r>
            <a:r>
              <a:rPr lang="en-US" sz="3200" dirty="0" err="1" smtClean="0"/>
              <a:t>dapat</a:t>
            </a:r>
            <a:r>
              <a:rPr lang="en-US" sz="3200" dirty="0" smtClean="0"/>
              <a:t> </a:t>
            </a:r>
            <a:r>
              <a:rPr lang="en-US" sz="3200" dirty="0" err="1" smtClean="0"/>
              <a:t>menimbulkan</a:t>
            </a:r>
            <a:r>
              <a:rPr lang="en-US" sz="3200" dirty="0" smtClean="0"/>
              <a:t> </a:t>
            </a:r>
            <a:r>
              <a:rPr lang="en-US" sz="3200" dirty="0" err="1" smtClean="0"/>
              <a:t>kerugian</a:t>
            </a:r>
            <a:r>
              <a:rPr lang="en-US" sz="3200" dirty="0" smtClean="0"/>
              <a:t> </a:t>
            </a:r>
            <a:r>
              <a:rPr lang="en-US" sz="3200" dirty="0" err="1" smtClean="0"/>
              <a:t>pada</a:t>
            </a:r>
            <a:r>
              <a:rPr lang="en-US" sz="3200" dirty="0" smtClean="0"/>
              <a:t> </a:t>
            </a:r>
            <a:r>
              <a:rPr lang="en-US" sz="3200" dirty="0" err="1" smtClean="0"/>
              <a:t>pendapatan</a:t>
            </a:r>
            <a:r>
              <a:rPr lang="en-US" sz="3200" dirty="0" smtClean="0"/>
              <a:t> </a:t>
            </a:r>
            <a:r>
              <a:rPr lang="en-US" sz="3200" dirty="0" err="1" smtClean="0"/>
              <a:t>negara</a:t>
            </a:r>
            <a:r>
              <a:rPr lang="en-US" sz="3200" dirty="0" smtClean="0"/>
              <a:t> .</a:t>
            </a:r>
          </a:p>
          <a:p>
            <a:pPr eaLnBrk="1" hangingPunct="1">
              <a:lnSpc>
                <a:spcPct val="90000"/>
              </a:lnSpc>
            </a:pPr>
            <a:r>
              <a:rPr lang="en-US" sz="2900" b="1" dirty="0" err="1" smtClean="0"/>
              <a:t>Dipidana</a:t>
            </a:r>
            <a:r>
              <a:rPr lang="en-US" sz="2900" b="1" dirty="0" smtClean="0"/>
              <a:t> </a:t>
            </a:r>
            <a:r>
              <a:rPr lang="en-US" sz="2900" b="1" dirty="0" err="1" smtClean="0"/>
              <a:t>kurungan</a:t>
            </a:r>
            <a:r>
              <a:rPr lang="en-US" sz="2900" b="1" dirty="0" smtClean="0"/>
              <a:t> paling lama 1 (</a:t>
            </a:r>
            <a:r>
              <a:rPr lang="en-US" sz="2900" b="1" dirty="0" err="1" smtClean="0"/>
              <a:t>satu</a:t>
            </a:r>
            <a:r>
              <a:rPr lang="en-US" sz="2900" b="1" dirty="0" smtClean="0"/>
              <a:t>) </a:t>
            </a:r>
            <a:r>
              <a:rPr lang="en-US" sz="2900" b="1" dirty="0" err="1" smtClean="0"/>
              <a:t>tahun</a:t>
            </a:r>
            <a:r>
              <a:rPr lang="en-US" sz="2900" b="1" dirty="0" smtClean="0"/>
              <a:t> </a:t>
            </a:r>
            <a:r>
              <a:rPr lang="en-US" sz="2900" b="1" dirty="0" err="1" smtClean="0"/>
              <a:t>dan</a:t>
            </a:r>
            <a:r>
              <a:rPr lang="en-US" sz="2900" b="1" dirty="0" smtClean="0"/>
              <a:t>/ </a:t>
            </a:r>
            <a:r>
              <a:rPr lang="en-US" sz="2900" b="1" dirty="0" err="1" smtClean="0"/>
              <a:t>atau</a:t>
            </a:r>
            <a:r>
              <a:rPr lang="en-US" sz="2900" b="1" dirty="0" smtClean="0"/>
              <a:t> </a:t>
            </a:r>
            <a:r>
              <a:rPr lang="en-US" sz="2900" b="1" dirty="0" err="1" smtClean="0"/>
              <a:t>denda</a:t>
            </a:r>
            <a:r>
              <a:rPr lang="en-US" sz="2900" b="1" dirty="0" smtClean="0"/>
              <a:t> paling </a:t>
            </a:r>
            <a:r>
              <a:rPr lang="en-US" sz="2900" b="1" dirty="0" err="1" smtClean="0"/>
              <a:t>tinggi</a:t>
            </a:r>
            <a:r>
              <a:rPr lang="en-US" sz="2900" b="1" dirty="0" smtClean="0"/>
              <a:t> 2 (</a:t>
            </a:r>
            <a:r>
              <a:rPr lang="en-US" sz="2900" b="1" dirty="0" err="1" smtClean="0"/>
              <a:t>dua</a:t>
            </a:r>
            <a:r>
              <a:rPr lang="en-US" sz="2900" b="1" dirty="0" smtClean="0"/>
              <a:t>) kali </a:t>
            </a:r>
            <a:r>
              <a:rPr lang="en-US" sz="2900" b="1" dirty="0" err="1" smtClean="0"/>
              <a:t>jumlah</a:t>
            </a:r>
            <a:r>
              <a:rPr lang="en-US" sz="2900" b="1" dirty="0" smtClean="0"/>
              <a:t> </a:t>
            </a:r>
            <a:r>
              <a:rPr lang="en-US" sz="2900" b="1" dirty="0" err="1" smtClean="0"/>
              <a:t>pajak</a:t>
            </a:r>
            <a:r>
              <a:rPr lang="en-US" sz="2900" b="1" dirty="0" smtClean="0"/>
              <a:t> </a:t>
            </a:r>
            <a:r>
              <a:rPr lang="en-US" sz="2900" b="1" dirty="0" err="1" smtClean="0"/>
              <a:t>terutang</a:t>
            </a:r>
            <a:r>
              <a:rPr lang="en-US" sz="2900" b="1" dirty="0" smtClean="0"/>
              <a:t> yang </a:t>
            </a:r>
            <a:r>
              <a:rPr lang="en-US" sz="2900" b="1" dirty="0" err="1" smtClean="0"/>
              <a:t>tidak</a:t>
            </a:r>
            <a:r>
              <a:rPr lang="en-US" sz="2900" b="1" dirty="0" smtClean="0"/>
              <a:t> </a:t>
            </a:r>
            <a:r>
              <a:rPr lang="en-US" sz="2900" b="1" dirty="0" err="1" smtClean="0"/>
              <a:t>atau</a:t>
            </a:r>
            <a:r>
              <a:rPr lang="en-US" sz="2900" b="1" dirty="0" smtClean="0"/>
              <a:t> </a:t>
            </a:r>
            <a:r>
              <a:rPr lang="en-US" sz="2900" b="1" dirty="0" err="1" smtClean="0"/>
              <a:t>kurang</a:t>
            </a:r>
            <a:r>
              <a:rPr lang="en-US" sz="2900" b="1" dirty="0" smtClean="0"/>
              <a:t> </a:t>
            </a:r>
            <a:r>
              <a:rPr lang="en-US" sz="2900" b="1" dirty="0" err="1" smtClean="0"/>
              <a:t>dibayar</a:t>
            </a:r>
            <a:r>
              <a:rPr lang="en-US" sz="2900" b="1" dirty="0"/>
              <a:t>.</a:t>
            </a:r>
            <a:endParaRPr lang="en-US" sz="2900" b="1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2B7E6-40B2-4D0E-BBC7-9B8663C81B64}" type="slidenum">
              <a:rPr lang="en-US" smtClean="0">
                <a:solidFill>
                  <a:srgbClr val="646B86"/>
                </a:solidFill>
              </a:rPr>
              <a:pPr/>
              <a:t>10</a:t>
            </a:fld>
            <a:endParaRPr lang="en-US">
              <a:solidFill>
                <a:srgbClr val="646B8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972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Ilustrasi</a:t>
            </a:r>
            <a:r>
              <a:rPr lang="en-US" dirty="0" smtClean="0"/>
              <a:t> </a:t>
            </a:r>
            <a:r>
              <a:rPr lang="en-US" dirty="0" err="1" smtClean="0"/>
              <a:t>Ketentuan</a:t>
            </a:r>
            <a:r>
              <a:rPr lang="en-US" dirty="0" smtClean="0"/>
              <a:t> </a:t>
            </a:r>
            <a:r>
              <a:rPr lang="en-US" dirty="0" err="1" smtClean="0"/>
              <a:t>Pidana</a:t>
            </a:r>
            <a:r>
              <a:rPr lang="en-US" dirty="0"/>
              <a:t>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Pasal</a:t>
            </a:r>
            <a:r>
              <a:rPr lang="en-US" dirty="0" smtClean="0"/>
              <a:t> 38 UU No. 16 </a:t>
            </a:r>
            <a:r>
              <a:rPr lang="en-US" dirty="0" err="1" smtClean="0"/>
              <a:t>Tahun</a:t>
            </a:r>
            <a:r>
              <a:rPr lang="en-US" dirty="0" smtClean="0"/>
              <a:t> 2000)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900" b="1" dirty="0" err="1" smtClean="0"/>
              <a:t>Kesalahan</a:t>
            </a:r>
            <a:r>
              <a:rPr lang="en-US" sz="2900" b="1" dirty="0" smtClean="0"/>
              <a:t> </a:t>
            </a:r>
            <a:r>
              <a:rPr lang="en-US" sz="2900" b="1" dirty="0" err="1" smtClean="0"/>
              <a:t>Disengaja</a:t>
            </a:r>
            <a:endParaRPr lang="en-US" sz="2900" b="1" dirty="0" smtClean="0"/>
          </a:p>
          <a:p>
            <a:pPr lvl="1" eaLnBrk="1" hangingPunct="1">
              <a:lnSpc>
                <a:spcPct val="90000"/>
              </a:lnSpc>
            </a:pP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mendaftarkan</a:t>
            </a:r>
            <a:r>
              <a:rPr lang="en-US" sz="2400" dirty="0" smtClean="0"/>
              <a:t> </a:t>
            </a:r>
            <a:r>
              <a:rPr lang="en-US" sz="2400" dirty="0" err="1" smtClean="0"/>
              <a:t>diri</a:t>
            </a:r>
            <a:r>
              <a:rPr lang="en-US" sz="2400" dirty="0" smtClean="0"/>
              <a:t>,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menyalahgunakan</a:t>
            </a:r>
            <a:r>
              <a:rPr lang="en-US" sz="2400" dirty="0" smtClean="0"/>
              <a:t> NPWP; </a:t>
            </a:r>
            <a:r>
              <a:rPr lang="en-US" sz="2400" dirty="0" err="1" smtClean="0"/>
              <a:t>atau</a:t>
            </a:r>
            <a:endParaRPr lang="en-US" sz="24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menyampaikan</a:t>
            </a:r>
            <a:r>
              <a:rPr lang="en-US" sz="2400" dirty="0" smtClean="0"/>
              <a:t> SPT; </a:t>
            </a:r>
            <a:r>
              <a:rPr lang="en-US" sz="2400" dirty="0" err="1" smtClean="0"/>
              <a:t>atau</a:t>
            </a:r>
            <a:endParaRPr lang="en-US" sz="24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sz="2400" dirty="0" err="1" smtClean="0"/>
              <a:t>Menyampaikan</a:t>
            </a:r>
            <a:r>
              <a:rPr lang="en-US" sz="2400" dirty="0" smtClean="0"/>
              <a:t> SPT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keterangan</a:t>
            </a:r>
            <a:r>
              <a:rPr lang="en-US" sz="2400" dirty="0" smtClean="0"/>
              <a:t> yang </a:t>
            </a:r>
            <a:r>
              <a:rPr lang="en-US" sz="2400" dirty="0" err="1" smtClean="0"/>
              <a:t>isinya</a:t>
            </a:r>
            <a:r>
              <a:rPr lang="en-US" sz="2400" dirty="0" smtClean="0"/>
              <a:t>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benar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lengkap</a:t>
            </a:r>
            <a:r>
              <a:rPr lang="en-US" sz="2400" dirty="0" smtClean="0"/>
              <a:t>; </a:t>
            </a:r>
            <a:r>
              <a:rPr lang="en-US" sz="2400" dirty="0" err="1" smtClean="0"/>
              <a:t>atau</a:t>
            </a:r>
            <a:endParaRPr lang="en-US" sz="24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sz="2400" dirty="0" err="1" smtClean="0"/>
              <a:t>Menolak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dilakukan</a:t>
            </a:r>
            <a:r>
              <a:rPr lang="en-US" sz="2400" dirty="0" smtClean="0"/>
              <a:t> </a:t>
            </a:r>
            <a:r>
              <a:rPr lang="en-US" sz="2400" dirty="0" err="1" smtClean="0"/>
              <a:t>pemeriksaan</a:t>
            </a:r>
            <a:r>
              <a:rPr lang="en-US" sz="2400" dirty="0" smtClean="0"/>
              <a:t>; </a:t>
            </a:r>
            <a:r>
              <a:rPr lang="en-US" sz="2400" dirty="0" err="1" smtClean="0"/>
              <a:t>atau</a:t>
            </a:r>
            <a:endParaRPr lang="en-US" sz="24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sz="2400" dirty="0" err="1" smtClean="0"/>
              <a:t>Menolak</a:t>
            </a:r>
            <a:r>
              <a:rPr lang="en-US" sz="2400" dirty="0" smtClean="0"/>
              <a:t> </a:t>
            </a:r>
            <a:r>
              <a:rPr lang="en-US" sz="2400" dirty="0" err="1" smtClean="0"/>
              <a:t>memperlihatkan</a:t>
            </a:r>
            <a:r>
              <a:rPr lang="en-US" sz="2400" dirty="0" smtClean="0"/>
              <a:t> </a:t>
            </a:r>
            <a:r>
              <a:rPr lang="en-US" sz="2400" dirty="0" err="1" smtClean="0"/>
              <a:t>pembukuan</a:t>
            </a:r>
            <a:r>
              <a:rPr lang="en-US" sz="2400" dirty="0" smtClean="0"/>
              <a:t>, </a:t>
            </a:r>
            <a:r>
              <a:rPr lang="en-US" sz="2400" dirty="0" err="1" smtClean="0"/>
              <a:t>pencatatan</a:t>
            </a:r>
            <a:r>
              <a:rPr lang="en-US" sz="2400" dirty="0" smtClean="0"/>
              <a:t>,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dokumen</a:t>
            </a:r>
            <a:r>
              <a:rPr lang="en-US" sz="2400" dirty="0" smtClean="0"/>
              <a:t> lain yang </a:t>
            </a:r>
            <a:r>
              <a:rPr lang="en-US" sz="2400" dirty="0" err="1" smtClean="0"/>
              <a:t>palsu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dipalsukan</a:t>
            </a:r>
            <a:r>
              <a:rPr lang="en-US" sz="2400" dirty="0" smtClean="0"/>
              <a:t> </a:t>
            </a:r>
            <a:r>
              <a:rPr lang="en-US" sz="2400" dirty="0" err="1" smtClean="0"/>
              <a:t>seolah-olah</a:t>
            </a:r>
            <a:r>
              <a:rPr lang="en-US" sz="2400" dirty="0" smtClean="0"/>
              <a:t> </a:t>
            </a:r>
            <a:r>
              <a:rPr lang="en-US" sz="2400" dirty="0" err="1" smtClean="0"/>
              <a:t>benar</a:t>
            </a:r>
            <a:r>
              <a:rPr lang="en-US" sz="2400" dirty="0" smtClean="0"/>
              <a:t>; </a:t>
            </a:r>
            <a:r>
              <a:rPr lang="en-US" sz="2400" dirty="0" err="1" smtClean="0"/>
              <a:t>atau</a:t>
            </a:r>
            <a:endParaRPr lang="en-US" sz="2400" dirty="0" smtClean="0"/>
          </a:p>
          <a:p>
            <a:pPr lvl="1">
              <a:lnSpc>
                <a:spcPct val="80000"/>
              </a:lnSpc>
            </a:pP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menyelenggarakan</a:t>
            </a:r>
            <a:r>
              <a:rPr lang="en-US" sz="2400" dirty="0"/>
              <a:t> </a:t>
            </a:r>
            <a:r>
              <a:rPr lang="en-US" sz="2400" dirty="0" err="1"/>
              <a:t>pembukuan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pencatatan</a:t>
            </a:r>
            <a:r>
              <a:rPr lang="en-US" sz="2400" dirty="0"/>
              <a:t>,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memperlihatkan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meminjamkan</a:t>
            </a:r>
            <a:r>
              <a:rPr lang="en-US" sz="2400" dirty="0"/>
              <a:t> </a:t>
            </a:r>
            <a:r>
              <a:rPr lang="en-US" sz="2400" dirty="0" err="1"/>
              <a:t>buku</a:t>
            </a:r>
            <a:r>
              <a:rPr lang="en-US" sz="2400" dirty="0"/>
              <a:t>, </a:t>
            </a:r>
            <a:r>
              <a:rPr lang="en-US" sz="2400" dirty="0" err="1"/>
              <a:t>catatan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dokumen</a:t>
            </a:r>
            <a:r>
              <a:rPr lang="en-US" sz="2400" dirty="0"/>
              <a:t> </a:t>
            </a:r>
            <a:r>
              <a:rPr lang="en-US" sz="2400" dirty="0" err="1"/>
              <a:t>lainnya</a:t>
            </a:r>
            <a:r>
              <a:rPr lang="en-US" sz="2400" dirty="0"/>
              <a:t>; </a:t>
            </a:r>
            <a:r>
              <a:rPr lang="en-US" sz="2400" dirty="0" err="1"/>
              <a:t>atau</a:t>
            </a:r>
            <a:endParaRPr lang="en-US" sz="2400" dirty="0"/>
          </a:p>
          <a:p>
            <a:pPr lvl="1">
              <a:lnSpc>
                <a:spcPct val="80000"/>
              </a:lnSpc>
            </a:pP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menyetorkan</a:t>
            </a:r>
            <a:r>
              <a:rPr lang="en-US" sz="2400" dirty="0"/>
              <a:t> </a:t>
            </a:r>
            <a:r>
              <a:rPr lang="en-US" sz="2400" dirty="0" err="1"/>
              <a:t>pajak</a:t>
            </a:r>
            <a:r>
              <a:rPr lang="en-US" sz="2400" dirty="0"/>
              <a:t> yang </a:t>
            </a:r>
            <a:r>
              <a:rPr lang="en-US" sz="2400" dirty="0" err="1"/>
              <a:t>telah</a:t>
            </a:r>
            <a:r>
              <a:rPr lang="en-US" sz="2400" dirty="0"/>
              <a:t> </a:t>
            </a:r>
            <a:r>
              <a:rPr lang="en-US" sz="2400" dirty="0" err="1"/>
              <a:t>dipotong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dipungut</a:t>
            </a:r>
            <a:r>
              <a:rPr lang="en-US" sz="2400" dirty="0"/>
              <a:t>, </a:t>
            </a:r>
            <a:r>
              <a:rPr lang="en-US" sz="2400" dirty="0" err="1"/>
              <a:t>sehingga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menimbulkan</a:t>
            </a:r>
            <a:r>
              <a:rPr lang="en-US" sz="2400" dirty="0"/>
              <a:t> </a:t>
            </a:r>
            <a:r>
              <a:rPr lang="en-US" sz="2400" dirty="0" err="1"/>
              <a:t>kerugian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pendapatan</a:t>
            </a:r>
            <a:r>
              <a:rPr lang="en-US" sz="2400" dirty="0"/>
              <a:t> </a:t>
            </a:r>
            <a:r>
              <a:rPr lang="en-US" sz="2400" dirty="0" err="1" smtClean="0"/>
              <a:t>negara</a:t>
            </a:r>
            <a:r>
              <a:rPr lang="en-US" sz="2400" dirty="0" smtClean="0"/>
              <a:t>.</a:t>
            </a: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900" b="1" dirty="0" err="1" smtClean="0"/>
              <a:t>Dipidana</a:t>
            </a:r>
            <a:r>
              <a:rPr lang="en-US" sz="2900" b="1" dirty="0" smtClean="0"/>
              <a:t> </a:t>
            </a:r>
            <a:r>
              <a:rPr lang="en-US" sz="2900" b="1" dirty="0"/>
              <a:t>paling lama 6 (</a:t>
            </a:r>
            <a:r>
              <a:rPr lang="en-US" sz="2900" b="1" dirty="0" err="1"/>
              <a:t>enam</a:t>
            </a:r>
            <a:r>
              <a:rPr lang="en-US" sz="2900" b="1" dirty="0"/>
              <a:t>) </a:t>
            </a:r>
            <a:r>
              <a:rPr lang="en-US" sz="2900" b="1" dirty="0" err="1"/>
              <a:t>tahun</a:t>
            </a:r>
            <a:r>
              <a:rPr lang="en-US" sz="2900" b="1" dirty="0"/>
              <a:t> </a:t>
            </a:r>
            <a:r>
              <a:rPr lang="en-US" sz="2900" b="1" dirty="0" err="1"/>
              <a:t>dan</a:t>
            </a:r>
            <a:r>
              <a:rPr lang="en-US" sz="2900" b="1" dirty="0"/>
              <a:t> </a:t>
            </a:r>
            <a:r>
              <a:rPr lang="en-US" sz="2900" b="1" dirty="0" err="1"/>
              <a:t>atau</a:t>
            </a:r>
            <a:r>
              <a:rPr lang="en-US" sz="2900" b="1" dirty="0"/>
              <a:t> </a:t>
            </a:r>
            <a:r>
              <a:rPr lang="en-US" sz="2900" b="1" dirty="0" err="1"/>
              <a:t>denda</a:t>
            </a:r>
            <a:r>
              <a:rPr lang="en-US" sz="2900" b="1" dirty="0"/>
              <a:t> paling </a:t>
            </a:r>
            <a:r>
              <a:rPr lang="en-US" sz="2900" b="1" dirty="0" err="1"/>
              <a:t>tinggi</a:t>
            </a:r>
            <a:r>
              <a:rPr lang="en-US" sz="2900" b="1" dirty="0"/>
              <a:t> 4 (</a:t>
            </a:r>
            <a:r>
              <a:rPr lang="en-US" sz="2900" b="1" dirty="0" err="1"/>
              <a:t>empat</a:t>
            </a:r>
            <a:r>
              <a:rPr lang="en-US" sz="2900" b="1" dirty="0"/>
              <a:t>) kali </a:t>
            </a:r>
            <a:r>
              <a:rPr lang="en-US" sz="2900" b="1" dirty="0" err="1"/>
              <a:t>jumlah</a:t>
            </a:r>
            <a:r>
              <a:rPr lang="en-US" sz="2900" b="1" dirty="0"/>
              <a:t> </a:t>
            </a:r>
            <a:r>
              <a:rPr lang="en-US" sz="2900" b="1" dirty="0" err="1"/>
              <a:t>pajak</a:t>
            </a:r>
            <a:r>
              <a:rPr lang="en-US" sz="2900" b="1" dirty="0"/>
              <a:t> yang </a:t>
            </a:r>
            <a:r>
              <a:rPr lang="en-US" sz="2900" b="1" dirty="0" err="1"/>
              <a:t>terutang</a:t>
            </a:r>
            <a:r>
              <a:rPr lang="en-US" sz="2900" b="1" dirty="0"/>
              <a:t> yang </a:t>
            </a:r>
            <a:r>
              <a:rPr lang="en-US" sz="2900" b="1" dirty="0" err="1"/>
              <a:t>tidak</a:t>
            </a:r>
            <a:r>
              <a:rPr lang="en-US" sz="2900" b="1" dirty="0"/>
              <a:t> </a:t>
            </a:r>
            <a:r>
              <a:rPr lang="en-US" sz="2900" b="1" dirty="0" err="1"/>
              <a:t>atau</a:t>
            </a:r>
            <a:r>
              <a:rPr lang="en-US" sz="2900" b="1" dirty="0"/>
              <a:t> </a:t>
            </a:r>
            <a:r>
              <a:rPr lang="en-US" sz="2900" b="1" dirty="0" err="1"/>
              <a:t>kurang</a:t>
            </a:r>
            <a:r>
              <a:rPr lang="en-US" sz="2900" b="1" dirty="0"/>
              <a:t> </a:t>
            </a:r>
            <a:r>
              <a:rPr lang="en-US" sz="2900" b="1" dirty="0" err="1" smtClean="0"/>
              <a:t>dibayar</a:t>
            </a:r>
            <a:r>
              <a:rPr lang="en-US" sz="2900" b="1" dirty="0" smtClean="0"/>
              <a:t>.</a:t>
            </a:r>
            <a:endParaRPr lang="en-US" sz="29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2B7E6-40B2-4D0E-BBC7-9B8663C81B64}" type="slidenum">
              <a:rPr lang="en-US" smtClean="0">
                <a:solidFill>
                  <a:srgbClr val="646B86"/>
                </a:solidFill>
              </a:rPr>
              <a:pPr/>
              <a:t>11</a:t>
            </a:fld>
            <a:endParaRPr lang="en-US">
              <a:solidFill>
                <a:srgbClr val="646B8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710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Perlawanan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5779998"/>
              </p:ext>
            </p:extLst>
          </p:nvPr>
        </p:nvGraphicFramePr>
        <p:xfrm>
          <a:off x="423863" y="1389782"/>
          <a:ext cx="8696325" cy="53641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2B7E6-40B2-4D0E-BBC7-9B8663C81B6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039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ded Corner 6"/>
          <p:cNvSpPr/>
          <p:nvPr/>
        </p:nvSpPr>
        <p:spPr>
          <a:xfrm>
            <a:off x="394618" y="1425352"/>
            <a:ext cx="8712968" cy="54006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Asas</a:t>
            </a:r>
            <a:r>
              <a:rPr lang="en-US" dirty="0" smtClean="0"/>
              <a:t> </a:t>
            </a:r>
            <a:r>
              <a:rPr lang="en-US" dirty="0" err="1" smtClean="0"/>
              <a:t>Pemungutan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(Adam Smith)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598" y="1461472"/>
            <a:ext cx="8696577" cy="5364480"/>
          </a:xfr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n-US" sz="3600" dirty="0" smtClean="0"/>
              <a:t>Equality</a:t>
            </a:r>
          </a:p>
          <a:p>
            <a:pPr>
              <a:buNone/>
            </a:pPr>
            <a:r>
              <a:rPr lang="en-US" sz="2400" dirty="0" smtClean="0"/>
              <a:t>		</a:t>
            </a:r>
            <a:r>
              <a:rPr lang="en-US" sz="2800" dirty="0" err="1"/>
              <a:t>Pajak</a:t>
            </a:r>
            <a:r>
              <a:rPr lang="en-US" sz="2800" dirty="0"/>
              <a:t> </a:t>
            </a:r>
            <a:r>
              <a:rPr lang="en-US" sz="2800" dirty="0" err="1"/>
              <a:t>bersifat</a:t>
            </a:r>
            <a:r>
              <a:rPr lang="en-US" sz="2800" dirty="0"/>
              <a:t> </a:t>
            </a:r>
            <a:r>
              <a:rPr lang="en-US" sz="2800" dirty="0" err="1" smtClean="0"/>
              <a:t>adil</a:t>
            </a:r>
            <a:r>
              <a:rPr lang="en-US" sz="2800" dirty="0" smtClean="0"/>
              <a:t> </a:t>
            </a:r>
            <a:r>
              <a:rPr lang="en-US" sz="2800" dirty="0" err="1" smtClean="0"/>
              <a:t>berdasar</a:t>
            </a:r>
            <a:r>
              <a:rPr lang="en-US" sz="2800" dirty="0" smtClean="0"/>
              <a:t> parameter </a:t>
            </a:r>
            <a:r>
              <a:rPr lang="en-US" sz="2800" dirty="0" err="1" smtClean="0"/>
              <a:t>kemampuan</a:t>
            </a:r>
            <a:r>
              <a:rPr lang="en-US" sz="2800" dirty="0" smtClean="0"/>
              <a:t> </a:t>
            </a:r>
            <a:r>
              <a:rPr lang="en-US" sz="2800" dirty="0" err="1" smtClean="0"/>
              <a:t>bayar</a:t>
            </a:r>
            <a:r>
              <a:rPr lang="en-US" sz="2800" dirty="0" smtClean="0"/>
              <a:t> (horizontal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vertikal</a:t>
            </a:r>
            <a:r>
              <a:rPr lang="en-US" sz="2800" dirty="0" smtClean="0"/>
              <a:t>), </a:t>
            </a:r>
            <a:r>
              <a:rPr lang="en-US" sz="2800" dirty="0" err="1" smtClean="0"/>
              <a:t>serta</a:t>
            </a:r>
            <a:r>
              <a:rPr lang="en-US" sz="2800" dirty="0" smtClean="0"/>
              <a:t> </a:t>
            </a:r>
            <a:r>
              <a:rPr lang="en-US" sz="2800" dirty="0" err="1" smtClean="0"/>
              <a:t>perolehan</a:t>
            </a:r>
            <a:r>
              <a:rPr lang="en-US" sz="2800" dirty="0" smtClean="0"/>
              <a:t> </a:t>
            </a:r>
            <a:r>
              <a:rPr lang="en-US" sz="2800" dirty="0" err="1" smtClean="0"/>
              <a:t>manfaat</a:t>
            </a:r>
            <a:r>
              <a:rPr lang="en-US" sz="2800" dirty="0" smtClean="0"/>
              <a:t>. </a:t>
            </a:r>
          </a:p>
          <a:p>
            <a:pPr algn="l">
              <a:lnSpc>
                <a:spcPct val="90000"/>
              </a:lnSpc>
            </a:pPr>
            <a:r>
              <a:rPr lang="en-US" sz="3600" dirty="0" smtClean="0"/>
              <a:t>Certainty</a:t>
            </a: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800" dirty="0" smtClean="0"/>
              <a:t>	</a:t>
            </a:r>
            <a:r>
              <a:rPr lang="en-US" sz="2800" dirty="0" err="1" smtClean="0"/>
              <a:t>Penetapan</a:t>
            </a:r>
            <a:r>
              <a:rPr lang="en-US" sz="2800" dirty="0" smtClean="0"/>
              <a:t> </a:t>
            </a:r>
            <a:r>
              <a:rPr lang="en-US" sz="2800" dirty="0" err="1" smtClean="0"/>
              <a:t>pajak</a:t>
            </a:r>
            <a:r>
              <a:rPr lang="en-US" sz="2800" dirty="0" smtClean="0"/>
              <a:t> </a:t>
            </a:r>
            <a:r>
              <a:rPr lang="en-US" sz="2800" dirty="0" err="1" smtClean="0"/>
              <a:t>tidak</a:t>
            </a:r>
            <a:r>
              <a:rPr lang="en-US" sz="2800" dirty="0" smtClean="0"/>
              <a:t> </a:t>
            </a:r>
            <a:r>
              <a:rPr lang="en-US" sz="2800" dirty="0" err="1" smtClean="0"/>
              <a:t>sewenang</a:t>
            </a:r>
            <a:r>
              <a:rPr lang="en-US" sz="2800" dirty="0" smtClean="0"/>
              <a:t> – </a:t>
            </a:r>
            <a:r>
              <a:rPr lang="en-US" sz="2800" dirty="0" err="1" smtClean="0"/>
              <a:t>wenang</a:t>
            </a:r>
            <a:r>
              <a:rPr lang="en-US" sz="2800" dirty="0" smtClean="0"/>
              <a:t> </a:t>
            </a:r>
            <a:r>
              <a:rPr lang="en-US" sz="2800" dirty="0" err="1" smtClean="0"/>
              <a:t>disertai</a:t>
            </a:r>
            <a:r>
              <a:rPr lang="en-US" sz="2800" dirty="0" smtClean="0"/>
              <a:t> </a:t>
            </a:r>
            <a:r>
              <a:rPr lang="en-US" sz="2800" dirty="0" err="1" smtClean="0"/>
              <a:t>kepastian</a:t>
            </a:r>
            <a:r>
              <a:rPr lang="en-US" sz="2800" dirty="0" smtClean="0"/>
              <a:t> </a:t>
            </a:r>
            <a:r>
              <a:rPr lang="en-US" sz="2800" dirty="0" err="1" smtClean="0"/>
              <a:t>waktu</a:t>
            </a:r>
            <a:r>
              <a:rPr lang="en-US" sz="2800" dirty="0" smtClean="0"/>
              <a:t>.</a:t>
            </a:r>
          </a:p>
          <a:p>
            <a:pPr algn="l">
              <a:lnSpc>
                <a:spcPct val="90000"/>
              </a:lnSpc>
            </a:pPr>
            <a:r>
              <a:rPr lang="en-US" sz="3600" dirty="0" smtClean="0"/>
              <a:t>Convenience</a:t>
            </a:r>
            <a:endParaRPr lang="en-US" sz="3600" dirty="0"/>
          </a:p>
          <a:p>
            <a:pPr>
              <a:buNone/>
            </a:pPr>
            <a:r>
              <a:rPr lang="en-US" sz="2400" dirty="0"/>
              <a:t>	</a:t>
            </a:r>
            <a:r>
              <a:rPr lang="en-US" sz="2800" dirty="0"/>
              <a:t>	</a:t>
            </a:r>
            <a:r>
              <a:rPr lang="en-US" sz="2800" dirty="0" err="1" smtClean="0"/>
              <a:t>Pajak</a:t>
            </a:r>
            <a:r>
              <a:rPr lang="en-US" sz="2800" dirty="0" smtClean="0"/>
              <a:t> </a:t>
            </a:r>
            <a:r>
              <a:rPr lang="en-US" sz="2800" dirty="0" err="1"/>
              <a:t>dikenakan</a:t>
            </a:r>
            <a:r>
              <a:rPr lang="en-US" sz="2800" dirty="0"/>
              <a:t> </a:t>
            </a:r>
            <a:r>
              <a:rPr lang="en-US" sz="2800" dirty="0" err="1"/>
              <a:t>saat</a:t>
            </a:r>
            <a:r>
              <a:rPr lang="en-US" sz="2800" dirty="0"/>
              <a:t>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menyulitkan</a:t>
            </a:r>
            <a:r>
              <a:rPr lang="en-US" sz="2800" dirty="0"/>
              <a:t> WP</a:t>
            </a:r>
            <a:r>
              <a:rPr lang="en-US" sz="2800" dirty="0" smtClean="0"/>
              <a:t>.</a:t>
            </a:r>
            <a:endParaRPr lang="en-US" sz="2800" dirty="0"/>
          </a:p>
          <a:p>
            <a:pPr algn="l">
              <a:lnSpc>
                <a:spcPct val="90000"/>
              </a:lnSpc>
            </a:pPr>
            <a:r>
              <a:rPr lang="en-US" sz="3600" dirty="0"/>
              <a:t>Certainty</a:t>
            </a:r>
          </a:p>
          <a:p>
            <a:pPr marL="0" indent="0" algn="l">
              <a:lnSpc>
                <a:spcPct val="90000"/>
              </a:lnSpc>
              <a:buNone/>
            </a:pPr>
            <a:r>
              <a:rPr lang="en-US" sz="2400" dirty="0" smtClean="0"/>
              <a:t>	</a:t>
            </a:r>
            <a:r>
              <a:rPr lang="en-US" sz="2800" dirty="0" err="1" smtClean="0"/>
              <a:t>Biaya</a:t>
            </a:r>
            <a:r>
              <a:rPr lang="en-US" sz="2800" dirty="0" smtClean="0"/>
              <a:t> </a:t>
            </a:r>
            <a:r>
              <a:rPr lang="en-US" sz="2800" dirty="0" err="1"/>
              <a:t>pemungutan</a:t>
            </a:r>
            <a:r>
              <a:rPr lang="en-US" sz="2800" dirty="0"/>
              <a:t> </a:t>
            </a:r>
            <a:r>
              <a:rPr lang="en-US" sz="2800" dirty="0" smtClean="0"/>
              <a:t>minimal.</a:t>
            </a:r>
            <a:endParaRPr lang="en-US" sz="2800" dirty="0"/>
          </a:p>
          <a:p>
            <a:pPr>
              <a:buNone/>
            </a:pPr>
            <a:endParaRPr lang="en-US" sz="2800" dirty="0"/>
          </a:p>
          <a:p>
            <a:pPr>
              <a:buNone/>
            </a:pP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2B7E6-40B2-4D0E-BBC7-9B8663C81B6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243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ded Corner 6"/>
          <p:cNvSpPr/>
          <p:nvPr/>
        </p:nvSpPr>
        <p:spPr>
          <a:xfrm>
            <a:off x="394618" y="1425352"/>
            <a:ext cx="8712968" cy="54006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Teori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Pemungutan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598" y="1461472"/>
            <a:ext cx="8696577" cy="5364480"/>
          </a:xfr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n-US" sz="3600" dirty="0" err="1" smtClean="0"/>
              <a:t>Teori</a:t>
            </a:r>
            <a:r>
              <a:rPr lang="en-US" sz="3600" dirty="0" smtClean="0"/>
              <a:t> </a:t>
            </a:r>
            <a:r>
              <a:rPr lang="en-US" sz="3600" dirty="0" err="1" smtClean="0"/>
              <a:t>Asuransi</a:t>
            </a:r>
            <a:endParaRPr lang="en-US" sz="3600" dirty="0" smtClean="0"/>
          </a:p>
          <a:p>
            <a:pPr>
              <a:buNone/>
            </a:pPr>
            <a:r>
              <a:rPr lang="en-US" sz="2400" dirty="0" smtClean="0"/>
              <a:t>		</a:t>
            </a:r>
            <a:r>
              <a:rPr lang="en-US" sz="2800" dirty="0" err="1"/>
              <a:t>Pembayaran</a:t>
            </a:r>
            <a:r>
              <a:rPr lang="en-US" sz="2800" dirty="0"/>
              <a:t> </a:t>
            </a:r>
            <a:r>
              <a:rPr lang="en-US" sz="2800" dirty="0" err="1"/>
              <a:t>pajak</a:t>
            </a:r>
            <a:r>
              <a:rPr lang="en-US" sz="2800" dirty="0"/>
              <a:t> </a:t>
            </a:r>
            <a:r>
              <a:rPr lang="en-US" sz="2800" dirty="0" err="1"/>
              <a:t>disamakan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pembayaran</a:t>
            </a:r>
            <a:r>
              <a:rPr lang="en-US" sz="2800" dirty="0"/>
              <a:t> </a:t>
            </a:r>
            <a:r>
              <a:rPr lang="en-US" sz="2800" dirty="0" err="1"/>
              <a:t>premi</a:t>
            </a:r>
            <a:r>
              <a:rPr lang="en-US" sz="2800" dirty="0" smtClean="0"/>
              <a:t>. </a:t>
            </a:r>
            <a:r>
              <a:rPr lang="en-US" sz="2800" dirty="0" err="1" smtClean="0"/>
              <a:t>Masyarakat</a:t>
            </a:r>
            <a:r>
              <a:rPr lang="en-US" sz="2800" dirty="0" smtClean="0"/>
              <a:t> </a:t>
            </a:r>
            <a:r>
              <a:rPr lang="en-US" sz="2800" dirty="0" err="1"/>
              <a:t>seakan</a:t>
            </a:r>
            <a:r>
              <a:rPr lang="en-US" sz="2800" dirty="0"/>
              <a:t> </a:t>
            </a:r>
            <a:r>
              <a:rPr lang="en-US" sz="2800" dirty="0" err="1"/>
              <a:t>mempertanggungjawabkan</a:t>
            </a:r>
            <a:r>
              <a:rPr lang="en-US" sz="2800" dirty="0"/>
              <a:t> </a:t>
            </a:r>
            <a:r>
              <a:rPr lang="en-US" sz="2800" dirty="0" err="1"/>
              <a:t>keselamatan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keamanan</a:t>
            </a:r>
            <a:r>
              <a:rPr lang="en-US" sz="2800" dirty="0"/>
              <a:t> </a:t>
            </a:r>
            <a:r>
              <a:rPr lang="en-US" sz="2800" dirty="0" err="1"/>
              <a:t>jiwanya</a:t>
            </a:r>
            <a:r>
              <a:rPr lang="en-US" sz="2800" dirty="0"/>
              <a:t> </a:t>
            </a:r>
            <a:r>
              <a:rPr lang="en-US" sz="2800" dirty="0" err="1"/>
              <a:t>kepada</a:t>
            </a:r>
            <a:r>
              <a:rPr lang="en-US" sz="2800" dirty="0"/>
              <a:t> </a:t>
            </a:r>
            <a:r>
              <a:rPr lang="en-US" sz="2800" dirty="0" err="1"/>
              <a:t>negara</a:t>
            </a:r>
            <a:r>
              <a:rPr lang="en-US" sz="2800" dirty="0" smtClean="0"/>
              <a:t>. </a:t>
            </a:r>
          </a:p>
          <a:p>
            <a:pPr algn="l">
              <a:lnSpc>
                <a:spcPct val="90000"/>
              </a:lnSpc>
            </a:pPr>
            <a:r>
              <a:rPr lang="en-US" sz="3600" dirty="0" err="1" smtClean="0"/>
              <a:t>Teori</a:t>
            </a:r>
            <a:r>
              <a:rPr lang="en-US" sz="3600" dirty="0" smtClean="0"/>
              <a:t> </a:t>
            </a:r>
            <a:r>
              <a:rPr lang="en-US" sz="3600" dirty="0" err="1" smtClean="0"/>
              <a:t>Kepentingan</a:t>
            </a:r>
            <a:endParaRPr lang="en-US" sz="3600" dirty="0" smtClean="0"/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800" dirty="0"/>
              <a:t>	N</a:t>
            </a:r>
            <a:r>
              <a:rPr lang="en-US" sz="2800" dirty="0" smtClean="0"/>
              <a:t>egara </a:t>
            </a:r>
            <a:r>
              <a:rPr lang="en-US" sz="2800" dirty="0" err="1" smtClean="0"/>
              <a:t>melindungi</a:t>
            </a:r>
            <a:r>
              <a:rPr lang="en-US" sz="2800" dirty="0" smtClean="0"/>
              <a:t> </a:t>
            </a:r>
            <a:r>
              <a:rPr lang="en-US" sz="2800" dirty="0" err="1" smtClean="0"/>
              <a:t>kepentingan</a:t>
            </a:r>
            <a:r>
              <a:rPr lang="en-US" sz="2800" dirty="0" smtClean="0"/>
              <a:t> </a:t>
            </a:r>
            <a:r>
              <a:rPr lang="en-US" sz="2800" dirty="0" err="1" smtClean="0"/>
              <a:t>harta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jiwa</a:t>
            </a:r>
            <a:r>
              <a:rPr lang="en-US" sz="2800" dirty="0" smtClean="0"/>
              <a:t> </a:t>
            </a:r>
            <a:r>
              <a:rPr lang="en-US" sz="2800" dirty="0" err="1" smtClean="0"/>
              <a:t>warga</a:t>
            </a:r>
            <a:r>
              <a:rPr lang="en-US" sz="2800" dirty="0" smtClean="0"/>
              <a:t> </a:t>
            </a:r>
            <a:r>
              <a:rPr lang="en-US" sz="2800" dirty="0" err="1" smtClean="0"/>
              <a:t>negara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</a:t>
            </a:r>
            <a:r>
              <a:rPr lang="en-US" sz="2800" dirty="0" err="1" smtClean="0"/>
              <a:t>memperhatikan</a:t>
            </a:r>
            <a:r>
              <a:rPr lang="en-US" sz="2800" dirty="0" smtClean="0"/>
              <a:t> </a:t>
            </a:r>
            <a:r>
              <a:rPr lang="en-US" sz="2800" dirty="0" err="1" smtClean="0"/>
              <a:t>beban</a:t>
            </a:r>
            <a:r>
              <a:rPr lang="en-US" sz="2800" dirty="0" smtClean="0"/>
              <a:t> yang </a:t>
            </a:r>
            <a:r>
              <a:rPr lang="en-US" sz="2800" dirty="0" err="1" smtClean="0"/>
              <a:t>harus</a:t>
            </a:r>
            <a:r>
              <a:rPr lang="en-US" sz="2800" dirty="0" smtClean="0"/>
              <a:t> </a:t>
            </a:r>
            <a:r>
              <a:rPr lang="en-US" sz="2800" dirty="0" err="1" smtClean="0"/>
              <a:t>dipungut</a:t>
            </a:r>
            <a:r>
              <a:rPr lang="en-US" sz="2800" dirty="0" smtClean="0"/>
              <a:t> </a:t>
            </a:r>
            <a:r>
              <a:rPr lang="en-US" sz="2800" dirty="0" err="1" smtClean="0"/>
              <a:t>dari</a:t>
            </a:r>
            <a:r>
              <a:rPr lang="en-US" sz="2800" dirty="0" smtClean="0"/>
              <a:t> </a:t>
            </a:r>
            <a:r>
              <a:rPr lang="en-US" sz="2800" dirty="0" err="1" smtClean="0"/>
              <a:t>masyarakat</a:t>
            </a:r>
            <a:r>
              <a:rPr lang="en-US" sz="2800" dirty="0" smtClean="0"/>
              <a:t>.</a:t>
            </a:r>
          </a:p>
          <a:p>
            <a:pPr algn="l">
              <a:lnSpc>
                <a:spcPct val="90000"/>
              </a:lnSpc>
            </a:pPr>
            <a:r>
              <a:rPr lang="en-US" sz="3600" dirty="0" err="1" smtClean="0"/>
              <a:t>Teori</a:t>
            </a:r>
            <a:r>
              <a:rPr lang="en-US" sz="3600" dirty="0" smtClean="0"/>
              <a:t> Gaya </a:t>
            </a:r>
            <a:r>
              <a:rPr lang="en-US" sz="3600" dirty="0" err="1" smtClean="0"/>
              <a:t>Pikul</a:t>
            </a:r>
            <a:endParaRPr lang="en-US" sz="3600" dirty="0"/>
          </a:p>
          <a:p>
            <a:pPr marL="347663" indent="-347663">
              <a:lnSpc>
                <a:spcPct val="90000"/>
              </a:lnSpc>
              <a:buNone/>
            </a:pPr>
            <a:r>
              <a:rPr lang="en-US" sz="2400" dirty="0" smtClean="0"/>
              <a:t>		</a:t>
            </a:r>
            <a:r>
              <a:rPr lang="en-US" sz="2800" dirty="0" err="1"/>
              <a:t>T</a:t>
            </a:r>
            <a:r>
              <a:rPr lang="en-US" sz="2800" dirty="0" err="1" smtClean="0"/>
              <a:t>iap</a:t>
            </a:r>
            <a:r>
              <a:rPr lang="en-US" sz="2800" dirty="0" smtClean="0"/>
              <a:t> orang </a:t>
            </a:r>
            <a:r>
              <a:rPr lang="en-US" sz="2800" dirty="0" err="1" smtClean="0"/>
              <a:t>dikenakan</a:t>
            </a:r>
            <a:r>
              <a:rPr lang="en-US" sz="2800" dirty="0" smtClean="0"/>
              <a:t> </a:t>
            </a:r>
            <a:r>
              <a:rPr lang="en-US" sz="2800" dirty="0" err="1" smtClean="0"/>
              <a:t>pajak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</a:t>
            </a:r>
            <a:r>
              <a:rPr lang="en-US" sz="2800" dirty="0" err="1" smtClean="0"/>
              <a:t>bobot</a:t>
            </a:r>
            <a:r>
              <a:rPr lang="en-US" sz="2800" dirty="0" smtClean="0"/>
              <a:t> </a:t>
            </a:r>
            <a:r>
              <a:rPr lang="en-US" sz="2800" dirty="0" err="1" smtClean="0"/>
              <a:t>sesuai</a:t>
            </a:r>
            <a:r>
              <a:rPr lang="en-US" sz="2800" dirty="0" smtClean="0"/>
              <a:t> </a:t>
            </a:r>
            <a:r>
              <a:rPr lang="en-US" sz="2800" dirty="0" err="1" smtClean="0"/>
              <a:t>gaya</a:t>
            </a:r>
            <a:r>
              <a:rPr lang="en-US" sz="2800" dirty="0" smtClean="0"/>
              <a:t> </a:t>
            </a:r>
            <a:r>
              <a:rPr lang="en-US" sz="2800" dirty="0" err="1" smtClean="0"/>
              <a:t>pikul</a:t>
            </a:r>
            <a:r>
              <a:rPr lang="en-US" sz="2800" dirty="0"/>
              <a:t>,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</a:t>
            </a:r>
            <a:r>
              <a:rPr lang="en-US" sz="2800" dirty="0" err="1" smtClean="0"/>
              <a:t>ukuran</a:t>
            </a:r>
            <a:r>
              <a:rPr lang="en-US" sz="2800" dirty="0" smtClean="0"/>
              <a:t> </a:t>
            </a:r>
            <a:r>
              <a:rPr lang="en-US" sz="2800" dirty="0" err="1" smtClean="0"/>
              <a:t>besarnya</a:t>
            </a:r>
            <a:r>
              <a:rPr lang="en-US" sz="2800" dirty="0" smtClean="0"/>
              <a:t> </a:t>
            </a:r>
            <a:r>
              <a:rPr lang="en-US" sz="2800" dirty="0" err="1" smtClean="0"/>
              <a:t>penghasilan</a:t>
            </a:r>
            <a:r>
              <a:rPr lang="en-US" sz="2800" dirty="0" smtClean="0"/>
              <a:t> 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pengeluaran</a:t>
            </a:r>
            <a:r>
              <a:rPr lang="en-US" sz="2800" dirty="0" smtClean="0"/>
              <a:t> </a:t>
            </a:r>
            <a:r>
              <a:rPr lang="en-US" sz="2800" dirty="0" err="1" smtClean="0"/>
              <a:t>seseorang</a:t>
            </a:r>
            <a:r>
              <a:rPr lang="en-US" sz="2800" dirty="0" smtClean="0"/>
              <a:t>.</a:t>
            </a:r>
          </a:p>
          <a:p>
            <a:pPr>
              <a:buNone/>
            </a:pP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2B7E6-40B2-4D0E-BBC7-9B8663C81B64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975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ded Corner 6"/>
          <p:cNvSpPr/>
          <p:nvPr/>
        </p:nvSpPr>
        <p:spPr>
          <a:xfrm>
            <a:off x="394618" y="1425352"/>
            <a:ext cx="8712968" cy="54006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Teori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Pemungutan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598" y="1461472"/>
            <a:ext cx="8696577" cy="5364480"/>
          </a:xfr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n-US" sz="3600" dirty="0" err="1" smtClean="0"/>
              <a:t>Teori</a:t>
            </a:r>
            <a:r>
              <a:rPr lang="en-US" sz="3600" dirty="0" smtClean="0"/>
              <a:t> </a:t>
            </a:r>
            <a:r>
              <a:rPr lang="en-US" sz="3600" dirty="0" err="1" smtClean="0"/>
              <a:t>Bakti</a:t>
            </a:r>
            <a:endParaRPr lang="en-US" sz="3600" dirty="0" smtClean="0"/>
          </a:p>
          <a:p>
            <a:pPr>
              <a:buNone/>
            </a:pPr>
            <a:r>
              <a:rPr lang="en-US" sz="2400" dirty="0" smtClean="0"/>
              <a:t>		</a:t>
            </a:r>
            <a:r>
              <a:rPr lang="en-US" sz="2800" dirty="0" err="1"/>
              <a:t>D</a:t>
            </a:r>
            <a:r>
              <a:rPr lang="en-US" sz="2800" dirty="0" err="1" smtClean="0"/>
              <a:t>isebut</a:t>
            </a:r>
            <a:r>
              <a:rPr lang="en-US" sz="2800" dirty="0" smtClean="0"/>
              <a:t> </a:t>
            </a:r>
            <a:r>
              <a:rPr lang="en-US" sz="2800" dirty="0" err="1" smtClean="0"/>
              <a:t>juga</a:t>
            </a:r>
            <a:r>
              <a:rPr lang="en-US" sz="2800" dirty="0" smtClean="0"/>
              <a:t> </a:t>
            </a:r>
            <a:r>
              <a:rPr lang="en-US" sz="2800" dirty="0" err="1" smtClean="0"/>
              <a:t>teori</a:t>
            </a:r>
            <a:r>
              <a:rPr lang="en-US" sz="2800" dirty="0" smtClean="0"/>
              <a:t> </a:t>
            </a:r>
            <a:r>
              <a:rPr lang="en-US" sz="2800" dirty="0" err="1" smtClean="0"/>
              <a:t>kewajiban</a:t>
            </a:r>
            <a:r>
              <a:rPr lang="en-US" sz="2800" dirty="0" smtClean="0"/>
              <a:t> </a:t>
            </a:r>
            <a:r>
              <a:rPr lang="en-US" sz="2800" dirty="0" err="1" smtClean="0"/>
              <a:t>pajak</a:t>
            </a:r>
            <a:r>
              <a:rPr lang="en-US" sz="2800" dirty="0" smtClean="0"/>
              <a:t> </a:t>
            </a:r>
            <a:r>
              <a:rPr lang="en-US" sz="2800" dirty="0" err="1" smtClean="0"/>
              <a:t>mutlak</a:t>
            </a:r>
            <a:r>
              <a:rPr lang="en-US" sz="2800" dirty="0" smtClean="0"/>
              <a:t>. </a:t>
            </a:r>
            <a:r>
              <a:rPr lang="en-US" sz="2800" dirty="0" err="1"/>
              <a:t>P</a:t>
            </a:r>
            <a:r>
              <a:rPr lang="en-US" sz="2800" dirty="0" err="1" smtClean="0"/>
              <a:t>ajak</a:t>
            </a:r>
            <a:r>
              <a:rPr lang="en-US" sz="2800" dirty="0" smtClean="0"/>
              <a:t> </a:t>
            </a:r>
            <a:r>
              <a:rPr lang="en-US" sz="2800" dirty="0" err="1" smtClean="0"/>
              <a:t>sebagai</a:t>
            </a:r>
            <a:r>
              <a:rPr lang="en-US" sz="2800" dirty="0" smtClean="0"/>
              <a:t> </a:t>
            </a:r>
            <a:r>
              <a:rPr lang="en-US" sz="2800" dirty="0" err="1" smtClean="0"/>
              <a:t>bukti</a:t>
            </a:r>
            <a:r>
              <a:rPr lang="en-US" sz="2800" dirty="0" smtClean="0"/>
              <a:t> </a:t>
            </a:r>
            <a:r>
              <a:rPr lang="en-US" sz="2800" dirty="0" err="1" smtClean="0"/>
              <a:t>tanda</a:t>
            </a:r>
            <a:r>
              <a:rPr lang="en-US" sz="2800" dirty="0" smtClean="0"/>
              <a:t> </a:t>
            </a:r>
            <a:r>
              <a:rPr lang="en-US" sz="2800" dirty="0" err="1" smtClean="0"/>
              <a:t>bakti</a:t>
            </a:r>
            <a:r>
              <a:rPr lang="en-US" sz="2800" dirty="0" smtClean="0"/>
              <a:t>  </a:t>
            </a:r>
            <a:r>
              <a:rPr lang="en-US" sz="2800" dirty="0" err="1" smtClean="0"/>
              <a:t>masyarakat</a:t>
            </a:r>
            <a:r>
              <a:rPr lang="en-US" sz="2800" dirty="0" smtClean="0"/>
              <a:t> </a:t>
            </a:r>
            <a:r>
              <a:rPr lang="en-US" sz="2800" dirty="0" err="1" smtClean="0"/>
              <a:t>ke</a:t>
            </a:r>
            <a:r>
              <a:rPr lang="en-US" sz="2800" dirty="0" smtClean="0"/>
              <a:t> </a:t>
            </a:r>
            <a:r>
              <a:rPr lang="en-US" sz="2800" dirty="0" err="1" smtClean="0"/>
              <a:t>negara</a:t>
            </a:r>
            <a:r>
              <a:rPr lang="en-US" sz="2800" dirty="0" smtClean="0"/>
              <a:t>.</a:t>
            </a:r>
          </a:p>
          <a:p>
            <a:pPr>
              <a:buNone/>
            </a:pPr>
            <a:endParaRPr lang="en-US" sz="2800" dirty="0" smtClean="0"/>
          </a:p>
          <a:p>
            <a:pPr algn="l">
              <a:lnSpc>
                <a:spcPct val="90000"/>
              </a:lnSpc>
            </a:pPr>
            <a:r>
              <a:rPr lang="en-US" sz="3600" dirty="0" err="1" smtClean="0"/>
              <a:t>Teori</a:t>
            </a:r>
            <a:r>
              <a:rPr lang="en-US" sz="3600" dirty="0" smtClean="0"/>
              <a:t> Gaya </a:t>
            </a:r>
            <a:r>
              <a:rPr lang="en-US" sz="3600" dirty="0" err="1" smtClean="0"/>
              <a:t>Beli</a:t>
            </a:r>
            <a:endParaRPr lang="en-US" sz="3600" dirty="0"/>
          </a:p>
          <a:p>
            <a:pPr marL="347663" indent="-347663">
              <a:buNone/>
            </a:pPr>
            <a:r>
              <a:rPr lang="en-US" sz="2400" dirty="0" smtClean="0"/>
              <a:t>		</a:t>
            </a:r>
            <a:r>
              <a:rPr lang="en-US" sz="2800" dirty="0" err="1" smtClean="0"/>
              <a:t>Pajak</a:t>
            </a:r>
            <a:r>
              <a:rPr lang="en-US" sz="2800" dirty="0" smtClean="0"/>
              <a:t> </a:t>
            </a:r>
            <a:r>
              <a:rPr lang="en-US" sz="2800" dirty="0" err="1" smtClean="0"/>
              <a:t>dipergunakan</a:t>
            </a:r>
            <a:r>
              <a:rPr lang="en-US" sz="2800" dirty="0"/>
              <a:t> </a:t>
            </a: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memelihara</a:t>
            </a:r>
            <a:r>
              <a:rPr lang="en-US" sz="2800" dirty="0" smtClean="0"/>
              <a:t> </a:t>
            </a:r>
            <a:r>
              <a:rPr lang="en-US" sz="2800" dirty="0" err="1" smtClean="0"/>
              <a:t>masyarakat</a:t>
            </a:r>
            <a:r>
              <a:rPr lang="en-US" sz="2800" dirty="0" smtClean="0"/>
              <a:t>. Di </a:t>
            </a:r>
            <a:r>
              <a:rPr lang="en-US" sz="2800" dirty="0" err="1" smtClean="0"/>
              <a:t>samping</a:t>
            </a:r>
            <a:r>
              <a:rPr lang="en-US" sz="2800" dirty="0" smtClean="0"/>
              <a:t> </a:t>
            </a:r>
            <a:r>
              <a:rPr lang="en-US" sz="2800" dirty="0" err="1" smtClean="0"/>
              <a:t>itu</a:t>
            </a:r>
            <a:r>
              <a:rPr lang="en-US" sz="2800" dirty="0" smtClean="0"/>
              <a:t>, </a:t>
            </a:r>
            <a:r>
              <a:rPr lang="en-US" sz="2800" dirty="0" err="1" smtClean="0"/>
              <a:t>pajak</a:t>
            </a:r>
            <a:r>
              <a:rPr lang="en-US" sz="2800" dirty="0" smtClean="0"/>
              <a:t> </a:t>
            </a:r>
            <a:r>
              <a:rPr lang="en-US" sz="2800" dirty="0" err="1" smtClean="0"/>
              <a:t>ditekankan</a:t>
            </a:r>
            <a:r>
              <a:rPr lang="en-US" sz="2800" dirty="0" smtClean="0"/>
              <a:t> </a:t>
            </a: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melaksanakan</a:t>
            </a:r>
            <a:r>
              <a:rPr lang="en-US" sz="2800" dirty="0" smtClean="0"/>
              <a:t> </a:t>
            </a:r>
            <a:r>
              <a:rPr lang="en-US" sz="2800" dirty="0" err="1" smtClean="0"/>
              <a:t>fungsi</a:t>
            </a:r>
            <a:r>
              <a:rPr lang="en-US" sz="2800" dirty="0" smtClean="0"/>
              <a:t> </a:t>
            </a:r>
            <a:r>
              <a:rPr lang="en-US" sz="2800" dirty="0" err="1" smtClean="0"/>
              <a:t>mengatur</a:t>
            </a:r>
            <a:r>
              <a:rPr lang="en-US" sz="2800" dirty="0" smtClean="0"/>
              <a:t>. </a:t>
            </a:r>
          </a:p>
          <a:p>
            <a:pPr>
              <a:buNone/>
            </a:pP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2B7E6-40B2-4D0E-BBC7-9B8663C81B6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351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Dimensi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2064055"/>
              </p:ext>
            </p:extLst>
          </p:nvPr>
        </p:nvGraphicFramePr>
        <p:xfrm>
          <a:off x="423863" y="1389782"/>
          <a:ext cx="8696325" cy="53641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2B7E6-40B2-4D0E-BBC7-9B8663C81B64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97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271551" y="381001"/>
            <a:ext cx="7340230" cy="712893"/>
          </a:xfrm>
        </p:spPr>
        <p:txBody>
          <a:bodyPr/>
          <a:lstStyle/>
          <a:p>
            <a:pPr algn="ctr" eaLnBrk="1" hangingPunct="1"/>
            <a:r>
              <a:rPr lang="en-US" dirty="0" err="1" smtClean="0"/>
              <a:t>Ilustrasi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Formal:</a:t>
            </a:r>
            <a:br>
              <a:rPr lang="en-US" dirty="0" smtClean="0"/>
            </a:br>
            <a:r>
              <a:rPr lang="en-US" dirty="0" smtClean="0"/>
              <a:t>UU KUP No.</a:t>
            </a:r>
            <a:r>
              <a:rPr lang="id-ID" dirty="0" smtClean="0"/>
              <a:t> 28</a:t>
            </a:r>
            <a:r>
              <a:rPr lang="en-US" dirty="0" smtClean="0"/>
              <a:t> </a:t>
            </a:r>
            <a:r>
              <a:rPr lang="en-US" dirty="0" err="1" smtClean="0"/>
              <a:t>Tahun</a:t>
            </a:r>
            <a:r>
              <a:rPr lang="en-US" dirty="0" smtClean="0"/>
              <a:t> </a:t>
            </a:r>
            <a:r>
              <a:rPr lang="id-ID" dirty="0" smtClean="0"/>
              <a:t>2007</a:t>
            </a:r>
            <a:endParaRPr lang="en-US" dirty="0" smtClean="0"/>
          </a:p>
        </p:txBody>
      </p:sp>
      <p:sp>
        <p:nvSpPr>
          <p:cNvPr id="11267" name="Oval 5"/>
          <p:cNvSpPr>
            <a:spLocks noChangeArrowheads="1"/>
          </p:cNvSpPr>
          <p:nvPr/>
        </p:nvSpPr>
        <p:spPr bwMode="auto">
          <a:xfrm>
            <a:off x="1396272" y="2319896"/>
            <a:ext cx="2262240" cy="65777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6506" tIns="48253" rIns="96506" bIns="48253" anchor="ctr"/>
          <a:lstStyle/>
          <a:p>
            <a:pPr algn="ctr"/>
            <a:r>
              <a:rPr lang="en-US" sz="2200" b="1" dirty="0">
                <a:latin typeface="+mn-lt"/>
              </a:rPr>
              <a:t>PENDAFTARAN</a:t>
            </a:r>
          </a:p>
        </p:txBody>
      </p:sp>
      <p:sp>
        <p:nvSpPr>
          <p:cNvPr id="11268" name="Oval 7"/>
          <p:cNvSpPr>
            <a:spLocks noChangeArrowheads="1"/>
          </p:cNvSpPr>
          <p:nvPr/>
        </p:nvSpPr>
        <p:spPr bwMode="auto">
          <a:xfrm>
            <a:off x="1319812" y="4240134"/>
            <a:ext cx="2262240" cy="656169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6506" tIns="48253" rIns="96506" bIns="48253" anchor="ctr"/>
          <a:lstStyle/>
          <a:p>
            <a:pPr algn="ctr"/>
            <a:r>
              <a:rPr lang="en-US" sz="2200" b="1">
                <a:latin typeface="+mn-lt"/>
              </a:rPr>
              <a:t>PEMBAYARAN</a:t>
            </a:r>
          </a:p>
        </p:txBody>
      </p:sp>
      <p:sp>
        <p:nvSpPr>
          <p:cNvPr id="11269" name="Oval 8"/>
          <p:cNvSpPr>
            <a:spLocks noChangeArrowheads="1"/>
          </p:cNvSpPr>
          <p:nvPr/>
        </p:nvSpPr>
        <p:spPr bwMode="auto">
          <a:xfrm>
            <a:off x="1196752" y="5943616"/>
            <a:ext cx="2262240" cy="656169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6506" tIns="48253" rIns="96506" bIns="48253" anchor="ctr"/>
          <a:lstStyle/>
          <a:p>
            <a:pPr algn="ctr"/>
            <a:r>
              <a:rPr lang="en-US" sz="2200" b="1">
                <a:latin typeface="+mn-lt"/>
              </a:rPr>
              <a:t>PELAPORAN</a:t>
            </a:r>
          </a:p>
        </p:txBody>
      </p:sp>
      <p:sp>
        <p:nvSpPr>
          <p:cNvPr id="11270" name="Oval 9"/>
          <p:cNvSpPr>
            <a:spLocks noChangeArrowheads="1"/>
          </p:cNvSpPr>
          <p:nvPr/>
        </p:nvSpPr>
        <p:spPr bwMode="auto">
          <a:xfrm rot="-5400000">
            <a:off x="-603212" y="3996549"/>
            <a:ext cx="2188842" cy="603374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6506" tIns="48253" rIns="96506" bIns="48253" anchor="ctr"/>
          <a:lstStyle/>
          <a:p>
            <a:pPr algn="ctr"/>
            <a:r>
              <a:rPr lang="en-US" sz="2200" b="1">
                <a:latin typeface="+mn-lt"/>
              </a:rPr>
              <a:t>PEMBUKUAN</a:t>
            </a:r>
          </a:p>
        </p:txBody>
      </p:sp>
      <p:sp>
        <p:nvSpPr>
          <p:cNvPr id="11271" name="Oval 10"/>
          <p:cNvSpPr>
            <a:spLocks noChangeArrowheads="1"/>
          </p:cNvSpPr>
          <p:nvPr/>
        </p:nvSpPr>
        <p:spPr bwMode="auto">
          <a:xfrm>
            <a:off x="38263" y="1552814"/>
            <a:ext cx="4825337" cy="545761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6506" tIns="48253" rIns="96506" bIns="48253" anchor="ctr"/>
          <a:lstStyle/>
          <a:p>
            <a:endParaRPr lang="id-ID"/>
          </a:p>
        </p:txBody>
      </p:sp>
      <p:sp>
        <p:nvSpPr>
          <p:cNvPr id="11272" name="Text Box 11"/>
          <p:cNvSpPr txBox="1">
            <a:spLocks noChangeArrowheads="1"/>
          </p:cNvSpPr>
          <p:nvPr/>
        </p:nvSpPr>
        <p:spPr bwMode="auto">
          <a:xfrm>
            <a:off x="1848388" y="1706908"/>
            <a:ext cx="70643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6506" tIns="48253" rIns="96506" bIns="48253">
            <a:spAutoFit/>
          </a:bodyPr>
          <a:lstStyle/>
          <a:p>
            <a:r>
              <a:rPr lang="en-US" sz="2500" b="1" dirty="0"/>
              <a:t>WP</a:t>
            </a:r>
          </a:p>
        </p:txBody>
      </p:sp>
      <p:sp>
        <p:nvSpPr>
          <p:cNvPr id="11273" name="Oval 12"/>
          <p:cNvSpPr>
            <a:spLocks noChangeArrowheads="1"/>
          </p:cNvSpPr>
          <p:nvPr/>
        </p:nvSpPr>
        <p:spPr bwMode="auto">
          <a:xfrm>
            <a:off x="6447666" y="2472296"/>
            <a:ext cx="2262241" cy="65777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6506" tIns="48253" rIns="96506" bIns="48253" anchor="ctr"/>
          <a:lstStyle/>
          <a:p>
            <a:pPr algn="ctr"/>
            <a:r>
              <a:rPr lang="en-US" sz="2200" b="1">
                <a:latin typeface="+mn-lt"/>
              </a:rPr>
              <a:t>PEMERIKSAAN</a:t>
            </a:r>
          </a:p>
        </p:txBody>
      </p:sp>
      <p:sp>
        <p:nvSpPr>
          <p:cNvPr id="11274" name="Oval 13"/>
          <p:cNvSpPr>
            <a:spLocks noChangeArrowheads="1"/>
          </p:cNvSpPr>
          <p:nvPr/>
        </p:nvSpPr>
        <p:spPr bwMode="auto">
          <a:xfrm>
            <a:off x="6522465" y="3473054"/>
            <a:ext cx="2262240" cy="656169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6506" tIns="48253" rIns="96506" bIns="48253" anchor="ctr"/>
          <a:lstStyle/>
          <a:p>
            <a:pPr algn="ctr"/>
            <a:r>
              <a:rPr lang="en-US" sz="2200" b="1">
                <a:latin typeface="+mn-lt"/>
              </a:rPr>
              <a:t>PENETAPAN</a:t>
            </a:r>
          </a:p>
        </p:txBody>
      </p:sp>
      <p:sp>
        <p:nvSpPr>
          <p:cNvPr id="11275" name="Oval 15"/>
          <p:cNvSpPr>
            <a:spLocks noChangeArrowheads="1"/>
          </p:cNvSpPr>
          <p:nvPr/>
        </p:nvSpPr>
        <p:spPr bwMode="auto">
          <a:xfrm>
            <a:off x="5759495" y="1474922"/>
            <a:ext cx="3729921" cy="3793879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6506" tIns="48253" rIns="96506" bIns="48253" anchor="ctr"/>
          <a:lstStyle/>
          <a:p>
            <a:endParaRPr lang="id-ID"/>
          </a:p>
        </p:txBody>
      </p:sp>
      <p:sp>
        <p:nvSpPr>
          <p:cNvPr id="11276" name="Text Box 16"/>
          <p:cNvSpPr txBox="1">
            <a:spLocks noChangeArrowheads="1"/>
          </p:cNvSpPr>
          <p:nvPr/>
        </p:nvSpPr>
        <p:spPr bwMode="auto">
          <a:xfrm>
            <a:off x="6899781" y="1629015"/>
            <a:ext cx="136299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6506" tIns="48253" rIns="96506" bIns="48253">
            <a:spAutoFit/>
          </a:bodyPr>
          <a:lstStyle/>
          <a:p>
            <a:r>
              <a:rPr lang="en-US" sz="2500" b="1"/>
              <a:t>FISKUS</a:t>
            </a:r>
          </a:p>
        </p:txBody>
      </p:sp>
      <p:sp>
        <p:nvSpPr>
          <p:cNvPr id="11277" name="Oval 17"/>
          <p:cNvSpPr>
            <a:spLocks noChangeArrowheads="1"/>
          </p:cNvSpPr>
          <p:nvPr/>
        </p:nvSpPr>
        <p:spPr bwMode="auto">
          <a:xfrm>
            <a:off x="2692733" y="3318962"/>
            <a:ext cx="1884923" cy="47443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6506" tIns="48253" rIns="96506" bIns="48253" anchor="ctr"/>
          <a:lstStyle/>
          <a:p>
            <a:pPr algn="ctr"/>
            <a:r>
              <a:rPr lang="en-US" sz="2200" b="1">
                <a:latin typeface="+mn-lt"/>
              </a:rPr>
              <a:t>KEBERATAN</a:t>
            </a:r>
          </a:p>
        </p:txBody>
      </p:sp>
      <p:sp>
        <p:nvSpPr>
          <p:cNvPr id="11278" name="Oval 18"/>
          <p:cNvSpPr>
            <a:spLocks noChangeArrowheads="1"/>
          </p:cNvSpPr>
          <p:nvPr/>
        </p:nvSpPr>
        <p:spPr bwMode="auto">
          <a:xfrm>
            <a:off x="6598926" y="4470428"/>
            <a:ext cx="2110981" cy="58379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6506" tIns="48253" rIns="96506" bIns="48253" anchor="ctr"/>
          <a:lstStyle/>
          <a:p>
            <a:pPr algn="ctr"/>
            <a:r>
              <a:rPr lang="en-US" sz="2200" b="1">
                <a:latin typeface="+mn-lt"/>
              </a:rPr>
              <a:t>KEP KEBERATAN</a:t>
            </a:r>
          </a:p>
        </p:txBody>
      </p:sp>
      <p:sp>
        <p:nvSpPr>
          <p:cNvPr id="11279" name="Oval 19"/>
          <p:cNvSpPr>
            <a:spLocks noChangeArrowheads="1"/>
          </p:cNvSpPr>
          <p:nvPr/>
        </p:nvSpPr>
        <p:spPr bwMode="auto">
          <a:xfrm>
            <a:off x="3141527" y="5105411"/>
            <a:ext cx="1356347" cy="47443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6506" tIns="48253" rIns="96506" bIns="48253" anchor="ctr"/>
          <a:lstStyle/>
          <a:p>
            <a:pPr algn="ctr"/>
            <a:r>
              <a:rPr lang="en-US" sz="2200" b="1">
                <a:latin typeface="+mn-lt"/>
              </a:rPr>
              <a:t>BANDING</a:t>
            </a:r>
          </a:p>
        </p:txBody>
      </p:sp>
      <p:sp>
        <p:nvSpPr>
          <p:cNvPr id="11280" name="Oval 20"/>
          <p:cNvSpPr>
            <a:spLocks noChangeArrowheads="1"/>
          </p:cNvSpPr>
          <p:nvPr/>
        </p:nvSpPr>
        <p:spPr bwMode="auto">
          <a:xfrm>
            <a:off x="6564015" y="5791216"/>
            <a:ext cx="2262241" cy="47443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6506" tIns="48253" rIns="96506" bIns="48253" anchor="ctr"/>
          <a:lstStyle/>
          <a:p>
            <a:pPr algn="ctr"/>
            <a:r>
              <a:rPr lang="en-US" sz="2200" b="1" dirty="0">
                <a:latin typeface="+mn-lt"/>
              </a:rPr>
              <a:t>KEP BANDING</a:t>
            </a:r>
          </a:p>
        </p:txBody>
      </p:sp>
      <p:sp>
        <p:nvSpPr>
          <p:cNvPr id="11281" name="Oval 21"/>
          <p:cNvSpPr>
            <a:spLocks noChangeArrowheads="1"/>
          </p:cNvSpPr>
          <p:nvPr/>
        </p:nvSpPr>
        <p:spPr bwMode="auto">
          <a:xfrm>
            <a:off x="6133489" y="5334012"/>
            <a:ext cx="2991963" cy="109361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6506" tIns="48253" rIns="96506" bIns="48253" anchor="ctr"/>
          <a:lstStyle/>
          <a:p>
            <a:endParaRPr lang="id-ID"/>
          </a:p>
        </p:txBody>
      </p:sp>
      <p:sp>
        <p:nvSpPr>
          <p:cNvPr id="11282" name="Text Box 22"/>
          <p:cNvSpPr txBox="1">
            <a:spLocks noChangeArrowheads="1"/>
          </p:cNvSpPr>
          <p:nvPr/>
        </p:nvSpPr>
        <p:spPr bwMode="auto">
          <a:xfrm>
            <a:off x="7163370" y="5334012"/>
            <a:ext cx="856027" cy="436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6506" tIns="48253" rIns="96506" bIns="48253">
            <a:spAutoFit/>
          </a:bodyPr>
          <a:lstStyle/>
          <a:p>
            <a:r>
              <a:rPr lang="en-US" sz="2200" b="1" dirty="0">
                <a:latin typeface="+mn-lt"/>
              </a:rPr>
              <a:t>BPP</a:t>
            </a:r>
          </a:p>
        </p:txBody>
      </p:sp>
      <p:sp>
        <p:nvSpPr>
          <p:cNvPr id="11283" name="Oval 23"/>
          <p:cNvSpPr>
            <a:spLocks noChangeArrowheads="1"/>
          </p:cNvSpPr>
          <p:nvPr/>
        </p:nvSpPr>
        <p:spPr bwMode="auto">
          <a:xfrm>
            <a:off x="6258176" y="6477020"/>
            <a:ext cx="2752586" cy="628828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6506" tIns="48253" rIns="96506" bIns="48253" anchor="ctr"/>
          <a:lstStyle/>
          <a:p>
            <a:endParaRPr lang="id-ID"/>
          </a:p>
        </p:txBody>
      </p:sp>
      <p:sp>
        <p:nvSpPr>
          <p:cNvPr id="11284" name="Text Box 24"/>
          <p:cNvSpPr txBox="1">
            <a:spLocks noChangeArrowheads="1"/>
          </p:cNvSpPr>
          <p:nvPr/>
        </p:nvSpPr>
        <p:spPr bwMode="auto">
          <a:xfrm>
            <a:off x="7341925" y="6553221"/>
            <a:ext cx="689809" cy="436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6506" tIns="48253" rIns="96506" bIns="48253">
            <a:spAutoFit/>
          </a:bodyPr>
          <a:lstStyle/>
          <a:p>
            <a:r>
              <a:rPr lang="en-US" sz="2200" b="1" dirty="0">
                <a:latin typeface="+mn-lt"/>
              </a:rPr>
              <a:t>MA</a:t>
            </a:r>
          </a:p>
        </p:txBody>
      </p:sp>
      <p:sp>
        <p:nvSpPr>
          <p:cNvPr id="11285" name="Line 27"/>
          <p:cNvSpPr>
            <a:spLocks noChangeShapeType="1"/>
          </p:cNvSpPr>
          <p:nvPr/>
        </p:nvSpPr>
        <p:spPr bwMode="auto">
          <a:xfrm>
            <a:off x="2526561" y="3088669"/>
            <a:ext cx="0" cy="94887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6506" tIns="48253" rIns="96506" bIns="48253"/>
          <a:lstStyle/>
          <a:p>
            <a:endParaRPr lang="en-US"/>
          </a:p>
        </p:txBody>
      </p:sp>
      <p:sp>
        <p:nvSpPr>
          <p:cNvPr id="11286" name="Line 28"/>
          <p:cNvSpPr>
            <a:spLocks noChangeShapeType="1"/>
          </p:cNvSpPr>
          <p:nvPr/>
        </p:nvSpPr>
        <p:spPr bwMode="auto">
          <a:xfrm>
            <a:off x="2526561" y="4932708"/>
            <a:ext cx="0" cy="94887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6506" tIns="48253" rIns="96506" bIns="48253"/>
          <a:lstStyle/>
          <a:p>
            <a:endParaRPr lang="en-US"/>
          </a:p>
        </p:txBody>
      </p:sp>
      <p:sp>
        <p:nvSpPr>
          <p:cNvPr id="11287" name="Line 29"/>
          <p:cNvSpPr>
            <a:spLocks noChangeShapeType="1"/>
          </p:cNvSpPr>
          <p:nvPr/>
        </p:nvSpPr>
        <p:spPr bwMode="auto">
          <a:xfrm>
            <a:off x="7654416" y="3164868"/>
            <a:ext cx="0" cy="29270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6506" tIns="48253" rIns="96506" bIns="48253"/>
          <a:lstStyle/>
          <a:p>
            <a:endParaRPr lang="en-US"/>
          </a:p>
        </p:txBody>
      </p:sp>
      <p:sp>
        <p:nvSpPr>
          <p:cNvPr id="11288" name="Line 30"/>
          <p:cNvSpPr>
            <a:spLocks noChangeShapeType="1"/>
          </p:cNvSpPr>
          <p:nvPr/>
        </p:nvSpPr>
        <p:spPr bwMode="auto">
          <a:xfrm>
            <a:off x="7654416" y="4163934"/>
            <a:ext cx="0" cy="29270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6506" tIns="48253" rIns="96506" bIns="48253"/>
          <a:lstStyle/>
          <a:p>
            <a:endParaRPr lang="en-US"/>
          </a:p>
        </p:txBody>
      </p:sp>
      <p:sp>
        <p:nvSpPr>
          <p:cNvPr id="11289" name="Line 31"/>
          <p:cNvSpPr>
            <a:spLocks noChangeShapeType="1"/>
          </p:cNvSpPr>
          <p:nvPr/>
        </p:nvSpPr>
        <p:spPr bwMode="auto">
          <a:xfrm flipH="1">
            <a:off x="4487943" y="2858376"/>
            <a:ext cx="1431145" cy="7237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6506" tIns="48253" rIns="96506" bIns="48253"/>
          <a:lstStyle/>
          <a:p>
            <a:endParaRPr lang="en-US"/>
          </a:p>
        </p:txBody>
      </p:sp>
      <p:sp>
        <p:nvSpPr>
          <p:cNvPr id="11290" name="Line 32"/>
          <p:cNvSpPr>
            <a:spLocks noChangeShapeType="1"/>
          </p:cNvSpPr>
          <p:nvPr/>
        </p:nvSpPr>
        <p:spPr bwMode="auto">
          <a:xfrm flipH="1" flipV="1">
            <a:off x="4637508" y="3276596"/>
            <a:ext cx="1944776" cy="53340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6506" tIns="48253" rIns="96506" bIns="48253"/>
          <a:lstStyle/>
          <a:p>
            <a:endParaRPr lang="en-US"/>
          </a:p>
        </p:txBody>
      </p:sp>
      <p:sp>
        <p:nvSpPr>
          <p:cNvPr id="11291" name="Line 33"/>
          <p:cNvSpPr>
            <a:spLocks noChangeShapeType="1"/>
          </p:cNvSpPr>
          <p:nvPr/>
        </p:nvSpPr>
        <p:spPr bwMode="auto">
          <a:xfrm flipH="1" flipV="1">
            <a:off x="4562708" y="3657598"/>
            <a:ext cx="2019575" cy="99060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</p:spPr>
        <p:txBody>
          <a:bodyPr lIns="96506" tIns="48253" rIns="96506" bIns="48253"/>
          <a:lstStyle/>
          <a:p>
            <a:endParaRPr lang="en-US"/>
          </a:p>
        </p:txBody>
      </p:sp>
      <p:sp>
        <p:nvSpPr>
          <p:cNvPr id="11292" name="Line 34"/>
          <p:cNvSpPr>
            <a:spLocks noChangeShapeType="1"/>
          </p:cNvSpPr>
          <p:nvPr/>
        </p:nvSpPr>
        <p:spPr bwMode="auto">
          <a:xfrm flipH="1">
            <a:off x="4714001" y="4854814"/>
            <a:ext cx="1884923" cy="43744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6506" tIns="48253" rIns="96506" bIns="48253"/>
          <a:lstStyle/>
          <a:p>
            <a:endParaRPr lang="en-US"/>
          </a:p>
        </p:txBody>
      </p:sp>
      <p:sp>
        <p:nvSpPr>
          <p:cNvPr id="11293" name="Line 35"/>
          <p:cNvSpPr>
            <a:spLocks noChangeShapeType="1"/>
          </p:cNvSpPr>
          <p:nvPr/>
        </p:nvSpPr>
        <p:spPr bwMode="auto">
          <a:xfrm flipH="1" flipV="1">
            <a:off x="4714001" y="5623586"/>
            <a:ext cx="1658865" cy="14635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</p:spPr>
        <p:txBody>
          <a:bodyPr lIns="96506" tIns="48253" rIns="96506" bIns="48253"/>
          <a:lstStyle/>
          <a:p>
            <a:endParaRPr lang="en-US"/>
          </a:p>
        </p:txBody>
      </p:sp>
      <p:sp>
        <p:nvSpPr>
          <p:cNvPr id="11294" name="Line 36"/>
          <p:cNvSpPr>
            <a:spLocks noChangeShapeType="1"/>
          </p:cNvSpPr>
          <p:nvPr/>
        </p:nvSpPr>
        <p:spPr bwMode="auto">
          <a:xfrm flipH="1" flipV="1">
            <a:off x="4487945" y="5853881"/>
            <a:ext cx="1959721" cy="43744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6506" tIns="48253" rIns="96506" bIns="48253"/>
          <a:lstStyle/>
          <a:p>
            <a:endParaRPr lang="en-US"/>
          </a:p>
        </p:txBody>
      </p:sp>
      <p:sp>
        <p:nvSpPr>
          <p:cNvPr id="11295" name="Line 37"/>
          <p:cNvSpPr>
            <a:spLocks noChangeShapeType="1"/>
          </p:cNvSpPr>
          <p:nvPr/>
        </p:nvSpPr>
        <p:spPr bwMode="auto">
          <a:xfrm flipH="1" flipV="1">
            <a:off x="3884567" y="5777679"/>
            <a:ext cx="2248922" cy="100414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</p:spPr>
        <p:txBody>
          <a:bodyPr lIns="96506" tIns="48253" rIns="96506" bIns="48253"/>
          <a:lstStyle/>
          <a:p>
            <a:endParaRPr lang="en-US"/>
          </a:p>
        </p:txBody>
      </p:sp>
      <p:sp>
        <p:nvSpPr>
          <p:cNvPr id="11296" name="Line 38"/>
          <p:cNvSpPr>
            <a:spLocks noChangeShapeType="1"/>
          </p:cNvSpPr>
          <p:nvPr/>
        </p:nvSpPr>
        <p:spPr bwMode="auto">
          <a:xfrm flipH="1">
            <a:off x="792895" y="3473054"/>
            <a:ext cx="1733664" cy="65616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6506" tIns="48253" rIns="96506" bIns="48253"/>
          <a:lstStyle/>
          <a:p>
            <a:endParaRPr lang="en-US"/>
          </a:p>
        </p:txBody>
      </p:sp>
      <p:sp>
        <p:nvSpPr>
          <p:cNvPr id="11297" name="Line 39"/>
          <p:cNvSpPr>
            <a:spLocks noChangeShapeType="1"/>
          </p:cNvSpPr>
          <p:nvPr/>
        </p:nvSpPr>
        <p:spPr bwMode="auto">
          <a:xfrm flipH="1" flipV="1">
            <a:off x="792895" y="4624521"/>
            <a:ext cx="1733664" cy="73014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6506" tIns="48253" rIns="96506" bIns="48253"/>
          <a:lstStyle/>
          <a:p>
            <a:endParaRPr lang="en-US"/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 flipH="1">
            <a:off x="1121952" y="2895595"/>
            <a:ext cx="1047187" cy="436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6506" tIns="48253" rIns="96506" bIns="48253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  <a:latin typeface="+mn-lt"/>
              </a:rPr>
              <a:t>NPWP</a:t>
            </a:r>
          </a:p>
        </p:txBody>
      </p:sp>
      <p:sp>
        <p:nvSpPr>
          <p:cNvPr id="35" name="Text Box 11"/>
          <p:cNvSpPr txBox="1">
            <a:spLocks noChangeArrowheads="1"/>
          </p:cNvSpPr>
          <p:nvPr/>
        </p:nvSpPr>
        <p:spPr bwMode="auto">
          <a:xfrm flipH="1">
            <a:off x="1495948" y="3886202"/>
            <a:ext cx="1047187" cy="436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6506" tIns="48253" rIns="96506" bIns="48253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  <a:latin typeface="+mn-lt"/>
              </a:rPr>
              <a:t>SSP</a:t>
            </a:r>
          </a:p>
        </p:txBody>
      </p:sp>
      <p:sp>
        <p:nvSpPr>
          <p:cNvPr id="36" name="Text Box 11"/>
          <p:cNvSpPr txBox="1">
            <a:spLocks noChangeArrowheads="1"/>
          </p:cNvSpPr>
          <p:nvPr/>
        </p:nvSpPr>
        <p:spPr bwMode="auto">
          <a:xfrm flipH="1">
            <a:off x="1570747" y="5410212"/>
            <a:ext cx="1047187" cy="436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6506" tIns="48253" rIns="96506" bIns="48253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  <a:latin typeface="+mn-lt"/>
              </a:rPr>
              <a:t>SPT</a:t>
            </a:r>
          </a:p>
        </p:txBody>
      </p:sp>
      <p:sp>
        <p:nvSpPr>
          <p:cNvPr id="37" name="Text Box 11"/>
          <p:cNvSpPr txBox="1">
            <a:spLocks noChangeArrowheads="1"/>
          </p:cNvSpPr>
          <p:nvPr/>
        </p:nvSpPr>
        <p:spPr bwMode="auto">
          <a:xfrm flipH="1">
            <a:off x="7053873" y="2858376"/>
            <a:ext cx="2393570" cy="774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6506" tIns="48253" rIns="96506" bIns="48253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  <a:latin typeface="+mn-lt"/>
              </a:rPr>
              <a:t>SKP-KB, </a:t>
            </a:r>
          </a:p>
          <a:p>
            <a:r>
              <a:rPr lang="en-US" sz="2200" b="1" dirty="0">
                <a:solidFill>
                  <a:srgbClr val="FF0000"/>
                </a:solidFill>
                <a:latin typeface="+mn-lt"/>
              </a:rPr>
              <a:t>N, KBT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2B7E6-40B2-4D0E-BBC7-9B8663C81B64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844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Formal:</a:t>
            </a:r>
            <a:br>
              <a:rPr lang="en-US" dirty="0"/>
            </a:br>
            <a:r>
              <a:rPr lang="en-US" dirty="0" err="1" smtClean="0"/>
              <a:t>Surat</a:t>
            </a:r>
            <a:r>
              <a:rPr lang="en-US" dirty="0" smtClean="0"/>
              <a:t> </a:t>
            </a:r>
            <a:r>
              <a:rPr lang="en-US" dirty="0" err="1" smtClean="0"/>
              <a:t>Administratif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2B7E6-40B2-4D0E-BBC7-9B8663C81B64}" type="slidenum">
              <a:rPr lang="en-US" smtClean="0"/>
              <a:pPr/>
              <a:t>18</a:t>
            </a:fld>
            <a:endParaRPr lang="en-US"/>
          </a:p>
        </p:txBody>
      </p:sp>
      <p:graphicFrame>
        <p:nvGraphicFramePr>
          <p:cNvPr id="5" name="Group 10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2489303"/>
              </p:ext>
            </p:extLst>
          </p:nvPr>
        </p:nvGraphicFramePr>
        <p:xfrm>
          <a:off x="466626" y="1497360"/>
          <a:ext cx="8625128" cy="5329607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1512156"/>
                <a:gridCol w="2150738"/>
                <a:gridCol w="2481117"/>
                <a:gridCol w="2481117"/>
              </a:tblGrid>
              <a:tr h="450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Keterangan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5742" marR="95742" marT="48768" marB="4876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SPT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5742" marR="95742" marT="48768" marB="4876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SKP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5742" marR="95742" marT="48768" marB="4876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STP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5742" marR="95742" marT="48768" marB="4876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30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Definisi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5742" marR="95742" marT="48768" marB="4876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Surat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untuk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pelaporan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 </a:t>
                      </a: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perhitungan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</a:t>
                      </a: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dan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pembayaran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pajak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terutang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5742" marR="95742" marT="48768" marB="4876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Surat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keterangan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berupa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SKPKB, SKPKBT, SKPLB, SKPN.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5742" marR="95742" marT="48768" marB="4876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Surat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untuk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menagih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pajak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dan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sanksi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administrasi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5742" marR="95742" marT="48768" marB="4876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9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Fungsi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5742" marR="95742" marT="48768" marB="4876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Pelaporan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dan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pertanggungjawaban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penghitungan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jumlah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pajak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terutang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</a:t>
                      </a: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pembayaran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sendiri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</a:t>
                      </a: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pemotongan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5742" marR="95742" marT="48768" marB="4876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Alat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koreksi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</a:t>
                      </a: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sarana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mengenakan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sanksi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</a:t>
                      </a: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dan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alat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menagih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pajak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5742" marR="95742" marT="48768" marB="4876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Alat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koreksi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pajak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terutang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</a:t>
                      </a: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sarana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mengenakan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sanksi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</a:t>
                      </a: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dan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alat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menagih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pajak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5742" marR="95742" marT="48768" marB="4876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5616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Kategorisasi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3175822"/>
              </p:ext>
            </p:extLst>
          </p:nvPr>
        </p:nvGraphicFramePr>
        <p:xfrm>
          <a:off x="423863" y="1300163"/>
          <a:ext cx="8696325" cy="53641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2B7E6-40B2-4D0E-BBC7-9B8663C81B64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5" name="Picture 4" descr="bd04897_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9300" y="2984010"/>
            <a:ext cx="1965918" cy="1465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799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ded Corner 6"/>
          <p:cNvSpPr/>
          <p:nvPr/>
        </p:nvSpPr>
        <p:spPr>
          <a:xfrm>
            <a:off x="394618" y="1425352"/>
            <a:ext cx="8712968" cy="54006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 smtClean="0"/>
              <a:t>Menurut</a:t>
            </a:r>
            <a:r>
              <a:rPr lang="en-US" dirty="0" smtClean="0"/>
              <a:t> Cara </a:t>
            </a:r>
            <a:r>
              <a:rPr lang="en-US" dirty="0" err="1" smtClean="0"/>
              <a:t>Pembebanan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598" y="1461472"/>
            <a:ext cx="8696577" cy="5364480"/>
          </a:xfr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n-US" sz="3600" dirty="0" err="1" smtClean="0"/>
              <a:t>Pajak</a:t>
            </a:r>
            <a:r>
              <a:rPr lang="en-US" sz="3600" dirty="0" smtClean="0"/>
              <a:t> </a:t>
            </a:r>
            <a:r>
              <a:rPr lang="en-US" sz="3600" dirty="0" err="1" smtClean="0"/>
              <a:t>Langsung</a:t>
            </a:r>
            <a:endParaRPr lang="en-US" sz="3600" dirty="0" smtClean="0"/>
          </a:p>
          <a:p>
            <a:pPr>
              <a:buNone/>
            </a:pPr>
            <a:r>
              <a:rPr lang="en-US" sz="2400" dirty="0" smtClean="0"/>
              <a:t>		</a:t>
            </a:r>
            <a:r>
              <a:rPr lang="en-US" sz="2800" dirty="0" smtClean="0"/>
              <a:t> </a:t>
            </a:r>
            <a:r>
              <a:rPr lang="en-US" sz="2800" dirty="0" err="1"/>
              <a:t>P</a:t>
            </a:r>
            <a:r>
              <a:rPr lang="en-US" sz="2800" dirty="0" err="1" smtClean="0"/>
              <a:t>embebanannya</a:t>
            </a:r>
            <a:r>
              <a:rPr lang="en-US" sz="2800" dirty="0" smtClean="0"/>
              <a:t> </a:t>
            </a:r>
            <a:r>
              <a:rPr lang="en-US" sz="2800" dirty="0" err="1" smtClean="0"/>
              <a:t>tidak</a:t>
            </a:r>
            <a:r>
              <a:rPr lang="en-US" sz="2800" dirty="0" smtClean="0"/>
              <a:t> </a:t>
            </a:r>
            <a:r>
              <a:rPr lang="en-US" sz="2800" dirty="0" err="1" smtClean="0"/>
              <a:t>dapat</a:t>
            </a:r>
            <a:r>
              <a:rPr lang="en-US" sz="2800" dirty="0" smtClean="0"/>
              <a:t> </a:t>
            </a:r>
            <a:r>
              <a:rPr lang="en-US" sz="2800" dirty="0" err="1" smtClean="0"/>
              <a:t>dilimpahkan</a:t>
            </a:r>
            <a:r>
              <a:rPr lang="en-US" sz="2800" dirty="0" smtClean="0"/>
              <a:t> </a:t>
            </a:r>
            <a:r>
              <a:rPr lang="en-US" sz="2800" dirty="0" err="1" smtClean="0"/>
              <a:t>kepada</a:t>
            </a:r>
            <a:r>
              <a:rPr lang="en-US" sz="2800" dirty="0" smtClean="0"/>
              <a:t> </a:t>
            </a:r>
            <a:r>
              <a:rPr lang="en-US" sz="2800" dirty="0" err="1" smtClean="0"/>
              <a:t>pihak</a:t>
            </a:r>
            <a:r>
              <a:rPr lang="en-US" sz="2800" dirty="0" smtClean="0"/>
              <a:t> lain. </a:t>
            </a:r>
            <a:r>
              <a:rPr lang="en-US" sz="2800" dirty="0" err="1" smtClean="0"/>
              <a:t>Contoh</a:t>
            </a:r>
            <a:r>
              <a:rPr lang="en-US" sz="2800" dirty="0" smtClean="0"/>
              <a:t>: </a:t>
            </a:r>
            <a:r>
              <a:rPr lang="en-US" sz="2800" dirty="0" err="1"/>
              <a:t>P</a:t>
            </a:r>
            <a:r>
              <a:rPr lang="en-US" sz="2800" dirty="0" err="1" smtClean="0"/>
              <a:t>ajak</a:t>
            </a:r>
            <a:r>
              <a:rPr lang="en-US" sz="2800" dirty="0" smtClean="0"/>
              <a:t> </a:t>
            </a:r>
            <a:r>
              <a:rPr lang="en-US" sz="2800" dirty="0" err="1"/>
              <a:t>P</a:t>
            </a:r>
            <a:r>
              <a:rPr lang="en-US" sz="2800" dirty="0" err="1" smtClean="0"/>
              <a:t>enghasilan</a:t>
            </a:r>
            <a:r>
              <a:rPr lang="en-US" sz="2800" dirty="0" smtClean="0"/>
              <a:t>.</a:t>
            </a:r>
          </a:p>
          <a:p>
            <a:pPr>
              <a:buNone/>
            </a:pPr>
            <a:endParaRPr lang="en-US" sz="2800" dirty="0" smtClean="0"/>
          </a:p>
          <a:p>
            <a:pPr algn="l">
              <a:lnSpc>
                <a:spcPct val="90000"/>
              </a:lnSpc>
            </a:pPr>
            <a:r>
              <a:rPr lang="en-US" sz="3600" dirty="0" err="1" smtClean="0"/>
              <a:t>Pajak</a:t>
            </a:r>
            <a:r>
              <a:rPr lang="en-US" sz="3600" dirty="0" smtClean="0"/>
              <a:t> </a:t>
            </a:r>
            <a:r>
              <a:rPr lang="en-US" sz="3600" dirty="0" err="1" smtClean="0"/>
              <a:t>Tidak</a:t>
            </a:r>
            <a:r>
              <a:rPr lang="en-US" sz="3600" dirty="0" smtClean="0"/>
              <a:t> </a:t>
            </a:r>
            <a:r>
              <a:rPr lang="en-US" sz="3600" dirty="0" err="1" smtClean="0"/>
              <a:t>Langsung</a:t>
            </a:r>
            <a:endParaRPr lang="en-US" sz="3600" dirty="0"/>
          </a:p>
          <a:p>
            <a:pPr marL="347663" indent="-347663">
              <a:buNone/>
            </a:pPr>
            <a:r>
              <a:rPr lang="en-US" sz="2400" dirty="0" smtClean="0"/>
              <a:t>		</a:t>
            </a:r>
            <a:r>
              <a:rPr lang="en-US" sz="2800" dirty="0" err="1" smtClean="0"/>
              <a:t>Pembebanannya</a:t>
            </a:r>
            <a:r>
              <a:rPr lang="en-US" sz="2800" dirty="0" smtClean="0"/>
              <a:t> </a:t>
            </a:r>
            <a:r>
              <a:rPr lang="en-US" sz="2800" dirty="0" err="1" smtClean="0"/>
              <a:t>dapat</a:t>
            </a:r>
            <a:r>
              <a:rPr lang="en-US" sz="2800" dirty="0" smtClean="0"/>
              <a:t> </a:t>
            </a:r>
            <a:r>
              <a:rPr lang="en-US" sz="2800" dirty="0" err="1" smtClean="0"/>
              <a:t>dilimpahkan</a:t>
            </a:r>
            <a:r>
              <a:rPr lang="en-US" sz="2800" dirty="0" smtClean="0"/>
              <a:t> </a:t>
            </a:r>
            <a:r>
              <a:rPr lang="en-US" sz="2800" dirty="0" err="1" smtClean="0"/>
              <a:t>kepada</a:t>
            </a:r>
            <a:r>
              <a:rPr lang="en-US" sz="2800" dirty="0" smtClean="0"/>
              <a:t> </a:t>
            </a:r>
            <a:r>
              <a:rPr lang="en-US" sz="2800" dirty="0" err="1" smtClean="0"/>
              <a:t>pihak</a:t>
            </a:r>
            <a:r>
              <a:rPr lang="en-US" sz="2800" dirty="0" smtClean="0"/>
              <a:t> lain, di </a:t>
            </a:r>
            <a:r>
              <a:rPr lang="en-US" sz="2800" dirty="0" err="1" smtClean="0"/>
              <a:t>antaranya</a:t>
            </a:r>
            <a:r>
              <a:rPr lang="en-US" sz="2800" dirty="0" smtClean="0"/>
              <a:t> </a:t>
            </a:r>
            <a:r>
              <a:rPr lang="en-US" sz="2800" dirty="0" err="1" smtClean="0"/>
              <a:t>melalui</a:t>
            </a:r>
            <a:r>
              <a:rPr lang="en-US" sz="2800" dirty="0" smtClean="0"/>
              <a:t> </a:t>
            </a:r>
            <a:r>
              <a:rPr lang="en-US" sz="2800" dirty="0" err="1" smtClean="0"/>
              <a:t>mekanisme</a:t>
            </a:r>
            <a:r>
              <a:rPr lang="en-US" sz="2800" dirty="0" smtClean="0"/>
              <a:t> </a:t>
            </a:r>
            <a:r>
              <a:rPr lang="en-US" sz="2800" dirty="0" err="1" smtClean="0"/>
              <a:t>pengkreditan</a:t>
            </a:r>
            <a:r>
              <a:rPr lang="en-US" sz="2800" dirty="0" smtClean="0"/>
              <a:t> </a:t>
            </a:r>
            <a:r>
              <a:rPr lang="en-US" sz="2800" dirty="0" err="1" smtClean="0"/>
              <a:t>pajak</a:t>
            </a:r>
            <a:r>
              <a:rPr lang="en-US" sz="2800" dirty="0" smtClean="0"/>
              <a:t>. </a:t>
            </a:r>
            <a:r>
              <a:rPr lang="en-US" sz="2800" dirty="0" err="1" smtClean="0"/>
              <a:t>Contoh</a:t>
            </a:r>
            <a:r>
              <a:rPr lang="en-US" sz="2800" dirty="0" smtClean="0"/>
              <a:t>: </a:t>
            </a:r>
            <a:r>
              <a:rPr lang="en-US" sz="2800" dirty="0" err="1" smtClean="0"/>
              <a:t>Pajak</a:t>
            </a:r>
            <a:r>
              <a:rPr lang="en-US" sz="2800" dirty="0" smtClean="0"/>
              <a:t> </a:t>
            </a:r>
            <a:r>
              <a:rPr lang="en-US" sz="2800" dirty="0" err="1" smtClean="0"/>
              <a:t>Pertambahan</a:t>
            </a:r>
            <a:r>
              <a:rPr lang="en-US" sz="2800" dirty="0" smtClean="0"/>
              <a:t> </a:t>
            </a:r>
            <a:r>
              <a:rPr lang="en-US" sz="2800" dirty="0" err="1" smtClean="0"/>
              <a:t>Nilai</a:t>
            </a:r>
            <a:r>
              <a:rPr lang="en-US" sz="2800" dirty="0"/>
              <a:t>.</a:t>
            </a:r>
            <a:endParaRPr lang="en-US" sz="2800" dirty="0" smtClean="0"/>
          </a:p>
          <a:p>
            <a:pPr>
              <a:buNone/>
            </a:pP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2B7E6-40B2-4D0E-BBC7-9B8663C81B64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694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ded Corner 6"/>
          <p:cNvSpPr/>
          <p:nvPr/>
        </p:nvSpPr>
        <p:spPr>
          <a:xfrm>
            <a:off x="394618" y="1425352"/>
            <a:ext cx="8712968" cy="54006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 smtClean="0"/>
              <a:t>Menurut</a:t>
            </a:r>
            <a:r>
              <a:rPr lang="en-US" dirty="0" smtClean="0"/>
              <a:t> </a:t>
            </a:r>
            <a:r>
              <a:rPr lang="en-US" dirty="0" err="1" smtClean="0"/>
              <a:t>Sifat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598" y="1461472"/>
            <a:ext cx="8696577" cy="5364480"/>
          </a:xfr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n-US" sz="3600" dirty="0" err="1" smtClean="0"/>
              <a:t>Pajak</a:t>
            </a:r>
            <a:r>
              <a:rPr lang="en-US" sz="3600" dirty="0" smtClean="0"/>
              <a:t> </a:t>
            </a:r>
            <a:r>
              <a:rPr lang="en-US" sz="3600" dirty="0" err="1" smtClean="0"/>
              <a:t>Subjektif</a:t>
            </a:r>
            <a:endParaRPr lang="en-US" sz="3600" dirty="0" smtClean="0"/>
          </a:p>
          <a:p>
            <a:pPr>
              <a:buNone/>
            </a:pPr>
            <a:r>
              <a:rPr lang="en-US" sz="2400" dirty="0" smtClean="0"/>
              <a:t>		</a:t>
            </a:r>
            <a:r>
              <a:rPr lang="en-US" sz="2800" dirty="0" err="1" smtClean="0"/>
              <a:t>Pengenaan</a:t>
            </a:r>
            <a:r>
              <a:rPr lang="en-US" sz="2800" dirty="0" smtClean="0"/>
              <a:t> </a:t>
            </a:r>
            <a:r>
              <a:rPr lang="en-US" sz="2800" dirty="0" err="1" smtClean="0"/>
              <a:t>pajak</a:t>
            </a:r>
            <a:r>
              <a:rPr lang="en-US" sz="2800" dirty="0" smtClean="0"/>
              <a:t> </a:t>
            </a:r>
            <a:r>
              <a:rPr lang="en-US" sz="2800" dirty="0" err="1" smtClean="0"/>
              <a:t>melekat</a:t>
            </a:r>
            <a:r>
              <a:rPr lang="en-US" sz="2800" dirty="0" smtClean="0"/>
              <a:t> </a:t>
            </a:r>
            <a:r>
              <a:rPr lang="en-US" sz="2800" dirty="0" err="1" smtClean="0"/>
              <a:t>pada</a:t>
            </a:r>
            <a:r>
              <a:rPr lang="en-US" sz="2800" dirty="0" smtClean="0"/>
              <a:t> </a:t>
            </a:r>
            <a:r>
              <a:rPr lang="en-US" sz="2800" dirty="0" err="1" smtClean="0"/>
              <a:t>subjek</a:t>
            </a:r>
            <a:r>
              <a:rPr lang="en-US" sz="2800" dirty="0" smtClean="0"/>
              <a:t>, </a:t>
            </a:r>
            <a:r>
              <a:rPr lang="en-US" sz="2800" dirty="0" err="1" smtClean="0"/>
              <a:t>baru</a:t>
            </a:r>
            <a:r>
              <a:rPr lang="en-US" sz="2800" dirty="0" smtClean="0"/>
              <a:t> </a:t>
            </a:r>
            <a:r>
              <a:rPr lang="en-US" sz="2800" dirty="0" err="1" smtClean="0"/>
              <a:t>kemudian</a:t>
            </a:r>
            <a:r>
              <a:rPr lang="en-US" sz="2800" dirty="0" smtClean="0"/>
              <a:t> </a:t>
            </a:r>
            <a:r>
              <a:rPr lang="en-US" sz="2800" dirty="0" err="1" smtClean="0"/>
              <a:t>dicari</a:t>
            </a:r>
            <a:r>
              <a:rPr lang="en-US" sz="2800" dirty="0" smtClean="0"/>
              <a:t> </a:t>
            </a:r>
            <a:r>
              <a:rPr lang="en-US" sz="2800" dirty="0" err="1" smtClean="0"/>
              <a:t>obyek</a:t>
            </a:r>
            <a:r>
              <a:rPr lang="en-US" sz="2800" dirty="0" smtClean="0"/>
              <a:t> yang </a:t>
            </a:r>
            <a:r>
              <a:rPr lang="en-US" sz="2800" dirty="0" err="1" smtClean="0"/>
              <a:t>menyertainya</a:t>
            </a:r>
            <a:r>
              <a:rPr lang="en-US" sz="2800" dirty="0" smtClean="0"/>
              <a:t>. </a:t>
            </a:r>
            <a:r>
              <a:rPr lang="en-US" sz="2800" dirty="0" err="1" smtClean="0"/>
              <a:t>Contoh</a:t>
            </a:r>
            <a:r>
              <a:rPr lang="en-US" sz="2800" dirty="0" smtClean="0"/>
              <a:t>: </a:t>
            </a:r>
            <a:r>
              <a:rPr lang="en-US" sz="2800" dirty="0" err="1" smtClean="0"/>
              <a:t>Pajak</a:t>
            </a:r>
            <a:r>
              <a:rPr lang="en-US" sz="2800" dirty="0" smtClean="0"/>
              <a:t> </a:t>
            </a:r>
            <a:r>
              <a:rPr lang="en-US" sz="2800" dirty="0" err="1" smtClean="0"/>
              <a:t>Penghasilan</a:t>
            </a:r>
            <a:r>
              <a:rPr lang="en-US" sz="2800" dirty="0" smtClean="0"/>
              <a:t>.</a:t>
            </a:r>
          </a:p>
          <a:p>
            <a:pPr>
              <a:buNone/>
            </a:pPr>
            <a:endParaRPr lang="en-US" sz="2800" dirty="0" smtClean="0"/>
          </a:p>
          <a:p>
            <a:pPr algn="l">
              <a:lnSpc>
                <a:spcPct val="90000"/>
              </a:lnSpc>
            </a:pPr>
            <a:r>
              <a:rPr lang="en-US" sz="3600" dirty="0" err="1" smtClean="0"/>
              <a:t>Pajak</a:t>
            </a:r>
            <a:r>
              <a:rPr lang="en-US" sz="3600" dirty="0" smtClean="0"/>
              <a:t> </a:t>
            </a:r>
            <a:r>
              <a:rPr lang="en-US" sz="3600" dirty="0" err="1" smtClean="0"/>
              <a:t>Objektif</a:t>
            </a:r>
            <a:endParaRPr lang="en-US" sz="3600" dirty="0"/>
          </a:p>
          <a:p>
            <a:pPr marL="347663" indent="-347663">
              <a:buNone/>
            </a:pPr>
            <a:r>
              <a:rPr lang="en-US" sz="2400" dirty="0" smtClean="0"/>
              <a:t>		</a:t>
            </a:r>
            <a:r>
              <a:rPr lang="en-US" sz="2800" dirty="0" err="1" smtClean="0"/>
              <a:t>Pengenaan</a:t>
            </a:r>
            <a:r>
              <a:rPr lang="en-US" sz="2800" dirty="0" smtClean="0"/>
              <a:t> </a:t>
            </a:r>
            <a:r>
              <a:rPr lang="en-US" sz="2800" dirty="0" err="1" smtClean="0"/>
              <a:t>pajak</a:t>
            </a:r>
            <a:r>
              <a:rPr lang="en-US" sz="2800" dirty="0" smtClean="0"/>
              <a:t> </a:t>
            </a:r>
            <a:r>
              <a:rPr lang="en-US" sz="2800" dirty="0" err="1" smtClean="0"/>
              <a:t>melekat</a:t>
            </a:r>
            <a:r>
              <a:rPr lang="en-US" sz="2800" dirty="0" smtClean="0"/>
              <a:t> </a:t>
            </a:r>
            <a:r>
              <a:rPr lang="en-US" sz="2800" dirty="0" err="1" smtClean="0"/>
              <a:t>pada</a:t>
            </a:r>
            <a:r>
              <a:rPr lang="en-US" sz="2800" dirty="0" smtClean="0"/>
              <a:t> </a:t>
            </a:r>
            <a:r>
              <a:rPr lang="en-US" sz="2800" dirty="0" err="1" smtClean="0"/>
              <a:t>objek</a:t>
            </a:r>
            <a:r>
              <a:rPr lang="en-US" sz="2800" dirty="0" smtClean="0"/>
              <a:t>, </a:t>
            </a:r>
            <a:r>
              <a:rPr lang="en-US" sz="2800" dirty="0" err="1" smtClean="0"/>
              <a:t>baru</a:t>
            </a:r>
            <a:r>
              <a:rPr lang="en-US" sz="2800" dirty="0" smtClean="0"/>
              <a:t> </a:t>
            </a:r>
            <a:r>
              <a:rPr lang="en-US" sz="2800" dirty="0" err="1" smtClean="0"/>
              <a:t>kemudian</a:t>
            </a:r>
            <a:r>
              <a:rPr lang="en-US" sz="2800" dirty="0" smtClean="0"/>
              <a:t> </a:t>
            </a:r>
            <a:r>
              <a:rPr lang="en-US" sz="2800" dirty="0" err="1" smtClean="0"/>
              <a:t>dicari</a:t>
            </a:r>
            <a:r>
              <a:rPr lang="en-US" sz="2800" dirty="0" smtClean="0"/>
              <a:t> </a:t>
            </a:r>
            <a:r>
              <a:rPr lang="en-US" sz="2800" dirty="0" err="1" smtClean="0"/>
              <a:t>subjek</a:t>
            </a:r>
            <a:r>
              <a:rPr lang="en-US" sz="2800" dirty="0" smtClean="0"/>
              <a:t> yang </a:t>
            </a:r>
            <a:r>
              <a:rPr lang="en-US" sz="2800" dirty="0" err="1" smtClean="0"/>
              <a:t>menyertainya</a:t>
            </a:r>
            <a:r>
              <a:rPr lang="en-US" sz="2800" dirty="0" smtClean="0"/>
              <a:t>. </a:t>
            </a:r>
            <a:r>
              <a:rPr lang="en-US" sz="2800" dirty="0" err="1" smtClean="0"/>
              <a:t>Contoh</a:t>
            </a:r>
            <a:r>
              <a:rPr lang="en-US" sz="2800" dirty="0" smtClean="0"/>
              <a:t>: </a:t>
            </a:r>
            <a:r>
              <a:rPr lang="en-US" sz="2800" dirty="0" err="1" smtClean="0"/>
              <a:t>Pajak</a:t>
            </a:r>
            <a:r>
              <a:rPr lang="en-US" sz="2800" dirty="0" smtClean="0"/>
              <a:t> </a:t>
            </a:r>
            <a:r>
              <a:rPr lang="en-US" sz="2800" dirty="0" err="1" smtClean="0"/>
              <a:t>Pertambahan</a:t>
            </a:r>
            <a:r>
              <a:rPr lang="en-US" sz="2800" dirty="0" smtClean="0"/>
              <a:t> </a:t>
            </a:r>
            <a:r>
              <a:rPr lang="en-US" sz="2800" dirty="0" err="1" smtClean="0"/>
              <a:t>Nilai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Pajak</a:t>
            </a:r>
            <a:r>
              <a:rPr lang="en-US" sz="2800" dirty="0" smtClean="0"/>
              <a:t> </a:t>
            </a:r>
            <a:r>
              <a:rPr lang="en-US" sz="2800" dirty="0" err="1" smtClean="0"/>
              <a:t>Penjualan</a:t>
            </a:r>
            <a:r>
              <a:rPr lang="en-US" sz="2800" dirty="0" smtClean="0"/>
              <a:t> </a:t>
            </a:r>
            <a:r>
              <a:rPr lang="en-US" sz="2800" dirty="0" err="1" smtClean="0"/>
              <a:t>Barang</a:t>
            </a:r>
            <a:r>
              <a:rPr lang="en-US" sz="2800" dirty="0" smtClean="0"/>
              <a:t> </a:t>
            </a:r>
            <a:r>
              <a:rPr lang="en-US" sz="2800" dirty="0" err="1" smtClean="0"/>
              <a:t>Mewah</a:t>
            </a:r>
            <a:r>
              <a:rPr lang="en-US" sz="2800" dirty="0" smtClean="0"/>
              <a:t>.</a:t>
            </a:r>
          </a:p>
          <a:p>
            <a:pPr>
              <a:buNone/>
            </a:pP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2B7E6-40B2-4D0E-BBC7-9B8663C81B64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97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ded Corner 6"/>
          <p:cNvSpPr/>
          <p:nvPr/>
        </p:nvSpPr>
        <p:spPr>
          <a:xfrm>
            <a:off x="394618" y="1425352"/>
            <a:ext cx="8712968" cy="54006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 smtClean="0"/>
              <a:t>Menurut</a:t>
            </a:r>
            <a:r>
              <a:rPr lang="en-US" dirty="0" smtClean="0"/>
              <a:t> </a:t>
            </a:r>
            <a:r>
              <a:rPr lang="en-US" dirty="0" err="1" smtClean="0"/>
              <a:t>Pemungut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Pengelola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598" y="1461472"/>
            <a:ext cx="8696577" cy="5364480"/>
          </a:xfr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n-US" sz="3600" dirty="0" err="1" smtClean="0"/>
              <a:t>Pajak</a:t>
            </a:r>
            <a:r>
              <a:rPr lang="en-US" sz="3600" dirty="0" smtClean="0"/>
              <a:t> </a:t>
            </a:r>
            <a:r>
              <a:rPr lang="en-US" sz="3600" dirty="0" err="1" smtClean="0"/>
              <a:t>Pusat</a:t>
            </a:r>
            <a:endParaRPr lang="en-US" sz="3600" dirty="0" smtClean="0"/>
          </a:p>
          <a:p>
            <a:pPr>
              <a:buNone/>
            </a:pPr>
            <a:r>
              <a:rPr lang="en-US" sz="2400" dirty="0" smtClean="0"/>
              <a:t>		</a:t>
            </a:r>
            <a:r>
              <a:rPr lang="en-US" sz="2800" dirty="0" err="1" smtClean="0"/>
              <a:t>Pemungutan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pengelolaan</a:t>
            </a:r>
            <a:r>
              <a:rPr lang="en-US" sz="2800" dirty="0" smtClean="0"/>
              <a:t> </a:t>
            </a:r>
            <a:r>
              <a:rPr lang="en-US" sz="2800" dirty="0" err="1" smtClean="0"/>
              <a:t>pajak</a:t>
            </a:r>
            <a:r>
              <a:rPr lang="en-US" sz="2800" dirty="0" smtClean="0"/>
              <a:t> </a:t>
            </a:r>
            <a:r>
              <a:rPr lang="en-US" sz="2800" dirty="0" err="1" smtClean="0"/>
              <a:t>dilaksanakan</a:t>
            </a:r>
            <a:r>
              <a:rPr lang="en-US" sz="2800" dirty="0" smtClean="0"/>
              <a:t> </a:t>
            </a:r>
            <a:r>
              <a:rPr lang="en-US" sz="2800" dirty="0" err="1" smtClean="0"/>
              <a:t>oleh</a:t>
            </a:r>
            <a:r>
              <a:rPr lang="en-US" sz="2800" dirty="0" smtClean="0"/>
              <a:t> </a:t>
            </a:r>
            <a:r>
              <a:rPr lang="en-US" sz="2800" dirty="0" err="1" smtClean="0"/>
              <a:t>pemerintah</a:t>
            </a:r>
            <a:r>
              <a:rPr lang="en-US" sz="2800" dirty="0" smtClean="0"/>
              <a:t> </a:t>
            </a:r>
            <a:r>
              <a:rPr lang="en-US" sz="2800" dirty="0" err="1" smtClean="0"/>
              <a:t>pusat</a:t>
            </a:r>
            <a:r>
              <a:rPr lang="en-US" sz="2800" dirty="0" smtClean="0"/>
              <a:t>. </a:t>
            </a:r>
            <a:r>
              <a:rPr lang="en-US" sz="2800" dirty="0" err="1" smtClean="0"/>
              <a:t>Contoh</a:t>
            </a:r>
            <a:r>
              <a:rPr lang="en-US" sz="2800" dirty="0" smtClean="0"/>
              <a:t>: </a:t>
            </a:r>
            <a:r>
              <a:rPr lang="en-US" sz="2800" dirty="0" err="1"/>
              <a:t>PPh</a:t>
            </a:r>
            <a:r>
              <a:rPr lang="en-US" sz="2800" dirty="0" smtClean="0"/>
              <a:t>, PPN, </a:t>
            </a:r>
            <a:r>
              <a:rPr lang="en-US" sz="2800" dirty="0" err="1"/>
              <a:t>PPnBM</a:t>
            </a:r>
            <a:r>
              <a:rPr lang="en-US" sz="2800" dirty="0"/>
              <a:t>, PBB, </a:t>
            </a:r>
            <a:r>
              <a:rPr lang="en-US" sz="2800" dirty="0" smtClean="0"/>
              <a:t>BPHTB </a:t>
            </a:r>
            <a:r>
              <a:rPr lang="en-US" sz="2800" dirty="0" err="1" smtClean="0"/>
              <a:t>dan</a:t>
            </a:r>
            <a:r>
              <a:rPr lang="en-US" sz="2800" dirty="0" smtClean="0"/>
              <a:t> Bea </a:t>
            </a:r>
            <a:r>
              <a:rPr lang="en-US" sz="2800" dirty="0" err="1" smtClean="0"/>
              <a:t>Materai</a:t>
            </a:r>
            <a:r>
              <a:rPr lang="en-US" sz="2800" dirty="0" smtClean="0"/>
              <a:t>.</a:t>
            </a:r>
          </a:p>
          <a:p>
            <a:pPr>
              <a:buNone/>
            </a:pPr>
            <a:endParaRPr lang="en-US" sz="2800" dirty="0" smtClean="0"/>
          </a:p>
          <a:p>
            <a:pPr algn="l">
              <a:lnSpc>
                <a:spcPct val="90000"/>
              </a:lnSpc>
            </a:pPr>
            <a:r>
              <a:rPr lang="en-US" sz="3600" dirty="0" err="1" smtClean="0"/>
              <a:t>Pajak</a:t>
            </a:r>
            <a:r>
              <a:rPr lang="en-US" sz="3600" dirty="0" smtClean="0"/>
              <a:t> Daerah</a:t>
            </a:r>
            <a:endParaRPr lang="en-US" sz="3600" dirty="0"/>
          </a:p>
          <a:p>
            <a:pPr marL="347663" indent="-347663">
              <a:buNone/>
            </a:pPr>
            <a:r>
              <a:rPr lang="en-US" sz="2400" dirty="0" smtClean="0"/>
              <a:t>		</a:t>
            </a:r>
            <a:r>
              <a:rPr lang="en-US" sz="2800" dirty="0"/>
              <a:t> </a:t>
            </a:r>
            <a:r>
              <a:rPr lang="en-US" sz="2800" dirty="0" err="1"/>
              <a:t>Pemungutan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pengelolaan</a:t>
            </a:r>
            <a:r>
              <a:rPr lang="en-US" sz="2800" dirty="0"/>
              <a:t> </a:t>
            </a:r>
            <a:r>
              <a:rPr lang="en-US" sz="2800" dirty="0" err="1"/>
              <a:t>pajak</a:t>
            </a:r>
            <a:r>
              <a:rPr lang="en-US" sz="2800" dirty="0"/>
              <a:t> </a:t>
            </a:r>
            <a:r>
              <a:rPr lang="en-US" sz="2800" dirty="0" err="1"/>
              <a:t>dilaksanakan</a:t>
            </a:r>
            <a:r>
              <a:rPr lang="en-US" sz="2800" dirty="0"/>
              <a:t> </a:t>
            </a:r>
            <a:r>
              <a:rPr lang="en-US" sz="2800" dirty="0" err="1"/>
              <a:t>oleh</a:t>
            </a:r>
            <a:r>
              <a:rPr lang="en-US" sz="2800" dirty="0"/>
              <a:t> </a:t>
            </a:r>
            <a:r>
              <a:rPr lang="en-US" sz="2800" dirty="0" err="1"/>
              <a:t>pemerintah</a:t>
            </a:r>
            <a:r>
              <a:rPr lang="en-US" sz="2800" dirty="0"/>
              <a:t> </a:t>
            </a:r>
            <a:r>
              <a:rPr lang="en-US" sz="2800" dirty="0" err="1" smtClean="0"/>
              <a:t>daerah</a:t>
            </a:r>
            <a:r>
              <a:rPr lang="en-US" sz="2800" dirty="0" smtClean="0"/>
              <a:t>, </a:t>
            </a:r>
            <a:r>
              <a:rPr lang="en-US" sz="2800" dirty="0" err="1" smtClean="0"/>
              <a:t>baik</a:t>
            </a:r>
            <a:r>
              <a:rPr lang="en-US" sz="2800" dirty="0" smtClean="0"/>
              <a:t> di </a:t>
            </a:r>
            <a:r>
              <a:rPr lang="en-US" sz="2800" dirty="0" err="1" smtClean="0"/>
              <a:t>tingkat</a:t>
            </a:r>
            <a:r>
              <a:rPr lang="en-US" sz="2800" dirty="0" smtClean="0"/>
              <a:t> </a:t>
            </a:r>
            <a:r>
              <a:rPr lang="en-US" sz="2800" dirty="0" err="1"/>
              <a:t>P</a:t>
            </a:r>
            <a:r>
              <a:rPr lang="en-US" sz="2800" dirty="0" err="1" smtClean="0"/>
              <a:t>rovinsi</a:t>
            </a:r>
            <a:r>
              <a:rPr lang="en-US" sz="2800" dirty="0" smtClean="0"/>
              <a:t> </a:t>
            </a:r>
            <a:r>
              <a:rPr lang="en-US" sz="2800" dirty="0" err="1" smtClean="0"/>
              <a:t>maupun</a:t>
            </a:r>
            <a:r>
              <a:rPr lang="en-US" sz="2800" dirty="0" smtClean="0"/>
              <a:t> </a:t>
            </a:r>
            <a:r>
              <a:rPr lang="en-US" sz="2800" dirty="0" err="1"/>
              <a:t>K</a:t>
            </a:r>
            <a:r>
              <a:rPr lang="en-US" sz="2800" dirty="0" err="1" smtClean="0"/>
              <a:t>abupaten</a:t>
            </a:r>
            <a:r>
              <a:rPr lang="en-US" sz="2800" dirty="0" smtClean="0"/>
              <a:t>. </a:t>
            </a:r>
            <a:r>
              <a:rPr lang="en-US" sz="2800" dirty="0" err="1" smtClean="0"/>
              <a:t>Contoh</a:t>
            </a:r>
            <a:r>
              <a:rPr lang="en-US" sz="2800" dirty="0" smtClean="0"/>
              <a:t>: </a:t>
            </a:r>
            <a:r>
              <a:rPr lang="en-US" sz="2800" dirty="0" err="1" smtClean="0"/>
              <a:t>Pajak</a:t>
            </a:r>
            <a:r>
              <a:rPr lang="en-US" sz="2800" dirty="0" smtClean="0"/>
              <a:t> </a:t>
            </a:r>
            <a:r>
              <a:rPr lang="en-US" sz="2800" dirty="0" err="1" smtClean="0"/>
              <a:t>Kendaraan</a:t>
            </a:r>
            <a:r>
              <a:rPr lang="en-US" sz="2800" dirty="0" smtClean="0"/>
              <a:t> </a:t>
            </a:r>
            <a:r>
              <a:rPr lang="en-US" sz="2800" dirty="0" err="1" smtClean="0"/>
              <a:t>Bermotor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Bea </a:t>
            </a:r>
            <a:r>
              <a:rPr lang="en-US" sz="2800" dirty="0" err="1" smtClean="0"/>
              <a:t>Balik</a:t>
            </a:r>
            <a:r>
              <a:rPr lang="en-US" sz="2800" dirty="0" smtClean="0"/>
              <a:t> </a:t>
            </a:r>
            <a:r>
              <a:rPr lang="en-US" sz="2800" dirty="0" err="1" smtClean="0"/>
              <a:t>Nama</a:t>
            </a:r>
            <a:r>
              <a:rPr lang="en-US" sz="2800" dirty="0" smtClean="0"/>
              <a:t> </a:t>
            </a:r>
            <a:r>
              <a:rPr lang="en-US" sz="2800" dirty="0" err="1" smtClean="0"/>
              <a:t>Kendaraan</a:t>
            </a:r>
            <a:r>
              <a:rPr lang="en-US" sz="2800" dirty="0" smtClean="0"/>
              <a:t> </a:t>
            </a:r>
            <a:r>
              <a:rPr lang="en-US" sz="2800" dirty="0" err="1" smtClean="0"/>
              <a:t>Bermotor</a:t>
            </a:r>
            <a:r>
              <a:rPr lang="en-US" sz="2800" dirty="0" smtClean="0"/>
              <a:t> (</a:t>
            </a:r>
            <a:r>
              <a:rPr lang="en-US" sz="2800" dirty="0" err="1" smtClean="0"/>
              <a:t>Provinsi</a:t>
            </a:r>
            <a:r>
              <a:rPr lang="en-US" sz="2800" dirty="0" smtClean="0"/>
              <a:t>); </a:t>
            </a:r>
            <a:r>
              <a:rPr lang="en-US" sz="2800" dirty="0" err="1" smtClean="0"/>
              <a:t>serta</a:t>
            </a:r>
            <a:r>
              <a:rPr lang="en-US" sz="2800" dirty="0" smtClean="0"/>
              <a:t> </a:t>
            </a:r>
            <a:r>
              <a:rPr lang="en-US" sz="2800" dirty="0" err="1" smtClean="0"/>
              <a:t>Pajak</a:t>
            </a:r>
            <a:r>
              <a:rPr lang="en-US" sz="2800" dirty="0" smtClean="0"/>
              <a:t> </a:t>
            </a:r>
            <a:r>
              <a:rPr lang="en-US" sz="2800" dirty="0" err="1"/>
              <a:t>Reklame</a:t>
            </a:r>
            <a:r>
              <a:rPr lang="en-US" sz="2800" dirty="0"/>
              <a:t>, </a:t>
            </a:r>
            <a:r>
              <a:rPr lang="en-US" sz="2800" dirty="0" err="1"/>
              <a:t>Pajak</a:t>
            </a:r>
            <a:r>
              <a:rPr lang="en-US" sz="2800" dirty="0"/>
              <a:t> </a:t>
            </a:r>
            <a:r>
              <a:rPr lang="en-US" sz="2800" dirty="0" err="1"/>
              <a:t>Hiburan</a:t>
            </a:r>
            <a:r>
              <a:rPr lang="en-US" sz="2800" dirty="0"/>
              <a:t>, </a:t>
            </a:r>
            <a:r>
              <a:rPr lang="en-US" sz="2800" dirty="0" err="1"/>
              <a:t>Pajak</a:t>
            </a:r>
            <a:r>
              <a:rPr lang="en-US" sz="2800" dirty="0"/>
              <a:t> </a:t>
            </a:r>
            <a:r>
              <a:rPr lang="en-US" sz="2800" dirty="0" err="1"/>
              <a:t>Rumah</a:t>
            </a:r>
            <a:r>
              <a:rPr lang="en-US" sz="2800" dirty="0"/>
              <a:t> </a:t>
            </a:r>
            <a:r>
              <a:rPr lang="en-US" sz="2800" dirty="0" err="1"/>
              <a:t>Makan</a:t>
            </a:r>
            <a:r>
              <a:rPr lang="en-US" sz="2800" dirty="0" smtClean="0"/>
              <a:t>/ </a:t>
            </a:r>
            <a:r>
              <a:rPr lang="en-US" sz="2800" dirty="0" err="1" smtClean="0"/>
              <a:t>Restoran</a:t>
            </a:r>
            <a:r>
              <a:rPr lang="en-US" sz="2800" dirty="0" smtClean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smtClean="0"/>
              <a:t>Hotel, </a:t>
            </a:r>
            <a:r>
              <a:rPr lang="en-US" sz="2800" dirty="0" err="1" smtClean="0"/>
              <a:t>Pajak</a:t>
            </a:r>
            <a:r>
              <a:rPr lang="en-US" sz="2800" dirty="0" smtClean="0"/>
              <a:t> Radio (</a:t>
            </a:r>
            <a:r>
              <a:rPr lang="en-US" sz="2800" dirty="0" err="1" smtClean="0"/>
              <a:t>Kabupaten</a:t>
            </a:r>
            <a:r>
              <a:rPr lang="en-US" sz="2800" dirty="0" smtClean="0"/>
              <a:t>).</a:t>
            </a:r>
          </a:p>
          <a:p>
            <a:pPr>
              <a:buNone/>
            </a:pP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2B7E6-40B2-4D0E-BBC7-9B8663C81B64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994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Pengenaan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130088"/>
              </p:ext>
            </p:extLst>
          </p:nvPr>
        </p:nvGraphicFramePr>
        <p:xfrm>
          <a:off x="423863" y="1300163"/>
          <a:ext cx="8696325" cy="53641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2B7E6-40B2-4D0E-BBC7-9B8663C81B64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985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ded Corner 6"/>
          <p:cNvSpPr/>
          <p:nvPr/>
        </p:nvSpPr>
        <p:spPr>
          <a:xfrm>
            <a:off x="394618" y="1425352"/>
            <a:ext cx="8712968" cy="54006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Stelsel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598" y="1461472"/>
            <a:ext cx="8696577" cy="5364480"/>
          </a:xfr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n-US" sz="3600" dirty="0" err="1" smtClean="0"/>
              <a:t>Stelsel</a:t>
            </a:r>
            <a:r>
              <a:rPr lang="en-US" sz="3600" dirty="0" smtClean="0"/>
              <a:t> </a:t>
            </a:r>
            <a:r>
              <a:rPr lang="en-US" sz="3600" dirty="0" err="1" smtClean="0"/>
              <a:t>Riil</a:t>
            </a:r>
            <a:endParaRPr lang="en-US" sz="3600" dirty="0" smtClean="0"/>
          </a:p>
          <a:p>
            <a:pPr>
              <a:buNone/>
            </a:pPr>
            <a:r>
              <a:rPr lang="en-US" sz="2400" dirty="0" smtClean="0"/>
              <a:t>		</a:t>
            </a:r>
            <a:r>
              <a:rPr lang="en-US" sz="2800" dirty="0" err="1" smtClean="0"/>
              <a:t>Pembebanan</a:t>
            </a:r>
            <a:r>
              <a:rPr lang="en-US" sz="2800" dirty="0" smtClean="0"/>
              <a:t> </a:t>
            </a:r>
            <a:r>
              <a:rPr lang="en-US" sz="2800" dirty="0" err="1" smtClean="0"/>
              <a:t>pajak</a:t>
            </a:r>
            <a:r>
              <a:rPr lang="en-US" sz="2800" dirty="0" smtClean="0"/>
              <a:t> </a:t>
            </a:r>
            <a:r>
              <a:rPr lang="en-US" sz="2800" dirty="0" err="1" smtClean="0"/>
              <a:t>berdasar</a:t>
            </a:r>
            <a:r>
              <a:rPr lang="en-US" sz="2800" dirty="0" smtClean="0"/>
              <a:t> </a:t>
            </a:r>
            <a:r>
              <a:rPr lang="en-US" sz="2800" dirty="0" err="1" smtClean="0"/>
              <a:t>pada</a:t>
            </a:r>
            <a:r>
              <a:rPr lang="en-US" sz="2800" dirty="0" smtClean="0"/>
              <a:t> </a:t>
            </a:r>
            <a:r>
              <a:rPr lang="en-US" sz="2800" dirty="0" err="1" smtClean="0"/>
              <a:t>jumlah</a:t>
            </a:r>
            <a:r>
              <a:rPr lang="en-US" sz="2800" dirty="0" smtClean="0"/>
              <a:t> nominal </a:t>
            </a:r>
            <a:r>
              <a:rPr lang="en-US" sz="2800" dirty="0" err="1" smtClean="0"/>
              <a:t>nyata</a:t>
            </a:r>
            <a:r>
              <a:rPr lang="en-US" sz="2800" dirty="0" smtClean="0"/>
              <a:t> </a:t>
            </a:r>
            <a:r>
              <a:rPr lang="en-US" sz="2800" dirty="0" err="1" smtClean="0"/>
              <a:t>objek</a:t>
            </a:r>
            <a:r>
              <a:rPr lang="en-US" sz="2800" dirty="0" smtClean="0"/>
              <a:t> </a:t>
            </a:r>
            <a:r>
              <a:rPr lang="en-US" sz="2800" dirty="0" err="1" smtClean="0"/>
              <a:t>pajak</a:t>
            </a:r>
            <a:r>
              <a:rPr lang="en-US" sz="2800" dirty="0" smtClean="0"/>
              <a:t> yang </a:t>
            </a:r>
            <a:r>
              <a:rPr lang="en-US" sz="2800" dirty="0" err="1" smtClean="0"/>
              <a:t>baru</a:t>
            </a:r>
            <a:r>
              <a:rPr lang="en-US" sz="2800" dirty="0" smtClean="0"/>
              <a:t> </a:t>
            </a:r>
            <a:r>
              <a:rPr lang="en-US" sz="2800" dirty="0" err="1" smtClean="0"/>
              <a:t>diketahui</a:t>
            </a:r>
            <a:r>
              <a:rPr lang="en-US" sz="2800" dirty="0" smtClean="0"/>
              <a:t> di </a:t>
            </a:r>
            <a:r>
              <a:rPr lang="en-US" sz="2800" dirty="0" err="1" smtClean="0"/>
              <a:t>akhir</a:t>
            </a:r>
            <a:r>
              <a:rPr lang="en-US" sz="2800" dirty="0" smtClean="0"/>
              <a:t> </a:t>
            </a:r>
            <a:r>
              <a:rPr lang="en-US" sz="2800" dirty="0" err="1" smtClean="0"/>
              <a:t>tahun</a:t>
            </a:r>
            <a:r>
              <a:rPr lang="en-US" sz="2800" dirty="0" smtClean="0"/>
              <a:t> </a:t>
            </a:r>
            <a:r>
              <a:rPr lang="en-US" sz="2800" dirty="0" err="1" smtClean="0"/>
              <a:t>pajak</a:t>
            </a:r>
            <a:r>
              <a:rPr lang="en-US" sz="2800" dirty="0" smtClean="0"/>
              <a:t>. </a:t>
            </a:r>
            <a:r>
              <a:rPr lang="en-US" sz="2800" dirty="0" err="1" smtClean="0"/>
              <a:t>Contoh</a:t>
            </a:r>
            <a:r>
              <a:rPr lang="en-US" sz="2800" dirty="0" smtClean="0"/>
              <a:t>: </a:t>
            </a:r>
            <a:r>
              <a:rPr lang="en-US" sz="2800" dirty="0" err="1" smtClean="0"/>
              <a:t>PPh</a:t>
            </a:r>
            <a:r>
              <a:rPr lang="en-US" sz="2800" dirty="0" smtClean="0"/>
              <a:t> </a:t>
            </a:r>
            <a:r>
              <a:rPr lang="en-US" sz="2800" dirty="0" err="1" smtClean="0"/>
              <a:t>Pasal</a:t>
            </a:r>
            <a:r>
              <a:rPr lang="en-US" sz="2800" dirty="0" smtClean="0"/>
              <a:t> 25.</a:t>
            </a:r>
          </a:p>
          <a:p>
            <a:pPr algn="l">
              <a:lnSpc>
                <a:spcPct val="90000"/>
              </a:lnSpc>
            </a:pPr>
            <a:r>
              <a:rPr lang="en-US" sz="3600" dirty="0" err="1" smtClean="0"/>
              <a:t>Stelsel</a:t>
            </a:r>
            <a:r>
              <a:rPr lang="en-US" sz="3600" dirty="0" smtClean="0"/>
              <a:t> </a:t>
            </a:r>
            <a:r>
              <a:rPr lang="en-US" sz="3600" dirty="0" err="1" smtClean="0"/>
              <a:t>Fiktif</a:t>
            </a:r>
            <a:endParaRPr lang="en-US" sz="3600" dirty="0" smtClean="0"/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800" dirty="0"/>
              <a:t>	</a:t>
            </a:r>
            <a:r>
              <a:rPr lang="en-US" sz="2800" dirty="0" err="1" smtClean="0"/>
              <a:t>Pembebanan</a:t>
            </a:r>
            <a:r>
              <a:rPr lang="en-US" sz="2800" dirty="0" smtClean="0"/>
              <a:t> </a:t>
            </a:r>
            <a:r>
              <a:rPr lang="en-US" sz="2800" dirty="0" err="1"/>
              <a:t>pajak</a:t>
            </a:r>
            <a:r>
              <a:rPr lang="en-US" sz="2800" dirty="0"/>
              <a:t> </a:t>
            </a:r>
            <a:r>
              <a:rPr lang="en-US" sz="2800" dirty="0" err="1"/>
              <a:t>berdasar</a:t>
            </a:r>
            <a:r>
              <a:rPr lang="en-US" sz="2800" dirty="0"/>
              <a:t> </a:t>
            </a:r>
            <a:r>
              <a:rPr lang="en-US" sz="2800" dirty="0" err="1"/>
              <a:t>pada</a:t>
            </a:r>
            <a:r>
              <a:rPr lang="en-US" sz="2800" dirty="0"/>
              <a:t> </a:t>
            </a:r>
            <a:r>
              <a:rPr lang="en-US" sz="2800" dirty="0" err="1"/>
              <a:t>jumlah</a:t>
            </a:r>
            <a:r>
              <a:rPr lang="en-US" sz="2800" dirty="0"/>
              <a:t> nominal </a:t>
            </a:r>
            <a:r>
              <a:rPr lang="en-US" sz="2800" dirty="0" err="1" smtClean="0"/>
              <a:t>estimasi</a:t>
            </a:r>
            <a:r>
              <a:rPr lang="en-US" sz="2800" dirty="0" smtClean="0"/>
              <a:t> </a:t>
            </a:r>
            <a:r>
              <a:rPr lang="en-US" sz="2800" dirty="0" err="1"/>
              <a:t>objek</a:t>
            </a:r>
            <a:r>
              <a:rPr lang="en-US" sz="2800" dirty="0"/>
              <a:t> </a:t>
            </a:r>
            <a:r>
              <a:rPr lang="en-US" sz="2800" dirty="0" err="1"/>
              <a:t>pajak</a:t>
            </a:r>
            <a:r>
              <a:rPr lang="en-US" sz="2800" dirty="0"/>
              <a:t> yang </a:t>
            </a:r>
            <a:r>
              <a:rPr lang="en-US" sz="2800" dirty="0" err="1" smtClean="0"/>
              <a:t>diperkirakan</a:t>
            </a:r>
            <a:r>
              <a:rPr lang="en-US" sz="2800" dirty="0" smtClean="0"/>
              <a:t> di </a:t>
            </a:r>
            <a:r>
              <a:rPr lang="en-US" sz="2800" dirty="0" err="1" smtClean="0"/>
              <a:t>awal</a:t>
            </a:r>
            <a:r>
              <a:rPr lang="en-US" sz="2800" dirty="0" smtClean="0"/>
              <a:t> </a:t>
            </a:r>
            <a:r>
              <a:rPr lang="en-US" sz="2800" dirty="0" err="1" smtClean="0"/>
              <a:t>tahun</a:t>
            </a:r>
            <a:r>
              <a:rPr lang="en-US" sz="2800" dirty="0" smtClean="0"/>
              <a:t> </a:t>
            </a:r>
            <a:r>
              <a:rPr lang="en-US" sz="2800" dirty="0" err="1"/>
              <a:t>pajak</a:t>
            </a:r>
            <a:r>
              <a:rPr lang="en-US" sz="2800" dirty="0"/>
              <a:t>. </a:t>
            </a:r>
            <a:r>
              <a:rPr lang="en-US" sz="2800" dirty="0" err="1"/>
              <a:t>Contoh</a:t>
            </a:r>
            <a:r>
              <a:rPr lang="en-US" sz="2800" dirty="0"/>
              <a:t>: </a:t>
            </a:r>
            <a:r>
              <a:rPr lang="en-US" sz="2800" dirty="0" err="1"/>
              <a:t>PPh</a:t>
            </a:r>
            <a:r>
              <a:rPr lang="en-US" sz="2800" dirty="0"/>
              <a:t> </a:t>
            </a:r>
            <a:r>
              <a:rPr lang="en-US" sz="2800" dirty="0" err="1"/>
              <a:t>Pasal</a:t>
            </a:r>
            <a:r>
              <a:rPr lang="en-US" sz="2800" dirty="0"/>
              <a:t> </a:t>
            </a:r>
            <a:r>
              <a:rPr lang="en-US" sz="2800" dirty="0" smtClean="0"/>
              <a:t>21 </a:t>
            </a:r>
            <a:r>
              <a:rPr lang="en-US" sz="2800" dirty="0" err="1" smtClean="0"/>
              <a:t>dan</a:t>
            </a:r>
            <a:r>
              <a:rPr lang="en-US" sz="2800" dirty="0" smtClean="0"/>
              <a:t> 23.</a:t>
            </a:r>
          </a:p>
          <a:p>
            <a:pPr algn="l">
              <a:lnSpc>
                <a:spcPct val="90000"/>
              </a:lnSpc>
            </a:pPr>
            <a:r>
              <a:rPr lang="en-US" sz="3600" dirty="0" err="1" smtClean="0"/>
              <a:t>Stelsel</a:t>
            </a:r>
            <a:r>
              <a:rPr lang="en-US" sz="3600" dirty="0" smtClean="0"/>
              <a:t> </a:t>
            </a:r>
            <a:r>
              <a:rPr lang="en-US" sz="3600" dirty="0" err="1" smtClean="0"/>
              <a:t>Campuran</a:t>
            </a:r>
            <a:endParaRPr lang="en-US" sz="3600" dirty="0"/>
          </a:p>
          <a:p>
            <a:pPr marL="347663" indent="-347663">
              <a:lnSpc>
                <a:spcPct val="90000"/>
              </a:lnSpc>
              <a:buNone/>
            </a:pPr>
            <a:r>
              <a:rPr lang="en-US" sz="2400" dirty="0" smtClean="0"/>
              <a:t>		</a:t>
            </a:r>
            <a:r>
              <a:rPr lang="en-US" sz="2800" dirty="0" err="1" smtClean="0"/>
              <a:t>Pembebanan</a:t>
            </a:r>
            <a:r>
              <a:rPr lang="en-US" sz="2800" dirty="0" smtClean="0"/>
              <a:t> </a:t>
            </a:r>
            <a:r>
              <a:rPr lang="en-US" sz="2800" dirty="0" err="1"/>
              <a:t>pajak</a:t>
            </a:r>
            <a:r>
              <a:rPr lang="en-US" sz="2800" dirty="0"/>
              <a:t> </a:t>
            </a:r>
            <a:r>
              <a:rPr lang="en-US" sz="2800" dirty="0" err="1"/>
              <a:t>berdasar</a:t>
            </a:r>
            <a:r>
              <a:rPr lang="en-US" sz="2800" dirty="0"/>
              <a:t> </a:t>
            </a:r>
            <a:r>
              <a:rPr lang="en-US" sz="2800" dirty="0" err="1"/>
              <a:t>pada</a:t>
            </a:r>
            <a:r>
              <a:rPr lang="en-US" sz="2800" dirty="0"/>
              <a:t> </a:t>
            </a:r>
            <a:r>
              <a:rPr lang="en-US" sz="2800" dirty="0" err="1"/>
              <a:t>jumlah</a:t>
            </a:r>
            <a:r>
              <a:rPr lang="en-US" sz="2800" dirty="0"/>
              <a:t> nominal </a:t>
            </a:r>
            <a:r>
              <a:rPr lang="en-US" sz="2800" dirty="0" err="1"/>
              <a:t>estimasi</a:t>
            </a:r>
            <a:r>
              <a:rPr lang="en-US" sz="2800" dirty="0"/>
              <a:t> </a:t>
            </a:r>
            <a:r>
              <a:rPr lang="en-US" sz="2800" dirty="0" err="1"/>
              <a:t>objek</a:t>
            </a:r>
            <a:r>
              <a:rPr lang="en-US" sz="2800" dirty="0"/>
              <a:t> </a:t>
            </a:r>
            <a:r>
              <a:rPr lang="en-US" sz="2800" dirty="0" err="1"/>
              <a:t>pajak</a:t>
            </a:r>
            <a:r>
              <a:rPr lang="en-US" sz="2800" dirty="0"/>
              <a:t> yang </a:t>
            </a:r>
            <a:r>
              <a:rPr lang="en-US" sz="2800" dirty="0" err="1"/>
              <a:t>diperkirakan</a:t>
            </a:r>
            <a:r>
              <a:rPr lang="en-US" sz="2800" dirty="0"/>
              <a:t> </a:t>
            </a:r>
            <a:r>
              <a:rPr lang="en-US" sz="2800" dirty="0" err="1"/>
              <a:t>tahun</a:t>
            </a:r>
            <a:r>
              <a:rPr lang="en-US" sz="2800" dirty="0"/>
              <a:t> </a:t>
            </a:r>
            <a:r>
              <a:rPr lang="en-US" sz="2800" dirty="0" err="1" smtClean="0"/>
              <a:t>pajak</a:t>
            </a:r>
            <a:r>
              <a:rPr lang="en-US" sz="2800" dirty="0" smtClean="0"/>
              <a:t>, </a:t>
            </a:r>
            <a:r>
              <a:rPr lang="en-US" sz="2800" dirty="0" err="1" smtClean="0"/>
              <a:t>kemudian</a:t>
            </a:r>
            <a:r>
              <a:rPr lang="en-US" sz="2800" dirty="0" smtClean="0"/>
              <a:t> </a:t>
            </a:r>
            <a:r>
              <a:rPr lang="en-US" sz="2800" dirty="0" err="1" smtClean="0"/>
              <a:t>disesuaikan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nominal </a:t>
            </a:r>
            <a:r>
              <a:rPr lang="en-US" sz="2800" dirty="0" err="1" smtClean="0"/>
              <a:t>terealisasi</a:t>
            </a:r>
            <a:r>
              <a:rPr lang="en-US" sz="2800" dirty="0" smtClean="0"/>
              <a:t> di </a:t>
            </a:r>
            <a:r>
              <a:rPr lang="en-US" sz="2800" dirty="0" err="1" smtClean="0"/>
              <a:t>pertengahan</a:t>
            </a:r>
            <a:r>
              <a:rPr lang="en-US" sz="2800" dirty="0" smtClean="0"/>
              <a:t> </a:t>
            </a:r>
            <a:r>
              <a:rPr lang="en-US" sz="2800" dirty="0" err="1" smtClean="0"/>
              <a:t>tahun</a:t>
            </a:r>
            <a:r>
              <a:rPr lang="en-US" sz="2800" dirty="0"/>
              <a:t>. </a:t>
            </a:r>
            <a:r>
              <a:rPr lang="en-US" sz="2800" dirty="0" err="1"/>
              <a:t>Contoh</a:t>
            </a:r>
            <a:r>
              <a:rPr lang="en-US" sz="2800" dirty="0"/>
              <a:t>: </a:t>
            </a:r>
            <a:r>
              <a:rPr lang="en-US" sz="2800" dirty="0" err="1"/>
              <a:t>PPh</a:t>
            </a:r>
            <a:r>
              <a:rPr lang="en-US" sz="2800" dirty="0"/>
              <a:t> </a:t>
            </a:r>
            <a:r>
              <a:rPr lang="en-US" sz="2800" dirty="0" err="1"/>
              <a:t>Pasal</a:t>
            </a:r>
            <a:r>
              <a:rPr lang="en-US" sz="2800" dirty="0"/>
              <a:t> </a:t>
            </a:r>
            <a:r>
              <a:rPr lang="en-US" sz="2800" dirty="0" smtClean="0"/>
              <a:t>29.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2B7E6-40B2-4D0E-BBC7-9B8663C81B64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434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94618" y="1425352"/>
            <a:ext cx="8712968" cy="5400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Pemungutan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598" y="1461472"/>
            <a:ext cx="8696577" cy="5364480"/>
          </a:xfrm>
          <a:prstGeom prst="flowChartProcess">
            <a:avLst/>
          </a:prstGeo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n-US" sz="3600" dirty="0" err="1" smtClean="0"/>
              <a:t>Sistem</a:t>
            </a:r>
            <a:r>
              <a:rPr lang="en-US" sz="3600" dirty="0" smtClean="0"/>
              <a:t> </a:t>
            </a:r>
            <a:r>
              <a:rPr lang="en-US" sz="3600" i="1" dirty="0" smtClean="0"/>
              <a:t>Official Assessment</a:t>
            </a:r>
            <a:endParaRPr lang="en-US" sz="3600" dirty="0" smtClean="0"/>
          </a:p>
          <a:p>
            <a:pPr>
              <a:buNone/>
            </a:pPr>
            <a:r>
              <a:rPr lang="en-US" sz="2400" dirty="0" smtClean="0"/>
              <a:t>		</a:t>
            </a:r>
            <a:r>
              <a:rPr lang="en-US" sz="2800" dirty="0" err="1" smtClean="0"/>
              <a:t>Besaran</a:t>
            </a:r>
            <a:r>
              <a:rPr lang="en-US" sz="2800" dirty="0" smtClean="0"/>
              <a:t> </a:t>
            </a:r>
            <a:r>
              <a:rPr lang="en-US" sz="2800" dirty="0" err="1" smtClean="0"/>
              <a:t>pajak</a:t>
            </a:r>
            <a:r>
              <a:rPr lang="en-US" sz="2800" dirty="0" smtClean="0"/>
              <a:t> </a:t>
            </a:r>
            <a:r>
              <a:rPr lang="en-US" sz="2800" dirty="0" err="1" smtClean="0"/>
              <a:t>terutang</a:t>
            </a:r>
            <a:r>
              <a:rPr lang="en-US" sz="2800" dirty="0" smtClean="0"/>
              <a:t> </a:t>
            </a:r>
            <a:r>
              <a:rPr lang="en-US" sz="2800" dirty="0" err="1" smtClean="0"/>
              <a:t>ditetapkan</a:t>
            </a:r>
            <a:r>
              <a:rPr lang="en-US" sz="2800" dirty="0" smtClean="0"/>
              <a:t> </a:t>
            </a:r>
            <a:r>
              <a:rPr lang="en-US" sz="2800" dirty="0" err="1" smtClean="0"/>
              <a:t>oleh</a:t>
            </a:r>
            <a:r>
              <a:rPr lang="en-US" sz="2800" dirty="0" smtClean="0"/>
              <a:t> </a:t>
            </a:r>
            <a:r>
              <a:rPr lang="en-US" sz="2800" dirty="0" err="1" smtClean="0"/>
              <a:t>pemerintah</a:t>
            </a:r>
            <a:r>
              <a:rPr lang="en-US" sz="2800" dirty="0" smtClean="0"/>
              <a:t> (</a:t>
            </a:r>
            <a:r>
              <a:rPr lang="en-US" sz="2800" dirty="0" err="1" smtClean="0"/>
              <a:t>fiskus</a:t>
            </a:r>
            <a:r>
              <a:rPr lang="en-US" sz="2800" dirty="0" smtClean="0"/>
              <a:t>). </a:t>
            </a:r>
            <a:r>
              <a:rPr lang="en-US" sz="2800" dirty="0" err="1" smtClean="0"/>
              <a:t>Contoh</a:t>
            </a:r>
            <a:r>
              <a:rPr lang="en-US" sz="2800" dirty="0" smtClean="0"/>
              <a:t> </a:t>
            </a:r>
            <a:r>
              <a:rPr lang="en-US" sz="2800" dirty="0" err="1" smtClean="0"/>
              <a:t>penerapan</a:t>
            </a:r>
            <a:r>
              <a:rPr lang="en-US" sz="2800" dirty="0" smtClean="0"/>
              <a:t>: </a:t>
            </a:r>
            <a:r>
              <a:rPr lang="en-US" sz="2800" dirty="0" err="1" smtClean="0"/>
              <a:t>Pengenaan</a:t>
            </a:r>
            <a:r>
              <a:rPr lang="en-US" sz="2800" dirty="0" smtClean="0"/>
              <a:t> </a:t>
            </a:r>
            <a:r>
              <a:rPr lang="en-US" sz="2800" dirty="0" err="1" smtClean="0"/>
              <a:t>PPh</a:t>
            </a:r>
            <a:r>
              <a:rPr lang="en-US" sz="2800" dirty="0" smtClean="0"/>
              <a:t> </a:t>
            </a:r>
            <a:r>
              <a:rPr lang="en-US" sz="2800" dirty="0" err="1" smtClean="0"/>
              <a:t>Pasal</a:t>
            </a:r>
            <a:r>
              <a:rPr lang="en-US" sz="2800" dirty="0" smtClean="0"/>
              <a:t> (4) </a:t>
            </a:r>
            <a:r>
              <a:rPr lang="en-US" sz="2800" dirty="0" err="1" smtClean="0"/>
              <a:t>Ayat</a:t>
            </a:r>
            <a:r>
              <a:rPr lang="en-US" sz="2800" dirty="0" smtClean="0"/>
              <a:t> (2) </a:t>
            </a:r>
            <a:r>
              <a:rPr lang="en-US" sz="2800" dirty="0" err="1" smtClean="0"/>
              <a:t>atas</a:t>
            </a:r>
            <a:r>
              <a:rPr lang="en-US" sz="2800" dirty="0" smtClean="0"/>
              <a:t> </a:t>
            </a:r>
            <a:r>
              <a:rPr lang="en-US" sz="2800" dirty="0" err="1" smtClean="0"/>
              <a:t>pengalihan</a:t>
            </a:r>
            <a:r>
              <a:rPr lang="en-US" sz="2800" dirty="0" smtClean="0"/>
              <a:t> </a:t>
            </a:r>
            <a:r>
              <a:rPr lang="en-US" sz="2800" dirty="0" err="1" smtClean="0"/>
              <a:t>tanah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/ </a:t>
            </a:r>
            <a:r>
              <a:rPr lang="en-US" sz="2800" dirty="0" err="1" smtClean="0"/>
              <a:t>atau</a:t>
            </a:r>
            <a:r>
              <a:rPr lang="en-US" sz="2800" dirty="0" smtClean="0"/>
              <a:t> </a:t>
            </a:r>
            <a:r>
              <a:rPr lang="en-US" sz="2800" dirty="0" err="1" smtClean="0"/>
              <a:t>bangunan</a:t>
            </a:r>
            <a:r>
              <a:rPr lang="en-US" sz="2800" dirty="0" smtClean="0"/>
              <a:t> </a:t>
            </a:r>
            <a:r>
              <a:rPr lang="en-US" sz="2800" dirty="0" err="1" smtClean="0"/>
              <a:t>dari</a:t>
            </a:r>
            <a:r>
              <a:rPr lang="en-US" sz="2800" dirty="0" smtClean="0"/>
              <a:t> WP </a:t>
            </a:r>
            <a:r>
              <a:rPr lang="en-US" sz="2800" dirty="0" err="1" smtClean="0"/>
              <a:t>kepada</a:t>
            </a:r>
            <a:r>
              <a:rPr lang="en-US" sz="2800" dirty="0" smtClean="0"/>
              <a:t> </a:t>
            </a:r>
            <a:r>
              <a:rPr lang="en-US" sz="2800" dirty="0" err="1" smtClean="0"/>
              <a:t>pemerintah</a:t>
            </a:r>
            <a:r>
              <a:rPr lang="en-US" sz="2800" dirty="0" smtClean="0"/>
              <a:t>.</a:t>
            </a:r>
          </a:p>
          <a:p>
            <a:pPr algn="l">
              <a:lnSpc>
                <a:spcPct val="90000"/>
              </a:lnSpc>
            </a:pPr>
            <a:r>
              <a:rPr lang="en-US" sz="3600" dirty="0" err="1"/>
              <a:t>Sistem</a:t>
            </a:r>
            <a:r>
              <a:rPr lang="en-US" sz="3600" dirty="0"/>
              <a:t> </a:t>
            </a:r>
            <a:r>
              <a:rPr lang="en-US" sz="3600" i="1" dirty="0" smtClean="0"/>
              <a:t>Self </a:t>
            </a:r>
            <a:r>
              <a:rPr lang="en-US" sz="3600" i="1" dirty="0"/>
              <a:t>Assessment</a:t>
            </a:r>
            <a:endParaRPr lang="en-US" sz="3600" dirty="0" smtClean="0"/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800" dirty="0" smtClean="0"/>
              <a:t>	</a:t>
            </a:r>
            <a:r>
              <a:rPr lang="en-US" sz="2800" dirty="0"/>
              <a:t> </a:t>
            </a:r>
            <a:r>
              <a:rPr lang="en-US" sz="2800" dirty="0" err="1"/>
              <a:t>Besaran</a:t>
            </a:r>
            <a:r>
              <a:rPr lang="en-US" sz="2800" dirty="0"/>
              <a:t> </a:t>
            </a:r>
            <a:r>
              <a:rPr lang="en-US" sz="2800" dirty="0" err="1"/>
              <a:t>pajak</a:t>
            </a:r>
            <a:r>
              <a:rPr lang="en-US" sz="2800" dirty="0"/>
              <a:t> </a:t>
            </a:r>
            <a:r>
              <a:rPr lang="en-US" sz="2800" dirty="0" err="1"/>
              <a:t>terutang</a:t>
            </a:r>
            <a:r>
              <a:rPr lang="en-US" sz="2800" dirty="0"/>
              <a:t> </a:t>
            </a:r>
            <a:r>
              <a:rPr lang="en-US" sz="2800" dirty="0" err="1" smtClean="0"/>
              <a:t>ditetapkan</a:t>
            </a:r>
            <a:r>
              <a:rPr lang="en-US" sz="2800" dirty="0" smtClean="0"/>
              <a:t>, </a:t>
            </a:r>
            <a:r>
              <a:rPr lang="en-US" sz="2800" dirty="0" err="1"/>
              <a:t>dipotong</a:t>
            </a:r>
            <a:r>
              <a:rPr lang="en-US" sz="2800" dirty="0"/>
              <a:t>, </a:t>
            </a:r>
            <a:r>
              <a:rPr lang="en-US" sz="2800" dirty="0" err="1"/>
              <a:t>disetor</a:t>
            </a:r>
            <a:r>
              <a:rPr lang="en-US" sz="2800" dirty="0"/>
              <a:t>,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dilaporkan</a:t>
            </a:r>
            <a:r>
              <a:rPr lang="en-US" sz="2800" dirty="0" smtClean="0"/>
              <a:t> </a:t>
            </a:r>
            <a:r>
              <a:rPr lang="en-US" sz="2800" dirty="0" err="1"/>
              <a:t>oleh</a:t>
            </a:r>
            <a:r>
              <a:rPr lang="en-US" sz="2800" dirty="0"/>
              <a:t> </a:t>
            </a:r>
            <a:r>
              <a:rPr lang="en-US" sz="2800" dirty="0" err="1" smtClean="0"/>
              <a:t>wajib</a:t>
            </a:r>
            <a:r>
              <a:rPr lang="en-US" sz="2800" dirty="0" smtClean="0"/>
              <a:t> </a:t>
            </a:r>
            <a:r>
              <a:rPr lang="en-US" sz="2800" dirty="0" err="1" smtClean="0"/>
              <a:t>pajak</a:t>
            </a:r>
            <a:r>
              <a:rPr lang="en-US" sz="2800" dirty="0" smtClean="0"/>
              <a:t> </a:t>
            </a:r>
            <a:r>
              <a:rPr lang="en-US" sz="2800" dirty="0" err="1" smtClean="0"/>
              <a:t>sendiri</a:t>
            </a:r>
            <a:r>
              <a:rPr lang="en-US" sz="2800" dirty="0" smtClean="0"/>
              <a:t>. </a:t>
            </a:r>
            <a:r>
              <a:rPr lang="en-US" sz="2800" dirty="0" err="1" smtClean="0"/>
              <a:t>Contoh</a:t>
            </a:r>
            <a:r>
              <a:rPr lang="en-US" sz="2800" dirty="0" smtClean="0"/>
              <a:t> </a:t>
            </a:r>
            <a:r>
              <a:rPr lang="en-US" sz="2800" dirty="0" err="1" smtClean="0"/>
              <a:t>penerapan</a:t>
            </a:r>
            <a:r>
              <a:rPr lang="en-US" sz="2800" dirty="0" smtClean="0"/>
              <a:t>:  </a:t>
            </a:r>
            <a:r>
              <a:rPr lang="en-US" sz="2800" dirty="0" err="1" smtClean="0"/>
              <a:t>Penetapan</a:t>
            </a:r>
            <a:r>
              <a:rPr lang="en-US" sz="2800" dirty="0" smtClean="0"/>
              <a:t> </a:t>
            </a:r>
            <a:r>
              <a:rPr lang="en-US" sz="2800" dirty="0" err="1" smtClean="0"/>
              <a:t>angsuran</a:t>
            </a:r>
            <a:r>
              <a:rPr lang="en-US" sz="2800" dirty="0" smtClean="0"/>
              <a:t> </a:t>
            </a:r>
            <a:r>
              <a:rPr lang="en-US" sz="2800" dirty="0" err="1" smtClean="0"/>
              <a:t>PPh</a:t>
            </a:r>
            <a:r>
              <a:rPr lang="en-US" sz="2800" dirty="0" smtClean="0"/>
              <a:t> 25.</a:t>
            </a:r>
          </a:p>
          <a:p>
            <a:pPr algn="l">
              <a:lnSpc>
                <a:spcPct val="90000"/>
              </a:lnSpc>
            </a:pPr>
            <a:r>
              <a:rPr lang="en-US" sz="3600" dirty="0" err="1"/>
              <a:t>Sistem</a:t>
            </a:r>
            <a:r>
              <a:rPr lang="en-US" sz="3600" dirty="0"/>
              <a:t> </a:t>
            </a:r>
            <a:r>
              <a:rPr lang="en-US" sz="3600" i="1" dirty="0" smtClean="0"/>
              <a:t>Withholding</a:t>
            </a:r>
            <a:endParaRPr lang="en-US" sz="3600" dirty="0"/>
          </a:p>
          <a:p>
            <a:pPr marL="347663" indent="-347663">
              <a:lnSpc>
                <a:spcPct val="90000"/>
              </a:lnSpc>
              <a:buNone/>
            </a:pPr>
            <a:r>
              <a:rPr lang="en-US" sz="2400" dirty="0" smtClean="0"/>
              <a:t>		</a:t>
            </a:r>
            <a:r>
              <a:rPr lang="en-US" sz="2800" dirty="0"/>
              <a:t> </a:t>
            </a:r>
            <a:r>
              <a:rPr lang="en-US" sz="2800" dirty="0" err="1"/>
              <a:t>Besaran</a:t>
            </a:r>
            <a:r>
              <a:rPr lang="en-US" sz="2800" dirty="0"/>
              <a:t> </a:t>
            </a:r>
            <a:r>
              <a:rPr lang="en-US" sz="2800" dirty="0" err="1"/>
              <a:t>pajak</a:t>
            </a:r>
            <a:r>
              <a:rPr lang="en-US" sz="2800" dirty="0"/>
              <a:t> </a:t>
            </a:r>
            <a:r>
              <a:rPr lang="en-US" sz="2800" dirty="0" err="1"/>
              <a:t>terutang</a:t>
            </a:r>
            <a:r>
              <a:rPr lang="en-US" sz="2800" dirty="0"/>
              <a:t> </a:t>
            </a:r>
            <a:r>
              <a:rPr lang="en-US" sz="2800" dirty="0" err="1" smtClean="0"/>
              <a:t>ditetapkan</a:t>
            </a:r>
            <a:r>
              <a:rPr lang="en-US" sz="2800" dirty="0" smtClean="0"/>
              <a:t>, </a:t>
            </a:r>
            <a:r>
              <a:rPr lang="en-US" sz="2800" dirty="0" err="1" smtClean="0"/>
              <a:t>dipotong</a:t>
            </a:r>
            <a:r>
              <a:rPr lang="en-US" sz="2800" dirty="0" smtClean="0"/>
              <a:t>, </a:t>
            </a:r>
            <a:r>
              <a:rPr lang="en-US" sz="2800" dirty="0" err="1" smtClean="0"/>
              <a:t>disetor</a:t>
            </a:r>
            <a:r>
              <a:rPr lang="en-US" sz="2800" dirty="0" smtClean="0"/>
              <a:t>,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dilaporkan</a:t>
            </a:r>
            <a:r>
              <a:rPr lang="en-US" sz="2800" dirty="0" smtClean="0"/>
              <a:t> </a:t>
            </a:r>
            <a:r>
              <a:rPr lang="en-US" sz="2800" dirty="0" err="1"/>
              <a:t>oleh</a:t>
            </a:r>
            <a:r>
              <a:rPr lang="en-US" sz="2800" dirty="0"/>
              <a:t> </a:t>
            </a:r>
            <a:r>
              <a:rPr lang="en-US" sz="2800" dirty="0" err="1" smtClean="0"/>
              <a:t>pihak</a:t>
            </a:r>
            <a:r>
              <a:rPr lang="en-US" sz="2800" dirty="0" smtClean="0"/>
              <a:t> </a:t>
            </a:r>
            <a:r>
              <a:rPr lang="en-US" sz="2800" dirty="0" err="1" smtClean="0"/>
              <a:t>ketiga</a:t>
            </a:r>
            <a:r>
              <a:rPr lang="en-US" sz="2800" dirty="0" smtClean="0"/>
              <a:t> yang </a:t>
            </a:r>
            <a:r>
              <a:rPr lang="en-US" sz="2800" dirty="0" err="1" smtClean="0"/>
              <a:t>ditentukan</a:t>
            </a:r>
            <a:r>
              <a:rPr lang="en-US" sz="2800" dirty="0" smtClean="0"/>
              <a:t> </a:t>
            </a:r>
            <a:r>
              <a:rPr lang="en-US" sz="2800" dirty="0" err="1" smtClean="0"/>
              <a:t>pemerintah</a:t>
            </a:r>
            <a:r>
              <a:rPr lang="en-US" sz="2800" dirty="0" smtClean="0"/>
              <a:t>. </a:t>
            </a:r>
            <a:r>
              <a:rPr lang="en-US" sz="2800" dirty="0" err="1" smtClean="0"/>
              <a:t>Contoh</a:t>
            </a:r>
            <a:r>
              <a:rPr lang="en-US" sz="2800" dirty="0" smtClean="0"/>
              <a:t> </a:t>
            </a:r>
            <a:r>
              <a:rPr lang="en-US" sz="2800" dirty="0" err="1" smtClean="0"/>
              <a:t>penerapan</a:t>
            </a:r>
            <a:r>
              <a:rPr lang="en-US" sz="2800" dirty="0" smtClean="0"/>
              <a:t>:        </a:t>
            </a:r>
            <a:r>
              <a:rPr lang="en-US" sz="2800" dirty="0" err="1" smtClean="0"/>
              <a:t>Pemotongan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pemungutan</a:t>
            </a:r>
            <a:r>
              <a:rPr lang="en-US" sz="2800" dirty="0" smtClean="0"/>
              <a:t> </a:t>
            </a:r>
            <a:r>
              <a:rPr lang="en-US" sz="2800" dirty="0" err="1" smtClean="0"/>
              <a:t>PPh</a:t>
            </a:r>
            <a:r>
              <a:rPr lang="en-US" sz="2800" dirty="0" smtClean="0"/>
              <a:t> 21, 22, 23, </a:t>
            </a:r>
            <a:r>
              <a:rPr lang="en-US" sz="2800" dirty="0" err="1" smtClean="0"/>
              <a:t>dan</a:t>
            </a:r>
            <a:r>
              <a:rPr lang="en-US" sz="2800" dirty="0" smtClean="0"/>
              <a:t> 26.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2B7E6-40B2-4D0E-BBC7-9B8663C81B64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866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Tarif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4247076"/>
              </p:ext>
            </p:extLst>
          </p:nvPr>
        </p:nvGraphicFramePr>
        <p:xfrm>
          <a:off x="423863" y="1389782"/>
          <a:ext cx="8696325" cy="53641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2B7E6-40B2-4D0E-BBC7-9B8663C81B64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982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ded Corner 6"/>
          <p:cNvSpPr/>
          <p:nvPr/>
        </p:nvSpPr>
        <p:spPr>
          <a:xfrm>
            <a:off x="394618" y="1425352"/>
            <a:ext cx="8712968" cy="54006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Yurisdiksi</a:t>
            </a:r>
            <a:r>
              <a:rPr lang="en-US" dirty="0" smtClean="0"/>
              <a:t> </a:t>
            </a:r>
            <a:r>
              <a:rPr lang="en-US" dirty="0" err="1" smtClean="0"/>
              <a:t>Pemungutan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598" y="1461472"/>
            <a:ext cx="8696577" cy="5364480"/>
          </a:xfrm>
          <a:prstGeom prst="foldedCorner">
            <a:avLst/>
          </a:prstGeo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n-US" sz="3600" dirty="0" err="1" smtClean="0"/>
              <a:t>Yurisdiksi</a:t>
            </a:r>
            <a:r>
              <a:rPr lang="en-US" sz="3600" dirty="0" smtClean="0"/>
              <a:t> </a:t>
            </a:r>
            <a:r>
              <a:rPr lang="en-US" sz="3600" dirty="0" err="1" smtClean="0"/>
              <a:t>Kebangsaan</a:t>
            </a:r>
            <a:endParaRPr lang="en-US" sz="3600" dirty="0" smtClean="0"/>
          </a:p>
          <a:p>
            <a:pPr>
              <a:buNone/>
            </a:pPr>
            <a:r>
              <a:rPr lang="en-US" sz="2400" dirty="0" smtClean="0"/>
              <a:t>		</a:t>
            </a:r>
            <a:r>
              <a:rPr lang="en-US" sz="2800" dirty="0" err="1" smtClean="0"/>
              <a:t>Menyatakan</a:t>
            </a:r>
            <a:r>
              <a:rPr lang="en-US" sz="2800" dirty="0" smtClean="0"/>
              <a:t> </a:t>
            </a:r>
            <a:r>
              <a:rPr lang="en-US" sz="2800" dirty="0" err="1" smtClean="0"/>
              <a:t>bahwa</a:t>
            </a:r>
            <a:r>
              <a:rPr lang="en-US" sz="2800" dirty="0" smtClean="0"/>
              <a:t> </a:t>
            </a:r>
            <a:r>
              <a:rPr lang="en-US" sz="2800" dirty="0" err="1" smtClean="0"/>
              <a:t>pemerintah</a:t>
            </a:r>
            <a:r>
              <a:rPr lang="en-US" sz="2800" dirty="0" smtClean="0"/>
              <a:t> </a:t>
            </a:r>
            <a:r>
              <a:rPr lang="en-US" sz="2800" dirty="0" err="1" smtClean="0"/>
              <a:t>berwenang</a:t>
            </a:r>
            <a:r>
              <a:rPr lang="en-US" sz="2800" dirty="0" smtClean="0"/>
              <a:t> </a:t>
            </a:r>
            <a:r>
              <a:rPr lang="en-US" sz="2800" dirty="0" err="1" smtClean="0"/>
              <a:t>atas</a:t>
            </a:r>
            <a:r>
              <a:rPr lang="en-US" sz="2800" dirty="0" smtClean="0"/>
              <a:t> </a:t>
            </a:r>
            <a:r>
              <a:rPr lang="en-US" sz="2800" dirty="0" err="1" smtClean="0"/>
              <a:t>pemungutan</a:t>
            </a:r>
            <a:r>
              <a:rPr lang="en-US" sz="2800" dirty="0" smtClean="0"/>
              <a:t> </a:t>
            </a:r>
            <a:r>
              <a:rPr lang="en-US" sz="2800" dirty="0" err="1" smtClean="0"/>
              <a:t>pajak</a:t>
            </a:r>
            <a:r>
              <a:rPr lang="en-US" sz="2800" dirty="0" smtClean="0"/>
              <a:t> </a:t>
            </a:r>
            <a:r>
              <a:rPr lang="en-US" sz="2800" dirty="0" err="1" smtClean="0"/>
              <a:t>terhadap</a:t>
            </a:r>
            <a:r>
              <a:rPr lang="en-US" sz="2800" dirty="0" smtClean="0"/>
              <a:t> </a:t>
            </a:r>
            <a:r>
              <a:rPr lang="en-US" sz="2800" dirty="0" err="1" smtClean="0"/>
              <a:t>warga</a:t>
            </a:r>
            <a:r>
              <a:rPr lang="en-US" sz="2800" dirty="0" smtClean="0"/>
              <a:t> </a:t>
            </a:r>
            <a:r>
              <a:rPr lang="en-US" sz="2800" dirty="0" err="1" smtClean="0"/>
              <a:t>negara</a:t>
            </a:r>
            <a:r>
              <a:rPr lang="en-US" sz="2800" dirty="0" smtClean="0"/>
              <a:t> </a:t>
            </a:r>
            <a:r>
              <a:rPr lang="en-US" sz="2800" dirty="0" err="1" smtClean="0"/>
              <a:t>atau</a:t>
            </a:r>
            <a:r>
              <a:rPr lang="en-US" sz="2800" dirty="0" smtClean="0"/>
              <a:t> </a:t>
            </a:r>
            <a:r>
              <a:rPr lang="en-US" sz="2800" dirty="0" err="1" smtClean="0"/>
              <a:t>bukan</a:t>
            </a:r>
            <a:r>
              <a:rPr lang="en-US" sz="2800" dirty="0" smtClean="0"/>
              <a:t> </a:t>
            </a:r>
            <a:r>
              <a:rPr lang="en-US" sz="2800" dirty="0" err="1" smtClean="0"/>
              <a:t>warga</a:t>
            </a:r>
            <a:r>
              <a:rPr lang="en-US" sz="2800" dirty="0" smtClean="0"/>
              <a:t> </a:t>
            </a:r>
            <a:r>
              <a:rPr lang="en-US" sz="2800" dirty="0" err="1" smtClean="0"/>
              <a:t>negara</a:t>
            </a:r>
            <a:r>
              <a:rPr lang="en-US" sz="2800" dirty="0" smtClean="0"/>
              <a:t>, </a:t>
            </a:r>
            <a:r>
              <a:rPr lang="en-US" sz="2800" dirty="0" err="1" smtClean="0"/>
              <a:t>serta</a:t>
            </a:r>
            <a:r>
              <a:rPr lang="en-US" sz="2800" dirty="0" smtClean="0"/>
              <a:t> </a:t>
            </a:r>
            <a:r>
              <a:rPr lang="en-US" sz="2800" dirty="0" err="1" smtClean="0"/>
              <a:t>penduduk</a:t>
            </a:r>
            <a:r>
              <a:rPr lang="en-US" sz="2800" dirty="0" smtClean="0"/>
              <a:t> </a:t>
            </a:r>
            <a:r>
              <a:rPr lang="en-US" sz="2800" dirty="0" err="1" smtClean="0"/>
              <a:t>atau</a:t>
            </a:r>
            <a:r>
              <a:rPr lang="en-US" sz="2800" dirty="0" smtClean="0"/>
              <a:t> </a:t>
            </a:r>
            <a:r>
              <a:rPr lang="en-US" sz="2800" dirty="0" err="1" smtClean="0"/>
              <a:t>bukan</a:t>
            </a:r>
            <a:r>
              <a:rPr lang="en-US" sz="2800" dirty="0" smtClean="0"/>
              <a:t> </a:t>
            </a:r>
            <a:r>
              <a:rPr lang="en-US" sz="2800" dirty="0" err="1" smtClean="0"/>
              <a:t>penduduk</a:t>
            </a:r>
            <a:r>
              <a:rPr lang="en-US" sz="2800" dirty="0" smtClean="0"/>
              <a:t>.</a:t>
            </a:r>
          </a:p>
          <a:p>
            <a:pPr algn="l">
              <a:lnSpc>
                <a:spcPct val="90000"/>
              </a:lnSpc>
            </a:pPr>
            <a:r>
              <a:rPr lang="en-US" sz="3600" dirty="0" err="1" smtClean="0"/>
              <a:t>Yurisdiksi</a:t>
            </a:r>
            <a:r>
              <a:rPr lang="en-US" sz="3600" dirty="0" smtClean="0"/>
              <a:t> </a:t>
            </a:r>
            <a:r>
              <a:rPr lang="en-US" sz="3600" dirty="0" err="1" smtClean="0"/>
              <a:t>Tempat</a:t>
            </a:r>
            <a:r>
              <a:rPr lang="en-US" sz="3600" dirty="0" smtClean="0"/>
              <a:t> </a:t>
            </a:r>
            <a:r>
              <a:rPr lang="en-US" sz="3600" dirty="0" err="1" smtClean="0"/>
              <a:t>Tinggal</a:t>
            </a:r>
            <a:endParaRPr lang="en-US" sz="3600" dirty="0" smtClean="0"/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800" dirty="0" smtClean="0"/>
              <a:t>	</a:t>
            </a:r>
            <a:r>
              <a:rPr lang="en-US" sz="2800" dirty="0" err="1" smtClean="0"/>
              <a:t>Menyatakan</a:t>
            </a:r>
            <a:r>
              <a:rPr lang="en-US" sz="2800" dirty="0" smtClean="0"/>
              <a:t> </a:t>
            </a:r>
            <a:r>
              <a:rPr lang="en-US" sz="2800" dirty="0" err="1"/>
              <a:t>bahwa</a:t>
            </a:r>
            <a:r>
              <a:rPr lang="en-US" sz="2800" dirty="0"/>
              <a:t> </a:t>
            </a:r>
            <a:r>
              <a:rPr lang="en-US" sz="2800" dirty="0" err="1"/>
              <a:t>pemerintah</a:t>
            </a:r>
            <a:r>
              <a:rPr lang="en-US" sz="2800" dirty="0"/>
              <a:t> </a:t>
            </a:r>
            <a:r>
              <a:rPr lang="en-US" sz="2800" dirty="0" err="1" smtClean="0"/>
              <a:t>berwenang</a:t>
            </a:r>
            <a:r>
              <a:rPr lang="en-US" sz="2800" dirty="0" smtClean="0"/>
              <a:t> </a:t>
            </a:r>
            <a:r>
              <a:rPr lang="en-US" sz="2800" dirty="0" err="1"/>
              <a:t>atas</a:t>
            </a:r>
            <a:r>
              <a:rPr lang="en-US" sz="2800" dirty="0"/>
              <a:t> </a:t>
            </a:r>
            <a:r>
              <a:rPr lang="en-US" sz="2800" dirty="0" err="1"/>
              <a:t>pemungutan</a:t>
            </a:r>
            <a:r>
              <a:rPr lang="en-US" sz="2800" dirty="0"/>
              <a:t> </a:t>
            </a:r>
            <a:r>
              <a:rPr lang="en-US" sz="2800" dirty="0" err="1" smtClean="0"/>
              <a:t>pajak</a:t>
            </a:r>
            <a:r>
              <a:rPr lang="en-US" sz="2800" dirty="0" smtClean="0"/>
              <a:t> </a:t>
            </a:r>
            <a:r>
              <a:rPr lang="en-US" sz="2800" dirty="0" err="1" smtClean="0"/>
              <a:t>terhadap</a:t>
            </a:r>
            <a:r>
              <a:rPr lang="en-US" sz="2800" dirty="0" smtClean="0"/>
              <a:t> </a:t>
            </a:r>
            <a:r>
              <a:rPr lang="en-US" sz="2800" dirty="0" err="1" smtClean="0"/>
              <a:t>penduduk</a:t>
            </a:r>
            <a:r>
              <a:rPr lang="en-US" sz="2800" dirty="0" smtClean="0"/>
              <a:t>, </a:t>
            </a:r>
            <a:r>
              <a:rPr lang="en-US" sz="2800" dirty="0" err="1" smtClean="0"/>
              <a:t>baik</a:t>
            </a:r>
            <a:r>
              <a:rPr lang="en-US" sz="2800" dirty="0" smtClean="0"/>
              <a:t> </a:t>
            </a:r>
            <a:r>
              <a:rPr lang="en-US" sz="2800" dirty="0" err="1" smtClean="0"/>
              <a:t>warga</a:t>
            </a:r>
            <a:r>
              <a:rPr lang="en-US" sz="2800" dirty="0" smtClean="0"/>
              <a:t> </a:t>
            </a:r>
            <a:r>
              <a:rPr lang="en-US" sz="2800" dirty="0" err="1" smtClean="0"/>
              <a:t>negara</a:t>
            </a:r>
            <a:r>
              <a:rPr lang="en-US" sz="2800" dirty="0" smtClean="0"/>
              <a:t> </a:t>
            </a:r>
            <a:r>
              <a:rPr lang="en-US" sz="2800" dirty="0" err="1" smtClean="0"/>
              <a:t>atau</a:t>
            </a:r>
            <a:r>
              <a:rPr lang="en-US" sz="2800" dirty="0" smtClean="0"/>
              <a:t> </a:t>
            </a:r>
            <a:r>
              <a:rPr lang="en-US" sz="2800" dirty="0" err="1" smtClean="0"/>
              <a:t>bukan</a:t>
            </a:r>
            <a:r>
              <a:rPr lang="en-US" sz="2800" dirty="0" smtClean="0"/>
              <a:t> </a:t>
            </a:r>
            <a:r>
              <a:rPr lang="en-US" sz="2800" dirty="0" err="1" smtClean="0"/>
              <a:t>warga</a:t>
            </a:r>
            <a:r>
              <a:rPr lang="en-US" sz="2800" dirty="0" smtClean="0"/>
              <a:t> </a:t>
            </a:r>
            <a:r>
              <a:rPr lang="en-US" sz="2800" dirty="0" err="1" smtClean="0"/>
              <a:t>negara</a:t>
            </a:r>
            <a:r>
              <a:rPr lang="en-US" sz="2800" dirty="0" smtClean="0"/>
              <a:t>.</a:t>
            </a:r>
          </a:p>
          <a:p>
            <a:pPr algn="l">
              <a:lnSpc>
                <a:spcPct val="90000"/>
              </a:lnSpc>
            </a:pPr>
            <a:r>
              <a:rPr lang="en-US" sz="3600" dirty="0" err="1" smtClean="0"/>
              <a:t>Yurisdiksi</a:t>
            </a:r>
            <a:r>
              <a:rPr lang="en-US" sz="3600" dirty="0" smtClean="0"/>
              <a:t> </a:t>
            </a:r>
            <a:r>
              <a:rPr lang="en-US" sz="3600" dirty="0" err="1" smtClean="0"/>
              <a:t>Sumber</a:t>
            </a:r>
            <a:endParaRPr lang="en-US" sz="3600" dirty="0"/>
          </a:p>
          <a:p>
            <a:pPr marL="347663" indent="-347663">
              <a:lnSpc>
                <a:spcPct val="90000"/>
              </a:lnSpc>
              <a:buNone/>
            </a:pPr>
            <a:r>
              <a:rPr lang="en-US" sz="2400" dirty="0" smtClean="0"/>
              <a:t>		</a:t>
            </a:r>
            <a:r>
              <a:rPr lang="en-US" sz="2800" dirty="0"/>
              <a:t> </a:t>
            </a:r>
            <a:r>
              <a:rPr lang="en-US" sz="2800" dirty="0" err="1"/>
              <a:t>Menyatakan</a:t>
            </a:r>
            <a:r>
              <a:rPr lang="en-US" sz="2800" dirty="0"/>
              <a:t> </a:t>
            </a:r>
            <a:r>
              <a:rPr lang="en-US" sz="2800" dirty="0" err="1"/>
              <a:t>bahwa</a:t>
            </a:r>
            <a:r>
              <a:rPr lang="en-US" sz="2800" dirty="0"/>
              <a:t> </a:t>
            </a:r>
            <a:r>
              <a:rPr lang="en-US" sz="2800" dirty="0" err="1"/>
              <a:t>pemerintah</a:t>
            </a:r>
            <a:r>
              <a:rPr lang="en-US" sz="2800" dirty="0"/>
              <a:t> </a:t>
            </a:r>
            <a:r>
              <a:rPr lang="en-US" sz="2800" dirty="0" err="1"/>
              <a:t>berwenang</a:t>
            </a:r>
            <a:r>
              <a:rPr lang="en-US" sz="2800" dirty="0"/>
              <a:t> </a:t>
            </a:r>
            <a:r>
              <a:rPr lang="en-US" sz="2800" dirty="0" err="1"/>
              <a:t>atas</a:t>
            </a:r>
            <a:r>
              <a:rPr lang="en-US" sz="2800" dirty="0"/>
              <a:t> </a:t>
            </a:r>
            <a:r>
              <a:rPr lang="en-US" sz="2800" dirty="0" err="1"/>
              <a:t>pemungutan</a:t>
            </a:r>
            <a:r>
              <a:rPr lang="en-US" sz="2800" dirty="0"/>
              <a:t> </a:t>
            </a:r>
            <a:r>
              <a:rPr lang="en-US" sz="2800" dirty="0" err="1"/>
              <a:t>pajak</a:t>
            </a:r>
            <a:r>
              <a:rPr lang="en-US" sz="2800" dirty="0"/>
              <a:t> </a:t>
            </a:r>
            <a:r>
              <a:rPr lang="en-US" sz="2800" dirty="0" err="1"/>
              <a:t>terhadap</a:t>
            </a:r>
            <a:r>
              <a:rPr lang="en-US" sz="2800" dirty="0"/>
              <a:t> </a:t>
            </a:r>
            <a:r>
              <a:rPr lang="en-US" sz="2800" dirty="0" err="1" smtClean="0"/>
              <a:t>segala</a:t>
            </a:r>
            <a:r>
              <a:rPr lang="en-US" sz="2800" dirty="0" smtClean="0"/>
              <a:t> </a:t>
            </a:r>
            <a:r>
              <a:rPr lang="en-US" sz="2800" dirty="0" err="1" smtClean="0"/>
              <a:t>objek</a:t>
            </a:r>
            <a:r>
              <a:rPr lang="en-US" sz="2800" dirty="0" smtClean="0"/>
              <a:t> yang </a:t>
            </a:r>
            <a:r>
              <a:rPr lang="en-US" sz="2800" dirty="0" err="1" smtClean="0"/>
              <a:t>bersumber</a:t>
            </a:r>
            <a:r>
              <a:rPr lang="en-US" sz="2800" dirty="0" smtClean="0"/>
              <a:t> </a:t>
            </a:r>
            <a:r>
              <a:rPr lang="en-US" sz="2800" dirty="0" err="1" smtClean="0"/>
              <a:t>dari</a:t>
            </a:r>
            <a:r>
              <a:rPr lang="en-US" sz="2800" dirty="0" smtClean="0"/>
              <a:t> </a:t>
            </a:r>
            <a:r>
              <a:rPr lang="en-US" sz="2800" dirty="0" err="1" smtClean="0"/>
              <a:t>negara</a:t>
            </a:r>
            <a:r>
              <a:rPr lang="en-US" sz="2800" dirty="0" smtClean="0"/>
              <a:t> </a:t>
            </a:r>
            <a:r>
              <a:rPr lang="en-US" sz="2800" dirty="0" err="1" smtClean="0"/>
              <a:t>bersangkutan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2B7E6-40B2-4D0E-BBC7-9B8663C81B64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77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Hapusnya</a:t>
            </a:r>
            <a:r>
              <a:rPr lang="en-US" dirty="0" smtClean="0"/>
              <a:t> </a:t>
            </a:r>
            <a:r>
              <a:rPr lang="en-US" dirty="0" err="1" smtClean="0"/>
              <a:t>Utang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5259037"/>
              </p:ext>
            </p:extLst>
          </p:nvPr>
        </p:nvGraphicFramePr>
        <p:xfrm>
          <a:off x="423863" y="1300163"/>
          <a:ext cx="8696325" cy="53641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2B7E6-40B2-4D0E-BBC7-9B8663C81B64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23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Refer</a:t>
            </a:r>
            <a:r>
              <a:rPr lang="id-ID" dirty="0" smtClean="0"/>
              <a:t>e</a:t>
            </a:r>
            <a:r>
              <a:rPr lang="en-US" dirty="0" err="1" smtClean="0"/>
              <a:t>nsi</a:t>
            </a:r>
            <a:endParaRPr lang="en-US" dirty="0"/>
          </a:p>
        </p:txBody>
      </p:sp>
      <p:sp>
        <p:nvSpPr>
          <p:cNvPr id="14541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spcBef>
                <a:spcPts val="633"/>
              </a:spcBef>
              <a:buNone/>
            </a:pPr>
            <a:r>
              <a:rPr lang="en-US" sz="2500" dirty="0" err="1" smtClean="0"/>
              <a:t>Fitriandi</a:t>
            </a:r>
            <a:r>
              <a:rPr lang="en-US" sz="2500" dirty="0"/>
              <a:t>, </a:t>
            </a:r>
            <a:r>
              <a:rPr lang="en-US" sz="2500" dirty="0" err="1"/>
              <a:t>Primandita</a:t>
            </a:r>
            <a:r>
              <a:rPr lang="en-US" sz="2500" dirty="0"/>
              <a:t> </a:t>
            </a:r>
            <a:r>
              <a:rPr lang="en-US" sz="2500" dirty="0" err="1"/>
              <a:t>dkk</a:t>
            </a:r>
            <a:r>
              <a:rPr lang="en-US" sz="2500" dirty="0"/>
              <a:t>. 2011. “</a:t>
            </a:r>
            <a:r>
              <a:rPr lang="en-US" sz="2500" dirty="0" err="1"/>
              <a:t>Kompilasi</a:t>
            </a:r>
            <a:r>
              <a:rPr lang="en-US" sz="2500" dirty="0"/>
              <a:t> </a:t>
            </a:r>
            <a:r>
              <a:rPr lang="en-US" sz="2500" dirty="0" err="1"/>
              <a:t>Undang</a:t>
            </a:r>
            <a:r>
              <a:rPr lang="en-US" sz="2500" dirty="0"/>
              <a:t> – </a:t>
            </a:r>
            <a:r>
              <a:rPr lang="en-US" sz="2500" dirty="0" err="1"/>
              <a:t>Undang</a:t>
            </a:r>
            <a:r>
              <a:rPr lang="en-US" sz="2500" dirty="0"/>
              <a:t> </a:t>
            </a:r>
            <a:r>
              <a:rPr lang="en-US" sz="2500" dirty="0" err="1"/>
              <a:t>Perpajakan</a:t>
            </a:r>
            <a:r>
              <a:rPr lang="en-US" sz="2500" dirty="0"/>
              <a:t> </a:t>
            </a:r>
            <a:r>
              <a:rPr lang="id-ID" sz="2500" dirty="0" smtClean="0"/>
              <a:t>	</a:t>
            </a:r>
            <a:r>
              <a:rPr lang="en-US" sz="2500" dirty="0" err="1" smtClean="0"/>
              <a:t>Terlengkap</a:t>
            </a:r>
            <a:r>
              <a:rPr lang="en-US" sz="2500" dirty="0" smtClean="0"/>
              <a:t>”</a:t>
            </a:r>
            <a:endParaRPr lang="id-ID" sz="2500" dirty="0" smtClean="0"/>
          </a:p>
          <a:p>
            <a:pPr marL="0" indent="0">
              <a:lnSpc>
                <a:spcPct val="150000"/>
              </a:lnSpc>
              <a:spcBef>
                <a:spcPts val="633"/>
              </a:spcBef>
              <a:buNone/>
            </a:pPr>
            <a:r>
              <a:rPr lang="id-ID" sz="2500" dirty="0"/>
              <a:t>	</a:t>
            </a:r>
            <a:r>
              <a:rPr lang="en-US" sz="2500" dirty="0" smtClean="0"/>
              <a:t> </a:t>
            </a:r>
            <a:r>
              <a:rPr lang="en-US" sz="2500" dirty="0"/>
              <a:t>. Jakarta: </a:t>
            </a:r>
            <a:r>
              <a:rPr lang="en-US" sz="2500" dirty="0" err="1"/>
              <a:t>Penerbit</a:t>
            </a:r>
            <a:r>
              <a:rPr lang="en-US" sz="2500" dirty="0"/>
              <a:t> </a:t>
            </a:r>
            <a:r>
              <a:rPr lang="en-US" sz="2500" dirty="0" err="1"/>
              <a:t>Salemba</a:t>
            </a:r>
            <a:r>
              <a:rPr lang="en-US" sz="2500" dirty="0"/>
              <a:t> </a:t>
            </a:r>
            <a:r>
              <a:rPr lang="en-US" sz="2500" dirty="0" err="1"/>
              <a:t>Empat</a:t>
            </a:r>
            <a:r>
              <a:rPr lang="en-US" sz="2500" dirty="0"/>
              <a:t>.</a:t>
            </a:r>
          </a:p>
          <a:p>
            <a:pPr marL="0" indent="0">
              <a:lnSpc>
                <a:spcPct val="150000"/>
              </a:lnSpc>
              <a:spcBef>
                <a:spcPts val="633"/>
              </a:spcBef>
              <a:buNone/>
            </a:pPr>
            <a:r>
              <a:rPr lang="en-US" sz="2500" dirty="0" err="1" smtClean="0"/>
              <a:t>Waluyo</a:t>
            </a:r>
            <a:r>
              <a:rPr lang="en-US" sz="2500" dirty="0"/>
              <a:t>. 2011. “</a:t>
            </a:r>
            <a:r>
              <a:rPr lang="en-US" sz="2500" dirty="0" err="1"/>
              <a:t>Perpajakan</a:t>
            </a:r>
            <a:r>
              <a:rPr lang="en-US" sz="2500" dirty="0"/>
              <a:t> Indonesia”. Jakarta: </a:t>
            </a:r>
            <a:r>
              <a:rPr lang="en-US" sz="2500" dirty="0" err="1"/>
              <a:t>Penerbit</a:t>
            </a:r>
            <a:r>
              <a:rPr lang="en-US" sz="2500" dirty="0"/>
              <a:t> </a:t>
            </a:r>
            <a:r>
              <a:rPr lang="en-US" sz="2500" dirty="0" err="1"/>
              <a:t>Salemba</a:t>
            </a:r>
            <a:r>
              <a:rPr lang="en-US" sz="2500" dirty="0"/>
              <a:t> </a:t>
            </a:r>
            <a:r>
              <a:rPr lang="en-US" sz="2500" dirty="0" err="1"/>
              <a:t>Empat</a:t>
            </a:r>
            <a:r>
              <a:rPr lang="en-US" sz="2500" dirty="0"/>
              <a:t>. </a:t>
            </a:r>
            <a:endParaRPr lang="id-ID" sz="2500" dirty="0" smtClean="0"/>
          </a:p>
          <a:p>
            <a:pPr marL="0" indent="0">
              <a:lnSpc>
                <a:spcPct val="150000"/>
              </a:lnSpc>
              <a:spcBef>
                <a:spcPts val="633"/>
              </a:spcBef>
              <a:buNone/>
            </a:pPr>
            <a:endParaRPr lang="id-ID" sz="2500" dirty="0" smtClean="0"/>
          </a:p>
          <a:p>
            <a:pPr marL="0" indent="0">
              <a:buNone/>
            </a:pPr>
            <a:r>
              <a:rPr lang="id-ID" sz="2500" dirty="0"/>
              <a:t>Slide by </a:t>
            </a:r>
            <a:r>
              <a:rPr lang="id-ID" sz="2500" dirty="0" smtClean="0"/>
              <a:t>: </a:t>
            </a:r>
            <a:r>
              <a:rPr lang="en-US" sz="2500" dirty="0" err="1" smtClean="0"/>
              <a:t>Dwi</a:t>
            </a:r>
            <a:r>
              <a:rPr lang="en-US" sz="2500" dirty="0" smtClean="0"/>
              <a:t> </a:t>
            </a:r>
            <a:r>
              <a:rPr lang="en-US" sz="2500" dirty="0" err="1"/>
              <a:t>Martani</a:t>
            </a:r>
            <a:r>
              <a:rPr lang="id-ID" sz="2500" dirty="0"/>
              <a:t>, </a:t>
            </a:r>
            <a:r>
              <a:rPr lang="id-ID" sz="2500" dirty="0" smtClean="0"/>
              <a:t>Jayu Pramudya. </a:t>
            </a:r>
            <a:r>
              <a:rPr lang="en-US" sz="2500" dirty="0" err="1" smtClean="0"/>
              <a:t>Departemen</a:t>
            </a:r>
            <a:r>
              <a:rPr lang="en-US" sz="2500" dirty="0" smtClean="0"/>
              <a:t> </a:t>
            </a:r>
            <a:r>
              <a:rPr lang="en-US" sz="2500" dirty="0" err="1"/>
              <a:t>Akuntansi</a:t>
            </a:r>
            <a:r>
              <a:rPr lang="en-US" sz="2500" dirty="0"/>
              <a:t> FEUI</a:t>
            </a:r>
            <a:endParaRPr lang="id-ID" sz="2500" dirty="0"/>
          </a:p>
          <a:p>
            <a:pPr marL="0" indent="0">
              <a:lnSpc>
                <a:spcPct val="150000"/>
              </a:lnSpc>
              <a:spcBef>
                <a:spcPts val="633"/>
              </a:spcBef>
              <a:buNone/>
            </a:pPr>
            <a:endParaRPr lang="en-US" sz="2500" dirty="0"/>
          </a:p>
          <a:p>
            <a:pPr marL="0" indent="0">
              <a:lnSpc>
                <a:spcPct val="150000"/>
              </a:lnSpc>
              <a:spcBef>
                <a:spcPts val="633"/>
              </a:spcBef>
              <a:buNone/>
            </a:pPr>
            <a:r>
              <a:rPr lang="en-US" sz="2500" dirty="0"/>
              <a:t>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340230" y="6827521"/>
            <a:ext cx="2233983" cy="342053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689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DD44DC8-E64A-4B7F-98C0-4746A55AFB3E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919257" y="2926080"/>
            <a:ext cx="5732893" cy="406400"/>
          </a:xfrm>
        </p:spPr>
        <p:txBody>
          <a:bodyPr/>
          <a:lstStyle/>
          <a:p>
            <a:r>
              <a:rPr lang="en-US" b="1" dirty="0" err="1" smtClean="0"/>
              <a:t>Nurrohman</a:t>
            </a:r>
            <a:r>
              <a:rPr lang="en-US" b="1" dirty="0" smtClean="0"/>
              <a:t> </a:t>
            </a:r>
            <a:r>
              <a:rPr lang="en-US" b="1" dirty="0" err="1" smtClean="0"/>
              <a:t>Harimulyono</a:t>
            </a:r>
            <a:r>
              <a:rPr lang="en-US" b="1" dirty="0" smtClean="0"/>
              <a:t>, SE., </a:t>
            </a:r>
            <a:r>
              <a:rPr lang="en-US" b="1" dirty="0" err="1" smtClean="0"/>
              <a:t>M.Si</a:t>
            </a:r>
            <a:endParaRPr lang="id-ID" b="1" dirty="0"/>
          </a:p>
          <a:p>
            <a:r>
              <a:rPr lang="en-US" b="1" dirty="0" err="1" smtClean="0"/>
              <a:t>Jurusan</a:t>
            </a:r>
            <a:r>
              <a:rPr lang="id-ID" b="1" dirty="0" smtClean="0"/>
              <a:t> </a:t>
            </a:r>
            <a:r>
              <a:rPr lang="id-ID" b="1" dirty="0"/>
              <a:t>Akuntansi </a:t>
            </a:r>
            <a:r>
              <a:rPr lang="en-US" b="1" dirty="0" smtClean="0"/>
              <a:t>STIE Al-Anwar </a:t>
            </a:r>
            <a:r>
              <a:rPr lang="en-US" b="1" dirty="0" err="1" smtClean="0"/>
              <a:t>Mojokerto</a:t>
            </a:r>
            <a:endParaRPr lang="id-ID" b="1" dirty="0"/>
          </a:p>
          <a:p>
            <a:r>
              <a:rPr lang="en-US" b="1" dirty="0" smtClean="0">
                <a:hlinkClick r:id="rId2"/>
              </a:rPr>
              <a:t>Nurrohman_h@yahoo.co</a:t>
            </a:r>
            <a:r>
              <a:rPr lang="id-ID" b="1" dirty="0" smtClean="0">
                <a:hlinkClick r:id="rId2"/>
              </a:rPr>
              <a:t>.id</a:t>
            </a:r>
            <a:r>
              <a:rPr lang="id-ID" b="1" dirty="0" smtClean="0"/>
              <a:t> </a:t>
            </a:r>
            <a:r>
              <a:rPr lang="id-ID" b="1" dirty="0"/>
              <a:t>atau </a:t>
            </a:r>
            <a:r>
              <a:rPr lang="en-US" b="1" dirty="0" smtClean="0">
                <a:hlinkClick r:id="rId3"/>
              </a:rPr>
              <a:t>nurrohman.hm</a:t>
            </a:r>
            <a:r>
              <a:rPr lang="id-ID" b="1" dirty="0" smtClean="0">
                <a:hlinkClick r:id="rId3"/>
              </a:rPr>
              <a:t>@</a:t>
            </a:r>
            <a:r>
              <a:rPr lang="en-US" b="1" dirty="0" err="1" smtClean="0">
                <a:hlinkClick r:id="rId3"/>
              </a:rPr>
              <a:t>gmail</a:t>
            </a:r>
            <a:r>
              <a:rPr lang="id-ID" b="1" dirty="0" smtClean="0">
                <a:hlinkClick r:id="rId3"/>
              </a:rPr>
              <a:t>.com</a:t>
            </a:r>
            <a:endParaRPr lang="id-ID" b="1" dirty="0"/>
          </a:p>
          <a:p>
            <a:r>
              <a:rPr lang="en-US" b="1" dirty="0" smtClean="0"/>
              <a:t>081252539200/ 0321-7292600</a:t>
            </a:r>
            <a:endParaRPr lang="en-US" b="1" dirty="0"/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Terima</a:t>
            </a:r>
            <a:r>
              <a:rPr lang="en-US" dirty="0" smtClean="0"/>
              <a:t> </a:t>
            </a:r>
            <a:r>
              <a:rPr lang="en-US" dirty="0" err="1" smtClean="0"/>
              <a:t>Kasih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25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erpajakan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Two Cent">
      <a:majorFont>
        <a:latin typeface="Tw Cen MT Condensed Extra Bold"/>
        <a:ea typeface=""/>
        <a:cs typeface=""/>
      </a:majorFont>
      <a:minorFont>
        <a:latin typeface="Tw Cen MT Condensed"/>
        <a:ea typeface=""/>
        <a:cs typeface="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969696"/>
        </a:lt2>
        <a:accent1>
          <a:srgbClr val="6F4EE6"/>
        </a:accent1>
        <a:accent2>
          <a:srgbClr val="69BFF9"/>
        </a:accent2>
        <a:accent3>
          <a:srgbClr val="FFFFFF"/>
        </a:accent3>
        <a:accent4>
          <a:srgbClr val="000000"/>
        </a:accent4>
        <a:accent5>
          <a:srgbClr val="BBB2F0"/>
        </a:accent5>
        <a:accent6>
          <a:srgbClr val="5EADE2"/>
        </a:accent6>
        <a:hlink>
          <a:srgbClr val="D17FB6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165E86"/>
        </a:dk2>
        <a:lt2>
          <a:srgbClr val="969696"/>
        </a:lt2>
        <a:accent1>
          <a:srgbClr val="33C5A9"/>
        </a:accent1>
        <a:accent2>
          <a:srgbClr val="90DE88"/>
        </a:accent2>
        <a:accent3>
          <a:srgbClr val="FFFFFF"/>
        </a:accent3>
        <a:accent4>
          <a:srgbClr val="000000"/>
        </a:accent4>
        <a:accent5>
          <a:srgbClr val="ADDFD1"/>
        </a:accent5>
        <a:accent6>
          <a:srgbClr val="82C97B"/>
        </a:accent6>
        <a:hlink>
          <a:srgbClr val="7D96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37399B"/>
        </a:dk2>
        <a:lt2>
          <a:srgbClr val="C0C0C0"/>
        </a:lt2>
        <a:accent1>
          <a:srgbClr val="699DE9"/>
        </a:accent1>
        <a:accent2>
          <a:srgbClr val="EFB049"/>
        </a:accent2>
        <a:accent3>
          <a:srgbClr val="FFFFFF"/>
        </a:accent3>
        <a:accent4>
          <a:srgbClr val="000000"/>
        </a:accent4>
        <a:accent5>
          <a:srgbClr val="B9CCF2"/>
        </a:accent5>
        <a:accent6>
          <a:srgbClr val="D99F41"/>
        </a:accent6>
        <a:hlink>
          <a:srgbClr val="7476DC"/>
        </a:hlink>
        <a:folHlink>
          <a:srgbClr val="9AC66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Perpajakan</Template>
  <TotalTime>992</TotalTime>
  <Words>934</Words>
  <Application>Microsoft Office PowerPoint</Application>
  <PresentationFormat>Custom</PresentationFormat>
  <Paragraphs>259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Times New Roman</vt:lpstr>
      <vt:lpstr>Tw Cen MT Condensed</vt:lpstr>
      <vt:lpstr>Tw Cen MT Condensed Extra Bold</vt:lpstr>
      <vt:lpstr>Wingdings</vt:lpstr>
      <vt:lpstr>Perpajakan</vt:lpstr>
      <vt:lpstr> Slide 1 Pengantar Perpajakan</vt:lpstr>
      <vt:lpstr>Pengertian Pajak (1)</vt:lpstr>
      <vt:lpstr>Pengertian Pajak (2)</vt:lpstr>
      <vt:lpstr>Pengertian Pajak (3)</vt:lpstr>
      <vt:lpstr>Pokok – Pokok Pengertian Pajak</vt:lpstr>
      <vt:lpstr>Fungsi Pajak</vt:lpstr>
      <vt:lpstr>Pajak, Retribusi, dan Sumbangan</vt:lpstr>
      <vt:lpstr>Pengertian Hukum Pajak (Hukum Fiskal)</vt:lpstr>
      <vt:lpstr>Kedudukan Hukum Pajak</vt:lpstr>
      <vt:lpstr>Ilustrasi Ketentuan Pidana:  (Pasal 38 UU No. 16 Tahun 2000)</vt:lpstr>
      <vt:lpstr>Ilustrasi Ketentuan Pidana: (Pasal 38 UU No. 16 Tahun 2000)</vt:lpstr>
      <vt:lpstr>Perlawanan terhadap Pajak</vt:lpstr>
      <vt:lpstr>Asas Pemungutan Pajak (Adam Smith)</vt:lpstr>
      <vt:lpstr>Teori Dasar Pemungutan Pajak (1)</vt:lpstr>
      <vt:lpstr>Teori Dasar Pemungutan Pajak (2)</vt:lpstr>
      <vt:lpstr>Dimensi Hukum Pajak</vt:lpstr>
      <vt:lpstr>Ilustrasi Hukum Formal: UU KUP No. 28 Tahun 2007</vt:lpstr>
      <vt:lpstr>Ilustrasi Hukum Formal: Surat Administratif</vt:lpstr>
      <vt:lpstr>Dasar Kategorisasi Pajak</vt:lpstr>
      <vt:lpstr>Pajak Menurut Cara Pembebanan</vt:lpstr>
      <vt:lpstr>Pajak Menurut Sifat</vt:lpstr>
      <vt:lpstr>Pajak Menurut Pemungut atau Pengelola</vt:lpstr>
      <vt:lpstr>Dasar Hukum Pengenaan Pajak</vt:lpstr>
      <vt:lpstr>Stelsel Pajak</vt:lpstr>
      <vt:lpstr>Sistem Pemungutan Pajak</vt:lpstr>
      <vt:lpstr>Tarif Pajak</vt:lpstr>
      <vt:lpstr>Yurisdiksi Pemungutan Pajak</vt:lpstr>
      <vt:lpstr>Hapusnya Utang Pajak</vt:lpstr>
      <vt:lpstr>Referensi</vt:lpstr>
      <vt:lpstr>Terima Kasih</vt:lpstr>
    </vt:vector>
  </TitlesOfParts>
  <Company>413986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Pengantar Perpajakan</dc:title>
  <dc:creator>Nia Pramita Sari;Jayu Pramudya</dc:creator>
  <cp:lastModifiedBy>Naufal Nathan</cp:lastModifiedBy>
  <cp:revision>112</cp:revision>
  <dcterms:created xsi:type="dcterms:W3CDTF">2006-06-04T16:40:58Z</dcterms:created>
  <dcterms:modified xsi:type="dcterms:W3CDTF">2018-02-04T14:23:52Z</dcterms:modified>
</cp:coreProperties>
</file>