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  <p:sldMasterId id="2147483696" r:id="rId2"/>
  </p:sldMasterIdLst>
  <p:notesMasterIdLst>
    <p:notesMasterId r:id="rId144"/>
  </p:notesMasterIdLst>
  <p:handoutMasterIdLst>
    <p:handoutMasterId r:id="rId145"/>
  </p:handoutMasterIdLst>
  <p:sldIdLst>
    <p:sldId id="803" r:id="rId3"/>
    <p:sldId id="1026" r:id="rId4"/>
    <p:sldId id="1003" r:id="rId5"/>
    <p:sldId id="822" r:id="rId6"/>
    <p:sldId id="968" r:id="rId7"/>
    <p:sldId id="969" r:id="rId8"/>
    <p:sldId id="970" r:id="rId9"/>
    <p:sldId id="971" r:id="rId10"/>
    <p:sldId id="972" r:id="rId11"/>
    <p:sldId id="973" r:id="rId12"/>
    <p:sldId id="974" r:id="rId13"/>
    <p:sldId id="735" r:id="rId14"/>
    <p:sldId id="858" r:id="rId15"/>
    <p:sldId id="981" r:id="rId16"/>
    <p:sldId id="982" r:id="rId17"/>
    <p:sldId id="975" r:id="rId18"/>
    <p:sldId id="976" r:id="rId19"/>
    <p:sldId id="977" r:id="rId20"/>
    <p:sldId id="978" r:id="rId21"/>
    <p:sldId id="979" r:id="rId22"/>
    <p:sldId id="980" r:id="rId23"/>
    <p:sldId id="919" r:id="rId24"/>
    <p:sldId id="921" r:id="rId25"/>
    <p:sldId id="986" r:id="rId26"/>
    <p:sldId id="922" r:id="rId27"/>
    <p:sldId id="779" r:id="rId28"/>
    <p:sldId id="830" r:id="rId29"/>
    <p:sldId id="923" r:id="rId30"/>
    <p:sldId id="924" r:id="rId31"/>
    <p:sldId id="925" r:id="rId32"/>
    <p:sldId id="926" r:id="rId33"/>
    <p:sldId id="984" r:id="rId34"/>
    <p:sldId id="832" r:id="rId35"/>
    <p:sldId id="833" r:id="rId36"/>
    <p:sldId id="987" r:id="rId37"/>
    <p:sldId id="988" r:id="rId38"/>
    <p:sldId id="860" r:id="rId39"/>
    <p:sldId id="862" r:id="rId40"/>
    <p:sldId id="991" r:id="rId41"/>
    <p:sldId id="983" r:id="rId42"/>
    <p:sldId id="863" r:id="rId43"/>
    <p:sldId id="885" r:id="rId44"/>
    <p:sldId id="864" r:id="rId45"/>
    <p:sldId id="867" r:id="rId46"/>
    <p:sldId id="873" r:id="rId47"/>
    <p:sldId id="874" r:id="rId48"/>
    <p:sldId id="875" r:id="rId49"/>
    <p:sldId id="876" r:id="rId50"/>
    <p:sldId id="877" r:id="rId51"/>
    <p:sldId id="878" r:id="rId52"/>
    <p:sldId id="879" r:id="rId53"/>
    <p:sldId id="880" r:id="rId54"/>
    <p:sldId id="881" r:id="rId55"/>
    <p:sldId id="882" r:id="rId56"/>
    <p:sldId id="886" r:id="rId57"/>
    <p:sldId id="889" r:id="rId58"/>
    <p:sldId id="888" r:id="rId59"/>
    <p:sldId id="890" r:id="rId60"/>
    <p:sldId id="891" r:id="rId61"/>
    <p:sldId id="892" r:id="rId62"/>
    <p:sldId id="893" r:id="rId63"/>
    <p:sldId id="894" r:id="rId64"/>
    <p:sldId id="895" r:id="rId65"/>
    <p:sldId id="896" r:id="rId66"/>
    <p:sldId id="898" r:id="rId67"/>
    <p:sldId id="906" r:id="rId68"/>
    <p:sldId id="907" r:id="rId69"/>
    <p:sldId id="908" r:id="rId70"/>
    <p:sldId id="909" r:id="rId71"/>
    <p:sldId id="899" r:id="rId72"/>
    <p:sldId id="901" r:id="rId73"/>
    <p:sldId id="902" r:id="rId74"/>
    <p:sldId id="900" r:id="rId75"/>
    <p:sldId id="903" r:id="rId76"/>
    <p:sldId id="904" r:id="rId77"/>
    <p:sldId id="905" r:id="rId78"/>
    <p:sldId id="917" r:id="rId79"/>
    <p:sldId id="929" r:id="rId80"/>
    <p:sldId id="930" r:id="rId81"/>
    <p:sldId id="932" r:id="rId82"/>
    <p:sldId id="933" r:id="rId83"/>
    <p:sldId id="931" r:id="rId84"/>
    <p:sldId id="934" r:id="rId85"/>
    <p:sldId id="935" r:id="rId86"/>
    <p:sldId id="773" r:id="rId87"/>
    <p:sldId id="839" r:id="rId88"/>
    <p:sldId id="840" r:id="rId89"/>
    <p:sldId id="841" r:id="rId90"/>
    <p:sldId id="842" r:id="rId91"/>
    <p:sldId id="844" r:id="rId92"/>
    <p:sldId id="1018" r:id="rId93"/>
    <p:sldId id="928" r:id="rId94"/>
    <p:sldId id="939" r:id="rId95"/>
    <p:sldId id="845" r:id="rId96"/>
    <p:sldId id="846" r:id="rId97"/>
    <p:sldId id="848" r:id="rId98"/>
    <p:sldId id="847" r:id="rId99"/>
    <p:sldId id="910" r:id="rId100"/>
    <p:sldId id="914" r:id="rId101"/>
    <p:sldId id="915" r:id="rId102"/>
    <p:sldId id="916" r:id="rId103"/>
    <p:sldId id="951" r:id="rId104"/>
    <p:sldId id="952" r:id="rId105"/>
    <p:sldId id="956" r:id="rId106"/>
    <p:sldId id="953" r:id="rId107"/>
    <p:sldId id="957" r:id="rId108"/>
    <p:sldId id="958" r:id="rId109"/>
    <p:sldId id="962" r:id="rId110"/>
    <p:sldId id="963" r:id="rId111"/>
    <p:sldId id="964" r:id="rId112"/>
    <p:sldId id="966" r:id="rId113"/>
    <p:sldId id="967" r:id="rId114"/>
    <p:sldId id="941" r:id="rId115"/>
    <p:sldId id="942" r:id="rId116"/>
    <p:sldId id="943" r:id="rId117"/>
    <p:sldId id="944" r:id="rId118"/>
    <p:sldId id="945" r:id="rId119"/>
    <p:sldId id="946" r:id="rId120"/>
    <p:sldId id="947" r:id="rId121"/>
    <p:sldId id="1020" r:id="rId122"/>
    <p:sldId id="1019" r:id="rId123"/>
    <p:sldId id="1021" r:id="rId124"/>
    <p:sldId id="1022" r:id="rId125"/>
    <p:sldId id="1023" r:id="rId126"/>
    <p:sldId id="1004" r:id="rId127"/>
    <p:sldId id="1000" r:id="rId128"/>
    <p:sldId id="1002" r:id="rId129"/>
    <p:sldId id="1006" r:id="rId130"/>
    <p:sldId id="999" r:id="rId131"/>
    <p:sldId id="1010" r:id="rId132"/>
    <p:sldId id="1011" r:id="rId133"/>
    <p:sldId id="1007" r:id="rId134"/>
    <p:sldId id="1009" r:id="rId135"/>
    <p:sldId id="1012" r:id="rId136"/>
    <p:sldId id="1013" r:id="rId137"/>
    <p:sldId id="1014" r:id="rId138"/>
    <p:sldId id="1015" r:id="rId139"/>
    <p:sldId id="1016" r:id="rId140"/>
    <p:sldId id="1008" r:id="rId141"/>
    <p:sldId id="1024" r:id="rId142"/>
    <p:sldId id="1025" r:id="rId14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an" id="{5EC7CEC9-7686-469C-B46E-508AE0579634}">
          <p14:sldIdLst>
            <p14:sldId id="803"/>
            <p14:sldId id="1026"/>
          </p14:sldIdLst>
        </p14:section>
        <p14:section name="Ketentuan Umum PPh 21" id="{44A1CF0F-606B-4B55-8F40-E644170BA657}">
          <p14:sldIdLst>
            <p14:sldId id="1003"/>
            <p14:sldId id="822"/>
            <p14:sldId id="968"/>
            <p14:sldId id="969"/>
            <p14:sldId id="970"/>
            <p14:sldId id="971"/>
            <p14:sldId id="972"/>
            <p14:sldId id="973"/>
            <p14:sldId id="974"/>
            <p14:sldId id="735"/>
            <p14:sldId id="858"/>
            <p14:sldId id="981"/>
            <p14:sldId id="982"/>
            <p14:sldId id="975"/>
            <p14:sldId id="976"/>
            <p14:sldId id="977"/>
            <p14:sldId id="978"/>
            <p14:sldId id="979"/>
            <p14:sldId id="980"/>
          </p14:sldIdLst>
        </p14:section>
        <p14:section name="Tata Cara: Pegawai Tetap" id="{52E7C025-0DA8-4435-9806-D67664B325D5}">
          <p14:sldIdLst>
            <p14:sldId id="919"/>
            <p14:sldId id="921"/>
            <p14:sldId id="986"/>
            <p14:sldId id="922"/>
            <p14:sldId id="779"/>
            <p14:sldId id="830"/>
            <p14:sldId id="923"/>
            <p14:sldId id="924"/>
            <p14:sldId id="925"/>
            <p14:sldId id="926"/>
            <p14:sldId id="984"/>
            <p14:sldId id="832"/>
            <p14:sldId id="833"/>
            <p14:sldId id="987"/>
            <p14:sldId id="988"/>
            <p14:sldId id="860"/>
            <p14:sldId id="862"/>
            <p14:sldId id="991"/>
            <p14:sldId id="983"/>
            <p14:sldId id="863"/>
            <p14:sldId id="885"/>
            <p14:sldId id="864"/>
            <p14:sldId id="867"/>
            <p14:sldId id="873"/>
            <p14:sldId id="874"/>
            <p14:sldId id="875"/>
            <p14:sldId id="876"/>
            <p14:sldId id="877"/>
            <p14:sldId id="878"/>
            <p14:sldId id="879"/>
            <p14:sldId id="880"/>
            <p14:sldId id="881"/>
            <p14:sldId id="882"/>
            <p14:sldId id="886"/>
            <p14:sldId id="889"/>
            <p14:sldId id="888"/>
            <p14:sldId id="890"/>
            <p14:sldId id="891"/>
            <p14:sldId id="892"/>
            <p14:sldId id="893"/>
            <p14:sldId id="894"/>
            <p14:sldId id="895"/>
            <p14:sldId id="896"/>
            <p14:sldId id="898"/>
            <p14:sldId id="906"/>
            <p14:sldId id="907"/>
            <p14:sldId id="908"/>
            <p14:sldId id="909"/>
            <p14:sldId id="899"/>
            <p14:sldId id="901"/>
            <p14:sldId id="902"/>
            <p14:sldId id="900"/>
            <p14:sldId id="903"/>
            <p14:sldId id="904"/>
            <p14:sldId id="905"/>
          </p14:sldIdLst>
        </p14:section>
        <p14:section name="Tata Cara: Penghasilan Akhir Masa Kerja" id="{6033B4A6-22E3-410C-923A-82DBACF936F6}">
          <p14:sldIdLst>
            <p14:sldId id="917"/>
            <p14:sldId id="929"/>
            <p14:sldId id="930"/>
            <p14:sldId id="932"/>
            <p14:sldId id="933"/>
            <p14:sldId id="931"/>
            <p14:sldId id="934"/>
            <p14:sldId id="935"/>
            <p14:sldId id="773"/>
            <p14:sldId id="839"/>
            <p14:sldId id="840"/>
            <p14:sldId id="841"/>
            <p14:sldId id="842"/>
            <p14:sldId id="844"/>
            <p14:sldId id="1018"/>
          </p14:sldIdLst>
        </p14:section>
        <p14:section name="Tata Cara: PTT &amp; Tenaga Kerja Lepas" id="{F3E4F8E9-0353-44EF-BAED-71DCDC4F808C}">
          <p14:sldIdLst>
            <p14:sldId id="928"/>
            <p14:sldId id="939"/>
            <p14:sldId id="845"/>
            <p14:sldId id="846"/>
            <p14:sldId id="848"/>
            <p14:sldId id="847"/>
            <p14:sldId id="910"/>
            <p14:sldId id="914"/>
            <p14:sldId id="915"/>
            <p14:sldId id="916"/>
          </p14:sldIdLst>
        </p14:section>
        <p14:section name="Tata Cara: Bukan Pegawai" id="{2DE2C845-2F06-43E5-904B-6AD61EF75CCF}">
          <p14:sldIdLst>
            <p14:sldId id="951"/>
            <p14:sldId id="952"/>
            <p14:sldId id="956"/>
            <p14:sldId id="953"/>
            <p14:sldId id="957"/>
            <p14:sldId id="958"/>
            <p14:sldId id="962"/>
            <p14:sldId id="963"/>
            <p14:sldId id="964"/>
          </p14:sldIdLst>
        </p14:section>
        <p14:section name="Tata Cara: Peserta Kegiatan" id="{591E3FE4-8117-48CD-8086-328977BB8272}">
          <p14:sldIdLst>
            <p14:sldId id="966"/>
            <p14:sldId id="967"/>
          </p14:sldIdLst>
        </p14:section>
        <p14:section name="Tata Cara: Penerima Lain" id="{92A3DFE7-9B21-4A99-88A9-15B20842B082}">
          <p14:sldIdLst>
            <p14:sldId id="941"/>
            <p14:sldId id="942"/>
            <p14:sldId id="943"/>
            <p14:sldId id="944"/>
            <p14:sldId id="945"/>
            <p14:sldId id="946"/>
            <p14:sldId id="947"/>
          </p14:sldIdLst>
        </p14:section>
        <p14:section name="Tata Cara: Beban APBN/ APBD" id="{2C29F998-61D9-493D-A186-344E31A52C16}">
          <p14:sldIdLst>
            <p14:sldId id="1020"/>
            <p14:sldId id="1019"/>
            <p14:sldId id="1021"/>
            <p14:sldId id="1022"/>
            <p14:sldId id="1023"/>
          </p14:sldIdLst>
        </p14:section>
        <p14:section name="PPh 26" id="{3D1F4170-D472-45B7-A436-877F9ACDED8C}">
          <p14:sldIdLst>
            <p14:sldId id="1004"/>
            <p14:sldId id="1000"/>
            <p14:sldId id="1002"/>
            <p14:sldId id="1006"/>
            <p14:sldId id="999"/>
            <p14:sldId id="1010"/>
            <p14:sldId id="1011"/>
            <p14:sldId id="1007"/>
            <p14:sldId id="1009"/>
            <p14:sldId id="1012"/>
            <p14:sldId id="1013"/>
            <p14:sldId id="1014"/>
            <p14:sldId id="1015"/>
            <p14:sldId id="1016"/>
            <p14:sldId id="1008"/>
          </p14:sldIdLst>
        </p14:section>
        <p14:section name="Penutup" id="{C8134AF6-690F-4788-9EDF-96B247D9751A}">
          <p14:sldIdLst>
            <p14:sldId id="1024"/>
            <p14:sldId id="10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lvia" initials="s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E9D1"/>
    <a:srgbClr val="D2ECB6"/>
    <a:srgbClr val="F7F069"/>
    <a:srgbClr val="2DE750"/>
    <a:srgbClr val="66FF99"/>
    <a:srgbClr val="FFCCFF"/>
    <a:srgbClr val="7FE9C6"/>
    <a:srgbClr val="57B7D5"/>
    <a:srgbClr val="F8F87C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1" autoAdjust="0"/>
    <p:restoredTop sz="97744" autoAdjust="0"/>
  </p:normalViewPr>
  <p:slideViewPr>
    <p:cSldViewPr>
      <p:cViewPr varScale="1">
        <p:scale>
          <a:sx n="70" d="100"/>
          <a:sy n="70" d="100"/>
        </p:scale>
        <p:origin x="142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38" Type="http://schemas.openxmlformats.org/officeDocument/2006/relationships/slide" Target="slides/slide136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144" Type="http://schemas.openxmlformats.org/officeDocument/2006/relationships/notesMaster" Target="notesMasters/notesMaster1.xml"/><Relationship Id="rId149" Type="http://schemas.openxmlformats.org/officeDocument/2006/relationships/theme" Target="theme/theme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slide" Target="slides/slide114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137" Type="http://schemas.openxmlformats.org/officeDocument/2006/relationships/slide" Target="slides/slide13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40" Type="http://schemas.openxmlformats.org/officeDocument/2006/relationships/slide" Target="slides/slide138.xml"/><Relationship Id="rId14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43" Type="http://schemas.openxmlformats.org/officeDocument/2006/relationships/slide" Target="slides/slide141.xml"/><Relationship Id="rId148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2.xml"/><Relationship Id="rId7" Type="http://schemas.openxmlformats.org/officeDocument/2006/relationships/slide" Target="../slides/slide120.xml"/><Relationship Id="rId2" Type="http://schemas.openxmlformats.org/officeDocument/2006/relationships/slide" Target="../slides/slide92.xml"/><Relationship Id="rId1" Type="http://schemas.openxmlformats.org/officeDocument/2006/relationships/slide" Target="../slides/slide78.xml"/><Relationship Id="rId6" Type="http://schemas.openxmlformats.org/officeDocument/2006/relationships/slide" Target="../slides/slide22.xml"/><Relationship Id="rId5" Type="http://schemas.openxmlformats.org/officeDocument/2006/relationships/slide" Target="../slides/slide111.xml"/><Relationship Id="rId4" Type="http://schemas.openxmlformats.org/officeDocument/2006/relationships/slide" Target="../slides/slide1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183E4-1932-4090-B04B-FAAFFFA980E1}" type="doc">
      <dgm:prSet loTypeId="urn:microsoft.com/office/officeart/2008/layout/VerticalAccentList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E7314D37-6105-401F-87F9-35968B24D364}">
      <dgm:prSet phldrT="[Text]" custT="1"/>
      <dgm:spPr/>
      <dgm:t>
        <a:bodyPr/>
        <a:lstStyle/>
        <a:p>
          <a:r>
            <a:rPr lang="en-US" sz="2400" dirty="0" err="1" smtClean="0"/>
            <a:t>Pegawai</a:t>
          </a:r>
          <a:r>
            <a:rPr lang="en-US" sz="2400" dirty="0" smtClean="0"/>
            <a:t>.</a:t>
          </a:r>
          <a:endParaRPr lang="en-US" sz="2400" dirty="0"/>
        </a:p>
      </dgm:t>
    </dgm:pt>
    <dgm:pt modelId="{370449B5-36A5-4F52-A13E-3E19C0167A33}" type="parTrans" cxnId="{62A1ED34-BCFD-43FD-927D-A2DFBF5E7684}">
      <dgm:prSet/>
      <dgm:spPr/>
      <dgm:t>
        <a:bodyPr/>
        <a:lstStyle/>
        <a:p>
          <a:endParaRPr lang="en-US"/>
        </a:p>
      </dgm:t>
    </dgm:pt>
    <dgm:pt modelId="{83A22535-E495-457B-BA5D-5D905BC2DF02}" type="sibTrans" cxnId="{62A1ED34-BCFD-43FD-927D-A2DFBF5E7684}">
      <dgm:prSet/>
      <dgm:spPr/>
      <dgm:t>
        <a:bodyPr/>
        <a:lstStyle/>
        <a:p>
          <a:endParaRPr lang="en-US"/>
        </a:p>
      </dgm:t>
    </dgm:pt>
    <dgm:pt modelId="{16F24C9D-1CB6-4E48-B531-9DDB983C6D6F}">
      <dgm:prSet phldrT="[Text]" custT="1"/>
      <dgm:spPr/>
      <dgm:t>
        <a:bodyPr/>
        <a:lstStyle/>
        <a:p>
          <a:r>
            <a:rPr lang="en-US" sz="2400" smtClean="0"/>
            <a:t>Penerima uang pesangon, pensiun/ uang manfaat pensiun, THT/ JHT, berikut ahli waris.</a:t>
          </a:r>
          <a:endParaRPr lang="en-US" sz="2400"/>
        </a:p>
      </dgm:t>
    </dgm:pt>
    <dgm:pt modelId="{2ADFE9ED-FDA3-46E6-A050-1256555AC0EC}" type="parTrans" cxnId="{C5EA655F-8DCA-4D85-B4CA-48A88286B6B1}">
      <dgm:prSet/>
      <dgm:spPr/>
      <dgm:t>
        <a:bodyPr/>
        <a:lstStyle/>
        <a:p>
          <a:endParaRPr lang="en-US"/>
        </a:p>
      </dgm:t>
    </dgm:pt>
    <dgm:pt modelId="{C324A0DA-AA0B-4F35-B513-7D99C0F0E8E1}" type="sibTrans" cxnId="{C5EA655F-8DCA-4D85-B4CA-48A88286B6B1}">
      <dgm:prSet/>
      <dgm:spPr/>
      <dgm:t>
        <a:bodyPr/>
        <a:lstStyle/>
        <a:p>
          <a:endParaRPr lang="en-US"/>
        </a:p>
      </dgm:t>
    </dgm:pt>
    <dgm:pt modelId="{33276F52-DC05-4370-8447-363EEB83E742}">
      <dgm:prSet phldrT="[Text]" custT="1"/>
      <dgm:spPr/>
      <dgm:t>
        <a:bodyPr/>
        <a:lstStyle/>
        <a:p>
          <a:r>
            <a:rPr lang="en-US" sz="2000" dirty="0" err="1" smtClean="0"/>
            <a:t>Bukan</a:t>
          </a:r>
          <a:r>
            <a:rPr lang="en-US" sz="2000" dirty="0" smtClean="0"/>
            <a:t> </a:t>
          </a:r>
          <a:r>
            <a:rPr lang="en-US" sz="2000" dirty="0" err="1" smtClean="0"/>
            <a:t>pegawai</a:t>
          </a:r>
          <a:r>
            <a:rPr lang="en-US" sz="2000" dirty="0" smtClean="0"/>
            <a:t> yang </a:t>
          </a:r>
          <a:r>
            <a:rPr lang="en-US" sz="2000" dirty="0" err="1" smtClean="0"/>
            <a:t>menerima</a:t>
          </a:r>
          <a:r>
            <a:rPr lang="en-US" sz="2000" dirty="0" smtClean="0"/>
            <a:t> </a:t>
          </a:r>
          <a:r>
            <a:rPr lang="en-US" sz="2000" dirty="0" err="1" smtClean="0"/>
            <a:t>atau</a:t>
          </a:r>
          <a:r>
            <a:rPr lang="en-US" sz="2000" dirty="0" smtClean="0"/>
            <a:t> </a:t>
          </a:r>
          <a:r>
            <a:rPr lang="en-US" sz="2000" dirty="0" err="1" smtClean="0"/>
            <a:t>memperoleh</a:t>
          </a:r>
          <a:r>
            <a:rPr lang="en-US" sz="2000" dirty="0" smtClean="0"/>
            <a:t> </a:t>
          </a:r>
          <a:r>
            <a:rPr lang="en-US" sz="2000" dirty="0" err="1" smtClean="0"/>
            <a:t>penghasilan</a:t>
          </a:r>
          <a:r>
            <a:rPr lang="en-US" sz="2000" dirty="0" smtClean="0"/>
            <a:t> </a:t>
          </a:r>
          <a:r>
            <a:rPr lang="en-US" sz="2000" dirty="0" err="1" smtClean="0"/>
            <a:t>atas</a:t>
          </a:r>
          <a:r>
            <a:rPr lang="en-US" sz="2000" dirty="0" smtClean="0"/>
            <a:t> </a:t>
          </a:r>
          <a:r>
            <a:rPr lang="en-US" sz="2000" dirty="0" err="1" smtClean="0"/>
            <a:t>pekerjaan</a:t>
          </a:r>
          <a:r>
            <a:rPr lang="en-US" sz="2000" dirty="0" smtClean="0"/>
            <a:t>, </a:t>
          </a:r>
          <a:r>
            <a:rPr lang="en-US" sz="2000" dirty="0" err="1" smtClean="0"/>
            <a:t>jasa</a:t>
          </a:r>
          <a:r>
            <a:rPr lang="en-US" sz="2000" dirty="0" smtClean="0"/>
            <a:t>, </a:t>
          </a:r>
          <a:r>
            <a:rPr lang="en-US" sz="2000" dirty="0" err="1" smtClean="0"/>
            <a:t>atau</a:t>
          </a:r>
          <a:r>
            <a:rPr lang="en-US" sz="2000" dirty="0" smtClean="0"/>
            <a:t> </a:t>
          </a:r>
          <a:r>
            <a:rPr lang="en-US" sz="2000" dirty="0" err="1" smtClean="0"/>
            <a:t>kegiatan</a:t>
          </a:r>
          <a:r>
            <a:rPr lang="en-US" sz="2000" dirty="0" smtClean="0"/>
            <a:t>.</a:t>
          </a:r>
          <a:endParaRPr lang="en-US" sz="2000" dirty="0"/>
        </a:p>
      </dgm:t>
    </dgm:pt>
    <dgm:pt modelId="{9082264D-DFD1-4492-AA9A-F297D3A8F317}" type="parTrans" cxnId="{A4D57F74-EFF4-4111-9373-B5FE48DBAF26}">
      <dgm:prSet/>
      <dgm:spPr/>
      <dgm:t>
        <a:bodyPr/>
        <a:lstStyle/>
        <a:p>
          <a:endParaRPr lang="en-US"/>
        </a:p>
      </dgm:t>
    </dgm:pt>
    <dgm:pt modelId="{369EA776-1AA9-4B65-8818-4437DA1FB887}" type="sibTrans" cxnId="{A4D57F74-EFF4-4111-9373-B5FE48DBAF26}">
      <dgm:prSet/>
      <dgm:spPr/>
      <dgm:t>
        <a:bodyPr/>
        <a:lstStyle/>
        <a:p>
          <a:endParaRPr lang="en-US"/>
        </a:p>
      </dgm:t>
    </dgm:pt>
    <dgm:pt modelId="{26EE034E-1FA4-4440-8261-C1DCCE0ECFD7}">
      <dgm:prSet phldrT="[Text]" custT="1"/>
      <dgm:spPr/>
      <dgm:t>
        <a:bodyPr/>
        <a:lstStyle/>
        <a:p>
          <a:r>
            <a:rPr lang="en-US" sz="2400" dirty="0" err="1" smtClean="0"/>
            <a:t>Peserta</a:t>
          </a:r>
          <a:r>
            <a:rPr lang="en-US" sz="2400" dirty="0" smtClean="0"/>
            <a:t> </a:t>
          </a:r>
          <a:r>
            <a:rPr lang="en-US" sz="2400" dirty="0" err="1" smtClean="0"/>
            <a:t>kegiatan</a:t>
          </a:r>
          <a:r>
            <a:rPr lang="en-US" sz="2400" dirty="0" smtClean="0"/>
            <a:t>.</a:t>
          </a:r>
          <a:endParaRPr lang="en-US" sz="2400" dirty="0"/>
        </a:p>
      </dgm:t>
    </dgm:pt>
    <dgm:pt modelId="{02DDF5AE-E96F-426F-A59E-22636351D9E6}" type="parTrans" cxnId="{31347060-34E2-4C7E-8E11-24FE21232780}">
      <dgm:prSet/>
      <dgm:spPr/>
      <dgm:t>
        <a:bodyPr/>
        <a:lstStyle/>
        <a:p>
          <a:endParaRPr lang="en-US"/>
        </a:p>
      </dgm:t>
    </dgm:pt>
    <dgm:pt modelId="{EBAD45BF-7D05-4B0D-AB6A-07860D143869}" type="sibTrans" cxnId="{31347060-34E2-4C7E-8E11-24FE21232780}">
      <dgm:prSet/>
      <dgm:spPr/>
      <dgm:t>
        <a:bodyPr/>
        <a:lstStyle/>
        <a:p>
          <a:endParaRPr lang="en-US"/>
        </a:p>
      </dgm:t>
    </dgm:pt>
    <dgm:pt modelId="{17650799-CD23-44A8-9613-60295745E3CB}">
      <dgm:prSet phldrT="[Text]" custT="1"/>
      <dgm:spPr/>
      <dgm:t>
        <a:bodyPr/>
        <a:lstStyle/>
        <a:p>
          <a:endParaRPr lang="en-US" sz="2800" dirty="0"/>
        </a:p>
      </dgm:t>
    </dgm:pt>
    <dgm:pt modelId="{9A5E1FFD-D11B-4A34-9DFB-3B22ADE0440E}" type="parTrans" cxnId="{D331EC70-DC2E-4DF3-9103-811342B63EDC}">
      <dgm:prSet/>
      <dgm:spPr/>
      <dgm:t>
        <a:bodyPr/>
        <a:lstStyle/>
        <a:p>
          <a:endParaRPr lang="en-US"/>
        </a:p>
      </dgm:t>
    </dgm:pt>
    <dgm:pt modelId="{BC5198D3-C1C7-4AE7-8235-102D7FC2167E}" type="sibTrans" cxnId="{D331EC70-DC2E-4DF3-9103-811342B63EDC}">
      <dgm:prSet/>
      <dgm:spPr/>
      <dgm:t>
        <a:bodyPr/>
        <a:lstStyle/>
        <a:p>
          <a:endParaRPr lang="en-US"/>
        </a:p>
      </dgm:t>
    </dgm:pt>
    <dgm:pt modelId="{1700FBEA-8F81-4D78-B453-959C29B513E0}">
      <dgm:prSet phldrT="[Text]" custT="1"/>
      <dgm:spPr/>
      <dgm:t>
        <a:bodyPr/>
        <a:lstStyle/>
        <a:p>
          <a:endParaRPr lang="en-US" sz="2800" dirty="0"/>
        </a:p>
      </dgm:t>
    </dgm:pt>
    <dgm:pt modelId="{3151A196-6FFA-4CFF-8B8D-787D2507F07D}" type="parTrans" cxnId="{4C046355-5404-4FC9-A2AE-9000DE0B85F1}">
      <dgm:prSet/>
      <dgm:spPr/>
      <dgm:t>
        <a:bodyPr/>
        <a:lstStyle/>
        <a:p>
          <a:endParaRPr lang="en-US"/>
        </a:p>
      </dgm:t>
    </dgm:pt>
    <dgm:pt modelId="{6E982574-CF56-449C-B9B3-2A060C8022F1}" type="sibTrans" cxnId="{4C046355-5404-4FC9-A2AE-9000DE0B85F1}">
      <dgm:prSet/>
      <dgm:spPr/>
      <dgm:t>
        <a:bodyPr/>
        <a:lstStyle/>
        <a:p>
          <a:endParaRPr lang="en-US"/>
        </a:p>
      </dgm:t>
    </dgm:pt>
    <dgm:pt modelId="{6297762A-4A0F-402A-B782-F49BB7ECE966}">
      <dgm:prSet phldrT="[Text]" custT="1"/>
      <dgm:spPr/>
      <dgm:t>
        <a:bodyPr/>
        <a:lstStyle/>
        <a:p>
          <a:endParaRPr lang="en-US" sz="2800" dirty="0"/>
        </a:p>
      </dgm:t>
    </dgm:pt>
    <dgm:pt modelId="{8EF337E7-134A-4965-924C-958EF0C150D1}" type="parTrans" cxnId="{F317CC75-45DC-4F63-9EA1-82DA87C761E4}">
      <dgm:prSet/>
      <dgm:spPr/>
      <dgm:t>
        <a:bodyPr/>
        <a:lstStyle/>
        <a:p>
          <a:endParaRPr lang="en-US"/>
        </a:p>
      </dgm:t>
    </dgm:pt>
    <dgm:pt modelId="{807ADD13-4858-441D-9008-950B47408037}" type="sibTrans" cxnId="{F317CC75-45DC-4F63-9EA1-82DA87C761E4}">
      <dgm:prSet/>
      <dgm:spPr/>
      <dgm:t>
        <a:bodyPr/>
        <a:lstStyle/>
        <a:p>
          <a:endParaRPr lang="en-US"/>
        </a:p>
      </dgm:t>
    </dgm:pt>
    <dgm:pt modelId="{1E0D47E6-8308-421E-8595-A89315A436BD}">
      <dgm:prSet phldrT="[Text]" custT="1"/>
      <dgm:spPr/>
      <dgm:t>
        <a:bodyPr/>
        <a:lstStyle/>
        <a:p>
          <a:endParaRPr lang="en-US" sz="2800" dirty="0"/>
        </a:p>
      </dgm:t>
    </dgm:pt>
    <dgm:pt modelId="{3EE21580-B342-463F-BE11-F7AB0D3F2F1F}" type="parTrans" cxnId="{1EFA62B1-2BF0-4E7B-B913-F6D5F91C7579}">
      <dgm:prSet/>
      <dgm:spPr/>
      <dgm:t>
        <a:bodyPr/>
        <a:lstStyle/>
        <a:p>
          <a:endParaRPr lang="en-US"/>
        </a:p>
      </dgm:t>
    </dgm:pt>
    <dgm:pt modelId="{1C3469F1-4F4D-455D-9352-D142A00D11A9}" type="sibTrans" cxnId="{1EFA62B1-2BF0-4E7B-B913-F6D5F91C7579}">
      <dgm:prSet/>
      <dgm:spPr/>
      <dgm:t>
        <a:bodyPr/>
        <a:lstStyle/>
        <a:p>
          <a:endParaRPr lang="en-US"/>
        </a:p>
      </dgm:t>
    </dgm:pt>
    <dgm:pt modelId="{3D79997F-A669-4486-B354-2A7EA8F8CEEB}" type="pres">
      <dgm:prSet presAssocID="{629183E4-1932-4090-B04B-FAAFFFA980E1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98E955AB-F7E1-4AC5-8397-EDA16700F486}" type="pres">
      <dgm:prSet presAssocID="{1E0D47E6-8308-421E-8595-A89315A436BD}" presName="parenttextcomposite" presStyleCnt="0"/>
      <dgm:spPr/>
    </dgm:pt>
    <dgm:pt modelId="{2683F611-CCB7-4D9E-B536-354DF2A4988E}" type="pres">
      <dgm:prSet presAssocID="{1E0D47E6-8308-421E-8595-A89315A436BD}" presName="parenttext" presStyleLbl="revTx" presStyleIdx="0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56F68B-1023-46AA-B48C-F115FE073CEE}" type="pres">
      <dgm:prSet presAssocID="{1E0D47E6-8308-421E-8595-A89315A436BD}" presName="composite" presStyleCnt="0"/>
      <dgm:spPr/>
    </dgm:pt>
    <dgm:pt modelId="{0042CF43-AB7E-4A58-87B5-3A19F916A9F4}" type="pres">
      <dgm:prSet presAssocID="{1E0D47E6-8308-421E-8595-A89315A436BD}" presName="chevron1" presStyleLbl="alignNode1" presStyleIdx="0" presStyleCnt="28"/>
      <dgm:spPr/>
    </dgm:pt>
    <dgm:pt modelId="{EFAABD80-8767-46A4-A580-2A1D87B6AC9F}" type="pres">
      <dgm:prSet presAssocID="{1E0D47E6-8308-421E-8595-A89315A436BD}" presName="chevron2" presStyleLbl="alignNode1" presStyleIdx="1" presStyleCnt="28"/>
      <dgm:spPr/>
    </dgm:pt>
    <dgm:pt modelId="{628BD786-25F8-452F-9600-F88824CE0EDF}" type="pres">
      <dgm:prSet presAssocID="{1E0D47E6-8308-421E-8595-A89315A436BD}" presName="chevron3" presStyleLbl="alignNode1" presStyleIdx="2" presStyleCnt="28"/>
      <dgm:spPr/>
    </dgm:pt>
    <dgm:pt modelId="{71D89A07-56BB-4164-B790-E99938A36C0A}" type="pres">
      <dgm:prSet presAssocID="{1E0D47E6-8308-421E-8595-A89315A436BD}" presName="chevron4" presStyleLbl="alignNode1" presStyleIdx="3" presStyleCnt="28"/>
      <dgm:spPr/>
    </dgm:pt>
    <dgm:pt modelId="{C15A10CA-A367-4F60-BD79-24DDEEB766F3}" type="pres">
      <dgm:prSet presAssocID="{1E0D47E6-8308-421E-8595-A89315A436BD}" presName="chevron5" presStyleLbl="alignNode1" presStyleIdx="4" presStyleCnt="28"/>
      <dgm:spPr/>
    </dgm:pt>
    <dgm:pt modelId="{59FA09C9-48C2-4042-B0DC-7512152495F0}" type="pres">
      <dgm:prSet presAssocID="{1E0D47E6-8308-421E-8595-A89315A436BD}" presName="chevron6" presStyleLbl="alignNode1" presStyleIdx="5" presStyleCnt="28"/>
      <dgm:spPr/>
    </dgm:pt>
    <dgm:pt modelId="{6C5BD4B4-13E9-441F-8F1D-F00EA15B2E97}" type="pres">
      <dgm:prSet presAssocID="{1E0D47E6-8308-421E-8595-A89315A436BD}" presName="chevron7" presStyleLbl="alignNode1" presStyleIdx="6" presStyleCnt="28"/>
      <dgm:spPr/>
    </dgm:pt>
    <dgm:pt modelId="{A8C1DC5E-B8F5-4D9C-B828-6F27851B6840}" type="pres">
      <dgm:prSet presAssocID="{1E0D47E6-8308-421E-8595-A89315A436BD}" presName="childtext" presStyleLbl="solidFgAcc1" presStyleIdx="0" presStyleCnt="4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ADC900-D495-4E55-8B20-079B477DB67D}" type="pres">
      <dgm:prSet presAssocID="{1C3469F1-4F4D-455D-9352-D142A00D11A9}" presName="sibTrans" presStyleCnt="0"/>
      <dgm:spPr/>
    </dgm:pt>
    <dgm:pt modelId="{A71557AD-9649-4172-98B5-A869A03A931A}" type="pres">
      <dgm:prSet presAssocID="{6297762A-4A0F-402A-B782-F49BB7ECE966}" presName="parenttextcomposite" presStyleCnt="0"/>
      <dgm:spPr/>
    </dgm:pt>
    <dgm:pt modelId="{35794EE4-BCD6-4DF4-A0AF-1B83FB142BAF}" type="pres">
      <dgm:prSet presAssocID="{6297762A-4A0F-402A-B782-F49BB7ECE966}" presName="parenttext" presStyleLbl="revTx" presStyleIdx="1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E088F1-6E3A-4D78-9F10-F55111EA9C7B}" type="pres">
      <dgm:prSet presAssocID="{6297762A-4A0F-402A-B782-F49BB7ECE966}" presName="composite" presStyleCnt="0"/>
      <dgm:spPr/>
    </dgm:pt>
    <dgm:pt modelId="{D651D095-38AA-4E2A-B711-0E6E7F008BD0}" type="pres">
      <dgm:prSet presAssocID="{6297762A-4A0F-402A-B782-F49BB7ECE966}" presName="chevron1" presStyleLbl="alignNode1" presStyleIdx="7" presStyleCnt="28"/>
      <dgm:spPr/>
    </dgm:pt>
    <dgm:pt modelId="{DFBF9303-0690-4210-9948-40809896A79B}" type="pres">
      <dgm:prSet presAssocID="{6297762A-4A0F-402A-B782-F49BB7ECE966}" presName="chevron2" presStyleLbl="alignNode1" presStyleIdx="8" presStyleCnt="28"/>
      <dgm:spPr/>
    </dgm:pt>
    <dgm:pt modelId="{FDACEA35-7666-4D33-85F2-9582FA1D3821}" type="pres">
      <dgm:prSet presAssocID="{6297762A-4A0F-402A-B782-F49BB7ECE966}" presName="chevron3" presStyleLbl="alignNode1" presStyleIdx="9" presStyleCnt="28"/>
      <dgm:spPr/>
    </dgm:pt>
    <dgm:pt modelId="{82B3274D-ABE7-4B7A-B08B-420010C1DAB5}" type="pres">
      <dgm:prSet presAssocID="{6297762A-4A0F-402A-B782-F49BB7ECE966}" presName="chevron4" presStyleLbl="alignNode1" presStyleIdx="10" presStyleCnt="28"/>
      <dgm:spPr/>
    </dgm:pt>
    <dgm:pt modelId="{1B2DF54C-A684-47A2-BB1A-EF17E00761B8}" type="pres">
      <dgm:prSet presAssocID="{6297762A-4A0F-402A-B782-F49BB7ECE966}" presName="chevron5" presStyleLbl="alignNode1" presStyleIdx="11" presStyleCnt="28"/>
      <dgm:spPr/>
    </dgm:pt>
    <dgm:pt modelId="{A3CBC9D5-8C8F-499F-933F-4C44DBEC1A30}" type="pres">
      <dgm:prSet presAssocID="{6297762A-4A0F-402A-B782-F49BB7ECE966}" presName="chevron6" presStyleLbl="alignNode1" presStyleIdx="12" presStyleCnt="28"/>
      <dgm:spPr/>
    </dgm:pt>
    <dgm:pt modelId="{A74EB919-01C8-4D6A-BF3A-673DAF930FB8}" type="pres">
      <dgm:prSet presAssocID="{6297762A-4A0F-402A-B782-F49BB7ECE966}" presName="chevron7" presStyleLbl="alignNode1" presStyleIdx="13" presStyleCnt="28"/>
      <dgm:spPr/>
    </dgm:pt>
    <dgm:pt modelId="{B896F03D-D431-4C08-BBF9-36E796285753}" type="pres">
      <dgm:prSet presAssocID="{6297762A-4A0F-402A-B782-F49BB7ECE966}" presName="childtext" presStyleLbl="solidFgAcc1" presStyleIdx="1" presStyleCnt="4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E659AD-879F-4CBF-8213-AD5BE5F838B9}" type="pres">
      <dgm:prSet presAssocID="{807ADD13-4858-441D-9008-950B47408037}" presName="sibTrans" presStyleCnt="0"/>
      <dgm:spPr/>
    </dgm:pt>
    <dgm:pt modelId="{A8A4DBEC-390C-418E-BCDF-B1ACAD647BC6}" type="pres">
      <dgm:prSet presAssocID="{1700FBEA-8F81-4D78-B453-959C29B513E0}" presName="parenttextcomposite" presStyleCnt="0"/>
      <dgm:spPr/>
    </dgm:pt>
    <dgm:pt modelId="{A0214C86-2841-4CA1-9AE6-B517BCBC3DB7}" type="pres">
      <dgm:prSet presAssocID="{1700FBEA-8F81-4D78-B453-959C29B513E0}" presName="parenttext" presStyleLbl="revTx" presStyleIdx="2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AC48A1-FFA1-40C5-B43C-3E3545F30BD0}" type="pres">
      <dgm:prSet presAssocID="{1700FBEA-8F81-4D78-B453-959C29B513E0}" presName="composite" presStyleCnt="0"/>
      <dgm:spPr/>
    </dgm:pt>
    <dgm:pt modelId="{640FA846-AB67-4B0F-A4E1-0B242E55E6E0}" type="pres">
      <dgm:prSet presAssocID="{1700FBEA-8F81-4D78-B453-959C29B513E0}" presName="chevron1" presStyleLbl="alignNode1" presStyleIdx="14" presStyleCnt="28"/>
      <dgm:spPr/>
    </dgm:pt>
    <dgm:pt modelId="{819ED639-2C46-4BFA-950F-F8237934693D}" type="pres">
      <dgm:prSet presAssocID="{1700FBEA-8F81-4D78-B453-959C29B513E0}" presName="chevron2" presStyleLbl="alignNode1" presStyleIdx="15" presStyleCnt="28"/>
      <dgm:spPr/>
    </dgm:pt>
    <dgm:pt modelId="{CDDD901E-D7A9-436E-BB09-6947E141A1E4}" type="pres">
      <dgm:prSet presAssocID="{1700FBEA-8F81-4D78-B453-959C29B513E0}" presName="chevron3" presStyleLbl="alignNode1" presStyleIdx="16" presStyleCnt="28"/>
      <dgm:spPr/>
    </dgm:pt>
    <dgm:pt modelId="{3598C4F5-B2D9-4876-9785-F5AE7CD78DB9}" type="pres">
      <dgm:prSet presAssocID="{1700FBEA-8F81-4D78-B453-959C29B513E0}" presName="chevron4" presStyleLbl="alignNode1" presStyleIdx="17" presStyleCnt="28"/>
      <dgm:spPr/>
    </dgm:pt>
    <dgm:pt modelId="{2B5CA5EB-CCAE-4667-B670-7C0F9B9EB55E}" type="pres">
      <dgm:prSet presAssocID="{1700FBEA-8F81-4D78-B453-959C29B513E0}" presName="chevron5" presStyleLbl="alignNode1" presStyleIdx="18" presStyleCnt="28"/>
      <dgm:spPr/>
    </dgm:pt>
    <dgm:pt modelId="{587E87BF-2036-4860-A21D-AE1FED281339}" type="pres">
      <dgm:prSet presAssocID="{1700FBEA-8F81-4D78-B453-959C29B513E0}" presName="chevron6" presStyleLbl="alignNode1" presStyleIdx="19" presStyleCnt="28"/>
      <dgm:spPr/>
    </dgm:pt>
    <dgm:pt modelId="{CB0D04AC-D071-4DF6-9108-B5B32BA45D13}" type="pres">
      <dgm:prSet presAssocID="{1700FBEA-8F81-4D78-B453-959C29B513E0}" presName="chevron7" presStyleLbl="alignNode1" presStyleIdx="20" presStyleCnt="28"/>
      <dgm:spPr/>
    </dgm:pt>
    <dgm:pt modelId="{F8BC421D-B155-4713-B2C3-23F0733F7049}" type="pres">
      <dgm:prSet presAssocID="{1700FBEA-8F81-4D78-B453-959C29B513E0}" presName="childtext" presStyleLbl="solidFgAcc1" presStyleIdx="2" presStyleCnt="4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2A7924-6183-4EAB-AD48-5BAAD821CFD7}" type="pres">
      <dgm:prSet presAssocID="{6E982574-CF56-449C-B9B3-2A060C8022F1}" presName="sibTrans" presStyleCnt="0"/>
      <dgm:spPr/>
    </dgm:pt>
    <dgm:pt modelId="{9015F41D-9726-4072-AC41-3969CF51A824}" type="pres">
      <dgm:prSet presAssocID="{17650799-CD23-44A8-9613-60295745E3CB}" presName="parenttextcomposite" presStyleCnt="0"/>
      <dgm:spPr/>
    </dgm:pt>
    <dgm:pt modelId="{9D40336A-301B-4472-951F-8EA140B3BB82}" type="pres">
      <dgm:prSet presAssocID="{17650799-CD23-44A8-9613-60295745E3CB}" presName="parenttext" presStyleLbl="revTx" presStyleIdx="3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FA526A-D9C7-4799-89E7-D9137F0DCA4E}" type="pres">
      <dgm:prSet presAssocID="{17650799-CD23-44A8-9613-60295745E3CB}" presName="composite" presStyleCnt="0"/>
      <dgm:spPr/>
    </dgm:pt>
    <dgm:pt modelId="{3305E8D8-FBC5-4F33-906E-8E02BEA20223}" type="pres">
      <dgm:prSet presAssocID="{17650799-CD23-44A8-9613-60295745E3CB}" presName="chevron1" presStyleLbl="alignNode1" presStyleIdx="21" presStyleCnt="28"/>
      <dgm:spPr/>
    </dgm:pt>
    <dgm:pt modelId="{383EC8C4-865C-469D-A598-5B7CD9F894AD}" type="pres">
      <dgm:prSet presAssocID="{17650799-CD23-44A8-9613-60295745E3CB}" presName="chevron2" presStyleLbl="alignNode1" presStyleIdx="22" presStyleCnt="28"/>
      <dgm:spPr/>
    </dgm:pt>
    <dgm:pt modelId="{11851D00-658B-4416-844F-5E0AB05988F6}" type="pres">
      <dgm:prSet presAssocID="{17650799-CD23-44A8-9613-60295745E3CB}" presName="chevron3" presStyleLbl="alignNode1" presStyleIdx="23" presStyleCnt="28"/>
      <dgm:spPr/>
    </dgm:pt>
    <dgm:pt modelId="{8AAEE33C-584A-4B32-8DCF-E5654A4C47FD}" type="pres">
      <dgm:prSet presAssocID="{17650799-CD23-44A8-9613-60295745E3CB}" presName="chevron4" presStyleLbl="alignNode1" presStyleIdx="24" presStyleCnt="28"/>
      <dgm:spPr/>
    </dgm:pt>
    <dgm:pt modelId="{D2639906-BE30-4970-AEA9-D7FA91AEF429}" type="pres">
      <dgm:prSet presAssocID="{17650799-CD23-44A8-9613-60295745E3CB}" presName="chevron5" presStyleLbl="alignNode1" presStyleIdx="25" presStyleCnt="28"/>
      <dgm:spPr/>
    </dgm:pt>
    <dgm:pt modelId="{B240E82D-708E-403C-B173-77B36B07B286}" type="pres">
      <dgm:prSet presAssocID="{17650799-CD23-44A8-9613-60295745E3CB}" presName="chevron6" presStyleLbl="alignNode1" presStyleIdx="26" presStyleCnt="28"/>
      <dgm:spPr/>
    </dgm:pt>
    <dgm:pt modelId="{3E91CADD-10FC-4ED6-9DC3-E5EBA7D30406}" type="pres">
      <dgm:prSet presAssocID="{17650799-CD23-44A8-9613-60295745E3CB}" presName="chevron7" presStyleLbl="alignNode1" presStyleIdx="27" presStyleCnt="28"/>
      <dgm:spPr/>
    </dgm:pt>
    <dgm:pt modelId="{8007D137-8B36-4B8C-B0D1-65DEF06A5C75}" type="pres">
      <dgm:prSet presAssocID="{17650799-CD23-44A8-9613-60295745E3CB}" presName="childtext" presStyleLbl="solidFgAcc1" presStyleIdx="3" presStyleCnt="4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4AA83F-4326-45E7-9B70-021A39D21D11}" type="presOf" srcId="{1700FBEA-8F81-4D78-B453-959C29B513E0}" destId="{A0214C86-2841-4CA1-9AE6-B517BCBC3DB7}" srcOrd="0" destOrd="0" presId="urn:microsoft.com/office/officeart/2008/layout/VerticalAccentList"/>
    <dgm:cxn modelId="{62A1ED34-BCFD-43FD-927D-A2DFBF5E7684}" srcId="{1E0D47E6-8308-421E-8595-A89315A436BD}" destId="{E7314D37-6105-401F-87F9-35968B24D364}" srcOrd="0" destOrd="0" parTransId="{370449B5-36A5-4F52-A13E-3E19C0167A33}" sibTransId="{83A22535-E495-457B-BA5D-5D905BC2DF02}"/>
    <dgm:cxn modelId="{F5463901-B6BE-497B-9CE4-5EA0AAC86BB7}" type="presOf" srcId="{33276F52-DC05-4370-8447-363EEB83E742}" destId="{F8BC421D-B155-4713-B2C3-23F0733F7049}" srcOrd="0" destOrd="0" presId="urn:microsoft.com/office/officeart/2008/layout/VerticalAccentList"/>
    <dgm:cxn modelId="{703F49C5-5096-46EC-8C1F-E80DBEDCD548}" type="presOf" srcId="{16F24C9D-1CB6-4E48-B531-9DDB983C6D6F}" destId="{B896F03D-D431-4C08-BBF9-36E796285753}" srcOrd="0" destOrd="0" presId="urn:microsoft.com/office/officeart/2008/layout/VerticalAccentList"/>
    <dgm:cxn modelId="{7053832A-B7D9-43E9-90D6-751D5B5A2A10}" type="presOf" srcId="{6297762A-4A0F-402A-B782-F49BB7ECE966}" destId="{35794EE4-BCD6-4DF4-A0AF-1B83FB142BAF}" srcOrd="0" destOrd="0" presId="urn:microsoft.com/office/officeart/2008/layout/VerticalAccentList"/>
    <dgm:cxn modelId="{C5EA655F-8DCA-4D85-B4CA-48A88286B6B1}" srcId="{6297762A-4A0F-402A-B782-F49BB7ECE966}" destId="{16F24C9D-1CB6-4E48-B531-9DDB983C6D6F}" srcOrd="0" destOrd="0" parTransId="{2ADFE9ED-FDA3-46E6-A050-1256555AC0EC}" sibTransId="{C324A0DA-AA0B-4F35-B513-7D99C0F0E8E1}"/>
    <dgm:cxn modelId="{D331EC70-DC2E-4DF3-9103-811342B63EDC}" srcId="{629183E4-1932-4090-B04B-FAAFFFA980E1}" destId="{17650799-CD23-44A8-9613-60295745E3CB}" srcOrd="3" destOrd="0" parTransId="{9A5E1FFD-D11B-4A34-9DFB-3B22ADE0440E}" sibTransId="{BC5198D3-C1C7-4AE7-8235-102D7FC2167E}"/>
    <dgm:cxn modelId="{861DE2FD-7E15-41B3-A5F0-E6D4C2A81EEE}" type="presOf" srcId="{E7314D37-6105-401F-87F9-35968B24D364}" destId="{A8C1DC5E-B8F5-4D9C-B828-6F27851B6840}" srcOrd="0" destOrd="0" presId="urn:microsoft.com/office/officeart/2008/layout/VerticalAccentList"/>
    <dgm:cxn modelId="{F317CC75-45DC-4F63-9EA1-82DA87C761E4}" srcId="{629183E4-1932-4090-B04B-FAAFFFA980E1}" destId="{6297762A-4A0F-402A-B782-F49BB7ECE966}" srcOrd="1" destOrd="0" parTransId="{8EF337E7-134A-4965-924C-958EF0C150D1}" sibTransId="{807ADD13-4858-441D-9008-950B47408037}"/>
    <dgm:cxn modelId="{31347060-34E2-4C7E-8E11-24FE21232780}" srcId="{17650799-CD23-44A8-9613-60295745E3CB}" destId="{26EE034E-1FA4-4440-8261-C1DCCE0ECFD7}" srcOrd="0" destOrd="0" parTransId="{02DDF5AE-E96F-426F-A59E-22636351D9E6}" sibTransId="{EBAD45BF-7D05-4B0D-AB6A-07860D143869}"/>
    <dgm:cxn modelId="{F08E1F33-1F79-417E-B4BF-01E1B64FBD38}" type="presOf" srcId="{629183E4-1932-4090-B04B-FAAFFFA980E1}" destId="{3D79997F-A669-4486-B354-2A7EA8F8CEEB}" srcOrd="0" destOrd="0" presId="urn:microsoft.com/office/officeart/2008/layout/VerticalAccentList"/>
    <dgm:cxn modelId="{4240BD21-90BE-4723-A7F5-AB95AC22B6F1}" type="presOf" srcId="{26EE034E-1FA4-4440-8261-C1DCCE0ECFD7}" destId="{8007D137-8B36-4B8C-B0D1-65DEF06A5C75}" srcOrd="0" destOrd="0" presId="urn:microsoft.com/office/officeart/2008/layout/VerticalAccentList"/>
    <dgm:cxn modelId="{3DC67E6F-9073-4643-B5FA-5E496B38E455}" type="presOf" srcId="{1E0D47E6-8308-421E-8595-A89315A436BD}" destId="{2683F611-CCB7-4D9E-B536-354DF2A4988E}" srcOrd="0" destOrd="0" presId="urn:microsoft.com/office/officeart/2008/layout/VerticalAccentList"/>
    <dgm:cxn modelId="{3FFF4BA9-1CDF-4822-BD04-E1555DAD156B}" type="presOf" srcId="{17650799-CD23-44A8-9613-60295745E3CB}" destId="{9D40336A-301B-4472-951F-8EA140B3BB82}" srcOrd="0" destOrd="0" presId="urn:microsoft.com/office/officeart/2008/layout/VerticalAccentList"/>
    <dgm:cxn modelId="{4C046355-5404-4FC9-A2AE-9000DE0B85F1}" srcId="{629183E4-1932-4090-B04B-FAAFFFA980E1}" destId="{1700FBEA-8F81-4D78-B453-959C29B513E0}" srcOrd="2" destOrd="0" parTransId="{3151A196-6FFA-4CFF-8B8D-787D2507F07D}" sibTransId="{6E982574-CF56-449C-B9B3-2A060C8022F1}"/>
    <dgm:cxn modelId="{A4D57F74-EFF4-4111-9373-B5FE48DBAF26}" srcId="{1700FBEA-8F81-4D78-B453-959C29B513E0}" destId="{33276F52-DC05-4370-8447-363EEB83E742}" srcOrd="0" destOrd="0" parTransId="{9082264D-DFD1-4492-AA9A-F297D3A8F317}" sibTransId="{369EA776-1AA9-4B65-8818-4437DA1FB887}"/>
    <dgm:cxn modelId="{1EFA62B1-2BF0-4E7B-B913-F6D5F91C7579}" srcId="{629183E4-1932-4090-B04B-FAAFFFA980E1}" destId="{1E0D47E6-8308-421E-8595-A89315A436BD}" srcOrd="0" destOrd="0" parTransId="{3EE21580-B342-463F-BE11-F7AB0D3F2F1F}" sibTransId="{1C3469F1-4F4D-455D-9352-D142A00D11A9}"/>
    <dgm:cxn modelId="{4FF068BD-A5F4-47BE-9390-5A4B59A61FDA}" type="presParOf" srcId="{3D79997F-A669-4486-B354-2A7EA8F8CEEB}" destId="{98E955AB-F7E1-4AC5-8397-EDA16700F486}" srcOrd="0" destOrd="0" presId="urn:microsoft.com/office/officeart/2008/layout/VerticalAccentList"/>
    <dgm:cxn modelId="{48689D95-6F85-45DF-B94D-092D66832C43}" type="presParOf" srcId="{98E955AB-F7E1-4AC5-8397-EDA16700F486}" destId="{2683F611-CCB7-4D9E-B536-354DF2A4988E}" srcOrd="0" destOrd="0" presId="urn:microsoft.com/office/officeart/2008/layout/VerticalAccentList"/>
    <dgm:cxn modelId="{C70843F4-BE06-4413-BCCC-AEED71CEE236}" type="presParOf" srcId="{3D79997F-A669-4486-B354-2A7EA8F8CEEB}" destId="{7356F68B-1023-46AA-B48C-F115FE073CEE}" srcOrd="1" destOrd="0" presId="urn:microsoft.com/office/officeart/2008/layout/VerticalAccentList"/>
    <dgm:cxn modelId="{4CF6FEDF-5FFF-4F50-953B-F2603615D463}" type="presParOf" srcId="{7356F68B-1023-46AA-B48C-F115FE073CEE}" destId="{0042CF43-AB7E-4A58-87B5-3A19F916A9F4}" srcOrd="0" destOrd="0" presId="urn:microsoft.com/office/officeart/2008/layout/VerticalAccentList"/>
    <dgm:cxn modelId="{BFA1F325-7E22-443C-B481-3516216CB566}" type="presParOf" srcId="{7356F68B-1023-46AA-B48C-F115FE073CEE}" destId="{EFAABD80-8767-46A4-A580-2A1D87B6AC9F}" srcOrd="1" destOrd="0" presId="urn:microsoft.com/office/officeart/2008/layout/VerticalAccentList"/>
    <dgm:cxn modelId="{021B0BE2-C123-4391-AEDD-82C4051464CE}" type="presParOf" srcId="{7356F68B-1023-46AA-B48C-F115FE073CEE}" destId="{628BD786-25F8-452F-9600-F88824CE0EDF}" srcOrd="2" destOrd="0" presId="urn:microsoft.com/office/officeart/2008/layout/VerticalAccentList"/>
    <dgm:cxn modelId="{417403D4-50CA-4358-83AA-27528CE9933E}" type="presParOf" srcId="{7356F68B-1023-46AA-B48C-F115FE073CEE}" destId="{71D89A07-56BB-4164-B790-E99938A36C0A}" srcOrd="3" destOrd="0" presId="urn:microsoft.com/office/officeart/2008/layout/VerticalAccentList"/>
    <dgm:cxn modelId="{D013C26A-417E-4E6A-8FA6-5D5F4C8AF950}" type="presParOf" srcId="{7356F68B-1023-46AA-B48C-F115FE073CEE}" destId="{C15A10CA-A367-4F60-BD79-24DDEEB766F3}" srcOrd="4" destOrd="0" presId="urn:microsoft.com/office/officeart/2008/layout/VerticalAccentList"/>
    <dgm:cxn modelId="{431DF011-F28B-4B10-B979-8A177BEE0A35}" type="presParOf" srcId="{7356F68B-1023-46AA-B48C-F115FE073CEE}" destId="{59FA09C9-48C2-4042-B0DC-7512152495F0}" srcOrd="5" destOrd="0" presId="urn:microsoft.com/office/officeart/2008/layout/VerticalAccentList"/>
    <dgm:cxn modelId="{064ABA17-EC09-4502-BECF-31F4EC4C2B9C}" type="presParOf" srcId="{7356F68B-1023-46AA-B48C-F115FE073CEE}" destId="{6C5BD4B4-13E9-441F-8F1D-F00EA15B2E97}" srcOrd="6" destOrd="0" presId="urn:microsoft.com/office/officeart/2008/layout/VerticalAccentList"/>
    <dgm:cxn modelId="{4428B177-D8E5-4F05-BAC0-354BED72F07D}" type="presParOf" srcId="{7356F68B-1023-46AA-B48C-F115FE073CEE}" destId="{A8C1DC5E-B8F5-4D9C-B828-6F27851B6840}" srcOrd="7" destOrd="0" presId="urn:microsoft.com/office/officeart/2008/layout/VerticalAccentList"/>
    <dgm:cxn modelId="{A70F93CD-A54A-4307-BB85-4F27C2B632ED}" type="presParOf" srcId="{3D79997F-A669-4486-B354-2A7EA8F8CEEB}" destId="{21ADC900-D495-4E55-8B20-079B477DB67D}" srcOrd="2" destOrd="0" presId="urn:microsoft.com/office/officeart/2008/layout/VerticalAccentList"/>
    <dgm:cxn modelId="{B030A1C4-A7D8-4B02-AE66-710292440384}" type="presParOf" srcId="{3D79997F-A669-4486-B354-2A7EA8F8CEEB}" destId="{A71557AD-9649-4172-98B5-A869A03A931A}" srcOrd="3" destOrd="0" presId="urn:microsoft.com/office/officeart/2008/layout/VerticalAccentList"/>
    <dgm:cxn modelId="{E2B589BF-3BBF-468B-BA22-BB541F733546}" type="presParOf" srcId="{A71557AD-9649-4172-98B5-A869A03A931A}" destId="{35794EE4-BCD6-4DF4-A0AF-1B83FB142BAF}" srcOrd="0" destOrd="0" presId="urn:microsoft.com/office/officeart/2008/layout/VerticalAccentList"/>
    <dgm:cxn modelId="{F8C655A5-F06C-4F06-A5AE-50CEFCBCD837}" type="presParOf" srcId="{3D79997F-A669-4486-B354-2A7EA8F8CEEB}" destId="{3EE088F1-6E3A-4D78-9F10-F55111EA9C7B}" srcOrd="4" destOrd="0" presId="urn:microsoft.com/office/officeart/2008/layout/VerticalAccentList"/>
    <dgm:cxn modelId="{ECF3D953-C19B-4B04-89AC-C7E51D3819EC}" type="presParOf" srcId="{3EE088F1-6E3A-4D78-9F10-F55111EA9C7B}" destId="{D651D095-38AA-4E2A-B711-0E6E7F008BD0}" srcOrd="0" destOrd="0" presId="urn:microsoft.com/office/officeart/2008/layout/VerticalAccentList"/>
    <dgm:cxn modelId="{8E482925-3844-4B7C-86E9-A37C4E9CCE31}" type="presParOf" srcId="{3EE088F1-6E3A-4D78-9F10-F55111EA9C7B}" destId="{DFBF9303-0690-4210-9948-40809896A79B}" srcOrd="1" destOrd="0" presId="urn:microsoft.com/office/officeart/2008/layout/VerticalAccentList"/>
    <dgm:cxn modelId="{B13CFDA5-AC57-4A80-89ED-E1E2B50C5468}" type="presParOf" srcId="{3EE088F1-6E3A-4D78-9F10-F55111EA9C7B}" destId="{FDACEA35-7666-4D33-85F2-9582FA1D3821}" srcOrd="2" destOrd="0" presId="urn:microsoft.com/office/officeart/2008/layout/VerticalAccentList"/>
    <dgm:cxn modelId="{46207CDD-C40D-4575-A808-CB966785178C}" type="presParOf" srcId="{3EE088F1-6E3A-4D78-9F10-F55111EA9C7B}" destId="{82B3274D-ABE7-4B7A-B08B-420010C1DAB5}" srcOrd="3" destOrd="0" presId="urn:microsoft.com/office/officeart/2008/layout/VerticalAccentList"/>
    <dgm:cxn modelId="{454BD4FA-DBDF-432D-82CD-4293C58193E4}" type="presParOf" srcId="{3EE088F1-6E3A-4D78-9F10-F55111EA9C7B}" destId="{1B2DF54C-A684-47A2-BB1A-EF17E00761B8}" srcOrd="4" destOrd="0" presId="urn:microsoft.com/office/officeart/2008/layout/VerticalAccentList"/>
    <dgm:cxn modelId="{B6430437-2368-476F-A173-E619541651A5}" type="presParOf" srcId="{3EE088F1-6E3A-4D78-9F10-F55111EA9C7B}" destId="{A3CBC9D5-8C8F-499F-933F-4C44DBEC1A30}" srcOrd="5" destOrd="0" presId="urn:microsoft.com/office/officeart/2008/layout/VerticalAccentList"/>
    <dgm:cxn modelId="{51F40C62-1280-4125-84EF-0063BC1BD56F}" type="presParOf" srcId="{3EE088F1-6E3A-4D78-9F10-F55111EA9C7B}" destId="{A74EB919-01C8-4D6A-BF3A-673DAF930FB8}" srcOrd="6" destOrd="0" presId="urn:microsoft.com/office/officeart/2008/layout/VerticalAccentList"/>
    <dgm:cxn modelId="{736D6839-8337-4514-A12F-2E81420142B7}" type="presParOf" srcId="{3EE088F1-6E3A-4D78-9F10-F55111EA9C7B}" destId="{B896F03D-D431-4C08-BBF9-36E796285753}" srcOrd="7" destOrd="0" presId="urn:microsoft.com/office/officeart/2008/layout/VerticalAccentList"/>
    <dgm:cxn modelId="{F328DCCF-8A24-463F-8A88-A5232FF83B3D}" type="presParOf" srcId="{3D79997F-A669-4486-B354-2A7EA8F8CEEB}" destId="{F8E659AD-879F-4CBF-8213-AD5BE5F838B9}" srcOrd="5" destOrd="0" presId="urn:microsoft.com/office/officeart/2008/layout/VerticalAccentList"/>
    <dgm:cxn modelId="{4BEBDD20-4B55-475E-B5BD-29AE976392E1}" type="presParOf" srcId="{3D79997F-A669-4486-B354-2A7EA8F8CEEB}" destId="{A8A4DBEC-390C-418E-BCDF-B1ACAD647BC6}" srcOrd="6" destOrd="0" presId="urn:microsoft.com/office/officeart/2008/layout/VerticalAccentList"/>
    <dgm:cxn modelId="{90F01272-2656-4137-BF85-EE7A0252CB5A}" type="presParOf" srcId="{A8A4DBEC-390C-418E-BCDF-B1ACAD647BC6}" destId="{A0214C86-2841-4CA1-9AE6-B517BCBC3DB7}" srcOrd="0" destOrd="0" presId="urn:microsoft.com/office/officeart/2008/layout/VerticalAccentList"/>
    <dgm:cxn modelId="{F8FDA736-D1B7-4B5F-8D2C-569D90D9A042}" type="presParOf" srcId="{3D79997F-A669-4486-B354-2A7EA8F8CEEB}" destId="{47AC48A1-FFA1-40C5-B43C-3E3545F30BD0}" srcOrd="7" destOrd="0" presId="urn:microsoft.com/office/officeart/2008/layout/VerticalAccentList"/>
    <dgm:cxn modelId="{4EADEE96-D3CC-4D63-9429-2E3EA59601B8}" type="presParOf" srcId="{47AC48A1-FFA1-40C5-B43C-3E3545F30BD0}" destId="{640FA846-AB67-4B0F-A4E1-0B242E55E6E0}" srcOrd="0" destOrd="0" presId="urn:microsoft.com/office/officeart/2008/layout/VerticalAccentList"/>
    <dgm:cxn modelId="{DAF451F9-C003-4295-BDB6-E08ACD2F249B}" type="presParOf" srcId="{47AC48A1-FFA1-40C5-B43C-3E3545F30BD0}" destId="{819ED639-2C46-4BFA-950F-F8237934693D}" srcOrd="1" destOrd="0" presId="urn:microsoft.com/office/officeart/2008/layout/VerticalAccentList"/>
    <dgm:cxn modelId="{92D80CC1-1B8F-462F-89CE-A55098F8521C}" type="presParOf" srcId="{47AC48A1-FFA1-40C5-B43C-3E3545F30BD0}" destId="{CDDD901E-D7A9-436E-BB09-6947E141A1E4}" srcOrd="2" destOrd="0" presId="urn:microsoft.com/office/officeart/2008/layout/VerticalAccentList"/>
    <dgm:cxn modelId="{C5513101-5AB7-46D7-85CA-37242515726D}" type="presParOf" srcId="{47AC48A1-FFA1-40C5-B43C-3E3545F30BD0}" destId="{3598C4F5-B2D9-4876-9785-F5AE7CD78DB9}" srcOrd="3" destOrd="0" presId="urn:microsoft.com/office/officeart/2008/layout/VerticalAccentList"/>
    <dgm:cxn modelId="{A47828EF-38BF-44F8-9E8A-D1ACE9B19D16}" type="presParOf" srcId="{47AC48A1-FFA1-40C5-B43C-3E3545F30BD0}" destId="{2B5CA5EB-CCAE-4667-B670-7C0F9B9EB55E}" srcOrd="4" destOrd="0" presId="urn:microsoft.com/office/officeart/2008/layout/VerticalAccentList"/>
    <dgm:cxn modelId="{726F651F-0AC6-4941-BC33-8A42443E9E50}" type="presParOf" srcId="{47AC48A1-FFA1-40C5-B43C-3E3545F30BD0}" destId="{587E87BF-2036-4860-A21D-AE1FED281339}" srcOrd="5" destOrd="0" presId="urn:microsoft.com/office/officeart/2008/layout/VerticalAccentList"/>
    <dgm:cxn modelId="{E77789EF-AA2F-4E6E-BD39-D8712CD4665B}" type="presParOf" srcId="{47AC48A1-FFA1-40C5-B43C-3E3545F30BD0}" destId="{CB0D04AC-D071-4DF6-9108-B5B32BA45D13}" srcOrd="6" destOrd="0" presId="urn:microsoft.com/office/officeart/2008/layout/VerticalAccentList"/>
    <dgm:cxn modelId="{8383CCC4-8E89-46F0-8FE1-ABB7B522EB0B}" type="presParOf" srcId="{47AC48A1-FFA1-40C5-B43C-3E3545F30BD0}" destId="{F8BC421D-B155-4713-B2C3-23F0733F7049}" srcOrd="7" destOrd="0" presId="urn:microsoft.com/office/officeart/2008/layout/VerticalAccentList"/>
    <dgm:cxn modelId="{86C3EDAF-65D4-498F-A2D7-68857F531C70}" type="presParOf" srcId="{3D79997F-A669-4486-B354-2A7EA8F8CEEB}" destId="{EE2A7924-6183-4EAB-AD48-5BAAD821CFD7}" srcOrd="8" destOrd="0" presId="urn:microsoft.com/office/officeart/2008/layout/VerticalAccentList"/>
    <dgm:cxn modelId="{BC3263A2-DD8D-4D8F-BD0A-E2A6C4117F7D}" type="presParOf" srcId="{3D79997F-A669-4486-B354-2A7EA8F8CEEB}" destId="{9015F41D-9726-4072-AC41-3969CF51A824}" srcOrd="9" destOrd="0" presId="urn:microsoft.com/office/officeart/2008/layout/VerticalAccentList"/>
    <dgm:cxn modelId="{92B28D49-4403-4BBB-B996-5C3D3E9ED9BD}" type="presParOf" srcId="{9015F41D-9726-4072-AC41-3969CF51A824}" destId="{9D40336A-301B-4472-951F-8EA140B3BB82}" srcOrd="0" destOrd="0" presId="urn:microsoft.com/office/officeart/2008/layout/VerticalAccentList"/>
    <dgm:cxn modelId="{C3E02B35-8EA3-4307-A1DA-05A752EEF2A3}" type="presParOf" srcId="{3D79997F-A669-4486-B354-2A7EA8F8CEEB}" destId="{CEFA526A-D9C7-4799-89E7-D9137F0DCA4E}" srcOrd="10" destOrd="0" presId="urn:microsoft.com/office/officeart/2008/layout/VerticalAccentList"/>
    <dgm:cxn modelId="{3E1D31E7-1676-4ACD-A26A-D56BB909FFCA}" type="presParOf" srcId="{CEFA526A-D9C7-4799-89E7-D9137F0DCA4E}" destId="{3305E8D8-FBC5-4F33-906E-8E02BEA20223}" srcOrd="0" destOrd="0" presId="urn:microsoft.com/office/officeart/2008/layout/VerticalAccentList"/>
    <dgm:cxn modelId="{B01208F1-58AA-4F83-9B61-92CEDF1A1201}" type="presParOf" srcId="{CEFA526A-D9C7-4799-89E7-D9137F0DCA4E}" destId="{383EC8C4-865C-469D-A598-5B7CD9F894AD}" srcOrd="1" destOrd="0" presId="urn:microsoft.com/office/officeart/2008/layout/VerticalAccentList"/>
    <dgm:cxn modelId="{271DAB82-4647-4E8B-B34C-16B44C17C3FC}" type="presParOf" srcId="{CEFA526A-D9C7-4799-89E7-D9137F0DCA4E}" destId="{11851D00-658B-4416-844F-5E0AB05988F6}" srcOrd="2" destOrd="0" presId="urn:microsoft.com/office/officeart/2008/layout/VerticalAccentList"/>
    <dgm:cxn modelId="{E5DCC8AF-E283-42C5-8168-616B651472FC}" type="presParOf" srcId="{CEFA526A-D9C7-4799-89E7-D9137F0DCA4E}" destId="{8AAEE33C-584A-4B32-8DCF-E5654A4C47FD}" srcOrd="3" destOrd="0" presId="urn:microsoft.com/office/officeart/2008/layout/VerticalAccentList"/>
    <dgm:cxn modelId="{8DA42CBC-8C4C-43F5-9628-4979A2EEAEC9}" type="presParOf" srcId="{CEFA526A-D9C7-4799-89E7-D9137F0DCA4E}" destId="{D2639906-BE30-4970-AEA9-D7FA91AEF429}" srcOrd="4" destOrd="0" presId="urn:microsoft.com/office/officeart/2008/layout/VerticalAccentList"/>
    <dgm:cxn modelId="{4E77AB65-5796-4BE6-8BF0-7F66D4526366}" type="presParOf" srcId="{CEFA526A-D9C7-4799-89E7-D9137F0DCA4E}" destId="{B240E82D-708E-403C-B173-77B36B07B286}" srcOrd="5" destOrd="0" presId="urn:microsoft.com/office/officeart/2008/layout/VerticalAccentList"/>
    <dgm:cxn modelId="{F260EB4D-63E1-4B3D-AEBA-8385149496AC}" type="presParOf" srcId="{CEFA526A-D9C7-4799-89E7-D9137F0DCA4E}" destId="{3E91CADD-10FC-4ED6-9DC3-E5EBA7D30406}" srcOrd="6" destOrd="0" presId="urn:microsoft.com/office/officeart/2008/layout/VerticalAccentList"/>
    <dgm:cxn modelId="{A06BBCE7-8651-49C3-8AF9-7B50A2426881}" type="presParOf" srcId="{CEFA526A-D9C7-4799-89E7-D9137F0DCA4E}" destId="{8007D137-8B36-4B8C-B0D1-65DEF06A5C75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2921E1-2F46-4967-872F-8B9F4ED97335}" type="doc">
      <dgm:prSet loTypeId="urn:microsoft.com/office/officeart/2008/layout/VerticalAccentList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3256AE08-9390-4543-A0D4-04759C8A4515}">
      <dgm:prSet phldrT="[Text]" custT="1"/>
      <dgm:spPr/>
      <dgm:t>
        <a:bodyPr/>
        <a:lstStyle/>
        <a:p>
          <a:r>
            <a:rPr lang="en-US" sz="2400" dirty="0" err="1" smtClean="0"/>
            <a:t>Bukan</a:t>
          </a:r>
          <a:r>
            <a:rPr lang="en-US" sz="2400" dirty="0" smtClean="0"/>
            <a:t> WNI.</a:t>
          </a:r>
          <a:endParaRPr lang="en-US" sz="2400" dirty="0"/>
        </a:p>
      </dgm:t>
    </dgm:pt>
    <dgm:pt modelId="{AD9A467B-968C-4BA1-B8B1-7166FEB47401}" type="parTrans" cxnId="{B5A4A3D0-388E-4BAC-9BDF-50A9F24C63CA}">
      <dgm:prSet/>
      <dgm:spPr/>
      <dgm:t>
        <a:bodyPr/>
        <a:lstStyle/>
        <a:p>
          <a:endParaRPr lang="en-US"/>
        </a:p>
      </dgm:t>
    </dgm:pt>
    <dgm:pt modelId="{87CAB153-33A5-4F6D-8C2D-7870ADC46C1A}" type="sibTrans" cxnId="{B5A4A3D0-388E-4BAC-9BDF-50A9F24C63CA}">
      <dgm:prSet/>
      <dgm:spPr/>
      <dgm:t>
        <a:bodyPr/>
        <a:lstStyle/>
        <a:p>
          <a:endParaRPr lang="en-US"/>
        </a:p>
      </dgm:t>
    </dgm:pt>
    <dgm:pt modelId="{65721E05-E217-40AF-9D22-EF383C4B0D93}">
      <dgm:prSet phldrT="[Text]" custT="1"/>
      <dgm:spPr/>
      <dgm:t>
        <a:bodyPr/>
        <a:lstStyle/>
        <a:p>
          <a:r>
            <a:rPr lang="en-US" sz="2400" dirty="0" err="1" smtClean="0"/>
            <a:t>Pejabat</a:t>
          </a:r>
          <a:r>
            <a:rPr lang="en-US" sz="2400" dirty="0" smtClean="0"/>
            <a:t> </a:t>
          </a:r>
          <a:r>
            <a:rPr lang="en-US" sz="2400" dirty="0" err="1" smtClean="0"/>
            <a:t>perwakilan</a:t>
          </a:r>
          <a:r>
            <a:rPr lang="en-US" sz="2400" dirty="0" smtClean="0"/>
            <a:t> </a:t>
          </a:r>
          <a:r>
            <a:rPr lang="en-US" sz="2400" dirty="0" err="1" smtClean="0"/>
            <a:t>organisasi</a:t>
          </a:r>
          <a:r>
            <a:rPr lang="en-US" sz="2400" dirty="0" smtClean="0"/>
            <a:t> </a:t>
          </a:r>
          <a:r>
            <a:rPr lang="en-US" sz="2400" dirty="0" err="1" smtClean="0"/>
            <a:t>internasional</a:t>
          </a:r>
          <a:r>
            <a:rPr lang="en-US" sz="2400" dirty="0" smtClean="0"/>
            <a:t>, </a:t>
          </a:r>
          <a:r>
            <a:rPr lang="en-US" sz="2400" dirty="0" err="1" smtClean="0"/>
            <a:t>dengan</a:t>
          </a:r>
          <a:r>
            <a:rPr lang="en-US" sz="2400" dirty="0" smtClean="0"/>
            <a:t> </a:t>
          </a:r>
          <a:r>
            <a:rPr lang="en-US" sz="2400" dirty="0" err="1" smtClean="0"/>
            <a:t>syarat</a:t>
          </a:r>
          <a:r>
            <a:rPr lang="en-US" sz="2400" dirty="0" smtClean="0"/>
            <a:t>:</a:t>
          </a:r>
          <a:endParaRPr lang="en-US" sz="2400" dirty="0"/>
        </a:p>
      </dgm:t>
    </dgm:pt>
    <dgm:pt modelId="{565C96C0-A351-4F72-BFA8-B9306A96D03A}" type="parTrans" cxnId="{204C7AD7-DBA5-41A7-819C-A0018EA0EBF0}">
      <dgm:prSet/>
      <dgm:spPr/>
      <dgm:t>
        <a:bodyPr/>
        <a:lstStyle/>
        <a:p>
          <a:endParaRPr lang="en-US"/>
        </a:p>
      </dgm:t>
    </dgm:pt>
    <dgm:pt modelId="{22E40803-67D9-4623-934B-D22A265CE468}" type="sibTrans" cxnId="{204C7AD7-DBA5-41A7-819C-A0018EA0EBF0}">
      <dgm:prSet/>
      <dgm:spPr/>
      <dgm:t>
        <a:bodyPr/>
        <a:lstStyle/>
        <a:p>
          <a:endParaRPr lang="en-US"/>
        </a:p>
      </dgm:t>
    </dgm:pt>
    <dgm:pt modelId="{B6EAABE7-3333-41E3-8D4F-DD8C19DC051E}">
      <dgm:prSet phldrT="[Text]" custT="1"/>
      <dgm:spPr/>
      <dgm:t>
        <a:bodyPr/>
        <a:lstStyle/>
        <a:p>
          <a:r>
            <a:rPr lang="en-US" sz="2400" dirty="0" err="1" smtClean="0"/>
            <a:t>Bukan</a:t>
          </a:r>
          <a:r>
            <a:rPr lang="en-US" sz="2400" dirty="0" smtClean="0"/>
            <a:t> WNI.</a:t>
          </a:r>
          <a:endParaRPr lang="en-US" sz="2400" dirty="0"/>
        </a:p>
      </dgm:t>
    </dgm:pt>
    <dgm:pt modelId="{4C98136D-0A96-4131-A5B5-C9300A2563C0}" type="parTrans" cxnId="{EABDF466-0A09-458E-B498-33B16280B8E0}">
      <dgm:prSet/>
      <dgm:spPr/>
      <dgm:t>
        <a:bodyPr/>
        <a:lstStyle/>
        <a:p>
          <a:endParaRPr lang="en-US"/>
        </a:p>
      </dgm:t>
    </dgm:pt>
    <dgm:pt modelId="{DD670CD2-41A1-4503-9284-6AD6CCFDF5A8}" type="sibTrans" cxnId="{EABDF466-0A09-458E-B498-33B16280B8E0}">
      <dgm:prSet/>
      <dgm:spPr/>
      <dgm:t>
        <a:bodyPr/>
        <a:lstStyle/>
        <a:p>
          <a:endParaRPr lang="en-US"/>
        </a:p>
      </dgm:t>
    </dgm:pt>
    <dgm:pt modelId="{0C115BE2-75E4-49F2-8F1E-A9197C1E4C63}">
      <dgm:prSet phldrT="[Text]" custT="1"/>
      <dgm:spPr/>
      <dgm:t>
        <a:bodyPr/>
        <a:lstStyle/>
        <a:p>
          <a:r>
            <a:rPr lang="en-US" sz="2400" dirty="0" err="1" smtClean="0"/>
            <a:t>Pejabat</a:t>
          </a:r>
          <a:r>
            <a:rPr lang="en-US" sz="2400" dirty="0" smtClean="0"/>
            <a:t> </a:t>
          </a:r>
          <a:r>
            <a:rPr lang="en-US" sz="2400" dirty="0" err="1" smtClean="0"/>
            <a:t>perwakilan</a:t>
          </a:r>
          <a:r>
            <a:rPr lang="en-US" sz="2400" dirty="0" smtClean="0"/>
            <a:t> </a:t>
          </a:r>
          <a:r>
            <a:rPr lang="en-US" sz="2400" dirty="0" err="1" smtClean="0"/>
            <a:t>diplomatik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konsulat</a:t>
          </a:r>
          <a:r>
            <a:rPr lang="en-US" sz="2400" dirty="0" smtClean="0"/>
            <a:t> </a:t>
          </a:r>
          <a:r>
            <a:rPr lang="en-US" sz="2400" dirty="0" err="1" smtClean="0"/>
            <a:t>atau</a:t>
          </a:r>
          <a:r>
            <a:rPr lang="en-US" sz="2400" dirty="0" smtClean="0"/>
            <a:t> </a:t>
          </a:r>
          <a:r>
            <a:rPr lang="en-US" sz="2400" dirty="0" err="1" smtClean="0"/>
            <a:t>pejabat</a:t>
          </a:r>
          <a:r>
            <a:rPr lang="en-US" sz="2400" dirty="0" smtClean="0"/>
            <a:t> lain </a:t>
          </a:r>
          <a:r>
            <a:rPr lang="en-US" sz="2400" dirty="0" err="1" smtClean="0"/>
            <a:t>dari</a:t>
          </a:r>
          <a:r>
            <a:rPr lang="en-US" sz="2400" dirty="0" smtClean="0"/>
            <a:t> </a:t>
          </a:r>
          <a:r>
            <a:rPr lang="en-US" sz="2400" dirty="0" err="1" smtClean="0"/>
            <a:t>negara</a:t>
          </a:r>
          <a:r>
            <a:rPr lang="en-US" sz="2400" dirty="0" smtClean="0"/>
            <a:t> </a:t>
          </a:r>
          <a:r>
            <a:rPr lang="en-US" sz="2400" dirty="0" err="1" smtClean="0"/>
            <a:t>asing</a:t>
          </a:r>
          <a:r>
            <a:rPr lang="en-US" sz="2400" dirty="0" smtClean="0"/>
            <a:t>, </a:t>
          </a:r>
          <a:r>
            <a:rPr lang="en-US" sz="2400" dirty="0" err="1" smtClean="0"/>
            <a:t>berikut</a:t>
          </a:r>
          <a:r>
            <a:rPr lang="en-US" sz="2400" dirty="0" smtClean="0"/>
            <a:t> orang yang </a:t>
          </a:r>
          <a:r>
            <a:rPr lang="en-US" sz="2400" dirty="0" err="1" smtClean="0"/>
            <a:t>diperbantukan</a:t>
          </a:r>
          <a:r>
            <a:rPr lang="en-US" sz="2400" dirty="0" smtClean="0"/>
            <a:t> </a:t>
          </a:r>
          <a:r>
            <a:rPr lang="en-US" sz="2400" dirty="0" err="1" smtClean="0"/>
            <a:t>terhadapnya</a:t>
          </a:r>
          <a:r>
            <a:rPr lang="en-US" sz="2400" dirty="0" smtClean="0"/>
            <a:t>, </a:t>
          </a:r>
          <a:r>
            <a:rPr lang="en-US" sz="2400" dirty="0" err="1" smtClean="0"/>
            <a:t>dengan</a:t>
          </a:r>
          <a:r>
            <a:rPr lang="en-US" sz="2400" dirty="0" smtClean="0"/>
            <a:t> </a:t>
          </a:r>
          <a:r>
            <a:rPr lang="en-US" sz="2400" dirty="0" err="1" smtClean="0"/>
            <a:t>syarat</a:t>
          </a:r>
          <a:r>
            <a:rPr lang="en-US" sz="2400" dirty="0" smtClean="0"/>
            <a:t>:</a:t>
          </a:r>
          <a:endParaRPr lang="en-US" sz="2400" dirty="0"/>
        </a:p>
      </dgm:t>
    </dgm:pt>
    <dgm:pt modelId="{9AD88B1D-B9A1-441A-B0FD-5A8C9B60F625}" type="parTrans" cxnId="{09049950-470F-457A-930D-FA4B380B6B78}">
      <dgm:prSet/>
      <dgm:spPr/>
      <dgm:t>
        <a:bodyPr/>
        <a:lstStyle/>
        <a:p>
          <a:endParaRPr lang="en-US"/>
        </a:p>
      </dgm:t>
    </dgm:pt>
    <dgm:pt modelId="{D0AAB76D-1775-450B-9FB6-A4D0E638D186}" type="sibTrans" cxnId="{09049950-470F-457A-930D-FA4B380B6B78}">
      <dgm:prSet/>
      <dgm:spPr/>
      <dgm:t>
        <a:bodyPr/>
        <a:lstStyle/>
        <a:p>
          <a:endParaRPr lang="en-US"/>
        </a:p>
      </dgm:t>
    </dgm:pt>
    <dgm:pt modelId="{2C49F053-F652-4F9B-B6A1-1531823DB762}">
      <dgm:prSet custT="1"/>
      <dgm:spPr/>
      <dgm:t>
        <a:bodyPr/>
        <a:lstStyle/>
        <a:p>
          <a:r>
            <a:rPr lang="it-IT" sz="2400" dirty="0" smtClean="0"/>
            <a:t>Di Indonesia tidak menerima/ memperoleh penghasilan di luar jabatannya.</a:t>
          </a:r>
          <a:endParaRPr lang="en-US" sz="2400" dirty="0"/>
        </a:p>
      </dgm:t>
    </dgm:pt>
    <dgm:pt modelId="{198C0A16-2580-4896-9106-252B486DBCFE}" type="parTrans" cxnId="{10CDBC77-5BF6-4FCC-A372-E1E299A4AD10}">
      <dgm:prSet/>
      <dgm:spPr/>
      <dgm:t>
        <a:bodyPr/>
        <a:lstStyle/>
        <a:p>
          <a:endParaRPr lang="en-US"/>
        </a:p>
      </dgm:t>
    </dgm:pt>
    <dgm:pt modelId="{EE6CB642-ADE5-495E-9691-1D5F96B42C86}" type="sibTrans" cxnId="{10CDBC77-5BF6-4FCC-A372-E1E299A4AD10}">
      <dgm:prSet/>
      <dgm:spPr/>
      <dgm:t>
        <a:bodyPr/>
        <a:lstStyle/>
        <a:p>
          <a:endParaRPr lang="en-US"/>
        </a:p>
      </dgm:t>
    </dgm:pt>
    <dgm:pt modelId="{FBFFA111-DA6E-4CED-9CF7-7DC635A88FD6}">
      <dgm:prSet custT="1"/>
      <dgm:spPr/>
      <dgm:t>
        <a:bodyPr/>
        <a:lstStyle/>
        <a:p>
          <a:r>
            <a:rPr lang="en-US" sz="2400" dirty="0" smtClean="0"/>
            <a:t>Berasal dari negara yang memberikan perlakuan </a:t>
          </a:r>
          <a:r>
            <a:rPr lang="en-US" sz="2400" dirty="0" err="1" smtClean="0"/>
            <a:t>timbal</a:t>
          </a:r>
          <a:r>
            <a:rPr lang="en-US" sz="2400" dirty="0" smtClean="0"/>
            <a:t> </a:t>
          </a:r>
          <a:r>
            <a:rPr lang="en-US" sz="2400" dirty="0" err="1" smtClean="0"/>
            <a:t>balik</a:t>
          </a:r>
          <a:r>
            <a:rPr lang="en-US" sz="2400" dirty="0" smtClean="0"/>
            <a:t>.</a:t>
          </a:r>
          <a:endParaRPr lang="en-US" sz="2400" dirty="0"/>
        </a:p>
      </dgm:t>
    </dgm:pt>
    <dgm:pt modelId="{2B58AC17-FD28-4CD7-A532-79673963E63E}" type="parTrans" cxnId="{1B21D03C-5484-4673-BF96-96B6F70F759B}">
      <dgm:prSet/>
      <dgm:spPr/>
      <dgm:t>
        <a:bodyPr/>
        <a:lstStyle/>
        <a:p>
          <a:endParaRPr lang="en-US"/>
        </a:p>
      </dgm:t>
    </dgm:pt>
    <dgm:pt modelId="{631E71BA-90E4-48BC-BA96-BB3A8ADF0019}" type="sibTrans" cxnId="{1B21D03C-5484-4673-BF96-96B6F70F759B}">
      <dgm:prSet/>
      <dgm:spPr/>
      <dgm:t>
        <a:bodyPr/>
        <a:lstStyle/>
        <a:p>
          <a:endParaRPr lang="en-US"/>
        </a:p>
      </dgm:t>
    </dgm:pt>
    <dgm:pt modelId="{F7C84D68-82FC-4D69-BDE0-E24045C1C2C2}">
      <dgm:prSet custT="1"/>
      <dgm:spPr/>
      <dgm:t>
        <a:bodyPr/>
        <a:lstStyle/>
        <a:p>
          <a:r>
            <a:rPr lang="en-US" sz="2400" dirty="0" smtClean="0"/>
            <a:t>Di Indonesia tidak menjalankan usaha/ kegiatan/ pekerjaan lain </a:t>
          </a:r>
          <a:r>
            <a:rPr lang="en-US" sz="2400" dirty="0" err="1" smtClean="0"/>
            <a:t>untuk</a:t>
          </a:r>
          <a:r>
            <a:rPr lang="en-US" sz="2400" dirty="0" smtClean="0"/>
            <a:t> </a:t>
          </a:r>
          <a:r>
            <a:rPr lang="en-US" sz="2400" dirty="0" err="1" smtClean="0"/>
            <a:t>memperoleh</a:t>
          </a:r>
          <a:r>
            <a:rPr lang="en-US" sz="2400" dirty="0" smtClean="0"/>
            <a:t> </a:t>
          </a:r>
          <a:r>
            <a:rPr lang="en-US" sz="2400" dirty="0" err="1" smtClean="0"/>
            <a:t>penghasilan</a:t>
          </a:r>
          <a:r>
            <a:rPr lang="en-US" sz="2400" dirty="0" smtClean="0"/>
            <a:t>.</a:t>
          </a:r>
          <a:endParaRPr lang="en-US" sz="2400" dirty="0"/>
        </a:p>
      </dgm:t>
    </dgm:pt>
    <dgm:pt modelId="{7609028D-5EEC-41FE-8AFE-9C2966EDF501}" type="parTrans" cxnId="{77F26BE0-6E15-4EF0-BEDE-93A040621260}">
      <dgm:prSet/>
      <dgm:spPr/>
      <dgm:t>
        <a:bodyPr/>
        <a:lstStyle/>
        <a:p>
          <a:endParaRPr lang="en-US"/>
        </a:p>
      </dgm:t>
    </dgm:pt>
    <dgm:pt modelId="{FB07C396-798C-495E-9B91-444AB44B6F06}" type="sibTrans" cxnId="{77F26BE0-6E15-4EF0-BEDE-93A040621260}">
      <dgm:prSet/>
      <dgm:spPr/>
      <dgm:t>
        <a:bodyPr/>
        <a:lstStyle/>
        <a:p>
          <a:endParaRPr lang="en-US"/>
        </a:p>
      </dgm:t>
    </dgm:pt>
    <dgm:pt modelId="{92EC9EEE-6FCD-42C2-BFF1-6F64A787C776}" type="pres">
      <dgm:prSet presAssocID="{7C2921E1-2F46-4967-872F-8B9F4ED97335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1841D87A-F7FC-4850-B0D3-84D2463BD7B1}" type="pres">
      <dgm:prSet presAssocID="{0C115BE2-75E4-49F2-8F1E-A9197C1E4C63}" presName="parenttextcomposite" presStyleCnt="0"/>
      <dgm:spPr/>
    </dgm:pt>
    <dgm:pt modelId="{37D41FA8-7265-4BEF-BA9F-C4EDAD2BAD00}" type="pres">
      <dgm:prSet presAssocID="{0C115BE2-75E4-49F2-8F1E-A9197C1E4C63}" presName="parenttext" presStyleLbl="revTx" presStyleIdx="0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6E9DEF-AD5C-467A-822C-9B62A0380494}" type="pres">
      <dgm:prSet presAssocID="{0C115BE2-75E4-49F2-8F1E-A9197C1E4C63}" presName="composite" presStyleCnt="0"/>
      <dgm:spPr/>
    </dgm:pt>
    <dgm:pt modelId="{1EC1EBDE-0B3A-4DED-A943-23749452F61F}" type="pres">
      <dgm:prSet presAssocID="{0C115BE2-75E4-49F2-8F1E-A9197C1E4C63}" presName="chevron1" presStyleLbl="alignNode1" presStyleIdx="0" presStyleCnt="14"/>
      <dgm:spPr/>
    </dgm:pt>
    <dgm:pt modelId="{0A3109FB-A29A-4EA6-8CA7-7AE564DDC587}" type="pres">
      <dgm:prSet presAssocID="{0C115BE2-75E4-49F2-8F1E-A9197C1E4C63}" presName="chevron2" presStyleLbl="alignNode1" presStyleIdx="1" presStyleCnt="14"/>
      <dgm:spPr/>
    </dgm:pt>
    <dgm:pt modelId="{ED70DE8B-854D-4463-A106-4F91723A6D4D}" type="pres">
      <dgm:prSet presAssocID="{0C115BE2-75E4-49F2-8F1E-A9197C1E4C63}" presName="chevron3" presStyleLbl="alignNode1" presStyleIdx="2" presStyleCnt="14"/>
      <dgm:spPr/>
    </dgm:pt>
    <dgm:pt modelId="{C40103E4-EE06-49AB-BB68-F5AB9C256C6D}" type="pres">
      <dgm:prSet presAssocID="{0C115BE2-75E4-49F2-8F1E-A9197C1E4C63}" presName="chevron4" presStyleLbl="alignNode1" presStyleIdx="3" presStyleCnt="14"/>
      <dgm:spPr/>
    </dgm:pt>
    <dgm:pt modelId="{A211069C-4305-4CB6-94AB-E5F3E8673AC5}" type="pres">
      <dgm:prSet presAssocID="{0C115BE2-75E4-49F2-8F1E-A9197C1E4C63}" presName="chevron5" presStyleLbl="alignNode1" presStyleIdx="4" presStyleCnt="14"/>
      <dgm:spPr/>
    </dgm:pt>
    <dgm:pt modelId="{00655F61-C9D7-4526-926F-1CC2C13D45A3}" type="pres">
      <dgm:prSet presAssocID="{0C115BE2-75E4-49F2-8F1E-A9197C1E4C63}" presName="chevron6" presStyleLbl="alignNode1" presStyleIdx="5" presStyleCnt="14"/>
      <dgm:spPr/>
    </dgm:pt>
    <dgm:pt modelId="{9569023B-56A4-4F58-9787-588773651993}" type="pres">
      <dgm:prSet presAssocID="{0C115BE2-75E4-49F2-8F1E-A9197C1E4C63}" presName="chevron7" presStyleLbl="alignNode1" presStyleIdx="6" presStyleCnt="14"/>
      <dgm:spPr/>
    </dgm:pt>
    <dgm:pt modelId="{781BCD8A-593D-403E-8DB9-465E2707BA5F}" type="pres">
      <dgm:prSet presAssocID="{0C115BE2-75E4-49F2-8F1E-A9197C1E4C63}" presName="childtext" presStyleLbl="solidFgAcc1" presStyleIdx="0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9B8199-0E2B-49D8-9408-D37CD339CAF4}" type="pres">
      <dgm:prSet presAssocID="{D0AAB76D-1775-450B-9FB6-A4D0E638D186}" presName="sibTrans" presStyleCnt="0"/>
      <dgm:spPr/>
    </dgm:pt>
    <dgm:pt modelId="{45F52012-4265-4F7D-A7DE-4EA0A3D57396}" type="pres">
      <dgm:prSet presAssocID="{65721E05-E217-40AF-9D22-EF383C4B0D93}" presName="parenttextcomposite" presStyleCnt="0"/>
      <dgm:spPr/>
    </dgm:pt>
    <dgm:pt modelId="{9A4E01F7-23A6-4C98-B501-EF771CCDB268}" type="pres">
      <dgm:prSet presAssocID="{65721E05-E217-40AF-9D22-EF383C4B0D93}" presName="parenttext" presStyleLbl="revTx" presStyleIdx="1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AE3737-67C6-4D5E-8408-A7FD5F97453B}" type="pres">
      <dgm:prSet presAssocID="{65721E05-E217-40AF-9D22-EF383C4B0D93}" presName="composite" presStyleCnt="0"/>
      <dgm:spPr/>
    </dgm:pt>
    <dgm:pt modelId="{9602107B-EE9B-46D8-8310-EC7AC0565D95}" type="pres">
      <dgm:prSet presAssocID="{65721E05-E217-40AF-9D22-EF383C4B0D93}" presName="chevron1" presStyleLbl="alignNode1" presStyleIdx="7" presStyleCnt="14"/>
      <dgm:spPr/>
    </dgm:pt>
    <dgm:pt modelId="{B4B206BA-347B-4D36-B090-0DC9302D2404}" type="pres">
      <dgm:prSet presAssocID="{65721E05-E217-40AF-9D22-EF383C4B0D93}" presName="chevron2" presStyleLbl="alignNode1" presStyleIdx="8" presStyleCnt="14"/>
      <dgm:spPr/>
    </dgm:pt>
    <dgm:pt modelId="{FE8AEEEC-F4C3-476A-881D-41155B94602D}" type="pres">
      <dgm:prSet presAssocID="{65721E05-E217-40AF-9D22-EF383C4B0D93}" presName="chevron3" presStyleLbl="alignNode1" presStyleIdx="9" presStyleCnt="14"/>
      <dgm:spPr/>
    </dgm:pt>
    <dgm:pt modelId="{79144958-79F8-47E6-B8A2-9930CED362E4}" type="pres">
      <dgm:prSet presAssocID="{65721E05-E217-40AF-9D22-EF383C4B0D93}" presName="chevron4" presStyleLbl="alignNode1" presStyleIdx="10" presStyleCnt="14"/>
      <dgm:spPr/>
    </dgm:pt>
    <dgm:pt modelId="{E1F7D914-4140-43FF-87C3-9991BE3C75BB}" type="pres">
      <dgm:prSet presAssocID="{65721E05-E217-40AF-9D22-EF383C4B0D93}" presName="chevron5" presStyleLbl="alignNode1" presStyleIdx="11" presStyleCnt="14"/>
      <dgm:spPr/>
    </dgm:pt>
    <dgm:pt modelId="{C2337D9B-4B3E-4EF0-965C-60C2916A1226}" type="pres">
      <dgm:prSet presAssocID="{65721E05-E217-40AF-9D22-EF383C4B0D93}" presName="chevron6" presStyleLbl="alignNode1" presStyleIdx="12" presStyleCnt="14"/>
      <dgm:spPr/>
    </dgm:pt>
    <dgm:pt modelId="{65103452-4FAE-4A17-99D0-991053CFA9F9}" type="pres">
      <dgm:prSet presAssocID="{65721E05-E217-40AF-9D22-EF383C4B0D93}" presName="chevron7" presStyleLbl="alignNode1" presStyleIdx="13" presStyleCnt="14"/>
      <dgm:spPr/>
    </dgm:pt>
    <dgm:pt modelId="{9409D329-A02E-4180-AA01-83231B607FEE}" type="pres">
      <dgm:prSet presAssocID="{65721E05-E217-40AF-9D22-EF383C4B0D93}" presName="childtext" presStyleLbl="solidFgAcc1" presStyleIdx="1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F26BE0-6E15-4EF0-BEDE-93A040621260}" srcId="{65721E05-E217-40AF-9D22-EF383C4B0D93}" destId="{F7C84D68-82FC-4D69-BDE0-E24045C1C2C2}" srcOrd="1" destOrd="0" parTransId="{7609028D-5EEC-41FE-8AFE-9C2966EDF501}" sibTransId="{FB07C396-798C-495E-9B91-444AB44B6F06}"/>
    <dgm:cxn modelId="{6E223E25-14DD-4858-8D16-22E51C2EFF97}" type="presOf" srcId="{3256AE08-9390-4543-A0D4-04759C8A4515}" destId="{781BCD8A-593D-403E-8DB9-465E2707BA5F}" srcOrd="0" destOrd="0" presId="urn:microsoft.com/office/officeart/2008/layout/VerticalAccentList"/>
    <dgm:cxn modelId="{18C14CA9-B736-498A-9598-179BE09BE82C}" type="presOf" srcId="{FBFFA111-DA6E-4CED-9CF7-7DC635A88FD6}" destId="{781BCD8A-593D-403E-8DB9-465E2707BA5F}" srcOrd="0" destOrd="2" presId="urn:microsoft.com/office/officeart/2008/layout/VerticalAccentList"/>
    <dgm:cxn modelId="{561415D9-AB42-43B3-9976-7E7AAB735602}" type="presOf" srcId="{0C115BE2-75E4-49F2-8F1E-A9197C1E4C63}" destId="{37D41FA8-7265-4BEF-BA9F-C4EDAD2BAD00}" srcOrd="0" destOrd="0" presId="urn:microsoft.com/office/officeart/2008/layout/VerticalAccentList"/>
    <dgm:cxn modelId="{6ED7E798-3C18-4844-A4CA-F7224D766328}" type="presOf" srcId="{65721E05-E217-40AF-9D22-EF383C4B0D93}" destId="{9A4E01F7-23A6-4C98-B501-EF771CCDB268}" srcOrd="0" destOrd="0" presId="urn:microsoft.com/office/officeart/2008/layout/VerticalAccentList"/>
    <dgm:cxn modelId="{ACE41647-606B-4BAC-809B-B2C1997858D2}" type="presOf" srcId="{B6EAABE7-3333-41E3-8D4F-DD8C19DC051E}" destId="{9409D329-A02E-4180-AA01-83231B607FEE}" srcOrd="0" destOrd="0" presId="urn:microsoft.com/office/officeart/2008/layout/VerticalAccentList"/>
    <dgm:cxn modelId="{B5A4A3D0-388E-4BAC-9BDF-50A9F24C63CA}" srcId="{0C115BE2-75E4-49F2-8F1E-A9197C1E4C63}" destId="{3256AE08-9390-4543-A0D4-04759C8A4515}" srcOrd="0" destOrd="0" parTransId="{AD9A467B-968C-4BA1-B8B1-7166FEB47401}" sibTransId="{87CAB153-33A5-4F6D-8C2D-7870ADC46C1A}"/>
    <dgm:cxn modelId="{3294055C-197C-463D-8096-E6BA559CD088}" type="presOf" srcId="{F7C84D68-82FC-4D69-BDE0-E24045C1C2C2}" destId="{9409D329-A02E-4180-AA01-83231B607FEE}" srcOrd="0" destOrd="1" presId="urn:microsoft.com/office/officeart/2008/layout/VerticalAccentList"/>
    <dgm:cxn modelId="{204C7AD7-DBA5-41A7-819C-A0018EA0EBF0}" srcId="{7C2921E1-2F46-4967-872F-8B9F4ED97335}" destId="{65721E05-E217-40AF-9D22-EF383C4B0D93}" srcOrd="1" destOrd="0" parTransId="{565C96C0-A351-4F72-BFA8-B9306A96D03A}" sibTransId="{22E40803-67D9-4623-934B-D22A265CE468}"/>
    <dgm:cxn modelId="{B5746F89-091C-4EFF-9E11-4DB17123309F}" type="presOf" srcId="{7C2921E1-2F46-4967-872F-8B9F4ED97335}" destId="{92EC9EEE-6FCD-42C2-BFF1-6F64A787C776}" srcOrd="0" destOrd="0" presId="urn:microsoft.com/office/officeart/2008/layout/VerticalAccentList"/>
    <dgm:cxn modelId="{10CDBC77-5BF6-4FCC-A372-E1E299A4AD10}" srcId="{0C115BE2-75E4-49F2-8F1E-A9197C1E4C63}" destId="{2C49F053-F652-4F9B-B6A1-1531823DB762}" srcOrd="1" destOrd="0" parTransId="{198C0A16-2580-4896-9106-252B486DBCFE}" sibTransId="{EE6CB642-ADE5-495E-9691-1D5F96B42C86}"/>
    <dgm:cxn modelId="{F8756DB9-44E2-4F3D-A969-4574B4F61F13}" type="presOf" srcId="{2C49F053-F652-4F9B-B6A1-1531823DB762}" destId="{781BCD8A-593D-403E-8DB9-465E2707BA5F}" srcOrd="0" destOrd="1" presId="urn:microsoft.com/office/officeart/2008/layout/VerticalAccentList"/>
    <dgm:cxn modelId="{EABDF466-0A09-458E-B498-33B16280B8E0}" srcId="{65721E05-E217-40AF-9D22-EF383C4B0D93}" destId="{B6EAABE7-3333-41E3-8D4F-DD8C19DC051E}" srcOrd="0" destOrd="0" parTransId="{4C98136D-0A96-4131-A5B5-C9300A2563C0}" sibTransId="{DD670CD2-41A1-4503-9284-6AD6CCFDF5A8}"/>
    <dgm:cxn modelId="{09049950-470F-457A-930D-FA4B380B6B78}" srcId="{7C2921E1-2F46-4967-872F-8B9F4ED97335}" destId="{0C115BE2-75E4-49F2-8F1E-A9197C1E4C63}" srcOrd="0" destOrd="0" parTransId="{9AD88B1D-B9A1-441A-B0FD-5A8C9B60F625}" sibTransId="{D0AAB76D-1775-450B-9FB6-A4D0E638D186}"/>
    <dgm:cxn modelId="{1B21D03C-5484-4673-BF96-96B6F70F759B}" srcId="{0C115BE2-75E4-49F2-8F1E-A9197C1E4C63}" destId="{FBFFA111-DA6E-4CED-9CF7-7DC635A88FD6}" srcOrd="2" destOrd="0" parTransId="{2B58AC17-FD28-4CD7-A532-79673963E63E}" sibTransId="{631E71BA-90E4-48BC-BA96-BB3A8ADF0019}"/>
    <dgm:cxn modelId="{B79FFDA6-0A9C-421E-B7CE-BB04C30B72D7}" type="presParOf" srcId="{92EC9EEE-6FCD-42C2-BFF1-6F64A787C776}" destId="{1841D87A-F7FC-4850-B0D3-84D2463BD7B1}" srcOrd="0" destOrd="0" presId="urn:microsoft.com/office/officeart/2008/layout/VerticalAccentList"/>
    <dgm:cxn modelId="{859AB3F6-9EC3-44D3-90EA-3D74D3AB0382}" type="presParOf" srcId="{1841D87A-F7FC-4850-B0D3-84D2463BD7B1}" destId="{37D41FA8-7265-4BEF-BA9F-C4EDAD2BAD00}" srcOrd="0" destOrd="0" presId="urn:microsoft.com/office/officeart/2008/layout/VerticalAccentList"/>
    <dgm:cxn modelId="{A4A1C44C-D7F6-44C1-B698-AABEC34F776B}" type="presParOf" srcId="{92EC9EEE-6FCD-42C2-BFF1-6F64A787C776}" destId="{586E9DEF-AD5C-467A-822C-9B62A0380494}" srcOrd="1" destOrd="0" presId="urn:microsoft.com/office/officeart/2008/layout/VerticalAccentList"/>
    <dgm:cxn modelId="{6CDF4E8F-E328-47F6-8F2A-9FBEB83AA8D5}" type="presParOf" srcId="{586E9DEF-AD5C-467A-822C-9B62A0380494}" destId="{1EC1EBDE-0B3A-4DED-A943-23749452F61F}" srcOrd="0" destOrd="0" presId="urn:microsoft.com/office/officeart/2008/layout/VerticalAccentList"/>
    <dgm:cxn modelId="{CDDF3D94-D9D3-42CD-92D2-A8580F3DCBF4}" type="presParOf" srcId="{586E9DEF-AD5C-467A-822C-9B62A0380494}" destId="{0A3109FB-A29A-4EA6-8CA7-7AE564DDC587}" srcOrd="1" destOrd="0" presId="urn:microsoft.com/office/officeart/2008/layout/VerticalAccentList"/>
    <dgm:cxn modelId="{470A3D96-8284-40DE-AB76-B93441DC6949}" type="presParOf" srcId="{586E9DEF-AD5C-467A-822C-9B62A0380494}" destId="{ED70DE8B-854D-4463-A106-4F91723A6D4D}" srcOrd="2" destOrd="0" presId="urn:microsoft.com/office/officeart/2008/layout/VerticalAccentList"/>
    <dgm:cxn modelId="{C8305620-0E0A-417E-9610-843B95DD15F2}" type="presParOf" srcId="{586E9DEF-AD5C-467A-822C-9B62A0380494}" destId="{C40103E4-EE06-49AB-BB68-F5AB9C256C6D}" srcOrd="3" destOrd="0" presId="urn:microsoft.com/office/officeart/2008/layout/VerticalAccentList"/>
    <dgm:cxn modelId="{1CBFBA04-D5B3-4CCA-BCBB-FCC32862A327}" type="presParOf" srcId="{586E9DEF-AD5C-467A-822C-9B62A0380494}" destId="{A211069C-4305-4CB6-94AB-E5F3E8673AC5}" srcOrd="4" destOrd="0" presId="urn:microsoft.com/office/officeart/2008/layout/VerticalAccentList"/>
    <dgm:cxn modelId="{A7622B98-7214-4B50-883A-AD47F1024975}" type="presParOf" srcId="{586E9DEF-AD5C-467A-822C-9B62A0380494}" destId="{00655F61-C9D7-4526-926F-1CC2C13D45A3}" srcOrd="5" destOrd="0" presId="urn:microsoft.com/office/officeart/2008/layout/VerticalAccentList"/>
    <dgm:cxn modelId="{08BC04A8-9BB6-461C-BF0C-1556DFDA7A99}" type="presParOf" srcId="{586E9DEF-AD5C-467A-822C-9B62A0380494}" destId="{9569023B-56A4-4F58-9787-588773651993}" srcOrd="6" destOrd="0" presId="urn:microsoft.com/office/officeart/2008/layout/VerticalAccentList"/>
    <dgm:cxn modelId="{DB061174-9740-4D49-B8B6-5BB8B219BFDD}" type="presParOf" srcId="{586E9DEF-AD5C-467A-822C-9B62A0380494}" destId="{781BCD8A-593D-403E-8DB9-465E2707BA5F}" srcOrd="7" destOrd="0" presId="urn:microsoft.com/office/officeart/2008/layout/VerticalAccentList"/>
    <dgm:cxn modelId="{1C253320-1141-428A-AA5E-AC92BB63277E}" type="presParOf" srcId="{92EC9EEE-6FCD-42C2-BFF1-6F64A787C776}" destId="{B19B8199-0E2B-49D8-9408-D37CD339CAF4}" srcOrd="2" destOrd="0" presId="urn:microsoft.com/office/officeart/2008/layout/VerticalAccentList"/>
    <dgm:cxn modelId="{A37D5F70-AB18-44A1-84F1-582F8F047DF1}" type="presParOf" srcId="{92EC9EEE-6FCD-42C2-BFF1-6F64A787C776}" destId="{45F52012-4265-4F7D-A7DE-4EA0A3D57396}" srcOrd="3" destOrd="0" presId="urn:microsoft.com/office/officeart/2008/layout/VerticalAccentList"/>
    <dgm:cxn modelId="{807F499C-BC2A-4086-A9DD-D73A4C4109D0}" type="presParOf" srcId="{45F52012-4265-4F7D-A7DE-4EA0A3D57396}" destId="{9A4E01F7-23A6-4C98-B501-EF771CCDB268}" srcOrd="0" destOrd="0" presId="urn:microsoft.com/office/officeart/2008/layout/VerticalAccentList"/>
    <dgm:cxn modelId="{A2C056A8-9B2D-4855-B11D-45F70F1776E3}" type="presParOf" srcId="{92EC9EEE-6FCD-42C2-BFF1-6F64A787C776}" destId="{80AE3737-67C6-4D5E-8408-A7FD5F97453B}" srcOrd="4" destOrd="0" presId="urn:microsoft.com/office/officeart/2008/layout/VerticalAccentList"/>
    <dgm:cxn modelId="{BB9D7863-7A3E-49B8-8BAC-DD213BFDC56E}" type="presParOf" srcId="{80AE3737-67C6-4D5E-8408-A7FD5F97453B}" destId="{9602107B-EE9B-46D8-8310-EC7AC0565D95}" srcOrd="0" destOrd="0" presId="urn:microsoft.com/office/officeart/2008/layout/VerticalAccentList"/>
    <dgm:cxn modelId="{FBF15838-97EB-42CE-A638-527594832B74}" type="presParOf" srcId="{80AE3737-67C6-4D5E-8408-A7FD5F97453B}" destId="{B4B206BA-347B-4D36-B090-0DC9302D2404}" srcOrd="1" destOrd="0" presId="urn:microsoft.com/office/officeart/2008/layout/VerticalAccentList"/>
    <dgm:cxn modelId="{206282F6-96D5-4BD1-AA4D-C4831060391F}" type="presParOf" srcId="{80AE3737-67C6-4D5E-8408-A7FD5F97453B}" destId="{FE8AEEEC-F4C3-476A-881D-41155B94602D}" srcOrd="2" destOrd="0" presId="urn:microsoft.com/office/officeart/2008/layout/VerticalAccentList"/>
    <dgm:cxn modelId="{32469FE6-C5B6-4E71-A1F2-55EA4A0B2E35}" type="presParOf" srcId="{80AE3737-67C6-4D5E-8408-A7FD5F97453B}" destId="{79144958-79F8-47E6-B8A2-9930CED362E4}" srcOrd="3" destOrd="0" presId="urn:microsoft.com/office/officeart/2008/layout/VerticalAccentList"/>
    <dgm:cxn modelId="{D2895C82-C8F2-459D-AF38-BFE64511F933}" type="presParOf" srcId="{80AE3737-67C6-4D5E-8408-A7FD5F97453B}" destId="{E1F7D914-4140-43FF-87C3-9991BE3C75BB}" srcOrd="4" destOrd="0" presId="urn:microsoft.com/office/officeart/2008/layout/VerticalAccentList"/>
    <dgm:cxn modelId="{F42C656B-5260-425E-8274-90BEDD829840}" type="presParOf" srcId="{80AE3737-67C6-4D5E-8408-A7FD5F97453B}" destId="{C2337D9B-4B3E-4EF0-965C-60C2916A1226}" srcOrd="5" destOrd="0" presId="urn:microsoft.com/office/officeart/2008/layout/VerticalAccentList"/>
    <dgm:cxn modelId="{99F4746B-6535-41CD-A0F2-6AEA337B58D1}" type="presParOf" srcId="{80AE3737-67C6-4D5E-8408-A7FD5F97453B}" destId="{65103452-4FAE-4A17-99D0-991053CFA9F9}" srcOrd="6" destOrd="0" presId="urn:microsoft.com/office/officeart/2008/layout/VerticalAccentList"/>
    <dgm:cxn modelId="{0997BFC4-4D73-4A11-A9ED-F32DFC153019}" type="presParOf" srcId="{80AE3737-67C6-4D5E-8408-A7FD5F97453B}" destId="{9409D329-A02E-4180-AA01-83231B607FEE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231743-AD2C-4941-97F0-A2D3A2DA6D26}" type="doc">
      <dgm:prSet loTypeId="urn:microsoft.com/office/officeart/2005/8/layout/hierarchy4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670B66F6-53D8-40FD-9CB9-6229C35F611D}">
      <dgm:prSet phldrT="[Text]" custT="1"/>
      <dgm:spPr/>
      <dgm:t>
        <a:bodyPr/>
        <a:lstStyle/>
        <a:p>
          <a:r>
            <a:rPr lang="en-US" sz="2400" b="1" dirty="0" err="1" smtClean="0"/>
            <a:t>Penghasilan</a:t>
          </a:r>
          <a:r>
            <a:rPr lang="en-US" sz="2400" b="1" dirty="0" smtClean="0"/>
            <a:t> </a:t>
          </a:r>
          <a:r>
            <a:rPr lang="en-US" sz="2400" b="1" dirty="0" err="1" smtClean="0"/>
            <a:t>pegawai</a:t>
          </a:r>
          <a:r>
            <a:rPr lang="en-US" sz="2400" b="1" dirty="0" smtClean="0"/>
            <a:t> </a:t>
          </a:r>
          <a:r>
            <a:rPr lang="en-US" sz="2400" b="1" dirty="0" err="1" smtClean="0"/>
            <a:t>tetap</a:t>
          </a:r>
          <a:r>
            <a:rPr lang="en-US" sz="2400" b="1" dirty="0" smtClean="0"/>
            <a:t>.</a:t>
          </a:r>
          <a:endParaRPr lang="en-US" sz="2400" b="1" dirty="0">
            <a:latin typeface="+mn-lt"/>
            <a:cs typeface="Calibri" pitchFamily="34" charset="0"/>
          </a:endParaRPr>
        </a:p>
      </dgm:t>
    </dgm:pt>
    <dgm:pt modelId="{C7FF76F7-65C9-4DEB-AA64-8A39BC5D6A0D}" type="parTrans" cxnId="{69929B95-050B-47DA-8C9B-0C4EC822D752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8E30F762-F029-4F6E-83FC-9F5B138E6278}" type="sibTrans" cxnId="{69929B95-050B-47DA-8C9B-0C4EC822D752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372947F7-1DEB-4597-A742-23445AF2C2D9}">
      <dgm:prSet phldrT="[Text]"/>
      <dgm:spPr/>
      <dgm:t>
        <a:bodyPr/>
        <a:lstStyle/>
        <a:p>
          <a:r>
            <a:rPr lang="en-US" b="1" dirty="0" err="1" smtClean="0"/>
            <a:t>Penghasilan</a:t>
          </a:r>
          <a:r>
            <a:rPr lang="en-US" b="1" dirty="0" smtClean="0"/>
            <a:t> </a:t>
          </a:r>
          <a:r>
            <a:rPr lang="en-US" b="1" dirty="0" err="1" smtClean="0"/>
            <a:t>penerima</a:t>
          </a:r>
          <a:r>
            <a:rPr lang="en-US" b="1" dirty="0" smtClean="0"/>
            <a:t> </a:t>
          </a:r>
          <a:r>
            <a:rPr lang="en-US" b="1" dirty="0" err="1" smtClean="0"/>
            <a:t>pensiun</a:t>
          </a:r>
          <a:r>
            <a:rPr lang="en-US" b="1" dirty="0" smtClean="0"/>
            <a:t> </a:t>
          </a:r>
          <a:r>
            <a:rPr lang="en-US" b="1" dirty="0" err="1" smtClean="0"/>
            <a:t>secara</a:t>
          </a:r>
          <a:r>
            <a:rPr lang="en-US" b="1" dirty="0" smtClean="0"/>
            <a:t> </a:t>
          </a:r>
          <a:r>
            <a:rPr lang="en-US" b="1" dirty="0" err="1" smtClean="0"/>
            <a:t>teratur</a:t>
          </a:r>
          <a:r>
            <a:rPr lang="en-US" b="1" dirty="0" smtClean="0"/>
            <a:t>.</a:t>
          </a:r>
          <a:endParaRPr lang="en-US" b="1" dirty="0"/>
        </a:p>
      </dgm:t>
    </dgm:pt>
    <dgm:pt modelId="{AA025E13-E698-4ED0-961D-3D64C4949D71}" type="parTrans" cxnId="{9C4345B4-D9B4-4941-9FC2-36CC239B7105}">
      <dgm:prSet/>
      <dgm:spPr/>
      <dgm:t>
        <a:bodyPr/>
        <a:lstStyle/>
        <a:p>
          <a:endParaRPr lang="en-US"/>
        </a:p>
      </dgm:t>
    </dgm:pt>
    <dgm:pt modelId="{384B5E98-27F4-4FC2-827A-91A9EAFAF977}" type="sibTrans" cxnId="{9C4345B4-D9B4-4941-9FC2-36CC239B7105}">
      <dgm:prSet/>
      <dgm:spPr/>
      <dgm:t>
        <a:bodyPr/>
        <a:lstStyle/>
        <a:p>
          <a:endParaRPr lang="en-US"/>
        </a:p>
      </dgm:t>
    </dgm:pt>
    <dgm:pt modelId="{23EC2F92-20E7-4BBD-913E-0FB0EA8C5D6B}">
      <dgm:prSet phldrT="[Text]"/>
      <dgm:spPr/>
      <dgm:t>
        <a:bodyPr/>
        <a:lstStyle/>
        <a:p>
          <a:r>
            <a:rPr lang="en-US" b="1" dirty="0" err="1" smtClean="0"/>
            <a:t>Penghasilan</a:t>
          </a:r>
          <a:r>
            <a:rPr lang="en-US" b="1" dirty="0" smtClean="0"/>
            <a:t> </a:t>
          </a:r>
          <a:r>
            <a:rPr lang="en-US" b="1" dirty="0" err="1" smtClean="0"/>
            <a:t>terkait</a:t>
          </a:r>
          <a:r>
            <a:rPr lang="en-US" b="1" dirty="0" smtClean="0"/>
            <a:t> PHK </a:t>
          </a:r>
          <a:r>
            <a:rPr lang="en-US" b="1" dirty="0" err="1" smtClean="0"/>
            <a:t>dan</a:t>
          </a:r>
          <a:r>
            <a:rPr lang="en-US" b="1" dirty="0" smtClean="0"/>
            <a:t> </a:t>
          </a:r>
          <a:r>
            <a:rPr lang="en-US" b="1" dirty="0" err="1" smtClean="0"/>
            <a:t>pensiun</a:t>
          </a:r>
          <a:r>
            <a:rPr lang="en-US" b="1" dirty="0" smtClean="0"/>
            <a:t> yang </a:t>
          </a:r>
          <a:r>
            <a:rPr lang="en-US" b="1" dirty="0" err="1" smtClean="0"/>
            <a:t>diterima</a:t>
          </a:r>
          <a:r>
            <a:rPr lang="en-US" b="1" dirty="0" smtClean="0"/>
            <a:t> </a:t>
          </a:r>
          <a:r>
            <a:rPr lang="en-US" b="1" dirty="0" err="1" smtClean="0"/>
            <a:t>secara</a:t>
          </a:r>
          <a:r>
            <a:rPr lang="en-US" b="1" dirty="0" smtClean="0"/>
            <a:t> </a:t>
          </a:r>
          <a:r>
            <a:rPr lang="en-US" b="1" dirty="0" err="1" smtClean="0"/>
            <a:t>sekaligus</a:t>
          </a:r>
          <a:r>
            <a:rPr lang="en-US" b="1" dirty="0" smtClean="0"/>
            <a:t>.</a:t>
          </a:r>
          <a:endParaRPr lang="en-US" b="1" dirty="0"/>
        </a:p>
      </dgm:t>
    </dgm:pt>
    <dgm:pt modelId="{4118D82A-76AE-4DCA-A341-AE2C92C4B0D8}" type="parTrans" cxnId="{41222884-E583-4669-8916-12310D202963}">
      <dgm:prSet/>
      <dgm:spPr/>
      <dgm:t>
        <a:bodyPr/>
        <a:lstStyle/>
        <a:p>
          <a:endParaRPr lang="en-US"/>
        </a:p>
      </dgm:t>
    </dgm:pt>
    <dgm:pt modelId="{D63AF370-0F0F-459F-8881-BB7B7A83B347}" type="sibTrans" cxnId="{41222884-E583-4669-8916-12310D202963}">
      <dgm:prSet/>
      <dgm:spPr/>
      <dgm:t>
        <a:bodyPr/>
        <a:lstStyle/>
        <a:p>
          <a:endParaRPr lang="en-US"/>
        </a:p>
      </dgm:t>
    </dgm:pt>
    <dgm:pt modelId="{B956C2AC-0F86-4842-AF3B-5ADD1B018B04}">
      <dgm:prSet phldrT="[Text]"/>
      <dgm:spPr/>
      <dgm:t>
        <a:bodyPr/>
        <a:lstStyle/>
        <a:p>
          <a:r>
            <a:rPr lang="en-US" b="1" dirty="0" err="1" smtClean="0"/>
            <a:t>Penghasilan</a:t>
          </a:r>
          <a:r>
            <a:rPr lang="en-US" b="1" dirty="0" smtClean="0"/>
            <a:t> </a:t>
          </a:r>
          <a:r>
            <a:rPr lang="en-US" b="1" dirty="0" err="1" smtClean="0"/>
            <a:t>pegawai</a:t>
          </a:r>
          <a:r>
            <a:rPr lang="en-US" b="1" dirty="0" smtClean="0"/>
            <a:t> </a:t>
          </a:r>
          <a:r>
            <a:rPr lang="en-US" b="1" dirty="0" err="1" smtClean="0"/>
            <a:t>tidak</a:t>
          </a:r>
          <a:r>
            <a:rPr lang="en-US" b="1" dirty="0" smtClean="0"/>
            <a:t> </a:t>
          </a:r>
          <a:r>
            <a:rPr lang="en-US" b="1" dirty="0" err="1" smtClean="0"/>
            <a:t>tetap</a:t>
          </a:r>
          <a:r>
            <a:rPr lang="en-US" b="1" dirty="0" smtClean="0"/>
            <a:t> </a:t>
          </a:r>
          <a:r>
            <a:rPr lang="en-US" b="1" dirty="0" err="1" smtClean="0"/>
            <a:t>atau</a:t>
          </a:r>
          <a:r>
            <a:rPr lang="en-US" b="1" dirty="0" smtClean="0"/>
            <a:t> </a:t>
          </a:r>
          <a:r>
            <a:rPr lang="en-US" b="1" dirty="0" err="1" smtClean="0"/>
            <a:t>tenaga</a:t>
          </a:r>
          <a:r>
            <a:rPr lang="en-US" b="1" dirty="0" smtClean="0"/>
            <a:t> </a:t>
          </a:r>
          <a:r>
            <a:rPr lang="en-US" b="1" dirty="0" err="1" smtClean="0"/>
            <a:t>kerja</a:t>
          </a:r>
          <a:r>
            <a:rPr lang="en-US" b="1" dirty="0" smtClean="0"/>
            <a:t> </a:t>
          </a:r>
          <a:r>
            <a:rPr lang="en-US" b="1" dirty="0" err="1" smtClean="0"/>
            <a:t>lepas</a:t>
          </a:r>
          <a:r>
            <a:rPr lang="en-US" b="1" dirty="0" smtClean="0"/>
            <a:t>.</a:t>
          </a:r>
          <a:endParaRPr lang="en-US" b="1" dirty="0"/>
        </a:p>
      </dgm:t>
    </dgm:pt>
    <dgm:pt modelId="{606EE6B3-11E7-4898-A514-30D162A5804E}" type="parTrans" cxnId="{6A1401A9-AED5-4D3C-BED5-B76AC10A7C0B}">
      <dgm:prSet/>
      <dgm:spPr/>
      <dgm:t>
        <a:bodyPr/>
        <a:lstStyle/>
        <a:p>
          <a:endParaRPr lang="en-US"/>
        </a:p>
      </dgm:t>
    </dgm:pt>
    <dgm:pt modelId="{2A76FF54-ACBE-48BA-886A-0526864B0695}" type="sibTrans" cxnId="{6A1401A9-AED5-4D3C-BED5-B76AC10A7C0B}">
      <dgm:prSet/>
      <dgm:spPr/>
      <dgm:t>
        <a:bodyPr/>
        <a:lstStyle/>
        <a:p>
          <a:endParaRPr lang="en-US"/>
        </a:p>
      </dgm:t>
    </dgm:pt>
    <dgm:pt modelId="{C78328C8-D81C-4013-BFD1-8F9195B71B41}">
      <dgm:prSet phldrT="[Text]"/>
      <dgm:spPr/>
      <dgm:t>
        <a:bodyPr/>
        <a:lstStyle/>
        <a:p>
          <a:r>
            <a:rPr lang="en-US" b="1" dirty="0" err="1" smtClean="0"/>
            <a:t>Imbalan</a:t>
          </a:r>
          <a:r>
            <a:rPr lang="en-US" b="1" dirty="0" smtClean="0"/>
            <a:t> </a:t>
          </a:r>
          <a:r>
            <a:rPr lang="en-US" b="1" dirty="0" err="1" smtClean="0"/>
            <a:t>kepada</a:t>
          </a:r>
          <a:r>
            <a:rPr lang="en-US" b="1" dirty="0" smtClean="0"/>
            <a:t> </a:t>
          </a:r>
          <a:r>
            <a:rPr lang="en-US" b="1" dirty="0" err="1" smtClean="0"/>
            <a:t>bukan</a:t>
          </a:r>
          <a:r>
            <a:rPr lang="en-US" b="1" dirty="0" smtClean="0"/>
            <a:t> </a:t>
          </a:r>
          <a:r>
            <a:rPr lang="en-US" b="1" dirty="0" err="1" smtClean="0"/>
            <a:t>pegawai</a:t>
          </a:r>
          <a:r>
            <a:rPr lang="en-US" b="1" dirty="0" smtClean="0"/>
            <a:t>.</a:t>
          </a:r>
          <a:endParaRPr lang="en-US" b="1" dirty="0"/>
        </a:p>
      </dgm:t>
    </dgm:pt>
    <dgm:pt modelId="{6AF95AD1-C910-49DA-B28E-D4A97A7EBDC1}" type="parTrans" cxnId="{ACC135FE-BF64-4274-A5F1-39DD15C2FBEB}">
      <dgm:prSet/>
      <dgm:spPr/>
      <dgm:t>
        <a:bodyPr/>
        <a:lstStyle/>
        <a:p>
          <a:endParaRPr lang="en-US"/>
        </a:p>
      </dgm:t>
    </dgm:pt>
    <dgm:pt modelId="{799F047E-7A3C-45B5-A637-12C5DA29A0F7}" type="sibTrans" cxnId="{ACC135FE-BF64-4274-A5F1-39DD15C2FBEB}">
      <dgm:prSet/>
      <dgm:spPr/>
      <dgm:t>
        <a:bodyPr/>
        <a:lstStyle/>
        <a:p>
          <a:endParaRPr lang="en-US"/>
        </a:p>
      </dgm:t>
    </dgm:pt>
    <dgm:pt modelId="{D7E58FEF-C674-4AA1-A7AB-E7A41D73FA3A}">
      <dgm:prSet/>
      <dgm:spPr/>
      <dgm:t>
        <a:bodyPr/>
        <a:lstStyle/>
        <a:p>
          <a:r>
            <a:rPr lang="en-US" b="1" dirty="0" err="1" smtClean="0"/>
            <a:t>Imbalan</a:t>
          </a:r>
          <a:r>
            <a:rPr lang="en-US" b="1" dirty="0" smtClean="0"/>
            <a:t> </a:t>
          </a:r>
          <a:r>
            <a:rPr lang="en-US" b="1" dirty="0" err="1" smtClean="0"/>
            <a:t>kepada</a:t>
          </a:r>
          <a:r>
            <a:rPr lang="en-US" b="1" dirty="0" smtClean="0"/>
            <a:t> </a:t>
          </a:r>
          <a:r>
            <a:rPr lang="en-US" b="1" dirty="0" err="1" smtClean="0"/>
            <a:t>peserta</a:t>
          </a:r>
          <a:r>
            <a:rPr lang="en-US" b="1" dirty="0" smtClean="0"/>
            <a:t> </a:t>
          </a:r>
          <a:r>
            <a:rPr lang="en-US" b="1" dirty="0" err="1" smtClean="0"/>
            <a:t>kegiatan</a:t>
          </a:r>
          <a:r>
            <a:rPr lang="en-US" b="1" dirty="0" smtClean="0"/>
            <a:t>.</a:t>
          </a:r>
          <a:endParaRPr lang="en-US" b="1" dirty="0"/>
        </a:p>
      </dgm:t>
    </dgm:pt>
    <dgm:pt modelId="{C18617F5-662A-4AB2-9CA3-0595C24C0E81}" type="parTrans" cxnId="{E7549FEB-C24E-4884-B450-1F98CB70CFE1}">
      <dgm:prSet/>
      <dgm:spPr/>
      <dgm:t>
        <a:bodyPr/>
        <a:lstStyle/>
        <a:p>
          <a:endParaRPr lang="en-US"/>
        </a:p>
      </dgm:t>
    </dgm:pt>
    <dgm:pt modelId="{EE0BB1CD-7413-4785-A048-830D0787C627}" type="sibTrans" cxnId="{E7549FEB-C24E-4884-B450-1F98CB70CFE1}">
      <dgm:prSet/>
      <dgm:spPr/>
      <dgm:t>
        <a:bodyPr/>
        <a:lstStyle/>
        <a:p>
          <a:endParaRPr lang="en-US"/>
        </a:p>
      </dgm:t>
    </dgm:pt>
    <dgm:pt modelId="{F73D8D49-6012-4509-9DAB-83432E80E516}" type="pres">
      <dgm:prSet presAssocID="{E3231743-AD2C-4941-97F0-A2D3A2DA6D2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8FF19B0-594B-4781-BEBC-9EB48F00A3A4}" type="pres">
      <dgm:prSet presAssocID="{670B66F6-53D8-40FD-9CB9-6229C35F611D}" presName="vertOne" presStyleCnt="0"/>
      <dgm:spPr/>
      <dgm:t>
        <a:bodyPr/>
        <a:lstStyle/>
        <a:p>
          <a:endParaRPr lang="en-US"/>
        </a:p>
      </dgm:t>
    </dgm:pt>
    <dgm:pt modelId="{F267D8D4-3AE1-4B78-AC99-CBA0153AE6CD}" type="pres">
      <dgm:prSet presAssocID="{670B66F6-53D8-40FD-9CB9-6229C35F611D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E03F6D-530E-46CF-8F36-4BC6493993D3}" type="pres">
      <dgm:prSet presAssocID="{670B66F6-53D8-40FD-9CB9-6229C35F611D}" presName="parTransOne" presStyleCnt="0"/>
      <dgm:spPr/>
      <dgm:t>
        <a:bodyPr/>
        <a:lstStyle/>
        <a:p>
          <a:endParaRPr lang="en-US"/>
        </a:p>
      </dgm:t>
    </dgm:pt>
    <dgm:pt modelId="{146D4D61-D53C-4E7E-A6CA-F95F63B82CBD}" type="pres">
      <dgm:prSet presAssocID="{670B66F6-53D8-40FD-9CB9-6229C35F611D}" presName="horzOne" presStyleCnt="0"/>
      <dgm:spPr/>
      <dgm:t>
        <a:bodyPr/>
        <a:lstStyle/>
        <a:p>
          <a:endParaRPr lang="en-US"/>
        </a:p>
      </dgm:t>
    </dgm:pt>
    <dgm:pt modelId="{0DE27CFF-4BE6-4656-A574-ABE6056DCD1E}" type="pres">
      <dgm:prSet presAssocID="{372947F7-1DEB-4597-A742-23445AF2C2D9}" presName="vertTwo" presStyleCnt="0"/>
      <dgm:spPr/>
      <dgm:t>
        <a:bodyPr/>
        <a:lstStyle/>
        <a:p>
          <a:endParaRPr lang="en-US"/>
        </a:p>
      </dgm:t>
    </dgm:pt>
    <dgm:pt modelId="{04E5F42B-3946-496E-9C7F-9C5650D79EC8}" type="pres">
      <dgm:prSet presAssocID="{372947F7-1DEB-4597-A742-23445AF2C2D9}" presName="txTwo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33E1CA-19C2-404A-90E9-43AB30C450C8}" type="pres">
      <dgm:prSet presAssocID="{372947F7-1DEB-4597-A742-23445AF2C2D9}" presName="horzTwo" presStyleCnt="0"/>
      <dgm:spPr/>
      <dgm:t>
        <a:bodyPr/>
        <a:lstStyle/>
        <a:p>
          <a:endParaRPr lang="en-US"/>
        </a:p>
      </dgm:t>
    </dgm:pt>
    <dgm:pt modelId="{9F6E47A7-6823-4EA2-AC60-A2328635A8F4}" type="pres">
      <dgm:prSet presAssocID="{384B5E98-27F4-4FC2-827A-91A9EAFAF977}" presName="sibSpaceTwo" presStyleCnt="0"/>
      <dgm:spPr/>
      <dgm:t>
        <a:bodyPr/>
        <a:lstStyle/>
        <a:p>
          <a:endParaRPr lang="en-US"/>
        </a:p>
      </dgm:t>
    </dgm:pt>
    <dgm:pt modelId="{5A98040D-53AB-4991-A5A9-F048A6247B67}" type="pres">
      <dgm:prSet presAssocID="{23EC2F92-20E7-4BBD-913E-0FB0EA8C5D6B}" presName="vertTwo" presStyleCnt="0"/>
      <dgm:spPr/>
      <dgm:t>
        <a:bodyPr/>
        <a:lstStyle/>
        <a:p>
          <a:endParaRPr lang="en-US"/>
        </a:p>
      </dgm:t>
    </dgm:pt>
    <dgm:pt modelId="{D468115C-DE96-43F9-8CED-4050EF7A1F22}" type="pres">
      <dgm:prSet presAssocID="{23EC2F92-20E7-4BBD-913E-0FB0EA8C5D6B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8A76C90-3A76-4533-9277-A73217D8CE79}" type="pres">
      <dgm:prSet presAssocID="{23EC2F92-20E7-4BBD-913E-0FB0EA8C5D6B}" presName="horzTwo" presStyleCnt="0"/>
      <dgm:spPr/>
      <dgm:t>
        <a:bodyPr/>
        <a:lstStyle/>
        <a:p>
          <a:endParaRPr lang="en-US"/>
        </a:p>
      </dgm:t>
    </dgm:pt>
    <dgm:pt modelId="{8B4A2805-1428-45C3-9226-72ED4817E6C1}" type="pres">
      <dgm:prSet presAssocID="{8E30F762-F029-4F6E-83FC-9F5B138E6278}" presName="sibSpaceOne" presStyleCnt="0"/>
      <dgm:spPr/>
      <dgm:t>
        <a:bodyPr/>
        <a:lstStyle/>
        <a:p>
          <a:endParaRPr lang="en-US"/>
        </a:p>
      </dgm:t>
    </dgm:pt>
    <dgm:pt modelId="{62B88DD8-1FB4-4453-9A5B-FEBDC0FEAEED}" type="pres">
      <dgm:prSet presAssocID="{B956C2AC-0F86-4842-AF3B-5ADD1B018B04}" presName="vertOne" presStyleCnt="0"/>
      <dgm:spPr/>
      <dgm:t>
        <a:bodyPr/>
        <a:lstStyle/>
        <a:p>
          <a:endParaRPr lang="en-US"/>
        </a:p>
      </dgm:t>
    </dgm:pt>
    <dgm:pt modelId="{4C3FBC57-D65C-4181-B636-8986E37ECD2B}" type="pres">
      <dgm:prSet presAssocID="{B956C2AC-0F86-4842-AF3B-5ADD1B018B04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CFD482-C7A5-4DE1-BCD5-CA07B65956BA}" type="pres">
      <dgm:prSet presAssocID="{B956C2AC-0F86-4842-AF3B-5ADD1B018B04}" presName="parTransOne" presStyleCnt="0"/>
      <dgm:spPr/>
      <dgm:t>
        <a:bodyPr/>
        <a:lstStyle/>
        <a:p>
          <a:endParaRPr lang="en-US"/>
        </a:p>
      </dgm:t>
    </dgm:pt>
    <dgm:pt modelId="{2ABE9224-C4F5-4E11-9ADE-3DDBE0251A50}" type="pres">
      <dgm:prSet presAssocID="{B956C2AC-0F86-4842-AF3B-5ADD1B018B04}" presName="horzOne" presStyleCnt="0"/>
      <dgm:spPr/>
      <dgm:t>
        <a:bodyPr/>
        <a:lstStyle/>
        <a:p>
          <a:endParaRPr lang="en-US"/>
        </a:p>
      </dgm:t>
    </dgm:pt>
    <dgm:pt modelId="{5DC7153A-6C0A-4DCD-88C5-1DD090C64A38}" type="pres">
      <dgm:prSet presAssocID="{C78328C8-D81C-4013-BFD1-8F9195B71B41}" presName="vertTwo" presStyleCnt="0"/>
      <dgm:spPr/>
      <dgm:t>
        <a:bodyPr/>
        <a:lstStyle/>
        <a:p>
          <a:endParaRPr lang="en-US"/>
        </a:p>
      </dgm:t>
    </dgm:pt>
    <dgm:pt modelId="{5DA07A2C-E7B3-4B89-9787-7B12A27F6856}" type="pres">
      <dgm:prSet presAssocID="{C78328C8-D81C-4013-BFD1-8F9195B71B41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D3031F-C0A5-4F90-ACF3-BA68518DA5F9}" type="pres">
      <dgm:prSet presAssocID="{C78328C8-D81C-4013-BFD1-8F9195B71B41}" presName="horzTwo" presStyleCnt="0"/>
      <dgm:spPr/>
      <dgm:t>
        <a:bodyPr/>
        <a:lstStyle/>
        <a:p>
          <a:endParaRPr lang="en-US"/>
        </a:p>
      </dgm:t>
    </dgm:pt>
    <dgm:pt modelId="{A1F2F049-E529-4F81-9125-7CE79EB8CF8E}" type="pres">
      <dgm:prSet presAssocID="{799F047E-7A3C-45B5-A637-12C5DA29A0F7}" presName="sibSpaceTwo" presStyleCnt="0"/>
      <dgm:spPr/>
      <dgm:t>
        <a:bodyPr/>
        <a:lstStyle/>
        <a:p>
          <a:endParaRPr lang="en-US"/>
        </a:p>
      </dgm:t>
    </dgm:pt>
    <dgm:pt modelId="{5A29BE42-F957-4C81-8D47-32AD32BDAE8C}" type="pres">
      <dgm:prSet presAssocID="{D7E58FEF-C674-4AA1-A7AB-E7A41D73FA3A}" presName="vertTwo" presStyleCnt="0"/>
      <dgm:spPr/>
      <dgm:t>
        <a:bodyPr/>
        <a:lstStyle/>
        <a:p>
          <a:endParaRPr lang="en-US"/>
        </a:p>
      </dgm:t>
    </dgm:pt>
    <dgm:pt modelId="{A943F43B-CEAE-4D68-8611-467BE1A4DE0F}" type="pres">
      <dgm:prSet presAssocID="{D7E58FEF-C674-4AA1-A7AB-E7A41D73FA3A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1FD2C3-34AF-4AED-B470-323EAEAEB796}" type="pres">
      <dgm:prSet presAssocID="{D7E58FEF-C674-4AA1-A7AB-E7A41D73FA3A}" presName="horzTwo" presStyleCnt="0"/>
      <dgm:spPr/>
      <dgm:t>
        <a:bodyPr/>
        <a:lstStyle/>
        <a:p>
          <a:endParaRPr lang="en-US"/>
        </a:p>
      </dgm:t>
    </dgm:pt>
  </dgm:ptLst>
  <dgm:cxnLst>
    <dgm:cxn modelId="{6A1401A9-AED5-4D3C-BED5-B76AC10A7C0B}" srcId="{E3231743-AD2C-4941-97F0-A2D3A2DA6D26}" destId="{B956C2AC-0F86-4842-AF3B-5ADD1B018B04}" srcOrd="1" destOrd="0" parTransId="{606EE6B3-11E7-4898-A514-30D162A5804E}" sibTransId="{2A76FF54-ACBE-48BA-886A-0526864B0695}"/>
    <dgm:cxn modelId="{9C4345B4-D9B4-4941-9FC2-36CC239B7105}" srcId="{670B66F6-53D8-40FD-9CB9-6229C35F611D}" destId="{372947F7-1DEB-4597-A742-23445AF2C2D9}" srcOrd="0" destOrd="0" parTransId="{AA025E13-E698-4ED0-961D-3D64C4949D71}" sibTransId="{384B5E98-27F4-4FC2-827A-91A9EAFAF977}"/>
    <dgm:cxn modelId="{C544A205-959F-4789-946C-58677337F331}" type="presOf" srcId="{C78328C8-D81C-4013-BFD1-8F9195B71B41}" destId="{5DA07A2C-E7B3-4B89-9787-7B12A27F6856}" srcOrd="0" destOrd="0" presId="urn:microsoft.com/office/officeart/2005/8/layout/hierarchy4"/>
    <dgm:cxn modelId="{93F8ABEC-6E5F-4410-A177-A312B5A4AAE2}" type="presOf" srcId="{670B66F6-53D8-40FD-9CB9-6229C35F611D}" destId="{F267D8D4-3AE1-4B78-AC99-CBA0153AE6CD}" srcOrd="0" destOrd="0" presId="urn:microsoft.com/office/officeart/2005/8/layout/hierarchy4"/>
    <dgm:cxn modelId="{41222884-E583-4669-8916-12310D202963}" srcId="{670B66F6-53D8-40FD-9CB9-6229C35F611D}" destId="{23EC2F92-20E7-4BBD-913E-0FB0EA8C5D6B}" srcOrd="1" destOrd="0" parTransId="{4118D82A-76AE-4DCA-A341-AE2C92C4B0D8}" sibTransId="{D63AF370-0F0F-459F-8881-BB7B7A83B347}"/>
    <dgm:cxn modelId="{69929B95-050B-47DA-8C9B-0C4EC822D752}" srcId="{E3231743-AD2C-4941-97F0-A2D3A2DA6D26}" destId="{670B66F6-53D8-40FD-9CB9-6229C35F611D}" srcOrd="0" destOrd="0" parTransId="{C7FF76F7-65C9-4DEB-AA64-8A39BC5D6A0D}" sibTransId="{8E30F762-F029-4F6E-83FC-9F5B138E6278}"/>
    <dgm:cxn modelId="{07BFA81D-98F3-4BA8-8C5F-ACABE37A8C12}" type="presOf" srcId="{23EC2F92-20E7-4BBD-913E-0FB0EA8C5D6B}" destId="{D468115C-DE96-43F9-8CED-4050EF7A1F22}" srcOrd="0" destOrd="0" presId="urn:microsoft.com/office/officeart/2005/8/layout/hierarchy4"/>
    <dgm:cxn modelId="{95EC90F9-A19C-4E31-B927-992B9C2FBAEB}" type="presOf" srcId="{B956C2AC-0F86-4842-AF3B-5ADD1B018B04}" destId="{4C3FBC57-D65C-4181-B636-8986E37ECD2B}" srcOrd="0" destOrd="0" presId="urn:microsoft.com/office/officeart/2005/8/layout/hierarchy4"/>
    <dgm:cxn modelId="{ACC135FE-BF64-4274-A5F1-39DD15C2FBEB}" srcId="{B956C2AC-0F86-4842-AF3B-5ADD1B018B04}" destId="{C78328C8-D81C-4013-BFD1-8F9195B71B41}" srcOrd="0" destOrd="0" parTransId="{6AF95AD1-C910-49DA-B28E-D4A97A7EBDC1}" sibTransId="{799F047E-7A3C-45B5-A637-12C5DA29A0F7}"/>
    <dgm:cxn modelId="{FE5E92F9-D175-4847-A9CD-E42F7ED03B70}" type="presOf" srcId="{372947F7-1DEB-4597-A742-23445AF2C2D9}" destId="{04E5F42B-3946-496E-9C7F-9C5650D79EC8}" srcOrd="0" destOrd="0" presId="urn:microsoft.com/office/officeart/2005/8/layout/hierarchy4"/>
    <dgm:cxn modelId="{ECE7572A-2C16-4B89-971A-CE57D5A86792}" type="presOf" srcId="{E3231743-AD2C-4941-97F0-A2D3A2DA6D26}" destId="{F73D8D49-6012-4509-9DAB-83432E80E516}" srcOrd="0" destOrd="0" presId="urn:microsoft.com/office/officeart/2005/8/layout/hierarchy4"/>
    <dgm:cxn modelId="{F0043A9E-15FA-4E6E-BD74-BB8D7AD7A2AB}" type="presOf" srcId="{D7E58FEF-C674-4AA1-A7AB-E7A41D73FA3A}" destId="{A943F43B-CEAE-4D68-8611-467BE1A4DE0F}" srcOrd="0" destOrd="0" presId="urn:microsoft.com/office/officeart/2005/8/layout/hierarchy4"/>
    <dgm:cxn modelId="{E7549FEB-C24E-4884-B450-1F98CB70CFE1}" srcId="{B956C2AC-0F86-4842-AF3B-5ADD1B018B04}" destId="{D7E58FEF-C674-4AA1-A7AB-E7A41D73FA3A}" srcOrd="1" destOrd="0" parTransId="{C18617F5-662A-4AB2-9CA3-0595C24C0E81}" sibTransId="{EE0BB1CD-7413-4785-A048-830D0787C627}"/>
    <dgm:cxn modelId="{83785B45-6320-4EDC-AF15-6ECEB4DE09EB}" type="presParOf" srcId="{F73D8D49-6012-4509-9DAB-83432E80E516}" destId="{98FF19B0-594B-4781-BEBC-9EB48F00A3A4}" srcOrd="0" destOrd="0" presId="urn:microsoft.com/office/officeart/2005/8/layout/hierarchy4"/>
    <dgm:cxn modelId="{542A77CB-2E1D-41CC-87BE-8C0C536FE8A2}" type="presParOf" srcId="{98FF19B0-594B-4781-BEBC-9EB48F00A3A4}" destId="{F267D8D4-3AE1-4B78-AC99-CBA0153AE6CD}" srcOrd="0" destOrd="0" presId="urn:microsoft.com/office/officeart/2005/8/layout/hierarchy4"/>
    <dgm:cxn modelId="{2109C8B7-5A2D-4241-BC6D-142F3D081601}" type="presParOf" srcId="{98FF19B0-594B-4781-BEBC-9EB48F00A3A4}" destId="{5EE03F6D-530E-46CF-8F36-4BC6493993D3}" srcOrd="1" destOrd="0" presId="urn:microsoft.com/office/officeart/2005/8/layout/hierarchy4"/>
    <dgm:cxn modelId="{EFF6044B-F96F-4338-9F75-B79A37B4F14D}" type="presParOf" srcId="{98FF19B0-594B-4781-BEBC-9EB48F00A3A4}" destId="{146D4D61-D53C-4E7E-A6CA-F95F63B82CBD}" srcOrd="2" destOrd="0" presId="urn:microsoft.com/office/officeart/2005/8/layout/hierarchy4"/>
    <dgm:cxn modelId="{9CF5A5CE-25F7-48A1-8030-D41C13A63C8C}" type="presParOf" srcId="{146D4D61-D53C-4E7E-A6CA-F95F63B82CBD}" destId="{0DE27CFF-4BE6-4656-A574-ABE6056DCD1E}" srcOrd="0" destOrd="0" presId="urn:microsoft.com/office/officeart/2005/8/layout/hierarchy4"/>
    <dgm:cxn modelId="{B3FA60FD-D3C2-4558-AAC1-3C07DD7F03C1}" type="presParOf" srcId="{0DE27CFF-4BE6-4656-A574-ABE6056DCD1E}" destId="{04E5F42B-3946-496E-9C7F-9C5650D79EC8}" srcOrd="0" destOrd="0" presId="urn:microsoft.com/office/officeart/2005/8/layout/hierarchy4"/>
    <dgm:cxn modelId="{B8AB2358-3BC9-4BD9-B347-4345141C56C3}" type="presParOf" srcId="{0DE27CFF-4BE6-4656-A574-ABE6056DCD1E}" destId="{0933E1CA-19C2-404A-90E9-43AB30C450C8}" srcOrd="1" destOrd="0" presId="urn:microsoft.com/office/officeart/2005/8/layout/hierarchy4"/>
    <dgm:cxn modelId="{F90AB470-A088-4BAF-A43A-90CA497C5B7C}" type="presParOf" srcId="{146D4D61-D53C-4E7E-A6CA-F95F63B82CBD}" destId="{9F6E47A7-6823-4EA2-AC60-A2328635A8F4}" srcOrd="1" destOrd="0" presId="urn:microsoft.com/office/officeart/2005/8/layout/hierarchy4"/>
    <dgm:cxn modelId="{9B491424-0772-459D-86A4-0E18E9EE4B94}" type="presParOf" srcId="{146D4D61-D53C-4E7E-A6CA-F95F63B82CBD}" destId="{5A98040D-53AB-4991-A5A9-F048A6247B67}" srcOrd="2" destOrd="0" presId="urn:microsoft.com/office/officeart/2005/8/layout/hierarchy4"/>
    <dgm:cxn modelId="{18CFF1B9-8B54-46B4-8498-BDC5BAAD13DC}" type="presParOf" srcId="{5A98040D-53AB-4991-A5A9-F048A6247B67}" destId="{D468115C-DE96-43F9-8CED-4050EF7A1F22}" srcOrd="0" destOrd="0" presId="urn:microsoft.com/office/officeart/2005/8/layout/hierarchy4"/>
    <dgm:cxn modelId="{29A849DD-D78D-43CD-B919-E46ABC6710CB}" type="presParOf" srcId="{5A98040D-53AB-4991-A5A9-F048A6247B67}" destId="{68A76C90-3A76-4533-9277-A73217D8CE79}" srcOrd="1" destOrd="0" presId="urn:microsoft.com/office/officeart/2005/8/layout/hierarchy4"/>
    <dgm:cxn modelId="{5671C701-2C86-4313-890B-9EFD2DBC46BB}" type="presParOf" srcId="{F73D8D49-6012-4509-9DAB-83432E80E516}" destId="{8B4A2805-1428-45C3-9226-72ED4817E6C1}" srcOrd="1" destOrd="0" presId="urn:microsoft.com/office/officeart/2005/8/layout/hierarchy4"/>
    <dgm:cxn modelId="{D95330B6-3598-433C-B08D-044F13047996}" type="presParOf" srcId="{F73D8D49-6012-4509-9DAB-83432E80E516}" destId="{62B88DD8-1FB4-4453-9A5B-FEBDC0FEAEED}" srcOrd="2" destOrd="0" presId="urn:microsoft.com/office/officeart/2005/8/layout/hierarchy4"/>
    <dgm:cxn modelId="{8BB6CF1A-8289-4B6A-85D9-D9320A1AE5E9}" type="presParOf" srcId="{62B88DD8-1FB4-4453-9A5B-FEBDC0FEAEED}" destId="{4C3FBC57-D65C-4181-B636-8986E37ECD2B}" srcOrd="0" destOrd="0" presId="urn:microsoft.com/office/officeart/2005/8/layout/hierarchy4"/>
    <dgm:cxn modelId="{C8E4364F-F53A-4798-9F62-FCD968DD5C51}" type="presParOf" srcId="{62B88DD8-1FB4-4453-9A5B-FEBDC0FEAEED}" destId="{1DCFD482-C7A5-4DE1-BCD5-CA07B65956BA}" srcOrd="1" destOrd="0" presId="urn:microsoft.com/office/officeart/2005/8/layout/hierarchy4"/>
    <dgm:cxn modelId="{13D899DA-A06E-42F2-8E07-107A6D09DF92}" type="presParOf" srcId="{62B88DD8-1FB4-4453-9A5B-FEBDC0FEAEED}" destId="{2ABE9224-C4F5-4E11-9ADE-3DDBE0251A50}" srcOrd="2" destOrd="0" presId="urn:microsoft.com/office/officeart/2005/8/layout/hierarchy4"/>
    <dgm:cxn modelId="{C8B8B14E-03E0-4508-ABF9-52004274EB2B}" type="presParOf" srcId="{2ABE9224-C4F5-4E11-9ADE-3DDBE0251A50}" destId="{5DC7153A-6C0A-4DCD-88C5-1DD090C64A38}" srcOrd="0" destOrd="0" presId="urn:microsoft.com/office/officeart/2005/8/layout/hierarchy4"/>
    <dgm:cxn modelId="{E4013468-C44C-4607-A4E7-F9E0C35D7F18}" type="presParOf" srcId="{5DC7153A-6C0A-4DCD-88C5-1DD090C64A38}" destId="{5DA07A2C-E7B3-4B89-9787-7B12A27F6856}" srcOrd="0" destOrd="0" presId="urn:microsoft.com/office/officeart/2005/8/layout/hierarchy4"/>
    <dgm:cxn modelId="{E9E509B9-D38B-4AE0-A218-D97809559E06}" type="presParOf" srcId="{5DC7153A-6C0A-4DCD-88C5-1DD090C64A38}" destId="{15D3031F-C0A5-4F90-ACF3-BA68518DA5F9}" srcOrd="1" destOrd="0" presId="urn:microsoft.com/office/officeart/2005/8/layout/hierarchy4"/>
    <dgm:cxn modelId="{688EB4CD-8D24-4EA5-AB30-F4D212719C71}" type="presParOf" srcId="{2ABE9224-C4F5-4E11-9ADE-3DDBE0251A50}" destId="{A1F2F049-E529-4F81-9125-7CE79EB8CF8E}" srcOrd="1" destOrd="0" presId="urn:microsoft.com/office/officeart/2005/8/layout/hierarchy4"/>
    <dgm:cxn modelId="{D5FF2E79-9323-4C83-AB72-BC447198DEF2}" type="presParOf" srcId="{2ABE9224-C4F5-4E11-9ADE-3DDBE0251A50}" destId="{5A29BE42-F957-4C81-8D47-32AD32BDAE8C}" srcOrd="2" destOrd="0" presId="urn:microsoft.com/office/officeart/2005/8/layout/hierarchy4"/>
    <dgm:cxn modelId="{2CCBB012-012A-44C9-A43F-3FB5C655F1BE}" type="presParOf" srcId="{5A29BE42-F957-4C81-8D47-32AD32BDAE8C}" destId="{A943F43B-CEAE-4D68-8611-467BE1A4DE0F}" srcOrd="0" destOrd="0" presId="urn:microsoft.com/office/officeart/2005/8/layout/hierarchy4"/>
    <dgm:cxn modelId="{E90D3B6A-1BB3-41F0-B93C-42ECE7A8D3B1}" type="presParOf" srcId="{5A29BE42-F957-4C81-8D47-32AD32BDAE8C}" destId="{FC1FD2C3-34AF-4AED-B470-323EAEAEB79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231743-AD2C-4941-97F0-A2D3A2DA6D26}" type="doc">
      <dgm:prSet loTypeId="urn:microsoft.com/office/officeart/2005/8/layout/default#1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670B66F6-53D8-40FD-9CB9-6229C35F611D}">
      <dgm:prSet phldrT="[Text]" custT="1"/>
      <dgm:spPr/>
      <dgm:t>
        <a:bodyPr/>
        <a:lstStyle/>
        <a:p>
          <a:r>
            <a:rPr lang="fi-FI" sz="2400" b="1" dirty="0" smtClean="0"/>
            <a:t>Pembayaran manfaat atau santunan asuransi.</a:t>
          </a:r>
          <a:endParaRPr lang="en-US" sz="2400" b="1" dirty="0">
            <a:latin typeface="+mn-lt"/>
            <a:cs typeface="Calibri" pitchFamily="34" charset="0"/>
          </a:endParaRPr>
        </a:p>
      </dgm:t>
    </dgm:pt>
    <dgm:pt modelId="{C7FF76F7-65C9-4DEB-AA64-8A39BC5D6A0D}" type="parTrans" cxnId="{69929B95-050B-47DA-8C9B-0C4EC822D752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8E30F762-F029-4F6E-83FC-9F5B138E6278}" type="sibTrans" cxnId="{69929B95-050B-47DA-8C9B-0C4EC822D752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328A6636-3832-4219-A5BC-E58D3AEBA03F}">
      <dgm:prSet custT="1"/>
      <dgm:spPr/>
      <dgm:t>
        <a:bodyPr/>
        <a:lstStyle/>
        <a:p>
          <a:r>
            <a:rPr lang="en-US" sz="2000" b="1" dirty="0" err="1" smtClean="0"/>
            <a:t>Natura dan/ kenikmatan lain yang diberikan oleh WP atau pemerintah.</a:t>
          </a:r>
        </a:p>
      </dgm:t>
    </dgm:pt>
    <dgm:pt modelId="{14D86102-B558-4CCC-A931-B566A2262BDD}" type="parTrans" cxnId="{000492FF-5EC9-4E74-B24B-70ADA94A3464}">
      <dgm:prSet/>
      <dgm:spPr/>
      <dgm:t>
        <a:bodyPr/>
        <a:lstStyle/>
        <a:p>
          <a:endParaRPr lang="en-US"/>
        </a:p>
      </dgm:t>
    </dgm:pt>
    <dgm:pt modelId="{502EEFBF-939F-4125-8E29-5D243FF335F4}" type="sibTrans" cxnId="{000492FF-5EC9-4E74-B24B-70ADA94A3464}">
      <dgm:prSet/>
      <dgm:spPr/>
      <dgm:t>
        <a:bodyPr/>
        <a:lstStyle/>
        <a:p>
          <a:endParaRPr lang="en-US"/>
        </a:p>
      </dgm:t>
    </dgm:pt>
    <dgm:pt modelId="{59C7F151-4577-4B18-B7CD-4962C3162B5F}">
      <dgm:prSet custT="1"/>
      <dgm:spPr/>
      <dgm:t>
        <a:bodyPr/>
        <a:lstStyle/>
        <a:p>
          <a:r>
            <a:rPr lang="en-US" sz="2400" b="1" dirty="0" err="1" smtClean="0"/>
            <a:t>Iuran yang diterima oleh dana pensiun yang disahkan Menkeu.</a:t>
          </a:r>
        </a:p>
      </dgm:t>
    </dgm:pt>
    <dgm:pt modelId="{9768913B-874C-4A71-ADDE-CD4CD60E2E95}" type="parTrans" cxnId="{2FCA5D4A-72A4-4599-BD15-3517274B9B2F}">
      <dgm:prSet/>
      <dgm:spPr/>
      <dgm:t>
        <a:bodyPr/>
        <a:lstStyle/>
        <a:p>
          <a:endParaRPr lang="en-US"/>
        </a:p>
      </dgm:t>
    </dgm:pt>
    <dgm:pt modelId="{18A2278D-5E2C-4850-AB12-E22E7F75F091}" type="sibTrans" cxnId="{2FCA5D4A-72A4-4599-BD15-3517274B9B2F}">
      <dgm:prSet/>
      <dgm:spPr/>
      <dgm:t>
        <a:bodyPr/>
        <a:lstStyle/>
        <a:p>
          <a:endParaRPr lang="en-US"/>
        </a:p>
      </dgm:t>
    </dgm:pt>
    <dgm:pt modelId="{234B68CC-B088-43ED-B664-3B7714D122FF}">
      <dgm:prSet custT="1"/>
      <dgm:spPr/>
      <dgm:t>
        <a:bodyPr/>
        <a:lstStyle/>
        <a:p>
          <a:r>
            <a:rPr lang="en-US" sz="2000" b="1" dirty="0" err="1" smtClean="0"/>
            <a:t>Penerimaan</a:t>
          </a:r>
          <a:r>
            <a:rPr lang="en-US" sz="2000" b="1" dirty="0" smtClean="0"/>
            <a:t> </a:t>
          </a:r>
          <a:r>
            <a:rPr lang="en-US" sz="2000" b="1" dirty="0" err="1" smtClean="0"/>
            <a:t>atas</a:t>
          </a:r>
          <a:r>
            <a:rPr lang="en-US" sz="2000" b="1" dirty="0" smtClean="0"/>
            <a:t> zakat </a:t>
          </a:r>
          <a:r>
            <a:rPr lang="en-US" sz="2000" b="1" dirty="0" err="1" smtClean="0"/>
            <a:t>atau</a:t>
          </a:r>
          <a:r>
            <a:rPr lang="en-US" sz="2000" b="1" dirty="0" smtClean="0"/>
            <a:t> </a:t>
          </a:r>
          <a:r>
            <a:rPr lang="en-US" sz="2000" b="1" dirty="0" err="1" smtClean="0"/>
            <a:t>sumbangan</a:t>
          </a:r>
          <a:r>
            <a:rPr lang="en-US" sz="2000" b="1" dirty="0" smtClean="0"/>
            <a:t> </a:t>
          </a:r>
          <a:r>
            <a:rPr lang="en-US" sz="2000" b="1" dirty="0" err="1" smtClean="0"/>
            <a:t>keagamaan</a:t>
          </a:r>
          <a:r>
            <a:rPr lang="en-US" sz="2000" b="1" dirty="0" smtClean="0"/>
            <a:t> lain yang </a:t>
          </a:r>
          <a:r>
            <a:rPr lang="en-US" sz="2000" b="1" dirty="0" err="1" smtClean="0"/>
            <a:t>bersifat</a:t>
          </a:r>
          <a:r>
            <a:rPr lang="en-US" sz="2000" b="1" dirty="0" smtClean="0"/>
            <a:t> </a:t>
          </a:r>
          <a:r>
            <a:rPr lang="en-US" sz="2000" b="1" dirty="0" err="1" smtClean="0"/>
            <a:t>wajib</a:t>
          </a:r>
          <a:r>
            <a:rPr lang="en-US" sz="2000" b="1" dirty="0" smtClean="0"/>
            <a:t>.</a:t>
          </a:r>
        </a:p>
      </dgm:t>
    </dgm:pt>
    <dgm:pt modelId="{EB483F32-5181-472D-BFAB-BE824D69F9F7}" type="parTrans" cxnId="{AF522AE8-57A7-4247-9E4A-48BBE5939A23}">
      <dgm:prSet/>
      <dgm:spPr/>
      <dgm:t>
        <a:bodyPr/>
        <a:lstStyle/>
        <a:p>
          <a:endParaRPr lang="en-US"/>
        </a:p>
      </dgm:t>
    </dgm:pt>
    <dgm:pt modelId="{B9BCD825-62C3-45A1-BD66-86933D40EFE4}" type="sibTrans" cxnId="{AF522AE8-57A7-4247-9E4A-48BBE5939A23}">
      <dgm:prSet/>
      <dgm:spPr/>
      <dgm:t>
        <a:bodyPr/>
        <a:lstStyle/>
        <a:p>
          <a:endParaRPr lang="en-US"/>
        </a:p>
      </dgm:t>
    </dgm:pt>
    <dgm:pt modelId="{A238A67F-4AC9-4C9F-847A-4734A04EEDC1}">
      <dgm:prSet custT="1"/>
      <dgm:spPr/>
      <dgm:t>
        <a:bodyPr/>
        <a:lstStyle/>
        <a:p>
          <a:r>
            <a:rPr lang="en-US" sz="2400" b="1" dirty="0" err="1" smtClean="0">
              <a:solidFill>
                <a:schemeClr val="tx1"/>
              </a:solidFill>
            </a:rPr>
            <a:t>Penerimaan atas beasiswa.</a:t>
          </a:r>
        </a:p>
      </dgm:t>
    </dgm:pt>
    <dgm:pt modelId="{E75D2CDE-B323-494C-9BA1-FF196777AD4B}" type="parTrans" cxnId="{91766CA8-5072-4FED-9880-267902797EA4}">
      <dgm:prSet/>
      <dgm:spPr/>
      <dgm:t>
        <a:bodyPr/>
        <a:lstStyle/>
        <a:p>
          <a:endParaRPr lang="en-US"/>
        </a:p>
      </dgm:t>
    </dgm:pt>
    <dgm:pt modelId="{D132514F-41E7-4AB2-B30A-370F24CE9D80}" type="sibTrans" cxnId="{91766CA8-5072-4FED-9880-267902797EA4}">
      <dgm:prSet/>
      <dgm:spPr/>
      <dgm:t>
        <a:bodyPr/>
        <a:lstStyle/>
        <a:p>
          <a:endParaRPr lang="en-US"/>
        </a:p>
      </dgm:t>
    </dgm:pt>
    <dgm:pt modelId="{E6E7C3B0-00DB-4846-9835-B4D735503F09}" type="pres">
      <dgm:prSet presAssocID="{E3231743-AD2C-4941-97F0-A2D3A2DA6D2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827817-339C-4095-BD51-9803F953E29E}" type="pres">
      <dgm:prSet presAssocID="{670B66F6-53D8-40FD-9CB9-6229C35F611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AF99CA-01CD-43FC-8EFC-BE3A38DA50F7}" type="pres">
      <dgm:prSet presAssocID="{8E30F762-F029-4F6E-83FC-9F5B138E6278}" presName="sibTrans" presStyleCnt="0"/>
      <dgm:spPr/>
      <dgm:t>
        <a:bodyPr/>
        <a:lstStyle/>
        <a:p>
          <a:endParaRPr lang="en-US"/>
        </a:p>
      </dgm:t>
    </dgm:pt>
    <dgm:pt modelId="{C4FBC4E6-1869-4AE7-8746-92983C4C5D3F}" type="pres">
      <dgm:prSet presAssocID="{328A6636-3832-4219-A5BC-E58D3AEBA03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6B50C1-2F07-40FF-8CCF-3FF6F3D9D318}" type="pres">
      <dgm:prSet presAssocID="{502EEFBF-939F-4125-8E29-5D243FF335F4}" presName="sibTrans" presStyleCnt="0"/>
      <dgm:spPr/>
    </dgm:pt>
    <dgm:pt modelId="{9A5E6C29-8118-48F2-B1A0-D5C2D88074D5}" type="pres">
      <dgm:prSet presAssocID="{59C7F151-4577-4B18-B7CD-4962C3162B5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736B3E-4612-4EF8-8C55-69927337DBCD}" type="pres">
      <dgm:prSet presAssocID="{18A2278D-5E2C-4850-AB12-E22E7F75F091}" presName="sibTrans" presStyleCnt="0"/>
      <dgm:spPr/>
    </dgm:pt>
    <dgm:pt modelId="{FCE35F9F-8DD3-4CC4-A51B-6778100CBBBE}" type="pres">
      <dgm:prSet presAssocID="{234B68CC-B088-43ED-B664-3B7714D122F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939F71-1966-4F12-8B95-7790E1DDFA2D}" type="pres">
      <dgm:prSet presAssocID="{B9BCD825-62C3-45A1-BD66-86933D40EFE4}" presName="sibTrans" presStyleCnt="0"/>
      <dgm:spPr/>
    </dgm:pt>
    <dgm:pt modelId="{79EF6086-228F-4C2D-9B94-D2287324A4C2}" type="pres">
      <dgm:prSet presAssocID="{A238A67F-4AC9-4C9F-847A-4734A04EEDC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934DBA-A14B-4435-8BAD-7F1265733C6E}" type="presOf" srcId="{328A6636-3832-4219-A5BC-E58D3AEBA03F}" destId="{C4FBC4E6-1869-4AE7-8746-92983C4C5D3F}" srcOrd="0" destOrd="0" presId="urn:microsoft.com/office/officeart/2005/8/layout/default#1"/>
    <dgm:cxn modelId="{7017CBE4-20A4-4F38-A07B-B6130600245C}" type="presOf" srcId="{E3231743-AD2C-4941-97F0-A2D3A2DA6D26}" destId="{E6E7C3B0-00DB-4846-9835-B4D735503F09}" srcOrd="0" destOrd="0" presId="urn:microsoft.com/office/officeart/2005/8/layout/default#1"/>
    <dgm:cxn modelId="{C204D4F9-9260-42E8-AF79-3C9C7E37678A}" type="presOf" srcId="{A238A67F-4AC9-4C9F-847A-4734A04EEDC1}" destId="{79EF6086-228F-4C2D-9B94-D2287324A4C2}" srcOrd="0" destOrd="0" presId="urn:microsoft.com/office/officeart/2005/8/layout/default#1"/>
    <dgm:cxn modelId="{69929B95-050B-47DA-8C9B-0C4EC822D752}" srcId="{E3231743-AD2C-4941-97F0-A2D3A2DA6D26}" destId="{670B66F6-53D8-40FD-9CB9-6229C35F611D}" srcOrd="0" destOrd="0" parTransId="{C7FF76F7-65C9-4DEB-AA64-8A39BC5D6A0D}" sibTransId="{8E30F762-F029-4F6E-83FC-9F5B138E6278}"/>
    <dgm:cxn modelId="{D5975885-8F57-43BC-A500-AFAF0657FB42}" type="presOf" srcId="{670B66F6-53D8-40FD-9CB9-6229C35F611D}" destId="{5F827817-339C-4095-BD51-9803F953E29E}" srcOrd="0" destOrd="0" presId="urn:microsoft.com/office/officeart/2005/8/layout/default#1"/>
    <dgm:cxn modelId="{2FCA5D4A-72A4-4599-BD15-3517274B9B2F}" srcId="{E3231743-AD2C-4941-97F0-A2D3A2DA6D26}" destId="{59C7F151-4577-4B18-B7CD-4962C3162B5F}" srcOrd="2" destOrd="0" parTransId="{9768913B-874C-4A71-ADDE-CD4CD60E2E95}" sibTransId="{18A2278D-5E2C-4850-AB12-E22E7F75F091}"/>
    <dgm:cxn modelId="{000492FF-5EC9-4E74-B24B-70ADA94A3464}" srcId="{E3231743-AD2C-4941-97F0-A2D3A2DA6D26}" destId="{328A6636-3832-4219-A5BC-E58D3AEBA03F}" srcOrd="1" destOrd="0" parTransId="{14D86102-B558-4CCC-A931-B566A2262BDD}" sibTransId="{502EEFBF-939F-4125-8E29-5D243FF335F4}"/>
    <dgm:cxn modelId="{AF522AE8-57A7-4247-9E4A-48BBE5939A23}" srcId="{E3231743-AD2C-4941-97F0-A2D3A2DA6D26}" destId="{234B68CC-B088-43ED-B664-3B7714D122FF}" srcOrd="3" destOrd="0" parTransId="{EB483F32-5181-472D-BFAB-BE824D69F9F7}" sibTransId="{B9BCD825-62C3-45A1-BD66-86933D40EFE4}"/>
    <dgm:cxn modelId="{6E81F3E8-6363-423E-88EC-A689DC1AF48F}" type="presOf" srcId="{59C7F151-4577-4B18-B7CD-4962C3162B5F}" destId="{9A5E6C29-8118-48F2-B1A0-D5C2D88074D5}" srcOrd="0" destOrd="0" presId="urn:microsoft.com/office/officeart/2005/8/layout/default#1"/>
    <dgm:cxn modelId="{91766CA8-5072-4FED-9880-267902797EA4}" srcId="{E3231743-AD2C-4941-97F0-A2D3A2DA6D26}" destId="{A238A67F-4AC9-4C9F-847A-4734A04EEDC1}" srcOrd="4" destOrd="0" parTransId="{E75D2CDE-B323-494C-9BA1-FF196777AD4B}" sibTransId="{D132514F-41E7-4AB2-B30A-370F24CE9D80}"/>
    <dgm:cxn modelId="{FD179D30-D393-4AB6-8427-9A9388563B8B}" type="presOf" srcId="{234B68CC-B088-43ED-B664-3B7714D122FF}" destId="{FCE35F9F-8DD3-4CC4-A51B-6778100CBBBE}" srcOrd="0" destOrd="0" presId="urn:microsoft.com/office/officeart/2005/8/layout/default#1"/>
    <dgm:cxn modelId="{98A54884-D31A-4841-BF1A-BD1065CC737A}" type="presParOf" srcId="{E6E7C3B0-00DB-4846-9835-B4D735503F09}" destId="{5F827817-339C-4095-BD51-9803F953E29E}" srcOrd="0" destOrd="0" presId="urn:microsoft.com/office/officeart/2005/8/layout/default#1"/>
    <dgm:cxn modelId="{0D5617FA-00A1-4123-9CAA-A31F0A8C1E16}" type="presParOf" srcId="{E6E7C3B0-00DB-4846-9835-B4D735503F09}" destId="{54AF99CA-01CD-43FC-8EFC-BE3A38DA50F7}" srcOrd="1" destOrd="0" presId="urn:microsoft.com/office/officeart/2005/8/layout/default#1"/>
    <dgm:cxn modelId="{6CCB327B-DFAD-4434-9BE0-A19CDB793B77}" type="presParOf" srcId="{E6E7C3B0-00DB-4846-9835-B4D735503F09}" destId="{C4FBC4E6-1869-4AE7-8746-92983C4C5D3F}" srcOrd="2" destOrd="0" presId="urn:microsoft.com/office/officeart/2005/8/layout/default#1"/>
    <dgm:cxn modelId="{A4DF4D6E-BCA6-499B-961C-BA963657A48C}" type="presParOf" srcId="{E6E7C3B0-00DB-4846-9835-B4D735503F09}" destId="{156B50C1-2F07-40FF-8CCF-3FF6F3D9D318}" srcOrd="3" destOrd="0" presId="urn:microsoft.com/office/officeart/2005/8/layout/default#1"/>
    <dgm:cxn modelId="{B82EC585-BFDB-454E-BB5B-77333529E036}" type="presParOf" srcId="{E6E7C3B0-00DB-4846-9835-B4D735503F09}" destId="{9A5E6C29-8118-48F2-B1A0-D5C2D88074D5}" srcOrd="4" destOrd="0" presId="urn:microsoft.com/office/officeart/2005/8/layout/default#1"/>
    <dgm:cxn modelId="{B7759E6D-B61F-41C2-B220-AAA46F402F16}" type="presParOf" srcId="{E6E7C3B0-00DB-4846-9835-B4D735503F09}" destId="{F6736B3E-4612-4EF8-8C55-69927337DBCD}" srcOrd="5" destOrd="0" presId="urn:microsoft.com/office/officeart/2005/8/layout/default#1"/>
    <dgm:cxn modelId="{CF3B4FBE-712D-42E2-AAC1-E8E4606B3921}" type="presParOf" srcId="{E6E7C3B0-00DB-4846-9835-B4D735503F09}" destId="{FCE35F9F-8DD3-4CC4-A51B-6778100CBBBE}" srcOrd="6" destOrd="0" presId="urn:microsoft.com/office/officeart/2005/8/layout/default#1"/>
    <dgm:cxn modelId="{948FF0E3-6D90-4940-8829-54F0FBB1EF21}" type="presParOf" srcId="{E6E7C3B0-00DB-4846-9835-B4D735503F09}" destId="{4F939F71-1966-4F12-8B95-7790E1DDFA2D}" srcOrd="7" destOrd="0" presId="urn:microsoft.com/office/officeart/2005/8/layout/default#1"/>
    <dgm:cxn modelId="{9AF475B4-94FD-4E32-B94E-1BDF59242C9E}" type="presParOf" srcId="{E6E7C3B0-00DB-4846-9835-B4D735503F09}" destId="{79EF6086-228F-4C2D-9B94-D2287324A4C2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231743-AD2C-4941-97F0-A2D3A2DA6D26}" type="doc">
      <dgm:prSet loTypeId="urn:microsoft.com/office/officeart/2005/8/layout/hierarchy4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64AFAB82-67B7-4FB1-9071-C2D0E2F99BA4}">
      <dgm:prSet custT="1"/>
      <dgm:spPr/>
      <dgm:t>
        <a:bodyPr/>
        <a:lstStyle/>
        <a:p>
          <a:r>
            <a:rPr lang="sv-SE" sz="2400" b="1" dirty="0" smtClean="0"/>
            <a:t>Penghasilan tidak tetap atau tidak teratur yang menjadi beban APBN atau APBD.</a:t>
          </a:r>
        </a:p>
        <a:p>
          <a:r>
            <a:rPr lang="sv-SE" sz="2400" b="1" dirty="0" smtClean="0"/>
            <a:t>(PMK No. 262/ PMK.03/ 2010)</a:t>
          </a:r>
          <a:endParaRPr lang="en-US" sz="2400" b="1" dirty="0" err="1" smtClean="0"/>
        </a:p>
      </dgm:t>
    </dgm:pt>
    <dgm:pt modelId="{5163246F-94DD-48AA-9372-C8231FCBD87A}" type="parTrans" cxnId="{865FFF05-2EDA-4AE1-BC9E-70EB12B91BA1}">
      <dgm:prSet/>
      <dgm:spPr/>
      <dgm:t>
        <a:bodyPr/>
        <a:lstStyle/>
        <a:p>
          <a:endParaRPr lang="en-US"/>
        </a:p>
      </dgm:t>
    </dgm:pt>
    <dgm:pt modelId="{D61D5B33-EFCB-4FB4-A7D7-1D0D2406E16D}" type="sibTrans" cxnId="{865FFF05-2EDA-4AE1-BC9E-70EB12B91BA1}">
      <dgm:prSet/>
      <dgm:spPr/>
      <dgm:t>
        <a:bodyPr/>
        <a:lstStyle/>
        <a:p>
          <a:endParaRPr lang="en-US"/>
        </a:p>
      </dgm:t>
    </dgm:pt>
    <dgm:pt modelId="{0D92F94E-485A-4767-B96B-A01E7043383C}">
      <dgm:prSet custT="1"/>
      <dgm:spPr/>
      <dgm:t>
        <a:bodyPr/>
        <a:lstStyle/>
        <a:p>
          <a:r>
            <a:rPr lang="en-US" sz="2400" b="1" dirty="0" err="1" smtClean="0"/>
            <a:t>Uang</a:t>
          </a:r>
          <a:r>
            <a:rPr lang="en-US" sz="2400" b="1" dirty="0" smtClean="0"/>
            <a:t> </a:t>
          </a:r>
          <a:r>
            <a:rPr lang="en-US" sz="2400" b="1" dirty="0" err="1" smtClean="0"/>
            <a:t>pesangon</a:t>
          </a:r>
          <a:r>
            <a:rPr lang="en-US" sz="2400" b="1" dirty="0" smtClean="0"/>
            <a:t>.</a:t>
          </a:r>
        </a:p>
        <a:p>
          <a:r>
            <a:rPr lang="en-US" sz="2400" b="1" dirty="0" smtClean="0"/>
            <a:t>(PP No. 68 </a:t>
          </a:r>
          <a:r>
            <a:rPr lang="en-US" sz="2400" b="1" dirty="0" err="1" smtClean="0"/>
            <a:t>Tahun</a:t>
          </a:r>
          <a:r>
            <a:rPr lang="en-US" sz="2400" b="1" dirty="0" smtClean="0"/>
            <a:t> 2009)</a:t>
          </a:r>
        </a:p>
      </dgm:t>
    </dgm:pt>
    <dgm:pt modelId="{F9D8212B-4F09-4B45-BC88-FA4861DB9433}" type="parTrans" cxnId="{F7C161DE-CA85-445A-9F9B-464B47A8357E}">
      <dgm:prSet/>
      <dgm:spPr/>
      <dgm:t>
        <a:bodyPr/>
        <a:lstStyle/>
        <a:p>
          <a:endParaRPr lang="en-US"/>
        </a:p>
      </dgm:t>
    </dgm:pt>
    <dgm:pt modelId="{27E114FF-9686-4FB1-850F-A4BA10039F92}" type="sibTrans" cxnId="{F7C161DE-CA85-445A-9F9B-464B47A8357E}">
      <dgm:prSet/>
      <dgm:spPr/>
      <dgm:t>
        <a:bodyPr/>
        <a:lstStyle/>
        <a:p>
          <a:endParaRPr lang="en-US"/>
        </a:p>
      </dgm:t>
    </dgm:pt>
    <dgm:pt modelId="{BF334EA8-A853-4003-ADB0-50A79211A9E7}">
      <dgm:prSet custT="1"/>
      <dgm:spPr/>
      <dgm:t>
        <a:bodyPr/>
        <a:lstStyle/>
        <a:p>
          <a:r>
            <a:rPr lang="en-US" sz="2400" b="1" dirty="0" err="1" smtClean="0"/>
            <a:t>Uang</a:t>
          </a:r>
          <a:r>
            <a:rPr lang="en-US" sz="2400" b="1" dirty="0" smtClean="0"/>
            <a:t> </a:t>
          </a:r>
          <a:r>
            <a:rPr lang="en-US" sz="2400" b="1" dirty="0" err="1" smtClean="0"/>
            <a:t>tebusan</a:t>
          </a:r>
          <a:r>
            <a:rPr lang="en-US" sz="2400" b="1" dirty="0" smtClean="0"/>
            <a:t> </a:t>
          </a:r>
          <a:r>
            <a:rPr lang="en-US" sz="2400" b="1" dirty="0" err="1" smtClean="0"/>
            <a:t>pensiun</a:t>
          </a:r>
          <a:r>
            <a:rPr lang="en-US" sz="2400" b="1" dirty="0" smtClean="0"/>
            <a:t>.</a:t>
          </a:r>
        </a:p>
        <a:p>
          <a:r>
            <a:rPr lang="en-US" sz="2400" b="1" dirty="0" smtClean="0"/>
            <a:t>(PP No. 68 </a:t>
          </a:r>
          <a:r>
            <a:rPr lang="en-US" sz="2400" b="1" dirty="0" err="1" smtClean="0"/>
            <a:t>Tahun</a:t>
          </a:r>
          <a:r>
            <a:rPr lang="en-US" sz="2400" b="1" dirty="0" smtClean="0"/>
            <a:t> 2009)</a:t>
          </a:r>
        </a:p>
      </dgm:t>
    </dgm:pt>
    <dgm:pt modelId="{90082710-BFB4-483D-8C9F-C11D14EA2771}" type="parTrans" cxnId="{A56CEC15-8755-44A4-A358-36F785AD372E}">
      <dgm:prSet/>
      <dgm:spPr/>
      <dgm:t>
        <a:bodyPr/>
        <a:lstStyle/>
        <a:p>
          <a:endParaRPr lang="en-US"/>
        </a:p>
      </dgm:t>
    </dgm:pt>
    <dgm:pt modelId="{DDEB2022-4811-499A-8EB6-0B1369D1E794}" type="sibTrans" cxnId="{A56CEC15-8755-44A4-A358-36F785AD372E}">
      <dgm:prSet/>
      <dgm:spPr/>
      <dgm:t>
        <a:bodyPr/>
        <a:lstStyle/>
        <a:p>
          <a:endParaRPr lang="en-US"/>
        </a:p>
      </dgm:t>
    </dgm:pt>
    <dgm:pt modelId="{FC03D6CF-C4E3-4C87-93F9-DB8BCC8BA2DD}">
      <dgm:prSet custT="1"/>
      <dgm:spPr/>
      <dgm:t>
        <a:bodyPr/>
        <a:lstStyle/>
        <a:p>
          <a:r>
            <a:rPr lang="en-US" sz="2400" b="1" dirty="0" smtClean="0"/>
            <a:t>Dana </a:t>
          </a:r>
          <a:r>
            <a:rPr lang="en-US" sz="2400" b="1" dirty="0" err="1" smtClean="0"/>
            <a:t>pensiun</a:t>
          </a:r>
          <a:r>
            <a:rPr lang="en-US" sz="2400" b="1" dirty="0" smtClean="0"/>
            <a:t> yang </a:t>
          </a:r>
          <a:r>
            <a:rPr lang="en-US" sz="2400" b="1" dirty="0" err="1" smtClean="0"/>
            <a:t>dialihkan</a:t>
          </a:r>
          <a:r>
            <a:rPr lang="en-US" sz="2400" b="1" dirty="0" smtClean="0"/>
            <a:t> </a:t>
          </a:r>
          <a:r>
            <a:rPr lang="en-US" sz="2400" b="1" dirty="0" err="1" smtClean="0"/>
            <a:t>dengan</a:t>
          </a:r>
          <a:r>
            <a:rPr lang="en-US" sz="2400" b="1" dirty="0" smtClean="0"/>
            <a:t> </a:t>
          </a:r>
          <a:r>
            <a:rPr lang="en-US" sz="2400" b="1" dirty="0" err="1" smtClean="0"/>
            <a:t>membeli</a:t>
          </a:r>
          <a:r>
            <a:rPr lang="en-US" sz="2400" b="1" dirty="0" smtClean="0"/>
            <a:t> </a:t>
          </a:r>
          <a:r>
            <a:rPr lang="en-US" sz="2400" b="1" dirty="0" err="1" smtClean="0"/>
            <a:t>anuitas</a:t>
          </a:r>
          <a:r>
            <a:rPr lang="en-US" sz="2400" b="1" dirty="0" smtClean="0"/>
            <a:t> </a:t>
          </a:r>
          <a:r>
            <a:rPr lang="en-US" sz="2400" b="1" dirty="0" err="1" smtClean="0"/>
            <a:t>seumur</a:t>
          </a:r>
          <a:r>
            <a:rPr lang="en-US" sz="2400" b="1" dirty="0" smtClean="0"/>
            <a:t> </a:t>
          </a:r>
          <a:r>
            <a:rPr lang="en-US" sz="2400" b="1" dirty="0" err="1" smtClean="0"/>
            <a:t>hidup</a:t>
          </a:r>
          <a:r>
            <a:rPr lang="en-US" sz="2400" b="1" dirty="0" smtClean="0"/>
            <a:t>.</a:t>
          </a:r>
        </a:p>
        <a:p>
          <a:r>
            <a:rPr lang="en-US" sz="2400" b="1" dirty="0" smtClean="0"/>
            <a:t>(</a:t>
          </a:r>
          <a:r>
            <a:rPr lang="en-US" sz="2400" b="1" dirty="0" err="1" smtClean="0"/>
            <a:t>Kepdirjen</a:t>
          </a:r>
          <a:r>
            <a:rPr lang="en-US" sz="2400" b="1" dirty="0" smtClean="0"/>
            <a:t> No. 333/ PJ/ 2001)</a:t>
          </a:r>
        </a:p>
      </dgm:t>
    </dgm:pt>
    <dgm:pt modelId="{E82C2A73-5F14-4347-8511-BE6CE36E8B2B}" type="parTrans" cxnId="{5CEA4510-2668-4A15-933D-67BA0DF990E7}">
      <dgm:prSet/>
      <dgm:spPr/>
      <dgm:t>
        <a:bodyPr/>
        <a:lstStyle/>
        <a:p>
          <a:endParaRPr lang="en-US"/>
        </a:p>
      </dgm:t>
    </dgm:pt>
    <dgm:pt modelId="{D4583440-4472-4336-8847-87F428E51D82}" type="sibTrans" cxnId="{5CEA4510-2668-4A15-933D-67BA0DF990E7}">
      <dgm:prSet/>
      <dgm:spPr/>
      <dgm:t>
        <a:bodyPr/>
        <a:lstStyle/>
        <a:p>
          <a:endParaRPr lang="en-US"/>
        </a:p>
      </dgm:t>
    </dgm:pt>
    <dgm:pt modelId="{F73D8D49-6012-4509-9DAB-83432E80E516}" type="pres">
      <dgm:prSet presAssocID="{E3231743-AD2C-4941-97F0-A2D3A2DA6D2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050219B-6C83-40C6-880E-31A109D094AC}" type="pres">
      <dgm:prSet presAssocID="{64AFAB82-67B7-4FB1-9071-C2D0E2F99BA4}" presName="vertOne" presStyleCnt="0"/>
      <dgm:spPr/>
    </dgm:pt>
    <dgm:pt modelId="{835C7A8D-3317-46ED-AF8A-359FA298B968}" type="pres">
      <dgm:prSet presAssocID="{64AFAB82-67B7-4FB1-9071-C2D0E2F99BA4}" presName="txOne" presStyleLbl="node0" presStyleIdx="0" presStyleCnt="2" custScaleX="1123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8DFF785-6FE5-49BB-8A88-926DD1CB4866}" type="pres">
      <dgm:prSet presAssocID="{64AFAB82-67B7-4FB1-9071-C2D0E2F99BA4}" presName="parTransOne" presStyleCnt="0"/>
      <dgm:spPr/>
    </dgm:pt>
    <dgm:pt modelId="{2324A0E2-E955-4E63-BB83-D24906F348C3}" type="pres">
      <dgm:prSet presAssocID="{64AFAB82-67B7-4FB1-9071-C2D0E2F99BA4}" presName="horzOne" presStyleCnt="0"/>
      <dgm:spPr/>
    </dgm:pt>
    <dgm:pt modelId="{A0733DAC-596B-4CAE-8366-FD7405B6385F}" type="pres">
      <dgm:prSet presAssocID="{FC03D6CF-C4E3-4C87-93F9-DB8BCC8BA2DD}" presName="vertTwo" presStyleCnt="0"/>
      <dgm:spPr/>
    </dgm:pt>
    <dgm:pt modelId="{28137C12-785E-4298-AE69-30B35463AE10}" type="pres">
      <dgm:prSet presAssocID="{FC03D6CF-C4E3-4C87-93F9-DB8BCC8BA2DD}" presName="txTwo" presStyleLbl="node2" presStyleIdx="0" presStyleCnt="2" custScaleX="1187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CC9FDC-639D-4637-B52A-ADB34BDEDAEE}" type="pres">
      <dgm:prSet presAssocID="{FC03D6CF-C4E3-4C87-93F9-DB8BCC8BA2DD}" presName="horzTwo" presStyleCnt="0"/>
      <dgm:spPr/>
    </dgm:pt>
    <dgm:pt modelId="{DC3C5269-A355-42E6-9325-F91D0C776022}" type="pres">
      <dgm:prSet presAssocID="{D61D5B33-EFCB-4FB4-A7D7-1D0D2406E16D}" presName="sibSpaceOne" presStyleCnt="0"/>
      <dgm:spPr/>
    </dgm:pt>
    <dgm:pt modelId="{40EF81F5-B691-4EB5-9A5D-A779699E4E21}" type="pres">
      <dgm:prSet presAssocID="{BF334EA8-A853-4003-ADB0-50A79211A9E7}" presName="vertOne" presStyleCnt="0"/>
      <dgm:spPr/>
    </dgm:pt>
    <dgm:pt modelId="{EC794195-5C5D-4B5A-BB92-81FB0D308DFC}" type="pres">
      <dgm:prSet presAssocID="{BF334EA8-A853-4003-ADB0-50A79211A9E7}" presName="txOne" presStyleLbl="node0" presStyleIdx="1" presStyleCnt="2" custScaleX="799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197AA0-DD7A-442A-92D3-53092B40D0E6}" type="pres">
      <dgm:prSet presAssocID="{BF334EA8-A853-4003-ADB0-50A79211A9E7}" presName="parTransOne" presStyleCnt="0"/>
      <dgm:spPr/>
    </dgm:pt>
    <dgm:pt modelId="{19FC7F39-358C-4BD8-B6CD-ED7FC69960D3}" type="pres">
      <dgm:prSet presAssocID="{BF334EA8-A853-4003-ADB0-50A79211A9E7}" presName="horzOne" presStyleCnt="0"/>
      <dgm:spPr/>
    </dgm:pt>
    <dgm:pt modelId="{1F6D94F6-2675-448D-AEBC-D308A4E5A98E}" type="pres">
      <dgm:prSet presAssocID="{0D92F94E-485A-4767-B96B-A01E7043383C}" presName="vertTwo" presStyleCnt="0"/>
      <dgm:spPr/>
    </dgm:pt>
    <dgm:pt modelId="{5758DF3F-8D66-49AC-AD53-D49B71F44D4F}" type="pres">
      <dgm:prSet presAssocID="{0D92F94E-485A-4767-B96B-A01E7043383C}" presName="txTwo" presStyleLbl="node2" presStyleIdx="1" presStyleCnt="2" custScaleX="799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B21C5D-838B-4A2D-95B1-5E72341171E7}" type="pres">
      <dgm:prSet presAssocID="{0D92F94E-485A-4767-B96B-A01E7043383C}" presName="horzTwo" presStyleCnt="0"/>
      <dgm:spPr/>
    </dgm:pt>
  </dgm:ptLst>
  <dgm:cxnLst>
    <dgm:cxn modelId="{865FFF05-2EDA-4AE1-BC9E-70EB12B91BA1}" srcId="{E3231743-AD2C-4941-97F0-A2D3A2DA6D26}" destId="{64AFAB82-67B7-4FB1-9071-C2D0E2F99BA4}" srcOrd="0" destOrd="0" parTransId="{5163246F-94DD-48AA-9372-C8231FCBD87A}" sibTransId="{D61D5B33-EFCB-4FB4-A7D7-1D0D2406E16D}"/>
    <dgm:cxn modelId="{15F68647-A443-42A5-8831-CF0A9EFA4F27}" type="presOf" srcId="{BF334EA8-A853-4003-ADB0-50A79211A9E7}" destId="{EC794195-5C5D-4B5A-BB92-81FB0D308DFC}" srcOrd="0" destOrd="0" presId="urn:microsoft.com/office/officeart/2005/8/layout/hierarchy4"/>
    <dgm:cxn modelId="{7A38AD5B-97A7-4B3C-B4B9-A3202DAB441D}" type="presOf" srcId="{0D92F94E-485A-4767-B96B-A01E7043383C}" destId="{5758DF3F-8D66-49AC-AD53-D49B71F44D4F}" srcOrd="0" destOrd="0" presId="urn:microsoft.com/office/officeart/2005/8/layout/hierarchy4"/>
    <dgm:cxn modelId="{B0E5CD43-3D1C-4B64-BFC9-A172BDF9C1D0}" type="presOf" srcId="{FC03D6CF-C4E3-4C87-93F9-DB8BCC8BA2DD}" destId="{28137C12-785E-4298-AE69-30B35463AE10}" srcOrd="0" destOrd="0" presId="urn:microsoft.com/office/officeart/2005/8/layout/hierarchy4"/>
    <dgm:cxn modelId="{F7C161DE-CA85-445A-9F9B-464B47A8357E}" srcId="{BF334EA8-A853-4003-ADB0-50A79211A9E7}" destId="{0D92F94E-485A-4767-B96B-A01E7043383C}" srcOrd="0" destOrd="0" parTransId="{F9D8212B-4F09-4B45-BC88-FA4861DB9433}" sibTransId="{27E114FF-9686-4FB1-850F-A4BA10039F92}"/>
    <dgm:cxn modelId="{CEECDFEE-541A-4A69-99A2-EDAC5479BB83}" type="presOf" srcId="{E3231743-AD2C-4941-97F0-A2D3A2DA6D26}" destId="{F73D8D49-6012-4509-9DAB-83432E80E516}" srcOrd="0" destOrd="0" presId="urn:microsoft.com/office/officeart/2005/8/layout/hierarchy4"/>
    <dgm:cxn modelId="{1E8DB1C1-DE84-4C4A-87BC-2E45346B56A7}" type="presOf" srcId="{64AFAB82-67B7-4FB1-9071-C2D0E2F99BA4}" destId="{835C7A8D-3317-46ED-AF8A-359FA298B968}" srcOrd="0" destOrd="0" presId="urn:microsoft.com/office/officeart/2005/8/layout/hierarchy4"/>
    <dgm:cxn modelId="{5CEA4510-2668-4A15-933D-67BA0DF990E7}" srcId="{64AFAB82-67B7-4FB1-9071-C2D0E2F99BA4}" destId="{FC03D6CF-C4E3-4C87-93F9-DB8BCC8BA2DD}" srcOrd="0" destOrd="0" parTransId="{E82C2A73-5F14-4347-8511-BE6CE36E8B2B}" sibTransId="{D4583440-4472-4336-8847-87F428E51D82}"/>
    <dgm:cxn modelId="{A56CEC15-8755-44A4-A358-36F785AD372E}" srcId="{E3231743-AD2C-4941-97F0-A2D3A2DA6D26}" destId="{BF334EA8-A853-4003-ADB0-50A79211A9E7}" srcOrd="1" destOrd="0" parTransId="{90082710-BFB4-483D-8C9F-C11D14EA2771}" sibTransId="{DDEB2022-4811-499A-8EB6-0B1369D1E794}"/>
    <dgm:cxn modelId="{E15E15BF-01B0-436C-9827-8896F28FEBB5}" type="presParOf" srcId="{F73D8D49-6012-4509-9DAB-83432E80E516}" destId="{A050219B-6C83-40C6-880E-31A109D094AC}" srcOrd="0" destOrd="0" presId="urn:microsoft.com/office/officeart/2005/8/layout/hierarchy4"/>
    <dgm:cxn modelId="{B0E8D6F1-C23E-4770-B934-3078E3E481EA}" type="presParOf" srcId="{A050219B-6C83-40C6-880E-31A109D094AC}" destId="{835C7A8D-3317-46ED-AF8A-359FA298B968}" srcOrd="0" destOrd="0" presId="urn:microsoft.com/office/officeart/2005/8/layout/hierarchy4"/>
    <dgm:cxn modelId="{D9EE4760-FCBF-4D75-901F-96945035E8F1}" type="presParOf" srcId="{A050219B-6C83-40C6-880E-31A109D094AC}" destId="{68DFF785-6FE5-49BB-8A88-926DD1CB4866}" srcOrd="1" destOrd="0" presId="urn:microsoft.com/office/officeart/2005/8/layout/hierarchy4"/>
    <dgm:cxn modelId="{6D21D6E3-0323-43BE-B93C-E1155BC42B79}" type="presParOf" srcId="{A050219B-6C83-40C6-880E-31A109D094AC}" destId="{2324A0E2-E955-4E63-BB83-D24906F348C3}" srcOrd="2" destOrd="0" presId="urn:microsoft.com/office/officeart/2005/8/layout/hierarchy4"/>
    <dgm:cxn modelId="{F25EC85F-D6C8-49AD-92E6-6EBBAC28E616}" type="presParOf" srcId="{2324A0E2-E955-4E63-BB83-D24906F348C3}" destId="{A0733DAC-596B-4CAE-8366-FD7405B6385F}" srcOrd="0" destOrd="0" presId="urn:microsoft.com/office/officeart/2005/8/layout/hierarchy4"/>
    <dgm:cxn modelId="{EFA3BB5F-D66E-4AD5-A1D6-E37E3C4CB0BA}" type="presParOf" srcId="{A0733DAC-596B-4CAE-8366-FD7405B6385F}" destId="{28137C12-785E-4298-AE69-30B35463AE10}" srcOrd="0" destOrd="0" presId="urn:microsoft.com/office/officeart/2005/8/layout/hierarchy4"/>
    <dgm:cxn modelId="{CCD130CB-CF02-4907-9B62-5B591F3257C8}" type="presParOf" srcId="{A0733DAC-596B-4CAE-8366-FD7405B6385F}" destId="{A0CC9FDC-639D-4637-B52A-ADB34BDEDAEE}" srcOrd="1" destOrd="0" presId="urn:microsoft.com/office/officeart/2005/8/layout/hierarchy4"/>
    <dgm:cxn modelId="{BDE8EA2F-9D26-4984-89D1-DB7BD241888A}" type="presParOf" srcId="{F73D8D49-6012-4509-9DAB-83432E80E516}" destId="{DC3C5269-A355-42E6-9325-F91D0C776022}" srcOrd="1" destOrd="0" presId="urn:microsoft.com/office/officeart/2005/8/layout/hierarchy4"/>
    <dgm:cxn modelId="{2D528ADA-D6E7-4FC3-98A9-EB49FD20AF76}" type="presParOf" srcId="{F73D8D49-6012-4509-9DAB-83432E80E516}" destId="{40EF81F5-B691-4EB5-9A5D-A779699E4E21}" srcOrd="2" destOrd="0" presId="urn:microsoft.com/office/officeart/2005/8/layout/hierarchy4"/>
    <dgm:cxn modelId="{40F7F99A-1911-457A-B458-A56C3DDB4B29}" type="presParOf" srcId="{40EF81F5-B691-4EB5-9A5D-A779699E4E21}" destId="{EC794195-5C5D-4B5A-BB92-81FB0D308DFC}" srcOrd="0" destOrd="0" presId="urn:microsoft.com/office/officeart/2005/8/layout/hierarchy4"/>
    <dgm:cxn modelId="{3050BC27-DB1E-4F54-A5CE-A094BDBA35DC}" type="presParOf" srcId="{40EF81F5-B691-4EB5-9A5D-A779699E4E21}" destId="{21197AA0-DD7A-442A-92D3-53092B40D0E6}" srcOrd="1" destOrd="0" presId="urn:microsoft.com/office/officeart/2005/8/layout/hierarchy4"/>
    <dgm:cxn modelId="{E0A86615-3420-4933-BC42-8BE3FBBC99DC}" type="presParOf" srcId="{40EF81F5-B691-4EB5-9A5D-A779699E4E21}" destId="{19FC7F39-358C-4BD8-B6CD-ED7FC69960D3}" srcOrd="2" destOrd="0" presId="urn:microsoft.com/office/officeart/2005/8/layout/hierarchy4"/>
    <dgm:cxn modelId="{DA810C62-00C2-443A-921F-D6AC1863396A}" type="presParOf" srcId="{19FC7F39-358C-4BD8-B6CD-ED7FC69960D3}" destId="{1F6D94F6-2675-448D-AEBC-D308A4E5A98E}" srcOrd="0" destOrd="0" presId="urn:microsoft.com/office/officeart/2005/8/layout/hierarchy4"/>
    <dgm:cxn modelId="{E70A57F1-950E-4013-B86E-BE3FD7F07B24}" type="presParOf" srcId="{1F6D94F6-2675-448D-AEBC-D308A4E5A98E}" destId="{5758DF3F-8D66-49AC-AD53-D49B71F44D4F}" srcOrd="0" destOrd="0" presId="urn:microsoft.com/office/officeart/2005/8/layout/hierarchy4"/>
    <dgm:cxn modelId="{9D87ECE3-1787-427E-8631-F3E0DB7D873C}" type="presParOf" srcId="{1F6D94F6-2675-448D-AEBC-D308A4E5A98E}" destId="{42B21C5D-838B-4A2D-95B1-5E72341171E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3231743-AD2C-4941-97F0-A2D3A2DA6D26}" type="doc">
      <dgm:prSet loTypeId="urn:microsoft.com/office/officeart/2005/8/layout/default#2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670B66F6-53D8-40FD-9CB9-6229C35F611D}">
      <dgm:prSet phldrT="[Text]" custT="1"/>
      <dgm:spPr/>
      <dgm:t>
        <a:bodyPr/>
        <a:lstStyle/>
        <a:p>
          <a:r>
            <a:rPr lang="en-US" sz="2400" b="1" dirty="0" err="1" smtClean="0">
              <a:latin typeface="+mn-lt"/>
              <a:cs typeface="Calibri" pitchFamily="34" charset="0"/>
            </a:rPr>
            <a:t>Pemberi</a:t>
          </a:r>
          <a:r>
            <a:rPr lang="en-US" sz="2400" b="1" dirty="0" smtClean="0">
              <a:latin typeface="+mn-lt"/>
              <a:cs typeface="Calibri" pitchFamily="34" charset="0"/>
            </a:rPr>
            <a:t> </a:t>
          </a:r>
          <a:r>
            <a:rPr lang="en-US" sz="2400" b="1" dirty="0" err="1" smtClean="0">
              <a:latin typeface="+mn-lt"/>
              <a:cs typeface="Calibri" pitchFamily="34" charset="0"/>
            </a:rPr>
            <a:t>kerja</a:t>
          </a:r>
          <a:r>
            <a:rPr lang="en-US" sz="2400" b="1" dirty="0" smtClean="0">
              <a:latin typeface="+mn-lt"/>
              <a:cs typeface="Calibri" pitchFamily="34" charset="0"/>
            </a:rPr>
            <a:t>.</a:t>
          </a:r>
          <a:endParaRPr lang="en-US" sz="2400" b="1" dirty="0">
            <a:latin typeface="+mn-lt"/>
            <a:cs typeface="Calibri" pitchFamily="34" charset="0"/>
          </a:endParaRPr>
        </a:p>
      </dgm:t>
    </dgm:pt>
    <dgm:pt modelId="{C7FF76F7-65C9-4DEB-AA64-8A39BC5D6A0D}" type="parTrans" cxnId="{69929B95-050B-47DA-8C9B-0C4EC822D752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8E30F762-F029-4F6E-83FC-9F5B138E6278}" type="sibTrans" cxnId="{69929B95-050B-47DA-8C9B-0C4EC822D752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4018F337-3A55-4E1F-BB83-9B64F2A67FA6}">
      <dgm:prSet phldrT="[Text]" custT="1"/>
      <dgm:spPr/>
      <dgm:t>
        <a:bodyPr/>
        <a:lstStyle/>
        <a:p>
          <a:r>
            <a:rPr lang="en-US" sz="2400" b="1" dirty="0" err="1" smtClean="0">
              <a:latin typeface="Calibri" pitchFamily="34" charset="0"/>
              <a:cs typeface="Calibri" pitchFamily="34" charset="0"/>
            </a:rPr>
            <a:t>Bendaharawan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400" b="1" dirty="0" err="1" smtClean="0">
              <a:latin typeface="Calibri" pitchFamily="34" charset="0"/>
              <a:cs typeface="Calibri" pitchFamily="34" charset="0"/>
            </a:rPr>
            <a:t>pemerintah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.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5E739E64-D380-4FE9-B4F7-F34FCEF14379}" type="parTrans" cxnId="{A6F9E86B-3993-4581-96BA-0EF1414BFC7E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6CE4DF23-7128-4817-B7BC-D8BE79DD1613}" type="sibTrans" cxnId="{A6F9E86B-3993-4581-96BA-0EF1414BFC7E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34ACBA29-0810-4FAF-B712-6873E916FCF2}">
      <dgm:prSet phldrT="[Text]" custT="1"/>
      <dgm:spPr/>
      <dgm:t>
        <a:bodyPr/>
        <a:lstStyle/>
        <a:p>
          <a:r>
            <a:rPr lang="en-US" sz="2400" b="1" dirty="0" smtClean="0">
              <a:latin typeface="Calibri" pitchFamily="34" charset="0"/>
              <a:cs typeface="Calibri" pitchFamily="34" charset="0"/>
            </a:rPr>
            <a:t>Orang </a:t>
          </a:r>
          <a:r>
            <a:rPr lang="en-US" sz="2400" b="1" dirty="0" err="1" smtClean="0">
              <a:latin typeface="Calibri" pitchFamily="34" charset="0"/>
              <a:cs typeface="Calibri" pitchFamily="34" charset="0"/>
            </a:rPr>
            <a:t>pribadi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 yang </a:t>
          </a:r>
          <a:r>
            <a:rPr lang="en-US" sz="2400" b="1" dirty="0" err="1" smtClean="0">
              <a:latin typeface="Calibri" pitchFamily="34" charset="0"/>
              <a:cs typeface="Calibri" pitchFamily="34" charset="0"/>
            </a:rPr>
            <a:t>menjalankan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400" b="1" dirty="0" err="1" smtClean="0">
              <a:latin typeface="Calibri" pitchFamily="34" charset="0"/>
              <a:cs typeface="Calibri" pitchFamily="34" charset="0"/>
            </a:rPr>
            <a:t>kegiatan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400" b="1" dirty="0" err="1" smtClean="0">
              <a:latin typeface="Calibri" pitchFamily="34" charset="0"/>
              <a:cs typeface="Calibri" pitchFamily="34" charset="0"/>
            </a:rPr>
            <a:t>usaha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.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D4532CE8-F14D-4D37-B009-9BCA917A79C7}" type="parTrans" cxnId="{272E9F36-E286-44CF-9E98-2A943D7DF3CA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D10067F2-F1BE-4D38-ACB7-0DA05EB81412}" type="sibTrans" cxnId="{272E9F36-E286-44CF-9E98-2A943D7DF3CA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EE980463-949D-429C-9A80-F17898F4FD2A}">
      <dgm:prSet phldrT="[Text]" custT="1"/>
      <dgm:spPr/>
      <dgm:t>
        <a:bodyPr/>
        <a:lstStyle/>
        <a:p>
          <a:r>
            <a:rPr lang="en-US" sz="24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Penyelenggara</a:t>
          </a:r>
          <a:r>
            <a:rPr lang="en-US" sz="2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US" sz="24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kegiatan</a:t>
          </a:r>
          <a:r>
            <a:rPr lang="en-US" sz="2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.</a:t>
          </a:r>
          <a:endParaRPr lang="en-US" sz="2400" b="1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0F094E10-9CA7-4463-8413-2105B7056191}" type="parTrans" cxnId="{0D94A5D7-C1EA-464A-935A-8943381B84D4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89499342-693D-42F0-AE5A-F38F69FC0100}" type="sibTrans" cxnId="{0D94A5D7-C1EA-464A-935A-8943381B84D4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145F6A13-25A5-4301-8434-E2DD59703C21}">
      <dgm:prSet phldrT="[Text]" custT="1"/>
      <dgm:spPr/>
      <dgm:t>
        <a:bodyPr/>
        <a:lstStyle/>
        <a:p>
          <a:r>
            <a:rPr lang="en-US" sz="2400" b="1" dirty="0" smtClean="0">
              <a:latin typeface="Calibri" pitchFamily="34" charset="0"/>
              <a:cs typeface="Calibri" pitchFamily="34" charset="0"/>
            </a:rPr>
            <a:t>Dana </a:t>
          </a:r>
          <a:r>
            <a:rPr lang="en-US" sz="2400" b="1" dirty="0" err="1" smtClean="0">
              <a:latin typeface="Calibri" pitchFamily="34" charset="0"/>
              <a:cs typeface="Calibri" pitchFamily="34" charset="0"/>
            </a:rPr>
            <a:t>pensiun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.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5A8F7E9D-166E-45EF-BF8B-AAE6914284E5}" type="parTrans" cxnId="{49243F4B-A0C4-483C-8B59-D7D727631861}">
      <dgm:prSet/>
      <dgm:spPr/>
      <dgm:t>
        <a:bodyPr/>
        <a:lstStyle/>
        <a:p>
          <a:endParaRPr lang="en-US"/>
        </a:p>
      </dgm:t>
    </dgm:pt>
    <dgm:pt modelId="{9FD14104-C422-4DFE-8E04-C60CE5E9D52F}" type="sibTrans" cxnId="{49243F4B-A0C4-483C-8B59-D7D727631861}">
      <dgm:prSet/>
      <dgm:spPr/>
      <dgm:t>
        <a:bodyPr/>
        <a:lstStyle/>
        <a:p>
          <a:endParaRPr lang="en-US"/>
        </a:p>
      </dgm:t>
    </dgm:pt>
    <dgm:pt modelId="{B188B8BA-FC14-4504-89F4-8BB5E9D0076D}">
      <dgm:prSet phldrT="[Text]" custT="1"/>
      <dgm:spPr/>
      <dgm:t>
        <a:bodyPr/>
        <a:lstStyle/>
        <a:p>
          <a:r>
            <a:rPr lang="en-US" sz="2400" b="1" dirty="0" err="1" smtClean="0">
              <a:latin typeface="Calibri" pitchFamily="34" charset="0"/>
              <a:cs typeface="Calibri" pitchFamily="34" charset="0"/>
            </a:rPr>
            <a:t>Badan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.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5EF9AF3D-8937-4455-97AD-8DC8CFF63457}" type="parTrans" cxnId="{92AAE145-D932-4554-B41B-743C88C31FE5}">
      <dgm:prSet/>
      <dgm:spPr/>
      <dgm:t>
        <a:bodyPr/>
        <a:lstStyle/>
        <a:p>
          <a:endParaRPr lang="en-US"/>
        </a:p>
      </dgm:t>
    </dgm:pt>
    <dgm:pt modelId="{CD5879FF-91BE-4682-AEED-47FE3CBD9D50}" type="sibTrans" cxnId="{92AAE145-D932-4554-B41B-743C88C31FE5}">
      <dgm:prSet/>
      <dgm:spPr/>
      <dgm:t>
        <a:bodyPr/>
        <a:lstStyle/>
        <a:p>
          <a:endParaRPr lang="en-US"/>
        </a:p>
      </dgm:t>
    </dgm:pt>
    <dgm:pt modelId="{E6E7C3B0-00DB-4846-9835-B4D735503F09}" type="pres">
      <dgm:prSet presAssocID="{E3231743-AD2C-4941-97F0-A2D3A2DA6D2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827817-339C-4095-BD51-9803F953E29E}" type="pres">
      <dgm:prSet presAssocID="{670B66F6-53D8-40FD-9CB9-6229C35F611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AF99CA-01CD-43FC-8EFC-BE3A38DA50F7}" type="pres">
      <dgm:prSet presAssocID="{8E30F762-F029-4F6E-83FC-9F5B138E6278}" presName="sibTrans" presStyleCnt="0"/>
      <dgm:spPr/>
      <dgm:t>
        <a:bodyPr/>
        <a:lstStyle/>
        <a:p>
          <a:endParaRPr lang="en-US"/>
        </a:p>
      </dgm:t>
    </dgm:pt>
    <dgm:pt modelId="{E9307C3A-4BB3-4E28-9D7B-3AF669615BAD}" type="pres">
      <dgm:prSet presAssocID="{4018F337-3A55-4E1F-BB83-9B64F2A67FA6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45D6E2-63C5-4F2E-9545-12622EAB1D3A}" type="pres">
      <dgm:prSet presAssocID="{6CE4DF23-7128-4817-B7BC-D8BE79DD1613}" presName="sibTrans" presStyleCnt="0"/>
      <dgm:spPr/>
      <dgm:t>
        <a:bodyPr/>
        <a:lstStyle/>
        <a:p>
          <a:endParaRPr lang="en-US"/>
        </a:p>
      </dgm:t>
    </dgm:pt>
    <dgm:pt modelId="{BA97E62A-59CC-4E60-B3AA-2B52AE3A19D0}" type="pres">
      <dgm:prSet presAssocID="{145F6A13-25A5-4301-8434-E2DD59703C2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92DC95-AB9D-4C46-829C-A5E819C442E4}" type="pres">
      <dgm:prSet presAssocID="{9FD14104-C422-4DFE-8E04-C60CE5E9D52F}" presName="sibTrans" presStyleCnt="0"/>
      <dgm:spPr/>
      <dgm:t>
        <a:bodyPr/>
        <a:lstStyle/>
        <a:p>
          <a:endParaRPr lang="en-US"/>
        </a:p>
      </dgm:t>
    </dgm:pt>
    <dgm:pt modelId="{CFA4792E-1612-432A-AE57-22EA58BA39F6}" type="pres">
      <dgm:prSet presAssocID="{34ACBA29-0810-4FAF-B712-6873E916FCF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2B9C7B-BF00-4BEA-A2FB-555F371AB96C}" type="pres">
      <dgm:prSet presAssocID="{D10067F2-F1BE-4D38-ACB7-0DA05EB81412}" presName="sibTrans" presStyleCnt="0"/>
      <dgm:spPr/>
      <dgm:t>
        <a:bodyPr/>
        <a:lstStyle/>
        <a:p>
          <a:endParaRPr lang="en-US"/>
        </a:p>
      </dgm:t>
    </dgm:pt>
    <dgm:pt modelId="{1DCD998D-2236-4A48-A63B-EE44719FD1AF}" type="pres">
      <dgm:prSet presAssocID="{B188B8BA-FC14-4504-89F4-8BB5E9D0076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FCBEAB-816F-4A10-ABBB-E54197F4CE9F}" type="pres">
      <dgm:prSet presAssocID="{CD5879FF-91BE-4682-AEED-47FE3CBD9D50}" presName="sibTrans" presStyleCnt="0"/>
      <dgm:spPr/>
      <dgm:t>
        <a:bodyPr/>
        <a:lstStyle/>
        <a:p>
          <a:endParaRPr lang="en-US"/>
        </a:p>
      </dgm:t>
    </dgm:pt>
    <dgm:pt modelId="{42DF21D9-121C-452C-8F0B-12FD83BA0385}" type="pres">
      <dgm:prSet presAssocID="{EE980463-949D-429C-9A80-F17898F4FD2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6D2D48-E47D-485A-8B95-6327E7198B9A}" type="presOf" srcId="{4018F337-3A55-4E1F-BB83-9B64F2A67FA6}" destId="{E9307C3A-4BB3-4E28-9D7B-3AF669615BAD}" srcOrd="0" destOrd="0" presId="urn:microsoft.com/office/officeart/2005/8/layout/default#2"/>
    <dgm:cxn modelId="{69929B95-050B-47DA-8C9B-0C4EC822D752}" srcId="{E3231743-AD2C-4941-97F0-A2D3A2DA6D26}" destId="{670B66F6-53D8-40FD-9CB9-6229C35F611D}" srcOrd="0" destOrd="0" parTransId="{C7FF76F7-65C9-4DEB-AA64-8A39BC5D6A0D}" sibTransId="{8E30F762-F029-4F6E-83FC-9F5B138E6278}"/>
    <dgm:cxn modelId="{F2939648-E523-42E6-85F7-E3463787DB70}" type="presOf" srcId="{EE980463-949D-429C-9A80-F17898F4FD2A}" destId="{42DF21D9-121C-452C-8F0B-12FD83BA0385}" srcOrd="0" destOrd="0" presId="urn:microsoft.com/office/officeart/2005/8/layout/default#2"/>
    <dgm:cxn modelId="{8DA218F4-2DCB-4DA5-AA63-C82C258E1A11}" type="presOf" srcId="{B188B8BA-FC14-4504-89F4-8BB5E9D0076D}" destId="{1DCD998D-2236-4A48-A63B-EE44719FD1AF}" srcOrd="0" destOrd="0" presId="urn:microsoft.com/office/officeart/2005/8/layout/default#2"/>
    <dgm:cxn modelId="{49243F4B-A0C4-483C-8B59-D7D727631861}" srcId="{E3231743-AD2C-4941-97F0-A2D3A2DA6D26}" destId="{145F6A13-25A5-4301-8434-E2DD59703C21}" srcOrd="2" destOrd="0" parTransId="{5A8F7E9D-166E-45EF-BF8B-AAE6914284E5}" sibTransId="{9FD14104-C422-4DFE-8E04-C60CE5E9D52F}"/>
    <dgm:cxn modelId="{0D94A5D7-C1EA-464A-935A-8943381B84D4}" srcId="{E3231743-AD2C-4941-97F0-A2D3A2DA6D26}" destId="{EE980463-949D-429C-9A80-F17898F4FD2A}" srcOrd="5" destOrd="0" parTransId="{0F094E10-9CA7-4463-8413-2105B7056191}" sibTransId="{89499342-693D-42F0-AE5A-F38F69FC0100}"/>
    <dgm:cxn modelId="{32BB3403-4082-4585-A077-7EBE4E651F02}" type="presOf" srcId="{670B66F6-53D8-40FD-9CB9-6229C35F611D}" destId="{5F827817-339C-4095-BD51-9803F953E29E}" srcOrd="0" destOrd="0" presId="urn:microsoft.com/office/officeart/2005/8/layout/default#2"/>
    <dgm:cxn modelId="{BD68E859-9766-4238-981B-AB7BDB124CE9}" type="presOf" srcId="{34ACBA29-0810-4FAF-B712-6873E916FCF2}" destId="{CFA4792E-1612-432A-AE57-22EA58BA39F6}" srcOrd="0" destOrd="0" presId="urn:microsoft.com/office/officeart/2005/8/layout/default#2"/>
    <dgm:cxn modelId="{92AAE145-D932-4554-B41B-743C88C31FE5}" srcId="{E3231743-AD2C-4941-97F0-A2D3A2DA6D26}" destId="{B188B8BA-FC14-4504-89F4-8BB5E9D0076D}" srcOrd="4" destOrd="0" parTransId="{5EF9AF3D-8937-4455-97AD-8DC8CFF63457}" sibTransId="{CD5879FF-91BE-4682-AEED-47FE3CBD9D50}"/>
    <dgm:cxn modelId="{272E9F36-E286-44CF-9E98-2A943D7DF3CA}" srcId="{E3231743-AD2C-4941-97F0-A2D3A2DA6D26}" destId="{34ACBA29-0810-4FAF-B712-6873E916FCF2}" srcOrd="3" destOrd="0" parTransId="{D4532CE8-F14D-4D37-B009-9BCA917A79C7}" sibTransId="{D10067F2-F1BE-4D38-ACB7-0DA05EB81412}"/>
    <dgm:cxn modelId="{0C3C8BAC-340D-42E4-AF50-451A6D850F61}" type="presOf" srcId="{E3231743-AD2C-4941-97F0-A2D3A2DA6D26}" destId="{E6E7C3B0-00DB-4846-9835-B4D735503F09}" srcOrd="0" destOrd="0" presId="urn:microsoft.com/office/officeart/2005/8/layout/default#2"/>
    <dgm:cxn modelId="{8B11853D-4392-4D09-B41F-5FC0983E866C}" type="presOf" srcId="{145F6A13-25A5-4301-8434-E2DD59703C21}" destId="{BA97E62A-59CC-4E60-B3AA-2B52AE3A19D0}" srcOrd="0" destOrd="0" presId="urn:microsoft.com/office/officeart/2005/8/layout/default#2"/>
    <dgm:cxn modelId="{A6F9E86B-3993-4581-96BA-0EF1414BFC7E}" srcId="{E3231743-AD2C-4941-97F0-A2D3A2DA6D26}" destId="{4018F337-3A55-4E1F-BB83-9B64F2A67FA6}" srcOrd="1" destOrd="0" parTransId="{5E739E64-D380-4FE9-B4F7-F34FCEF14379}" sibTransId="{6CE4DF23-7128-4817-B7BC-D8BE79DD1613}"/>
    <dgm:cxn modelId="{3260CA7C-2D82-4757-83B9-50C813788F2B}" type="presParOf" srcId="{E6E7C3B0-00DB-4846-9835-B4D735503F09}" destId="{5F827817-339C-4095-BD51-9803F953E29E}" srcOrd="0" destOrd="0" presId="urn:microsoft.com/office/officeart/2005/8/layout/default#2"/>
    <dgm:cxn modelId="{9E3A6F36-A734-4444-A31F-CFDA6E864BA0}" type="presParOf" srcId="{E6E7C3B0-00DB-4846-9835-B4D735503F09}" destId="{54AF99CA-01CD-43FC-8EFC-BE3A38DA50F7}" srcOrd="1" destOrd="0" presId="urn:microsoft.com/office/officeart/2005/8/layout/default#2"/>
    <dgm:cxn modelId="{7103DFD3-07CB-4FB6-B0F8-86EE615E7813}" type="presParOf" srcId="{E6E7C3B0-00DB-4846-9835-B4D735503F09}" destId="{E9307C3A-4BB3-4E28-9D7B-3AF669615BAD}" srcOrd="2" destOrd="0" presId="urn:microsoft.com/office/officeart/2005/8/layout/default#2"/>
    <dgm:cxn modelId="{13BFB610-165A-4A12-A83C-FBDC714C403B}" type="presParOf" srcId="{E6E7C3B0-00DB-4846-9835-B4D735503F09}" destId="{F945D6E2-63C5-4F2E-9545-12622EAB1D3A}" srcOrd="3" destOrd="0" presId="urn:microsoft.com/office/officeart/2005/8/layout/default#2"/>
    <dgm:cxn modelId="{ADA1AD59-BD6A-4354-BFCF-226AEEB95929}" type="presParOf" srcId="{E6E7C3B0-00DB-4846-9835-B4D735503F09}" destId="{BA97E62A-59CC-4E60-B3AA-2B52AE3A19D0}" srcOrd="4" destOrd="0" presId="urn:microsoft.com/office/officeart/2005/8/layout/default#2"/>
    <dgm:cxn modelId="{458B40F1-9D33-4C0C-B5F5-001B75E9A073}" type="presParOf" srcId="{E6E7C3B0-00DB-4846-9835-B4D735503F09}" destId="{3B92DC95-AB9D-4C46-829C-A5E819C442E4}" srcOrd="5" destOrd="0" presId="urn:microsoft.com/office/officeart/2005/8/layout/default#2"/>
    <dgm:cxn modelId="{4B2CA153-7334-41F3-901E-14B2F006A102}" type="presParOf" srcId="{E6E7C3B0-00DB-4846-9835-B4D735503F09}" destId="{CFA4792E-1612-432A-AE57-22EA58BA39F6}" srcOrd="6" destOrd="0" presId="urn:microsoft.com/office/officeart/2005/8/layout/default#2"/>
    <dgm:cxn modelId="{2055F53C-716A-428E-93CA-28C3367C4FBB}" type="presParOf" srcId="{E6E7C3B0-00DB-4846-9835-B4D735503F09}" destId="{572B9C7B-BF00-4BEA-A2FB-555F371AB96C}" srcOrd="7" destOrd="0" presId="urn:microsoft.com/office/officeart/2005/8/layout/default#2"/>
    <dgm:cxn modelId="{EBB0B983-9D20-461B-A277-1893CC515DF2}" type="presParOf" srcId="{E6E7C3B0-00DB-4846-9835-B4D735503F09}" destId="{1DCD998D-2236-4A48-A63B-EE44719FD1AF}" srcOrd="8" destOrd="0" presId="urn:microsoft.com/office/officeart/2005/8/layout/default#2"/>
    <dgm:cxn modelId="{1E3390A0-FC08-4EAE-98AF-F4A275FEACCA}" type="presParOf" srcId="{E6E7C3B0-00DB-4846-9835-B4D735503F09}" destId="{0FFCBEAB-816F-4A10-ABBB-E54197F4CE9F}" srcOrd="9" destOrd="0" presId="urn:microsoft.com/office/officeart/2005/8/layout/default#2"/>
    <dgm:cxn modelId="{DEA35727-85E5-4F6C-90CE-CB2ACCE05523}" type="presParOf" srcId="{E6E7C3B0-00DB-4846-9835-B4D735503F09}" destId="{42DF21D9-121C-452C-8F0B-12FD83BA0385}" srcOrd="1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29183E4-1932-4090-B04B-FAAFFFA980E1}" type="doc">
      <dgm:prSet loTypeId="urn:microsoft.com/office/officeart/2008/layout/VerticalAccentList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E7314D37-6105-401F-87F9-35968B24D364}">
      <dgm:prSet phldrT="[Text]" custT="1"/>
      <dgm:spPr/>
      <dgm:t>
        <a:bodyPr/>
        <a:lstStyle/>
        <a:p>
          <a:r>
            <a:rPr lang="en-US" sz="2800" dirty="0" smtClean="0"/>
            <a:t>Kantor </a:t>
          </a:r>
          <a:r>
            <a:rPr lang="en-US" sz="2800" dirty="0" err="1" smtClean="0"/>
            <a:t>perwakilan</a:t>
          </a:r>
          <a:r>
            <a:rPr lang="en-US" sz="2800" dirty="0" smtClean="0"/>
            <a:t> </a:t>
          </a:r>
          <a:r>
            <a:rPr lang="en-US" sz="2800" dirty="0" err="1" smtClean="0"/>
            <a:t>negara</a:t>
          </a:r>
          <a:r>
            <a:rPr lang="en-US" sz="2800" dirty="0" smtClean="0"/>
            <a:t> </a:t>
          </a:r>
          <a:r>
            <a:rPr lang="en-US" sz="2800" dirty="0" err="1" smtClean="0"/>
            <a:t>asing</a:t>
          </a:r>
          <a:r>
            <a:rPr lang="en-US" sz="2800" dirty="0" smtClean="0"/>
            <a:t>.</a:t>
          </a:r>
          <a:endParaRPr lang="en-US" sz="2800" dirty="0"/>
        </a:p>
      </dgm:t>
    </dgm:pt>
    <dgm:pt modelId="{370449B5-36A5-4F52-A13E-3E19C0167A33}" type="parTrans" cxnId="{62A1ED34-BCFD-43FD-927D-A2DFBF5E7684}">
      <dgm:prSet/>
      <dgm:spPr/>
      <dgm:t>
        <a:bodyPr/>
        <a:lstStyle/>
        <a:p>
          <a:endParaRPr lang="en-US"/>
        </a:p>
      </dgm:t>
    </dgm:pt>
    <dgm:pt modelId="{83A22535-E495-457B-BA5D-5D905BC2DF02}" type="sibTrans" cxnId="{62A1ED34-BCFD-43FD-927D-A2DFBF5E7684}">
      <dgm:prSet/>
      <dgm:spPr/>
      <dgm:t>
        <a:bodyPr/>
        <a:lstStyle/>
        <a:p>
          <a:endParaRPr lang="en-US"/>
        </a:p>
      </dgm:t>
    </dgm:pt>
    <dgm:pt modelId="{16F24C9D-1CB6-4E48-B531-9DDB983C6D6F}">
      <dgm:prSet phldrT="[Text]" custT="1"/>
      <dgm:spPr/>
      <dgm:t>
        <a:bodyPr/>
        <a:lstStyle/>
        <a:p>
          <a:r>
            <a:rPr lang="en-US" sz="2800" dirty="0" err="1" smtClean="0"/>
            <a:t>Organisasi</a:t>
          </a:r>
          <a:r>
            <a:rPr lang="en-US" sz="2800" dirty="0" smtClean="0"/>
            <a:t> </a:t>
          </a:r>
          <a:r>
            <a:rPr lang="en-US" sz="2800" dirty="0" err="1" smtClean="0"/>
            <a:t>internasional</a:t>
          </a:r>
          <a:r>
            <a:rPr lang="en-US" sz="2800" dirty="0" smtClean="0"/>
            <a:t> yang </a:t>
          </a:r>
          <a:r>
            <a:rPr lang="en-US" sz="2800" dirty="0" err="1" smtClean="0"/>
            <a:t>ditetapkan</a:t>
          </a:r>
          <a:r>
            <a:rPr lang="en-US" sz="2800" dirty="0" smtClean="0"/>
            <a:t> </a:t>
          </a:r>
          <a:r>
            <a:rPr lang="en-US" sz="2800" dirty="0" err="1" smtClean="0"/>
            <a:t>oleh</a:t>
          </a:r>
          <a:r>
            <a:rPr lang="en-US" sz="2800" dirty="0" smtClean="0"/>
            <a:t> </a:t>
          </a:r>
          <a:r>
            <a:rPr lang="en-US" sz="2800" dirty="0" err="1" smtClean="0"/>
            <a:t>Menkeu</a:t>
          </a:r>
          <a:r>
            <a:rPr lang="en-US" sz="2800" dirty="0" smtClean="0"/>
            <a:t>.</a:t>
          </a:r>
          <a:endParaRPr lang="en-US" sz="2800" dirty="0"/>
        </a:p>
      </dgm:t>
    </dgm:pt>
    <dgm:pt modelId="{2ADFE9ED-FDA3-46E6-A050-1256555AC0EC}" type="parTrans" cxnId="{C5EA655F-8DCA-4D85-B4CA-48A88286B6B1}">
      <dgm:prSet/>
      <dgm:spPr/>
      <dgm:t>
        <a:bodyPr/>
        <a:lstStyle/>
        <a:p>
          <a:endParaRPr lang="en-US"/>
        </a:p>
      </dgm:t>
    </dgm:pt>
    <dgm:pt modelId="{C324A0DA-AA0B-4F35-B513-7D99C0F0E8E1}" type="sibTrans" cxnId="{C5EA655F-8DCA-4D85-B4CA-48A88286B6B1}">
      <dgm:prSet/>
      <dgm:spPr/>
      <dgm:t>
        <a:bodyPr/>
        <a:lstStyle/>
        <a:p>
          <a:endParaRPr lang="en-US"/>
        </a:p>
      </dgm:t>
    </dgm:pt>
    <dgm:pt modelId="{33276F52-DC05-4370-8447-363EEB83E742}">
      <dgm:prSet phldrT="[Text]" custT="1"/>
      <dgm:spPr/>
      <dgm:t>
        <a:bodyPr/>
        <a:lstStyle/>
        <a:p>
          <a:r>
            <a:rPr lang="en-US" sz="2400" dirty="0" err="1" smtClean="0"/>
            <a:t>Pemberi</a:t>
          </a:r>
          <a:r>
            <a:rPr lang="en-US" sz="2400" dirty="0" smtClean="0"/>
            <a:t> </a:t>
          </a:r>
          <a:r>
            <a:rPr lang="en-US" sz="2400" dirty="0" err="1" smtClean="0"/>
            <a:t>kerja</a:t>
          </a:r>
          <a:r>
            <a:rPr lang="en-US" sz="2400" dirty="0" smtClean="0"/>
            <a:t> orang </a:t>
          </a:r>
          <a:r>
            <a:rPr lang="en-US" sz="2400" dirty="0" err="1" smtClean="0"/>
            <a:t>pribadi</a:t>
          </a:r>
          <a:r>
            <a:rPr lang="en-US" sz="2400" dirty="0" smtClean="0"/>
            <a:t> yang </a:t>
          </a:r>
          <a:r>
            <a:rPr lang="en-US" sz="2400" dirty="0" err="1" smtClean="0"/>
            <a:t>tidak</a:t>
          </a:r>
          <a:r>
            <a:rPr lang="en-US" sz="2400" dirty="0" smtClean="0"/>
            <a:t> </a:t>
          </a:r>
          <a:r>
            <a:rPr lang="en-US" sz="2400" dirty="0" err="1" smtClean="0"/>
            <a:t>melakukan</a:t>
          </a:r>
          <a:r>
            <a:rPr lang="en-US" sz="2400" dirty="0" smtClean="0"/>
            <a:t> </a:t>
          </a:r>
          <a:r>
            <a:rPr lang="en-US" sz="2400" dirty="0" err="1" smtClean="0"/>
            <a:t>kegiatan</a:t>
          </a:r>
          <a:r>
            <a:rPr lang="en-US" sz="2400" dirty="0" smtClean="0"/>
            <a:t> </a:t>
          </a:r>
          <a:r>
            <a:rPr lang="en-US" sz="2400" dirty="0" err="1" smtClean="0"/>
            <a:t>usaha</a:t>
          </a:r>
          <a:r>
            <a:rPr lang="en-US" sz="2400" dirty="0" smtClean="0"/>
            <a:t> </a:t>
          </a:r>
          <a:r>
            <a:rPr lang="en-US" sz="2400" dirty="0" err="1" smtClean="0"/>
            <a:t>atau</a:t>
          </a:r>
          <a:r>
            <a:rPr lang="en-US" sz="2400" dirty="0" smtClean="0"/>
            <a:t> </a:t>
          </a:r>
          <a:r>
            <a:rPr lang="en-US" sz="2400" dirty="0" err="1" smtClean="0"/>
            <a:t>pekerjaan</a:t>
          </a:r>
          <a:r>
            <a:rPr lang="en-US" sz="2400" dirty="0" smtClean="0"/>
            <a:t> </a:t>
          </a:r>
          <a:r>
            <a:rPr lang="en-US" sz="2400" dirty="0" err="1" smtClean="0"/>
            <a:t>bebas</a:t>
          </a:r>
          <a:r>
            <a:rPr lang="en-US" sz="2400" dirty="0" smtClean="0"/>
            <a:t>.</a:t>
          </a:r>
          <a:endParaRPr lang="en-US" sz="2400" dirty="0"/>
        </a:p>
      </dgm:t>
    </dgm:pt>
    <dgm:pt modelId="{9082264D-DFD1-4492-AA9A-F297D3A8F317}" type="parTrans" cxnId="{A4D57F74-EFF4-4111-9373-B5FE48DBAF26}">
      <dgm:prSet/>
      <dgm:spPr/>
      <dgm:t>
        <a:bodyPr/>
        <a:lstStyle/>
        <a:p>
          <a:endParaRPr lang="en-US"/>
        </a:p>
      </dgm:t>
    </dgm:pt>
    <dgm:pt modelId="{369EA776-1AA9-4B65-8818-4437DA1FB887}" type="sibTrans" cxnId="{A4D57F74-EFF4-4111-9373-B5FE48DBAF26}">
      <dgm:prSet/>
      <dgm:spPr/>
      <dgm:t>
        <a:bodyPr/>
        <a:lstStyle/>
        <a:p>
          <a:endParaRPr lang="en-US"/>
        </a:p>
      </dgm:t>
    </dgm:pt>
    <dgm:pt modelId="{1700FBEA-8F81-4D78-B453-959C29B513E0}">
      <dgm:prSet phldrT="[Text]" custT="1"/>
      <dgm:spPr/>
      <dgm:t>
        <a:bodyPr/>
        <a:lstStyle/>
        <a:p>
          <a:endParaRPr lang="en-US" sz="3200" dirty="0"/>
        </a:p>
      </dgm:t>
    </dgm:pt>
    <dgm:pt modelId="{3151A196-6FFA-4CFF-8B8D-787D2507F07D}" type="parTrans" cxnId="{4C046355-5404-4FC9-A2AE-9000DE0B85F1}">
      <dgm:prSet/>
      <dgm:spPr/>
      <dgm:t>
        <a:bodyPr/>
        <a:lstStyle/>
        <a:p>
          <a:endParaRPr lang="en-US"/>
        </a:p>
      </dgm:t>
    </dgm:pt>
    <dgm:pt modelId="{6E982574-CF56-449C-B9B3-2A060C8022F1}" type="sibTrans" cxnId="{4C046355-5404-4FC9-A2AE-9000DE0B85F1}">
      <dgm:prSet/>
      <dgm:spPr/>
      <dgm:t>
        <a:bodyPr/>
        <a:lstStyle/>
        <a:p>
          <a:endParaRPr lang="en-US"/>
        </a:p>
      </dgm:t>
    </dgm:pt>
    <dgm:pt modelId="{6297762A-4A0F-402A-B782-F49BB7ECE966}">
      <dgm:prSet phldrT="[Text]" custT="1"/>
      <dgm:spPr/>
      <dgm:t>
        <a:bodyPr/>
        <a:lstStyle/>
        <a:p>
          <a:endParaRPr lang="en-US" sz="3200" dirty="0"/>
        </a:p>
      </dgm:t>
    </dgm:pt>
    <dgm:pt modelId="{8EF337E7-134A-4965-924C-958EF0C150D1}" type="parTrans" cxnId="{F317CC75-45DC-4F63-9EA1-82DA87C761E4}">
      <dgm:prSet/>
      <dgm:spPr/>
      <dgm:t>
        <a:bodyPr/>
        <a:lstStyle/>
        <a:p>
          <a:endParaRPr lang="en-US"/>
        </a:p>
      </dgm:t>
    </dgm:pt>
    <dgm:pt modelId="{807ADD13-4858-441D-9008-950B47408037}" type="sibTrans" cxnId="{F317CC75-45DC-4F63-9EA1-82DA87C761E4}">
      <dgm:prSet/>
      <dgm:spPr/>
      <dgm:t>
        <a:bodyPr/>
        <a:lstStyle/>
        <a:p>
          <a:endParaRPr lang="en-US"/>
        </a:p>
      </dgm:t>
    </dgm:pt>
    <dgm:pt modelId="{1E0D47E6-8308-421E-8595-A89315A436BD}">
      <dgm:prSet phldrT="[Text]" custT="1"/>
      <dgm:spPr/>
      <dgm:t>
        <a:bodyPr/>
        <a:lstStyle/>
        <a:p>
          <a:endParaRPr lang="en-US" sz="3200" dirty="0"/>
        </a:p>
      </dgm:t>
    </dgm:pt>
    <dgm:pt modelId="{3EE21580-B342-463F-BE11-F7AB0D3F2F1F}" type="parTrans" cxnId="{1EFA62B1-2BF0-4E7B-B913-F6D5F91C7579}">
      <dgm:prSet/>
      <dgm:spPr/>
      <dgm:t>
        <a:bodyPr/>
        <a:lstStyle/>
        <a:p>
          <a:endParaRPr lang="en-US"/>
        </a:p>
      </dgm:t>
    </dgm:pt>
    <dgm:pt modelId="{1C3469F1-4F4D-455D-9352-D142A00D11A9}" type="sibTrans" cxnId="{1EFA62B1-2BF0-4E7B-B913-F6D5F91C7579}">
      <dgm:prSet/>
      <dgm:spPr/>
      <dgm:t>
        <a:bodyPr/>
        <a:lstStyle/>
        <a:p>
          <a:endParaRPr lang="en-US"/>
        </a:p>
      </dgm:t>
    </dgm:pt>
    <dgm:pt modelId="{3D79997F-A669-4486-B354-2A7EA8F8CEEB}" type="pres">
      <dgm:prSet presAssocID="{629183E4-1932-4090-B04B-FAAFFFA980E1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98E955AB-F7E1-4AC5-8397-EDA16700F486}" type="pres">
      <dgm:prSet presAssocID="{1E0D47E6-8308-421E-8595-A89315A436BD}" presName="parenttextcomposite" presStyleCnt="0"/>
      <dgm:spPr/>
    </dgm:pt>
    <dgm:pt modelId="{2683F611-CCB7-4D9E-B536-354DF2A4988E}" type="pres">
      <dgm:prSet presAssocID="{1E0D47E6-8308-421E-8595-A89315A436BD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56F68B-1023-46AA-B48C-F115FE073CEE}" type="pres">
      <dgm:prSet presAssocID="{1E0D47E6-8308-421E-8595-A89315A436BD}" presName="composite" presStyleCnt="0"/>
      <dgm:spPr/>
    </dgm:pt>
    <dgm:pt modelId="{0042CF43-AB7E-4A58-87B5-3A19F916A9F4}" type="pres">
      <dgm:prSet presAssocID="{1E0D47E6-8308-421E-8595-A89315A436BD}" presName="chevron1" presStyleLbl="alignNode1" presStyleIdx="0" presStyleCnt="21"/>
      <dgm:spPr/>
    </dgm:pt>
    <dgm:pt modelId="{EFAABD80-8767-46A4-A580-2A1D87B6AC9F}" type="pres">
      <dgm:prSet presAssocID="{1E0D47E6-8308-421E-8595-A89315A436BD}" presName="chevron2" presStyleLbl="alignNode1" presStyleIdx="1" presStyleCnt="21"/>
      <dgm:spPr/>
    </dgm:pt>
    <dgm:pt modelId="{628BD786-25F8-452F-9600-F88824CE0EDF}" type="pres">
      <dgm:prSet presAssocID="{1E0D47E6-8308-421E-8595-A89315A436BD}" presName="chevron3" presStyleLbl="alignNode1" presStyleIdx="2" presStyleCnt="21"/>
      <dgm:spPr/>
    </dgm:pt>
    <dgm:pt modelId="{71D89A07-56BB-4164-B790-E99938A36C0A}" type="pres">
      <dgm:prSet presAssocID="{1E0D47E6-8308-421E-8595-A89315A436BD}" presName="chevron4" presStyleLbl="alignNode1" presStyleIdx="3" presStyleCnt="21"/>
      <dgm:spPr/>
    </dgm:pt>
    <dgm:pt modelId="{C15A10CA-A367-4F60-BD79-24DDEEB766F3}" type="pres">
      <dgm:prSet presAssocID="{1E0D47E6-8308-421E-8595-A89315A436BD}" presName="chevron5" presStyleLbl="alignNode1" presStyleIdx="4" presStyleCnt="21"/>
      <dgm:spPr/>
    </dgm:pt>
    <dgm:pt modelId="{59FA09C9-48C2-4042-B0DC-7512152495F0}" type="pres">
      <dgm:prSet presAssocID="{1E0D47E6-8308-421E-8595-A89315A436BD}" presName="chevron6" presStyleLbl="alignNode1" presStyleIdx="5" presStyleCnt="21"/>
      <dgm:spPr/>
    </dgm:pt>
    <dgm:pt modelId="{6C5BD4B4-13E9-441F-8F1D-F00EA15B2E97}" type="pres">
      <dgm:prSet presAssocID="{1E0D47E6-8308-421E-8595-A89315A436BD}" presName="chevron7" presStyleLbl="alignNode1" presStyleIdx="6" presStyleCnt="21"/>
      <dgm:spPr/>
    </dgm:pt>
    <dgm:pt modelId="{A8C1DC5E-B8F5-4D9C-B828-6F27851B6840}" type="pres">
      <dgm:prSet presAssocID="{1E0D47E6-8308-421E-8595-A89315A436BD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ADC900-D495-4E55-8B20-079B477DB67D}" type="pres">
      <dgm:prSet presAssocID="{1C3469F1-4F4D-455D-9352-D142A00D11A9}" presName="sibTrans" presStyleCnt="0"/>
      <dgm:spPr/>
    </dgm:pt>
    <dgm:pt modelId="{A71557AD-9649-4172-98B5-A869A03A931A}" type="pres">
      <dgm:prSet presAssocID="{6297762A-4A0F-402A-B782-F49BB7ECE966}" presName="parenttextcomposite" presStyleCnt="0"/>
      <dgm:spPr/>
    </dgm:pt>
    <dgm:pt modelId="{35794EE4-BCD6-4DF4-A0AF-1B83FB142BAF}" type="pres">
      <dgm:prSet presAssocID="{6297762A-4A0F-402A-B782-F49BB7ECE966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E088F1-6E3A-4D78-9F10-F55111EA9C7B}" type="pres">
      <dgm:prSet presAssocID="{6297762A-4A0F-402A-B782-F49BB7ECE966}" presName="composite" presStyleCnt="0"/>
      <dgm:spPr/>
    </dgm:pt>
    <dgm:pt modelId="{D651D095-38AA-4E2A-B711-0E6E7F008BD0}" type="pres">
      <dgm:prSet presAssocID="{6297762A-4A0F-402A-B782-F49BB7ECE966}" presName="chevron1" presStyleLbl="alignNode1" presStyleIdx="7" presStyleCnt="21"/>
      <dgm:spPr/>
    </dgm:pt>
    <dgm:pt modelId="{DFBF9303-0690-4210-9948-40809896A79B}" type="pres">
      <dgm:prSet presAssocID="{6297762A-4A0F-402A-B782-F49BB7ECE966}" presName="chevron2" presStyleLbl="alignNode1" presStyleIdx="8" presStyleCnt="21"/>
      <dgm:spPr/>
    </dgm:pt>
    <dgm:pt modelId="{FDACEA35-7666-4D33-85F2-9582FA1D3821}" type="pres">
      <dgm:prSet presAssocID="{6297762A-4A0F-402A-B782-F49BB7ECE966}" presName="chevron3" presStyleLbl="alignNode1" presStyleIdx="9" presStyleCnt="21"/>
      <dgm:spPr/>
    </dgm:pt>
    <dgm:pt modelId="{82B3274D-ABE7-4B7A-B08B-420010C1DAB5}" type="pres">
      <dgm:prSet presAssocID="{6297762A-4A0F-402A-B782-F49BB7ECE966}" presName="chevron4" presStyleLbl="alignNode1" presStyleIdx="10" presStyleCnt="21"/>
      <dgm:spPr/>
    </dgm:pt>
    <dgm:pt modelId="{1B2DF54C-A684-47A2-BB1A-EF17E00761B8}" type="pres">
      <dgm:prSet presAssocID="{6297762A-4A0F-402A-B782-F49BB7ECE966}" presName="chevron5" presStyleLbl="alignNode1" presStyleIdx="11" presStyleCnt="21"/>
      <dgm:spPr/>
    </dgm:pt>
    <dgm:pt modelId="{A3CBC9D5-8C8F-499F-933F-4C44DBEC1A30}" type="pres">
      <dgm:prSet presAssocID="{6297762A-4A0F-402A-B782-F49BB7ECE966}" presName="chevron6" presStyleLbl="alignNode1" presStyleIdx="12" presStyleCnt="21"/>
      <dgm:spPr/>
    </dgm:pt>
    <dgm:pt modelId="{A74EB919-01C8-4D6A-BF3A-673DAF930FB8}" type="pres">
      <dgm:prSet presAssocID="{6297762A-4A0F-402A-B782-F49BB7ECE966}" presName="chevron7" presStyleLbl="alignNode1" presStyleIdx="13" presStyleCnt="21"/>
      <dgm:spPr/>
    </dgm:pt>
    <dgm:pt modelId="{B896F03D-D431-4C08-BBF9-36E796285753}" type="pres">
      <dgm:prSet presAssocID="{6297762A-4A0F-402A-B782-F49BB7ECE966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E659AD-879F-4CBF-8213-AD5BE5F838B9}" type="pres">
      <dgm:prSet presAssocID="{807ADD13-4858-441D-9008-950B47408037}" presName="sibTrans" presStyleCnt="0"/>
      <dgm:spPr/>
    </dgm:pt>
    <dgm:pt modelId="{A8A4DBEC-390C-418E-BCDF-B1ACAD647BC6}" type="pres">
      <dgm:prSet presAssocID="{1700FBEA-8F81-4D78-B453-959C29B513E0}" presName="parenttextcomposite" presStyleCnt="0"/>
      <dgm:spPr/>
    </dgm:pt>
    <dgm:pt modelId="{A0214C86-2841-4CA1-9AE6-B517BCBC3DB7}" type="pres">
      <dgm:prSet presAssocID="{1700FBEA-8F81-4D78-B453-959C29B513E0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AC48A1-FFA1-40C5-B43C-3E3545F30BD0}" type="pres">
      <dgm:prSet presAssocID="{1700FBEA-8F81-4D78-B453-959C29B513E0}" presName="composite" presStyleCnt="0"/>
      <dgm:spPr/>
    </dgm:pt>
    <dgm:pt modelId="{640FA846-AB67-4B0F-A4E1-0B242E55E6E0}" type="pres">
      <dgm:prSet presAssocID="{1700FBEA-8F81-4D78-B453-959C29B513E0}" presName="chevron1" presStyleLbl="alignNode1" presStyleIdx="14" presStyleCnt="21"/>
      <dgm:spPr/>
    </dgm:pt>
    <dgm:pt modelId="{819ED639-2C46-4BFA-950F-F8237934693D}" type="pres">
      <dgm:prSet presAssocID="{1700FBEA-8F81-4D78-B453-959C29B513E0}" presName="chevron2" presStyleLbl="alignNode1" presStyleIdx="15" presStyleCnt="21"/>
      <dgm:spPr/>
    </dgm:pt>
    <dgm:pt modelId="{CDDD901E-D7A9-436E-BB09-6947E141A1E4}" type="pres">
      <dgm:prSet presAssocID="{1700FBEA-8F81-4D78-B453-959C29B513E0}" presName="chevron3" presStyleLbl="alignNode1" presStyleIdx="16" presStyleCnt="21"/>
      <dgm:spPr/>
    </dgm:pt>
    <dgm:pt modelId="{3598C4F5-B2D9-4876-9785-F5AE7CD78DB9}" type="pres">
      <dgm:prSet presAssocID="{1700FBEA-8F81-4D78-B453-959C29B513E0}" presName="chevron4" presStyleLbl="alignNode1" presStyleIdx="17" presStyleCnt="21"/>
      <dgm:spPr/>
    </dgm:pt>
    <dgm:pt modelId="{2B5CA5EB-CCAE-4667-B670-7C0F9B9EB55E}" type="pres">
      <dgm:prSet presAssocID="{1700FBEA-8F81-4D78-B453-959C29B513E0}" presName="chevron5" presStyleLbl="alignNode1" presStyleIdx="18" presStyleCnt="21"/>
      <dgm:spPr/>
    </dgm:pt>
    <dgm:pt modelId="{587E87BF-2036-4860-A21D-AE1FED281339}" type="pres">
      <dgm:prSet presAssocID="{1700FBEA-8F81-4D78-B453-959C29B513E0}" presName="chevron6" presStyleLbl="alignNode1" presStyleIdx="19" presStyleCnt="21"/>
      <dgm:spPr/>
    </dgm:pt>
    <dgm:pt modelId="{CB0D04AC-D071-4DF6-9108-B5B32BA45D13}" type="pres">
      <dgm:prSet presAssocID="{1700FBEA-8F81-4D78-B453-959C29B513E0}" presName="chevron7" presStyleLbl="alignNode1" presStyleIdx="20" presStyleCnt="21"/>
      <dgm:spPr/>
    </dgm:pt>
    <dgm:pt modelId="{F8BC421D-B155-4713-B2C3-23F0733F7049}" type="pres">
      <dgm:prSet presAssocID="{1700FBEA-8F81-4D78-B453-959C29B513E0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2A1ED34-BCFD-43FD-927D-A2DFBF5E7684}" srcId="{1E0D47E6-8308-421E-8595-A89315A436BD}" destId="{E7314D37-6105-401F-87F9-35968B24D364}" srcOrd="0" destOrd="0" parTransId="{370449B5-36A5-4F52-A13E-3E19C0167A33}" sibTransId="{83A22535-E495-457B-BA5D-5D905BC2DF02}"/>
    <dgm:cxn modelId="{A4D57F74-EFF4-4111-9373-B5FE48DBAF26}" srcId="{1700FBEA-8F81-4D78-B453-959C29B513E0}" destId="{33276F52-DC05-4370-8447-363EEB83E742}" srcOrd="0" destOrd="0" parTransId="{9082264D-DFD1-4492-AA9A-F297D3A8F317}" sibTransId="{369EA776-1AA9-4B65-8818-4437DA1FB887}"/>
    <dgm:cxn modelId="{C72FDE6F-22B1-43DF-BDAC-4D4DAB0DDB27}" type="presOf" srcId="{629183E4-1932-4090-B04B-FAAFFFA980E1}" destId="{3D79997F-A669-4486-B354-2A7EA8F8CEEB}" srcOrd="0" destOrd="0" presId="urn:microsoft.com/office/officeart/2008/layout/VerticalAccentList"/>
    <dgm:cxn modelId="{B5F028FD-A60D-4729-854F-B394D07C79BB}" type="presOf" srcId="{33276F52-DC05-4370-8447-363EEB83E742}" destId="{F8BC421D-B155-4713-B2C3-23F0733F7049}" srcOrd="0" destOrd="0" presId="urn:microsoft.com/office/officeart/2008/layout/VerticalAccentList"/>
    <dgm:cxn modelId="{8CDE876A-0621-4F00-9505-5E65163AF76A}" type="presOf" srcId="{16F24C9D-1CB6-4E48-B531-9DDB983C6D6F}" destId="{B896F03D-D431-4C08-BBF9-36E796285753}" srcOrd="0" destOrd="0" presId="urn:microsoft.com/office/officeart/2008/layout/VerticalAccentList"/>
    <dgm:cxn modelId="{607B8171-A121-44CD-B2A5-BB90659B078C}" type="presOf" srcId="{6297762A-4A0F-402A-B782-F49BB7ECE966}" destId="{35794EE4-BCD6-4DF4-A0AF-1B83FB142BAF}" srcOrd="0" destOrd="0" presId="urn:microsoft.com/office/officeart/2008/layout/VerticalAccentList"/>
    <dgm:cxn modelId="{F317CC75-45DC-4F63-9EA1-82DA87C761E4}" srcId="{629183E4-1932-4090-B04B-FAAFFFA980E1}" destId="{6297762A-4A0F-402A-B782-F49BB7ECE966}" srcOrd="1" destOrd="0" parTransId="{8EF337E7-134A-4965-924C-958EF0C150D1}" sibTransId="{807ADD13-4858-441D-9008-950B47408037}"/>
    <dgm:cxn modelId="{DEBB6421-DE01-47DD-BAA1-D542D4DFED4C}" type="presOf" srcId="{1E0D47E6-8308-421E-8595-A89315A436BD}" destId="{2683F611-CCB7-4D9E-B536-354DF2A4988E}" srcOrd="0" destOrd="0" presId="urn:microsoft.com/office/officeart/2008/layout/VerticalAccentList"/>
    <dgm:cxn modelId="{4C046355-5404-4FC9-A2AE-9000DE0B85F1}" srcId="{629183E4-1932-4090-B04B-FAAFFFA980E1}" destId="{1700FBEA-8F81-4D78-B453-959C29B513E0}" srcOrd="2" destOrd="0" parTransId="{3151A196-6FFA-4CFF-8B8D-787D2507F07D}" sibTransId="{6E982574-CF56-449C-B9B3-2A060C8022F1}"/>
    <dgm:cxn modelId="{C5EA655F-8DCA-4D85-B4CA-48A88286B6B1}" srcId="{6297762A-4A0F-402A-B782-F49BB7ECE966}" destId="{16F24C9D-1CB6-4E48-B531-9DDB983C6D6F}" srcOrd="0" destOrd="0" parTransId="{2ADFE9ED-FDA3-46E6-A050-1256555AC0EC}" sibTransId="{C324A0DA-AA0B-4F35-B513-7D99C0F0E8E1}"/>
    <dgm:cxn modelId="{1EFA62B1-2BF0-4E7B-B913-F6D5F91C7579}" srcId="{629183E4-1932-4090-B04B-FAAFFFA980E1}" destId="{1E0D47E6-8308-421E-8595-A89315A436BD}" srcOrd="0" destOrd="0" parTransId="{3EE21580-B342-463F-BE11-F7AB0D3F2F1F}" sibTransId="{1C3469F1-4F4D-455D-9352-D142A00D11A9}"/>
    <dgm:cxn modelId="{EBC4AF95-EEC7-40C2-8423-6C74681E040B}" type="presOf" srcId="{1700FBEA-8F81-4D78-B453-959C29B513E0}" destId="{A0214C86-2841-4CA1-9AE6-B517BCBC3DB7}" srcOrd="0" destOrd="0" presId="urn:microsoft.com/office/officeart/2008/layout/VerticalAccentList"/>
    <dgm:cxn modelId="{81202625-535A-49F5-8022-3FB92940FFD1}" type="presOf" srcId="{E7314D37-6105-401F-87F9-35968B24D364}" destId="{A8C1DC5E-B8F5-4D9C-B828-6F27851B6840}" srcOrd="0" destOrd="0" presId="urn:microsoft.com/office/officeart/2008/layout/VerticalAccentList"/>
    <dgm:cxn modelId="{EF50139D-6CA5-4ABC-A2AA-F9368FAF6CE8}" type="presParOf" srcId="{3D79997F-A669-4486-B354-2A7EA8F8CEEB}" destId="{98E955AB-F7E1-4AC5-8397-EDA16700F486}" srcOrd="0" destOrd="0" presId="urn:microsoft.com/office/officeart/2008/layout/VerticalAccentList"/>
    <dgm:cxn modelId="{F95CF802-56FD-4E35-89F0-5F2D24CC5CA6}" type="presParOf" srcId="{98E955AB-F7E1-4AC5-8397-EDA16700F486}" destId="{2683F611-CCB7-4D9E-B536-354DF2A4988E}" srcOrd="0" destOrd="0" presId="urn:microsoft.com/office/officeart/2008/layout/VerticalAccentList"/>
    <dgm:cxn modelId="{4BA5920F-CECA-4735-A5ED-8CBFC399DD31}" type="presParOf" srcId="{3D79997F-A669-4486-B354-2A7EA8F8CEEB}" destId="{7356F68B-1023-46AA-B48C-F115FE073CEE}" srcOrd="1" destOrd="0" presId="urn:microsoft.com/office/officeart/2008/layout/VerticalAccentList"/>
    <dgm:cxn modelId="{A0815312-8448-4C5C-BEEB-FD4F7037D553}" type="presParOf" srcId="{7356F68B-1023-46AA-B48C-F115FE073CEE}" destId="{0042CF43-AB7E-4A58-87B5-3A19F916A9F4}" srcOrd="0" destOrd="0" presId="urn:microsoft.com/office/officeart/2008/layout/VerticalAccentList"/>
    <dgm:cxn modelId="{274283BF-BA7F-4583-9415-0443ECE64003}" type="presParOf" srcId="{7356F68B-1023-46AA-B48C-F115FE073CEE}" destId="{EFAABD80-8767-46A4-A580-2A1D87B6AC9F}" srcOrd="1" destOrd="0" presId="urn:microsoft.com/office/officeart/2008/layout/VerticalAccentList"/>
    <dgm:cxn modelId="{71E45DE4-50A2-4A13-B04D-87256DE45186}" type="presParOf" srcId="{7356F68B-1023-46AA-B48C-F115FE073CEE}" destId="{628BD786-25F8-452F-9600-F88824CE0EDF}" srcOrd="2" destOrd="0" presId="urn:microsoft.com/office/officeart/2008/layout/VerticalAccentList"/>
    <dgm:cxn modelId="{B07C8D61-0BFD-41E6-8043-1AC4CC2B7545}" type="presParOf" srcId="{7356F68B-1023-46AA-B48C-F115FE073CEE}" destId="{71D89A07-56BB-4164-B790-E99938A36C0A}" srcOrd="3" destOrd="0" presId="urn:microsoft.com/office/officeart/2008/layout/VerticalAccentList"/>
    <dgm:cxn modelId="{37FE48F3-0355-4BC7-A0E0-5A8BEC5DAA93}" type="presParOf" srcId="{7356F68B-1023-46AA-B48C-F115FE073CEE}" destId="{C15A10CA-A367-4F60-BD79-24DDEEB766F3}" srcOrd="4" destOrd="0" presId="urn:microsoft.com/office/officeart/2008/layout/VerticalAccentList"/>
    <dgm:cxn modelId="{10D27676-D120-4CCA-B2C3-A0859EBA7ED1}" type="presParOf" srcId="{7356F68B-1023-46AA-B48C-F115FE073CEE}" destId="{59FA09C9-48C2-4042-B0DC-7512152495F0}" srcOrd="5" destOrd="0" presId="urn:microsoft.com/office/officeart/2008/layout/VerticalAccentList"/>
    <dgm:cxn modelId="{160D74D2-78D5-4B3D-9A75-5FEA4AD043CC}" type="presParOf" srcId="{7356F68B-1023-46AA-B48C-F115FE073CEE}" destId="{6C5BD4B4-13E9-441F-8F1D-F00EA15B2E97}" srcOrd="6" destOrd="0" presId="urn:microsoft.com/office/officeart/2008/layout/VerticalAccentList"/>
    <dgm:cxn modelId="{14CCEBFF-E6CB-420C-A1EC-92FF5BF4EFB0}" type="presParOf" srcId="{7356F68B-1023-46AA-B48C-F115FE073CEE}" destId="{A8C1DC5E-B8F5-4D9C-B828-6F27851B6840}" srcOrd="7" destOrd="0" presId="urn:microsoft.com/office/officeart/2008/layout/VerticalAccentList"/>
    <dgm:cxn modelId="{8E4440A2-E2D3-4490-B01D-C5DEEEC608D6}" type="presParOf" srcId="{3D79997F-A669-4486-B354-2A7EA8F8CEEB}" destId="{21ADC900-D495-4E55-8B20-079B477DB67D}" srcOrd="2" destOrd="0" presId="urn:microsoft.com/office/officeart/2008/layout/VerticalAccentList"/>
    <dgm:cxn modelId="{0B834BFD-4233-45C8-8BF6-8D7910EA63C1}" type="presParOf" srcId="{3D79997F-A669-4486-B354-2A7EA8F8CEEB}" destId="{A71557AD-9649-4172-98B5-A869A03A931A}" srcOrd="3" destOrd="0" presId="urn:microsoft.com/office/officeart/2008/layout/VerticalAccentList"/>
    <dgm:cxn modelId="{7C06F873-B55D-4B68-8437-0C44A7A36FCD}" type="presParOf" srcId="{A71557AD-9649-4172-98B5-A869A03A931A}" destId="{35794EE4-BCD6-4DF4-A0AF-1B83FB142BAF}" srcOrd="0" destOrd="0" presId="urn:microsoft.com/office/officeart/2008/layout/VerticalAccentList"/>
    <dgm:cxn modelId="{5B212FBD-3637-43B7-B8C1-C8C702E46844}" type="presParOf" srcId="{3D79997F-A669-4486-B354-2A7EA8F8CEEB}" destId="{3EE088F1-6E3A-4D78-9F10-F55111EA9C7B}" srcOrd="4" destOrd="0" presId="urn:microsoft.com/office/officeart/2008/layout/VerticalAccentList"/>
    <dgm:cxn modelId="{789D9B74-45F4-40F9-86C1-154DB072C09B}" type="presParOf" srcId="{3EE088F1-6E3A-4D78-9F10-F55111EA9C7B}" destId="{D651D095-38AA-4E2A-B711-0E6E7F008BD0}" srcOrd="0" destOrd="0" presId="urn:microsoft.com/office/officeart/2008/layout/VerticalAccentList"/>
    <dgm:cxn modelId="{980A70AC-0A7A-498C-A537-5ED443DE6DFC}" type="presParOf" srcId="{3EE088F1-6E3A-4D78-9F10-F55111EA9C7B}" destId="{DFBF9303-0690-4210-9948-40809896A79B}" srcOrd="1" destOrd="0" presId="urn:microsoft.com/office/officeart/2008/layout/VerticalAccentList"/>
    <dgm:cxn modelId="{998EBAFD-F217-4273-B602-035BCDEACC64}" type="presParOf" srcId="{3EE088F1-6E3A-4D78-9F10-F55111EA9C7B}" destId="{FDACEA35-7666-4D33-85F2-9582FA1D3821}" srcOrd="2" destOrd="0" presId="urn:microsoft.com/office/officeart/2008/layout/VerticalAccentList"/>
    <dgm:cxn modelId="{CB1BA808-FE65-433B-AB6A-FE701CCC1430}" type="presParOf" srcId="{3EE088F1-6E3A-4D78-9F10-F55111EA9C7B}" destId="{82B3274D-ABE7-4B7A-B08B-420010C1DAB5}" srcOrd="3" destOrd="0" presId="urn:microsoft.com/office/officeart/2008/layout/VerticalAccentList"/>
    <dgm:cxn modelId="{59CCF303-22EB-43E3-AEDB-AF5BC9AFD83F}" type="presParOf" srcId="{3EE088F1-6E3A-4D78-9F10-F55111EA9C7B}" destId="{1B2DF54C-A684-47A2-BB1A-EF17E00761B8}" srcOrd="4" destOrd="0" presId="urn:microsoft.com/office/officeart/2008/layout/VerticalAccentList"/>
    <dgm:cxn modelId="{91E818EA-0A4C-4BC1-8C1A-E8C5498BD1FF}" type="presParOf" srcId="{3EE088F1-6E3A-4D78-9F10-F55111EA9C7B}" destId="{A3CBC9D5-8C8F-499F-933F-4C44DBEC1A30}" srcOrd="5" destOrd="0" presId="urn:microsoft.com/office/officeart/2008/layout/VerticalAccentList"/>
    <dgm:cxn modelId="{ADC316A4-1581-42D0-9C8D-455987C9D688}" type="presParOf" srcId="{3EE088F1-6E3A-4D78-9F10-F55111EA9C7B}" destId="{A74EB919-01C8-4D6A-BF3A-673DAF930FB8}" srcOrd="6" destOrd="0" presId="urn:microsoft.com/office/officeart/2008/layout/VerticalAccentList"/>
    <dgm:cxn modelId="{457C6260-279E-4907-BFB1-86392CB94E41}" type="presParOf" srcId="{3EE088F1-6E3A-4D78-9F10-F55111EA9C7B}" destId="{B896F03D-D431-4C08-BBF9-36E796285753}" srcOrd="7" destOrd="0" presId="urn:microsoft.com/office/officeart/2008/layout/VerticalAccentList"/>
    <dgm:cxn modelId="{ABEC38C1-5F7F-46EA-ACE0-9365653EC025}" type="presParOf" srcId="{3D79997F-A669-4486-B354-2A7EA8F8CEEB}" destId="{F8E659AD-879F-4CBF-8213-AD5BE5F838B9}" srcOrd="5" destOrd="0" presId="urn:microsoft.com/office/officeart/2008/layout/VerticalAccentList"/>
    <dgm:cxn modelId="{BC8381D0-4FE8-486A-BB2E-23CCEBC4600B}" type="presParOf" srcId="{3D79997F-A669-4486-B354-2A7EA8F8CEEB}" destId="{A8A4DBEC-390C-418E-BCDF-B1ACAD647BC6}" srcOrd="6" destOrd="0" presId="urn:microsoft.com/office/officeart/2008/layout/VerticalAccentList"/>
    <dgm:cxn modelId="{A1C25585-56FF-4266-96DD-75CB398BAB31}" type="presParOf" srcId="{A8A4DBEC-390C-418E-BCDF-B1ACAD647BC6}" destId="{A0214C86-2841-4CA1-9AE6-B517BCBC3DB7}" srcOrd="0" destOrd="0" presId="urn:microsoft.com/office/officeart/2008/layout/VerticalAccentList"/>
    <dgm:cxn modelId="{68F92218-38BD-4F4D-88E8-EA39975A94EC}" type="presParOf" srcId="{3D79997F-A669-4486-B354-2A7EA8F8CEEB}" destId="{47AC48A1-FFA1-40C5-B43C-3E3545F30BD0}" srcOrd="7" destOrd="0" presId="urn:microsoft.com/office/officeart/2008/layout/VerticalAccentList"/>
    <dgm:cxn modelId="{58400904-6D3D-432B-827A-0030275A0C57}" type="presParOf" srcId="{47AC48A1-FFA1-40C5-B43C-3E3545F30BD0}" destId="{640FA846-AB67-4B0F-A4E1-0B242E55E6E0}" srcOrd="0" destOrd="0" presId="urn:microsoft.com/office/officeart/2008/layout/VerticalAccentList"/>
    <dgm:cxn modelId="{89A35A3A-2872-4078-A601-BF9CD0F8236C}" type="presParOf" srcId="{47AC48A1-FFA1-40C5-B43C-3E3545F30BD0}" destId="{819ED639-2C46-4BFA-950F-F8237934693D}" srcOrd="1" destOrd="0" presId="urn:microsoft.com/office/officeart/2008/layout/VerticalAccentList"/>
    <dgm:cxn modelId="{1E9943E3-594A-4A93-A3A8-5B126AF1CAC2}" type="presParOf" srcId="{47AC48A1-FFA1-40C5-B43C-3E3545F30BD0}" destId="{CDDD901E-D7A9-436E-BB09-6947E141A1E4}" srcOrd="2" destOrd="0" presId="urn:microsoft.com/office/officeart/2008/layout/VerticalAccentList"/>
    <dgm:cxn modelId="{F151C957-3940-4E48-AE2F-65CA025F4998}" type="presParOf" srcId="{47AC48A1-FFA1-40C5-B43C-3E3545F30BD0}" destId="{3598C4F5-B2D9-4876-9785-F5AE7CD78DB9}" srcOrd="3" destOrd="0" presId="urn:microsoft.com/office/officeart/2008/layout/VerticalAccentList"/>
    <dgm:cxn modelId="{2C966537-2505-4696-8542-396A3B2211A1}" type="presParOf" srcId="{47AC48A1-FFA1-40C5-B43C-3E3545F30BD0}" destId="{2B5CA5EB-CCAE-4667-B670-7C0F9B9EB55E}" srcOrd="4" destOrd="0" presId="urn:microsoft.com/office/officeart/2008/layout/VerticalAccentList"/>
    <dgm:cxn modelId="{9323E4D2-209A-4D76-8B5C-52F040768EFD}" type="presParOf" srcId="{47AC48A1-FFA1-40C5-B43C-3E3545F30BD0}" destId="{587E87BF-2036-4860-A21D-AE1FED281339}" srcOrd="5" destOrd="0" presId="urn:microsoft.com/office/officeart/2008/layout/VerticalAccentList"/>
    <dgm:cxn modelId="{A9B85155-571F-497A-89A9-F113735810E9}" type="presParOf" srcId="{47AC48A1-FFA1-40C5-B43C-3E3545F30BD0}" destId="{CB0D04AC-D071-4DF6-9108-B5B32BA45D13}" srcOrd="6" destOrd="0" presId="urn:microsoft.com/office/officeart/2008/layout/VerticalAccentList"/>
    <dgm:cxn modelId="{4E02BA97-850E-4D70-B410-FE936993F946}" type="presParOf" srcId="{47AC48A1-FFA1-40C5-B43C-3E3545F30BD0}" destId="{F8BC421D-B155-4713-B2C3-23F0733F7049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BB6C9B1-A477-4C69-BFF3-EF9479D27CA4}" type="doc">
      <dgm:prSet loTypeId="urn:microsoft.com/office/officeart/2005/8/layout/bProcess4" loCatId="process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206567F-5E2A-4830-9D85-F9063B0D997F}">
      <dgm:prSet phldrT="[Text]" custT="1"/>
      <dgm:spPr/>
      <dgm:t>
        <a:bodyPr/>
        <a:lstStyle/>
        <a:p>
          <a:r>
            <a:rPr lang="en-US" sz="2400" dirty="0" err="1" smtClean="0"/>
            <a:t>Beban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Terutang</a:t>
          </a:r>
          <a:r>
            <a:rPr lang="en-US" sz="2400" dirty="0" smtClean="0"/>
            <a:t> </a:t>
          </a:r>
          <a:r>
            <a:rPr lang="en-US" sz="2400" dirty="0" err="1" smtClean="0"/>
            <a:t>Sesuai</a:t>
          </a:r>
          <a:r>
            <a:rPr lang="en-US" sz="2400" dirty="0" smtClean="0"/>
            <a:t> SPT</a:t>
          </a:r>
        </a:p>
        <a:p>
          <a:r>
            <a:rPr lang="en-US" sz="2400" dirty="0" smtClean="0"/>
            <a:t>(</a:t>
          </a:r>
          <a:r>
            <a:rPr lang="en-US" sz="2400" dirty="0" err="1" smtClean="0"/>
            <a:t>Tidak</a:t>
          </a:r>
          <a:r>
            <a:rPr lang="en-US" sz="2400" dirty="0" smtClean="0"/>
            <a:t> </a:t>
          </a:r>
          <a:r>
            <a:rPr lang="en-US" sz="2400" dirty="0" err="1" smtClean="0"/>
            <a:t>termasuk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final)</a:t>
          </a:r>
          <a:endParaRPr lang="en-US" sz="2400" dirty="0"/>
        </a:p>
      </dgm:t>
    </dgm:pt>
    <dgm:pt modelId="{6193973A-D19D-4484-B6CB-4D2B1DFD1947}" type="parTrans" cxnId="{1179D962-FC60-43BA-9C46-B38523A69ECB}">
      <dgm:prSet/>
      <dgm:spPr/>
      <dgm:t>
        <a:bodyPr/>
        <a:lstStyle/>
        <a:p>
          <a:endParaRPr lang="en-US"/>
        </a:p>
      </dgm:t>
    </dgm:pt>
    <dgm:pt modelId="{39CEAD2F-9484-4527-AAED-32B69B5FAC58}" type="sibTrans" cxnId="{1179D962-FC60-43BA-9C46-B38523A69ECB}">
      <dgm:prSet/>
      <dgm:spPr/>
      <dgm:t>
        <a:bodyPr/>
        <a:lstStyle/>
        <a:p>
          <a:endParaRPr lang="en-US"/>
        </a:p>
      </dgm:t>
    </dgm:pt>
    <dgm:pt modelId="{241002C8-AFEB-48EB-9658-495724B82EF0}">
      <dgm:prSet phldrT="[Text]" custT="1"/>
      <dgm:spPr/>
      <dgm:t>
        <a:bodyPr/>
        <a:lstStyle/>
        <a:p>
          <a:r>
            <a:rPr lang="en-US" sz="2400" dirty="0" err="1" smtClean="0"/>
            <a:t>Dikurangi</a:t>
          </a:r>
          <a:endParaRPr lang="en-US" sz="2400" dirty="0"/>
        </a:p>
      </dgm:t>
    </dgm:pt>
    <dgm:pt modelId="{BADE02DE-502C-4BFB-89F2-380769DB122B}" type="parTrans" cxnId="{F77C36A4-819C-4407-9205-C43F8F3C0C65}">
      <dgm:prSet/>
      <dgm:spPr/>
      <dgm:t>
        <a:bodyPr/>
        <a:lstStyle/>
        <a:p>
          <a:endParaRPr lang="en-US"/>
        </a:p>
      </dgm:t>
    </dgm:pt>
    <dgm:pt modelId="{104E54EF-E749-404F-BB91-FBA5E7422497}" type="sibTrans" cxnId="{F77C36A4-819C-4407-9205-C43F8F3C0C65}">
      <dgm:prSet/>
      <dgm:spPr/>
      <dgm:t>
        <a:bodyPr/>
        <a:lstStyle/>
        <a:p>
          <a:endParaRPr lang="en-US"/>
        </a:p>
      </dgm:t>
    </dgm:pt>
    <dgm:pt modelId="{81BABEBF-687D-4726-99C0-775222B039F1}">
      <dgm:prSet phldrT="[Text]" custT="1"/>
      <dgm:spPr/>
      <dgm:t>
        <a:bodyPr/>
        <a:lstStyle/>
        <a:p>
          <a:r>
            <a:rPr lang="en-US" sz="2400" dirty="0" err="1" smtClean="0"/>
            <a:t>Kredit</a:t>
          </a:r>
          <a:r>
            <a:rPr lang="en-US" sz="2400" dirty="0" smtClean="0"/>
            <a:t> </a:t>
          </a:r>
          <a:r>
            <a:rPr lang="en-US" sz="2400" dirty="0" err="1" smtClean="0"/>
            <a:t>PPh</a:t>
          </a:r>
          <a:r>
            <a:rPr lang="en-US" sz="2400" dirty="0" smtClean="0"/>
            <a:t> 21</a:t>
          </a:r>
          <a:endParaRPr lang="en-US" sz="2400" dirty="0"/>
        </a:p>
      </dgm:t>
    </dgm:pt>
    <dgm:pt modelId="{4E879CE5-F82E-430B-B21B-87AD4E41E631}" type="parTrans" cxnId="{0D15B5E7-1A80-43DD-B20C-5F64A122F26A}">
      <dgm:prSet/>
      <dgm:spPr/>
      <dgm:t>
        <a:bodyPr/>
        <a:lstStyle/>
        <a:p>
          <a:endParaRPr lang="en-US"/>
        </a:p>
      </dgm:t>
    </dgm:pt>
    <dgm:pt modelId="{501E9040-DB66-4746-BA4C-88812960C320}" type="sibTrans" cxnId="{0D15B5E7-1A80-43DD-B20C-5F64A122F26A}">
      <dgm:prSet/>
      <dgm:spPr/>
      <dgm:t>
        <a:bodyPr/>
        <a:lstStyle/>
        <a:p>
          <a:endParaRPr lang="en-US"/>
        </a:p>
      </dgm:t>
    </dgm:pt>
    <dgm:pt modelId="{9B554473-35C7-46E2-928C-240E93BBD821}">
      <dgm:prSet phldrT="[Text]" custT="1"/>
      <dgm:spPr/>
      <dgm:t>
        <a:bodyPr/>
        <a:lstStyle/>
        <a:p>
          <a:r>
            <a:rPr lang="en-US" sz="2400" dirty="0" err="1" smtClean="0"/>
            <a:t>Dikurangi</a:t>
          </a:r>
          <a:endParaRPr lang="en-US" sz="2400" dirty="0"/>
        </a:p>
      </dgm:t>
    </dgm:pt>
    <dgm:pt modelId="{50F1DD20-A9C6-48A8-8096-252F501A3A71}" type="parTrans" cxnId="{0E61394D-D510-4BFE-B7D5-CB4C29EF240E}">
      <dgm:prSet/>
      <dgm:spPr/>
      <dgm:t>
        <a:bodyPr/>
        <a:lstStyle/>
        <a:p>
          <a:endParaRPr lang="en-US"/>
        </a:p>
      </dgm:t>
    </dgm:pt>
    <dgm:pt modelId="{04C059AC-867F-494E-BA4B-999A4A5ECC82}" type="sibTrans" cxnId="{0E61394D-D510-4BFE-B7D5-CB4C29EF240E}">
      <dgm:prSet/>
      <dgm:spPr/>
      <dgm:t>
        <a:bodyPr/>
        <a:lstStyle/>
        <a:p>
          <a:endParaRPr lang="en-US"/>
        </a:p>
      </dgm:t>
    </dgm:pt>
    <dgm:pt modelId="{13FA34B0-D753-4F3A-930C-0EF5855D83C1}">
      <dgm:prSet phldrT="[Text]" custT="1"/>
      <dgm:spPr/>
      <dgm:t>
        <a:bodyPr/>
        <a:lstStyle/>
        <a:p>
          <a:r>
            <a:rPr lang="en-US" sz="2400" dirty="0" err="1" smtClean="0"/>
            <a:t>Kredit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Lain (</a:t>
          </a:r>
          <a:r>
            <a:rPr lang="en-US" sz="2400" dirty="0" err="1" smtClean="0"/>
            <a:t>PPh</a:t>
          </a:r>
          <a:r>
            <a:rPr lang="en-US" sz="2400" dirty="0" smtClean="0"/>
            <a:t> 22, 23, 24)</a:t>
          </a:r>
          <a:endParaRPr lang="en-US" sz="2400" dirty="0"/>
        </a:p>
      </dgm:t>
    </dgm:pt>
    <dgm:pt modelId="{51250FE3-4389-45FE-920F-FDC9F5B0D676}" type="parTrans" cxnId="{89243D9D-252B-4FFC-9A44-0DCC5F50EF52}">
      <dgm:prSet/>
      <dgm:spPr/>
      <dgm:t>
        <a:bodyPr/>
        <a:lstStyle/>
        <a:p>
          <a:endParaRPr lang="en-US"/>
        </a:p>
      </dgm:t>
    </dgm:pt>
    <dgm:pt modelId="{573EB229-83EA-47B4-A697-2D9BCF886E08}" type="sibTrans" cxnId="{89243D9D-252B-4FFC-9A44-0DCC5F50EF52}">
      <dgm:prSet/>
      <dgm:spPr/>
      <dgm:t>
        <a:bodyPr/>
        <a:lstStyle/>
        <a:p>
          <a:endParaRPr lang="en-US"/>
        </a:p>
      </dgm:t>
    </dgm:pt>
    <dgm:pt modelId="{68B660C0-32CB-46FD-A438-EC9CC927A8A7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Dikurangi</a:t>
          </a:r>
          <a:endParaRPr lang="en-US" sz="2400" dirty="0">
            <a:solidFill>
              <a:schemeClr val="tx1"/>
            </a:solidFill>
          </a:endParaRPr>
        </a:p>
      </dgm:t>
    </dgm:pt>
    <dgm:pt modelId="{B8534354-8289-4C16-9E35-AD6A16EB0293}" type="parTrans" cxnId="{3EFA083A-7F70-43BE-891B-EAECB16BD790}">
      <dgm:prSet/>
      <dgm:spPr/>
      <dgm:t>
        <a:bodyPr/>
        <a:lstStyle/>
        <a:p>
          <a:endParaRPr lang="en-US"/>
        </a:p>
      </dgm:t>
    </dgm:pt>
    <dgm:pt modelId="{F745CAF5-7962-4962-B161-8EAEC01861A8}" type="sibTrans" cxnId="{3EFA083A-7F70-43BE-891B-EAECB16BD790}">
      <dgm:prSet/>
      <dgm:spPr/>
      <dgm:t>
        <a:bodyPr/>
        <a:lstStyle/>
        <a:p>
          <a:endParaRPr lang="en-US"/>
        </a:p>
      </dgm:t>
    </dgm:pt>
    <dgm:pt modelId="{F91845DC-8C59-443C-9978-79C3490DD258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Pajak</a:t>
          </a:r>
          <a:r>
            <a:rPr lang="en-US" sz="2400" dirty="0" smtClean="0">
              <a:solidFill>
                <a:schemeClr val="tx1"/>
              </a:solidFill>
            </a:rPr>
            <a:t> yang </a:t>
          </a:r>
          <a:r>
            <a:rPr lang="en-US" sz="2400" dirty="0" err="1" smtClean="0">
              <a:solidFill>
                <a:schemeClr val="tx1"/>
              </a:solidFill>
            </a:rPr>
            <a:t>Dibayar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Sendiri</a:t>
          </a:r>
          <a:r>
            <a:rPr lang="en-US" sz="2400" dirty="0" smtClean="0">
              <a:solidFill>
                <a:schemeClr val="tx1"/>
              </a:solidFill>
            </a:rPr>
            <a:t> (</a:t>
          </a:r>
          <a:r>
            <a:rPr lang="en-US" sz="2400" dirty="0" err="1" smtClean="0">
              <a:solidFill>
                <a:schemeClr val="tx1"/>
              </a:solidFill>
            </a:rPr>
            <a:t>Angsuran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PPh</a:t>
          </a:r>
          <a:r>
            <a:rPr lang="en-US" sz="2400" dirty="0" smtClean="0">
              <a:solidFill>
                <a:schemeClr val="tx1"/>
              </a:solidFill>
            </a:rPr>
            <a:t> 25)</a:t>
          </a:r>
          <a:endParaRPr lang="en-US" sz="2400" dirty="0">
            <a:solidFill>
              <a:schemeClr val="tx1"/>
            </a:solidFill>
          </a:endParaRPr>
        </a:p>
      </dgm:t>
    </dgm:pt>
    <dgm:pt modelId="{7F2AFAF7-7EA2-4E43-80E3-16DFABE479F7}" type="parTrans" cxnId="{4950A954-0F9E-4AA0-8F4E-541A71DCB830}">
      <dgm:prSet/>
      <dgm:spPr/>
      <dgm:t>
        <a:bodyPr/>
        <a:lstStyle/>
        <a:p>
          <a:endParaRPr lang="en-US"/>
        </a:p>
      </dgm:t>
    </dgm:pt>
    <dgm:pt modelId="{3F53BB66-5298-44D5-A625-2EE163911B95}" type="sibTrans" cxnId="{4950A954-0F9E-4AA0-8F4E-541A71DCB830}">
      <dgm:prSet/>
      <dgm:spPr/>
      <dgm:t>
        <a:bodyPr/>
        <a:lstStyle/>
        <a:p>
          <a:endParaRPr lang="en-US"/>
        </a:p>
      </dgm:t>
    </dgm:pt>
    <dgm:pt modelId="{7A1AA51B-40AF-40B4-B4FE-7680852AEFF0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Akhir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Tahun</a:t>
          </a:r>
          <a:endParaRPr lang="en-US" sz="2400" dirty="0">
            <a:solidFill>
              <a:schemeClr val="tx1"/>
            </a:solidFill>
          </a:endParaRPr>
        </a:p>
      </dgm:t>
    </dgm:pt>
    <dgm:pt modelId="{DD16EFFB-001D-4C71-8EBD-6B19479FB021}" type="parTrans" cxnId="{9DFB3E17-2988-4B7D-86A6-9E2C59906505}">
      <dgm:prSet/>
      <dgm:spPr/>
      <dgm:t>
        <a:bodyPr/>
        <a:lstStyle/>
        <a:p>
          <a:endParaRPr lang="en-US"/>
        </a:p>
      </dgm:t>
    </dgm:pt>
    <dgm:pt modelId="{02BBE317-45AB-45CD-9B83-29F2FFB5C8F7}" type="sibTrans" cxnId="{9DFB3E17-2988-4B7D-86A6-9E2C59906505}">
      <dgm:prSet/>
      <dgm:spPr/>
      <dgm:t>
        <a:bodyPr/>
        <a:lstStyle/>
        <a:p>
          <a:endParaRPr lang="en-US"/>
        </a:p>
      </dgm:t>
    </dgm:pt>
    <dgm:pt modelId="{B544F2C8-578A-41F0-9081-93522724BA8B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Pajak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Kurang</a:t>
          </a:r>
          <a:r>
            <a:rPr lang="en-US" sz="2400" dirty="0" smtClean="0">
              <a:solidFill>
                <a:schemeClr val="tx1"/>
              </a:solidFill>
            </a:rPr>
            <a:t> (</a:t>
          </a:r>
          <a:r>
            <a:rPr lang="en-US" sz="2400" dirty="0" err="1" smtClean="0">
              <a:solidFill>
                <a:schemeClr val="tx1"/>
              </a:solidFill>
            </a:rPr>
            <a:t>Lebih</a:t>
          </a:r>
          <a:r>
            <a:rPr lang="en-US" sz="2400" dirty="0" smtClean="0">
              <a:solidFill>
                <a:schemeClr val="tx1"/>
              </a:solidFill>
            </a:rPr>
            <a:t>) Bayar</a:t>
          </a:r>
          <a:endParaRPr lang="en-US" sz="2400" dirty="0">
            <a:solidFill>
              <a:schemeClr val="tx1"/>
            </a:solidFill>
          </a:endParaRPr>
        </a:p>
      </dgm:t>
    </dgm:pt>
    <dgm:pt modelId="{C88BC5F6-CF88-41EB-8725-3D5EF3B6EEFA}" type="parTrans" cxnId="{0360D67B-4DE7-4E51-A847-D5FBAA6BD828}">
      <dgm:prSet/>
      <dgm:spPr/>
      <dgm:t>
        <a:bodyPr/>
        <a:lstStyle/>
        <a:p>
          <a:endParaRPr lang="en-US"/>
        </a:p>
      </dgm:t>
    </dgm:pt>
    <dgm:pt modelId="{D13AFE50-8F79-410C-A868-A5A472A63D35}" type="sibTrans" cxnId="{0360D67B-4DE7-4E51-A847-D5FBAA6BD828}">
      <dgm:prSet/>
      <dgm:spPr/>
      <dgm:t>
        <a:bodyPr/>
        <a:lstStyle/>
        <a:p>
          <a:endParaRPr lang="en-US"/>
        </a:p>
      </dgm:t>
    </dgm:pt>
    <dgm:pt modelId="{AF13814D-5A0A-4DB9-AA55-8FD0EE9079EB}" type="pres">
      <dgm:prSet presAssocID="{9BB6C9B1-A477-4C69-BFF3-EF9479D27CA4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1BDCC7EA-D7B3-4E11-82CD-F040E9530376}" type="pres">
      <dgm:prSet presAssocID="{9206567F-5E2A-4830-9D85-F9063B0D997F}" presName="compNode" presStyleCnt="0"/>
      <dgm:spPr/>
    </dgm:pt>
    <dgm:pt modelId="{EB3081EF-5C23-4F76-ABF1-7D5309C1759E}" type="pres">
      <dgm:prSet presAssocID="{9206567F-5E2A-4830-9D85-F9063B0D997F}" presName="dummyConnPt" presStyleCnt="0"/>
      <dgm:spPr/>
    </dgm:pt>
    <dgm:pt modelId="{65AF2FA9-A166-4299-ADCE-2D2A9BDEE077}" type="pres">
      <dgm:prSet presAssocID="{9206567F-5E2A-4830-9D85-F9063B0D997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1FAB64-2E3D-4061-BCC7-76FB97F55148}" type="pres">
      <dgm:prSet presAssocID="{39CEAD2F-9484-4527-AAED-32B69B5FAC58}" presName="sibTrans" presStyleLbl="bgSibTrans2D1" presStyleIdx="0" presStyleCnt="4"/>
      <dgm:spPr/>
      <dgm:t>
        <a:bodyPr/>
        <a:lstStyle/>
        <a:p>
          <a:endParaRPr lang="en-US"/>
        </a:p>
      </dgm:t>
    </dgm:pt>
    <dgm:pt modelId="{293DB519-2FD7-4B0B-A842-638CD6255139}" type="pres">
      <dgm:prSet presAssocID="{241002C8-AFEB-48EB-9658-495724B82EF0}" presName="compNode" presStyleCnt="0"/>
      <dgm:spPr/>
    </dgm:pt>
    <dgm:pt modelId="{3E49B5F0-6B65-4D8C-BA44-A291DE4E8E5B}" type="pres">
      <dgm:prSet presAssocID="{241002C8-AFEB-48EB-9658-495724B82EF0}" presName="dummyConnPt" presStyleCnt="0"/>
      <dgm:spPr/>
    </dgm:pt>
    <dgm:pt modelId="{00299417-A7C0-4E1F-83BA-CE8E7C36C81D}" type="pres">
      <dgm:prSet presAssocID="{241002C8-AFEB-48EB-9658-495724B82EF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A22611-86DE-46BA-82A2-1F7E8BDE019D}" type="pres">
      <dgm:prSet presAssocID="{104E54EF-E749-404F-BB91-FBA5E7422497}" presName="sibTrans" presStyleLbl="bgSibTrans2D1" presStyleIdx="1" presStyleCnt="4"/>
      <dgm:spPr/>
      <dgm:t>
        <a:bodyPr/>
        <a:lstStyle/>
        <a:p>
          <a:endParaRPr lang="en-US"/>
        </a:p>
      </dgm:t>
    </dgm:pt>
    <dgm:pt modelId="{9B4B94A5-B1BD-4BA2-AD28-72376A8D6835}" type="pres">
      <dgm:prSet presAssocID="{9B554473-35C7-46E2-928C-240E93BBD821}" presName="compNode" presStyleCnt="0"/>
      <dgm:spPr/>
    </dgm:pt>
    <dgm:pt modelId="{47649228-0CAA-4F79-B2E3-A6FFAA16006A}" type="pres">
      <dgm:prSet presAssocID="{9B554473-35C7-46E2-928C-240E93BBD821}" presName="dummyConnPt" presStyleCnt="0"/>
      <dgm:spPr/>
    </dgm:pt>
    <dgm:pt modelId="{7C9EB779-2ACD-40F5-A90F-E52022F5E695}" type="pres">
      <dgm:prSet presAssocID="{9B554473-35C7-46E2-928C-240E93BBD82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C731AA-0632-42A6-82D9-3A327C58148B}" type="pres">
      <dgm:prSet presAssocID="{04C059AC-867F-494E-BA4B-999A4A5ECC82}" presName="sibTrans" presStyleLbl="bgSibTrans2D1" presStyleIdx="2" presStyleCnt="4"/>
      <dgm:spPr/>
      <dgm:t>
        <a:bodyPr/>
        <a:lstStyle/>
        <a:p>
          <a:endParaRPr lang="en-US"/>
        </a:p>
      </dgm:t>
    </dgm:pt>
    <dgm:pt modelId="{893CC7D4-B4B5-4912-A115-8773B9DB03A3}" type="pres">
      <dgm:prSet presAssocID="{68B660C0-32CB-46FD-A438-EC9CC927A8A7}" presName="compNode" presStyleCnt="0"/>
      <dgm:spPr/>
    </dgm:pt>
    <dgm:pt modelId="{33E72A43-CB7B-4531-B43C-9FC2C2576D13}" type="pres">
      <dgm:prSet presAssocID="{68B660C0-32CB-46FD-A438-EC9CC927A8A7}" presName="dummyConnPt" presStyleCnt="0"/>
      <dgm:spPr/>
    </dgm:pt>
    <dgm:pt modelId="{F4FCB535-5BF1-47AA-A3E0-078B41F2381E}" type="pres">
      <dgm:prSet presAssocID="{68B660C0-32CB-46FD-A438-EC9CC927A8A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4C1FA7-F508-4019-B74D-FD041EC655FB}" type="pres">
      <dgm:prSet presAssocID="{F745CAF5-7962-4962-B161-8EAEC01861A8}" presName="sibTrans" presStyleLbl="bgSibTrans2D1" presStyleIdx="3" presStyleCnt="4"/>
      <dgm:spPr/>
      <dgm:t>
        <a:bodyPr/>
        <a:lstStyle/>
        <a:p>
          <a:endParaRPr lang="en-US"/>
        </a:p>
      </dgm:t>
    </dgm:pt>
    <dgm:pt modelId="{A1EAB7EC-72CC-4541-81CE-B64DC120FB52}" type="pres">
      <dgm:prSet presAssocID="{7A1AA51B-40AF-40B4-B4FE-7680852AEFF0}" presName="compNode" presStyleCnt="0"/>
      <dgm:spPr/>
    </dgm:pt>
    <dgm:pt modelId="{E0C6F3DD-CFB9-4EE4-98A6-76298E61CAE8}" type="pres">
      <dgm:prSet presAssocID="{7A1AA51B-40AF-40B4-B4FE-7680852AEFF0}" presName="dummyConnPt" presStyleCnt="0"/>
      <dgm:spPr/>
    </dgm:pt>
    <dgm:pt modelId="{2C939A28-12F3-4ADF-9F2B-57472E4A179C}" type="pres">
      <dgm:prSet presAssocID="{7A1AA51B-40AF-40B4-B4FE-7680852AEFF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E26EA3-398C-4D27-A3FB-57D9BAEA7334}" type="presOf" srcId="{9BB6C9B1-A477-4C69-BFF3-EF9479D27CA4}" destId="{AF13814D-5A0A-4DB9-AA55-8FD0EE9079EB}" srcOrd="0" destOrd="0" presId="urn:microsoft.com/office/officeart/2005/8/layout/bProcess4"/>
    <dgm:cxn modelId="{941B3D28-578C-4472-B7B9-26E752448AA1}" type="presOf" srcId="{F745CAF5-7962-4962-B161-8EAEC01861A8}" destId="{174C1FA7-F508-4019-B74D-FD041EC655FB}" srcOrd="0" destOrd="0" presId="urn:microsoft.com/office/officeart/2005/8/layout/bProcess4"/>
    <dgm:cxn modelId="{F0F4A26F-BD37-4715-99D1-0E31C512141F}" type="presOf" srcId="{9206567F-5E2A-4830-9D85-F9063B0D997F}" destId="{65AF2FA9-A166-4299-ADCE-2D2A9BDEE077}" srcOrd="0" destOrd="0" presId="urn:microsoft.com/office/officeart/2005/8/layout/bProcess4"/>
    <dgm:cxn modelId="{032B5A50-B405-4BFF-8087-A66CEC0F8E85}" type="presOf" srcId="{104E54EF-E749-404F-BB91-FBA5E7422497}" destId="{C7A22611-86DE-46BA-82A2-1F7E8BDE019D}" srcOrd="0" destOrd="0" presId="urn:microsoft.com/office/officeart/2005/8/layout/bProcess4"/>
    <dgm:cxn modelId="{FEC181C1-04C9-4BA8-9F90-ACD5D3606F81}" type="presOf" srcId="{9B554473-35C7-46E2-928C-240E93BBD821}" destId="{7C9EB779-2ACD-40F5-A90F-E52022F5E695}" srcOrd="0" destOrd="0" presId="urn:microsoft.com/office/officeart/2005/8/layout/bProcess4"/>
    <dgm:cxn modelId="{1179D962-FC60-43BA-9C46-B38523A69ECB}" srcId="{9BB6C9B1-A477-4C69-BFF3-EF9479D27CA4}" destId="{9206567F-5E2A-4830-9D85-F9063B0D997F}" srcOrd="0" destOrd="0" parTransId="{6193973A-D19D-4484-B6CB-4D2B1DFD1947}" sibTransId="{39CEAD2F-9484-4527-AAED-32B69B5FAC58}"/>
    <dgm:cxn modelId="{0360D67B-4DE7-4E51-A847-D5FBAA6BD828}" srcId="{7A1AA51B-40AF-40B4-B4FE-7680852AEFF0}" destId="{B544F2C8-578A-41F0-9081-93522724BA8B}" srcOrd="0" destOrd="0" parTransId="{C88BC5F6-CF88-41EB-8725-3D5EF3B6EEFA}" sibTransId="{D13AFE50-8F79-410C-A868-A5A472A63D35}"/>
    <dgm:cxn modelId="{84A4FFC2-3460-42E2-8B9A-B52428BF841E}" type="presOf" srcId="{B544F2C8-578A-41F0-9081-93522724BA8B}" destId="{2C939A28-12F3-4ADF-9F2B-57472E4A179C}" srcOrd="0" destOrd="1" presId="urn:microsoft.com/office/officeart/2005/8/layout/bProcess4"/>
    <dgm:cxn modelId="{867A9047-43FB-448D-A2C8-4DB98CDFB893}" type="presOf" srcId="{F91845DC-8C59-443C-9978-79C3490DD258}" destId="{F4FCB535-5BF1-47AA-A3E0-078B41F2381E}" srcOrd="0" destOrd="1" presId="urn:microsoft.com/office/officeart/2005/8/layout/bProcess4"/>
    <dgm:cxn modelId="{5772E672-6259-4F84-9BA9-CCF1DCE253F7}" type="presOf" srcId="{13FA34B0-D753-4F3A-930C-0EF5855D83C1}" destId="{7C9EB779-2ACD-40F5-A90F-E52022F5E695}" srcOrd="0" destOrd="1" presId="urn:microsoft.com/office/officeart/2005/8/layout/bProcess4"/>
    <dgm:cxn modelId="{D0B3039B-0EAF-4872-9C1F-7F446F9613F3}" type="presOf" srcId="{04C059AC-867F-494E-BA4B-999A4A5ECC82}" destId="{32C731AA-0632-42A6-82D9-3A327C58148B}" srcOrd="0" destOrd="0" presId="urn:microsoft.com/office/officeart/2005/8/layout/bProcess4"/>
    <dgm:cxn modelId="{AA0CD378-81EC-49FF-9CAE-B32F3B39A25E}" type="presOf" srcId="{68B660C0-32CB-46FD-A438-EC9CC927A8A7}" destId="{F4FCB535-5BF1-47AA-A3E0-078B41F2381E}" srcOrd="0" destOrd="0" presId="urn:microsoft.com/office/officeart/2005/8/layout/bProcess4"/>
    <dgm:cxn modelId="{0D15B5E7-1A80-43DD-B20C-5F64A122F26A}" srcId="{241002C8-AFEB-48EB-9658-495724B82EF0}" destId="{81BABEBF-687D-4726-99C0-775222B039F1}" srcOrd="0" destOrd="0" parTransId="{4E879CE5-F82E-430B-B21B-87AD4E41E631}" sibTransId="{501E9040-DB66-4746-BA4C-88812960C320}"/>
    <dgm:cxn modelId="{2257E05D-F10F-44D2-AE12-CB4B9411DBA7}" type="presOf" srcId="{241002C8-AFEB-48EB-9658-495724B82EF0}" destId="{00299417-A7C0-4E1F-83BA-CE8E7C36C81D}" srcOrd="0" destOrd="0" presId="urn:microsoft.com/office/officeart/2005/8/layout/bProcess4"/>
    <dgm:cxn modelId="{0E61394D-D510-4BFE-B7D5-CB4C29EF240E}" srcId="{9BB6C9B1-A477-4C69-BFF3-EF9479D27CA4}" destId="{9B554473-35C7-46E2-928C-240E93BBD821}" srcOrd="2" destOrd="0" parTransId="{50F1DD20-A9C6-48A8-8096-252F501A3A71}" sibTransId="{04C059AC-867F-494E-BA4B-999A4A5ECC82}"/>
    <dgm:cxn modelId="{89243D9D-252B-4FFC-9A44-0DCC5F50EF52}" srcId="{9B554473-35C7-46E2-928C-240E93BBD821}" destId="{13FA34B0-D753-4F3A-930C-0EF5855D83C1}" srcOrd="0" destOrd="0" parTransId="{51250FE3-4389-45FE-920F-FDC9F5B0D676}" sibTransId="{573EB229-83EA-47B4-A697-2D9BCF886E08}"/>
    <dgm:cxn modelId="{DE7B0B2D-EF35-45DD-96D7-196B5E0B09A6}" type="presOf" srcId="{81BABEBF-687D-4726-99C0-775222B039F1}" destId="{00299417-A7C0-4E1F-83BA-CE8E7C36C81D}" srcOrd="0" destOrd="1" presId="urn:microsoft.com/office/officeart/2005/8/layout/bProcess4"/>
    <dgm:cxn modelId="{3EFA083A-7F70-43BE-891B-EAECB16BD790}" srcId="{9BB6C9B1-A477-4C69-BFF3-EF9479D27CA4}" destId="{68B660C0-32CB-46FD-A438-EC9CC927A8A7}" srcOrd="3" destOrd="0" parTransId="{B8534354-8289-4C16-9E35-AD6A16EB0293}" sibTransId="{F745CAF5-7962-4962-B161-8EAEC01861A8}"/>
    <dgm:cxn modelId="{4677A0B1-BD65-4AE2-8B62-1D03882B6476}" type="presOf" srcId="{7A1AA51B-40AF-40B4-B4FE-7680852AEFF0}" destId="{2C939A28-12F3-4ADF-9F2B-57472E4A179C}" srcOrd="0" destOrd="0" presId="urn:microsoft.com/office/officeart/2005/8/layout/bProcess4"/>
    <dgm:cxn modelId="{9DFB3E17-2988-4B7D-86A6-9E2C59906505}" srcId="{9BB6C9B1-A477-4C69-BFF3-EF9479D27CA4}" destId="{7A1AA51B-40AF-40B4-B4FE-7680852AEFF0}" srcOrd="4" destOrd="0" parTransId="{DD16EFFB-001D-4C71-8EBD-6B19479FB021}" sibTransId="{02BBE317-45AB-45CD-9B83-29F2FFB5C8F7}"/>
    <dgm:cxn modelId="{5EC9E7E8-2CB5-4094-BA59-75A1864E46D9}" type="presOf" srcId="{39CEAD2F-9484-4527-AAED-32B69B5FAC58}" destId="{B81FAB64-2E3D-4061-BCC7-76FB97F55148}" srcOrd="0" destOrd="0" presId="urn:microsoft.com/office/officeart/2005/8/layout/bProcess4"/>
    <dgm:cxn modelId="{F77C36A4-819C-4407-9205-C43F8F3C0C65}" srcId="{9BB6C9B1-A477-4C69-BFF3-EF9479D27CA4}" destId="{241002C8-AFEB-48EB-9658-495724B82EF0}" srcOrd="1" destOrd="0" parTransId="{BADE02DE-502C-4BFB-89F2-380769DB122B}" sibTransId="{104E54EF-E749-404F-BB91-FBA5E7422497}"/>
    <dgm:cxn modelId="{4950A954-0F9E-4AA0-8F4E-541A71DCB830}" srcId="{68B660C0-32CB-46FD-A438-EC9CC927A8A7}" destId="{F91845DC-8C59-443C-9978-79C3490DD258}" srcOrd="0" destOrd="0" parTransId="{7F2AFAF7-7EA2-4E43-80E3-16DFABE479F7}" sibTransId="{3F53BB66-5298-44D5-A625-2EE163911B95}"/>
    <dgm:cxn modelId="{97EAB73E-B88B-4E0C-A987-32D3D1D29E8C}" type="presParOf" srcId="{AF13814D-5A0A-4DB9-AA55-8FD0EE9079EB}" destId="{1BDCC7EA-D7B3-4E11-82CD-F040E9530376}" srcOrd="0" destOrd="0" presId="urn:microsoft.com/office/officeart/2005/8/layout/bProcess4"/>
    <dgm:cxn modelId="{101AEDCA-C03A-426B-BC12-5C0AC2807605}" type="presParOf" srcId="{1BDCC7EA-D7B3-4E11-82CD-F040E9530376}" destId="{EB3081EF-5C23-4F76-ABF1-7D5309C1759E}" srcOrd="0" destOrd="0" presId="urn:microsoft.com/office/officeart/2005/8/layout/bProcess4"/>
    <dgm:cxn modelId="{DB768768-2A59-45FF-881F-7F8676853DDF}" type="presParOf" srcId="{1BDCC7EA-D7B3-4E11-82CD-F040E9530376}" destId="{65AF2FA9-A166-4299-ADCE-2D2A9BDEE077}" srcOrd="1" destOrd="0" presId="urn:microsoft.com/office/officeart/2005/8/layout/bProcess4"/>
    <dgm:cxn modelId="{3CC905AF-9FE3-4B10-B9CC-53987DD02CA4}" type="presParOf" srcId="{AF13814D-5A0A-4DB9-AA55-8FD0EE9079EB}" destId="{B81FAB64-2E3D-4061-BCC7-76FB97F55148}" srcOrd="1" destOrd="0" presId="urn:microsoft.com/office/officeart/2005/8/layout/bProcess4"/>
    <dgm:cxn modelId="{11065506-D5B0-47E0-8CE4-76F43320FC92}" type="presParOf" srcId="{AF13814D-5A0A-4DB9-AA55-8FD0EE9079EB}" destId="{293DB519-2FD7-4B0B-A842-638CD6255139}" srcOrd="2" destOrd="0" presId="urn:microsoft.com/office/officeart/2005/8/layout/bProcess4"/>
    <dgm:cxn modelId="{8D4137E5-D160-4C12-BFB6-F99D2666F735}" type="presParOf" srcId="{293DB519-2FD7-4B0B-A842-638CD6255139}" destId="{3E49B5F0-6B65-4D8C-BA44-A291DE4E8E5B}" srcOrd="0" destOrd="0" presId="urn:microsoft.com/office/officeart/2005/8/layout/bProcess4"/>
    <dgm:cxn modelId="{8264CDD9-7CBC-4771-A00A-F37AF49C3B36}" type="presParOf" srcId="{293DB519-2FD7-4B0B-A842-638CD6255139}" destId="{00299417-A7C0-4E1F-83BA-CE8E7C36C81D}" srcOrd="1" destOrd="0" presId="urn:microsoft.com/office/officeart/2005/8/layout/bProcess4"/>
    <dgm:cxn modelId="{C64CE181-3A1E-42B2-ABAB-41CC10472D38}" type="presParOf" srcId="{AF13814D-5A0A-4DB9-AA55-8FD0EE9079EB}" destId="{C7A22611-86DE-46BA-82A2-1F7E8BDE019D}" srcOrd="3" destOrd="0" presId="urn:microsoft.com/office/officeart/2005/8/layout/bProcess4"/>
    <dgm:cxn modelId="{772E8B74-B6F7-473F-9312-1BA74540BEE1}" type="presParOf" srcId="{AF13814D-5A0A-4DB9-AA55-8FD0EE9079EB}" destId="{9B4B94A5-B1BD-4BA2-AD28-72376A8D6835}" srcOrd="4" destOrd="0" presId="urn:microsoft.com/office/officeart/2005/8/layout/bProcess4"/>
    <dgm:cxn modelId="{E90AA4A6-4C90-415C-BCFC-88E49449D41D}" type="presParOf" srcId="{9B4B94A5-B1BD-4BA2-AD28-72376A8D6835}" destId="{47649228-0CAA-4F79-B2E3-A6FFAA16006A}" srcOrd="0" destOrd="0" presId="urn:microsoft.com/office/officeart/2005/8/layout/bProcess4"/>
    <dgm:cxn modelId="{DE6D5821-1DBB-4AEF-A9AE-CB1DE0D3B71B}" type="presParOf" srcId="{9B4B94A5-B1BD-4BA2-AD28-72376A8D6835}" destId="{7C9EB779-2ACD-40F5-A90F-E52022F5E695}" srcOrd="1" destOrd="0" presId="urn:microsoft.com/office/officeart/2005/8/layout/bProcess4"/>
    <dgm:cxn modelId="{9F07DC06-E14B-44A0-8709-B15D26D5922C}" type="presParOf" srcId="{AF13814D-5A0A-4DB9-AA55-8FD0EE9079EB}" destId="{32C731AA-0632-42A6-82D9-3A327C58148B}" srcOrd="5" destOrd="0" presId="urn:microsoft.com/office/officeart/2005/8/layout/bProcess4"/>
    <dgm:cxn modelId="{CCFE7AA2-598F-4AF0-9A45-4018D879C835}" type="presParOf" srcId="{AF13814D-5A0A-4DB9-AA55-8FD0EE9079EB}" destId="{893CC7D4-B4B5-4912-A115-8773B9DB03A3}" srcOrd="6" destOrd="0" presId="urn:microsoft.com/office/officeart/2005/8/layout/bProcess4"/>
    <dgm:cxn modelId="{6255789E-A3D9-4969-87D7-CAE4B3D22FB7}" type="presParOf" srcId="{893CC7D4-B4B5-4912-A115-8773B9DB03A3}" destId="{33E72A43-CB7B-4531-B43C-9FC2C2576D13}" srcOrd="0" destOrd="0" presId="urn:microsoft.com/office/officeart/2005/8/layout/bProcess4"/>
    <dgm:cxn modelId="{32699E45-EED9-4BE2-A034-043472243E75}" type="presParOf" srcId="{893CC7D4-B4B5-4912-A115-8773B9DB03A3}" destId="{F4FCB535-5BF1-47AA-A3E0-078B41F2381E}" srcOrd="1" destOrd="0" presId="urn:microsoft.com/office/officeart/2005/8/layout/bProcess4"/>
    <dgm:cxn modelId="{250D2E84-4EFA-424A-8960-7674037323D6}" type="presParOf" srcId="{AF13814D-5A0A-4DB9-AA55-8FD0EE9079EB}" destId="{174C1FA7-F508-4019-B74D-FD041EC655FB}" srcOrd="7" destOrd="0" presId="urn:microsoft.com/office/officeart/2005/8/layout/bProcess4"/>
    <dgm:cxn modelId="{5008A11D-2B43-45BB-AC04-6C8D7F575D92}" type="presParOf" srcId="{AF13814D-5A0A-4DB9-AA55-8FD0EE9079EB}" destId="{A1EAB7EC-72CC-4541-81CE-B64DC120FB52}" srcOrd="8" destOrd="0" presId="urn:microsoft.com/office/officeart/2005/8/layout/bProcess4"/>
    <dgm:cxn modelId="{836A066C-AC18-48BC-BEA2-AFF5152B71A7}" type="presParOf" srcId="{A1EAB7EC-72CC-4541-81CE-B64DC120FB52}" destId="{E0C6F3DD-CFB9-4EE4-98A6-76298E61CAE8}" srcOrd="0" destOrd="0" presId="urn:microsoft.com/office/officeart/2005/8/layout/bProcess4"/>
    <dgm:cxn modelId="{F4784CA6-4542-45E1-AEDD-62DF99324AE7}" type="presParOf" srcId="{A1EAB7EC-72CC-4541-81CE-B64DC120FB52}" destId="{2C939A28-12F3-4ADF-9F2B-57472E4A179C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B9DB11A-16B7-49A0-A510-D6A1A181883E}" type="doc">
      <dgm:prSet loTypeId="urn:microsoft.com/office/officeart/2005/8/layout/list1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552BD751-6155-46B8-BB48-E8E44E71AE3D}">
      <dgm:prSet phldrT="[Text]"/>
      <dgm:spPr/>
      <dgm:t>
        <a:bodyPr/>
        <a:lstStyle/>
        <a:p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Kena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(PKP)</a:t>
          </a:r>
        </a:p>
      </dgm:t>
    </dgm:pt>
    <dgm:pt modelId="{8B9B6D11-BF5C-4335-910E-DA55FDE51F90}" type="parTrans" cxnId="{4BF6A2F5-3476-4E3A-8E0F-84591BD2D33E}">
      <dgm:prSet/>
      <dgm:spPr/>
      <dgm:t>
        <a:bodyPr/>
        <a:lstStyle/>
        <a:p>
          <a:endParaRPr lang="en-US"/>
        </a:p>
      </dgm:t>
    </dgm:pt>
    <dgm:pt modelId="{23F40BDD-1014-4DC1-987A-C68CC2136F11}" type="sibTrans" cxnId="{4BF6A2F5-3476-4E3A-8E0F-84591BD2D33E}">
      <dgm:prSet/>
      <dgm:spPr/>
      <dgm:t>
        <a:bodyPr/>
        <a:lstStyle/>
        <a:p>
          <a:endParaRPr lang="en-US"/>
        </a:p>
      </dgm:t>
    </dgm:pt>
    <dgm:pt modelId="{A2F44480-0AA3-46C5-BA29-553DA01B906E}">
      <dgm:prSet phldrT="[Text]"/>
      <dgm:spPr/>
      <dgm:t>
        <a:bodyPr/>
        <a:lstStyle/>
        <a:p>
          <a:r>
            <a:rPr lang="en-US" dirty="0" err="1" smtClean="0"/>
            <a:t>Berlaku</a:t>
          </a:r>
          <a:r>
            <a:rPr lang="en-US" dirty="0" smtClean="0"/>
            <a:t> PKP =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netto</a:t>
          </a:r>
          <a:r>
            <a:rPr lang="en-US" dirty="0" smtClean="0"/>
            <a:t> - PTKP</a:t>
          </a:r>
        </a:p>
      </dgm:t>
    </dgm:pt>
    <dgm:pt modelId="{BFCFD73C-A830-4146-89AB-89871AFFF19A}" type="parTrans" cxnId="{16D534EB-CA01-4610-A5D9-DDE13BB190F2}">
      <dgm:prSet/>
      <dgm:spPr/>
      <dgm:t>
        <a:bodyPr/>
        <a:lstStyle/>
        <a:p>
          <a:endParaRPr lang="en-US"/>
        </a:p>
      </dgm:t>
    </dgm:pt>
    <dgm:pt modelId="{ED745703-F407-4218-87C9-265977C0DE20}" type="sibTrans" cxnId="{16D534EB-CA01-4610-A5D9-DDE13BB190F2}">
      <dgm:prSet/>
      <dgm:spPr/>
      <dgm:t>
        <a:bodyPr/>
        <a:lstStyle/>
        <a:p>
          <a:endParaRPr lang="en-US"/>
        </a:p>
      </dgm:t>
    </dgm:pt>
    <dgm:pt modelId="{0FE9907E-2F5F-41A2-90FD-B5BA541B28B5}">
      <dgm:prSet phldrT="[Text]"/>
      <dgm:spPr/>
      <dgm:t>
        <a:bodyPr/>
        <a:lstStyle/>
        <a:p>
          <a:r>
            <a:rPr lang="en-US" dirty="0" err="1" smtClean="0"/>
            <a:t>Penerima</a:t>
          </a:r>
          <a:r>
            <a:rPr lang="en-US" dirty="0" smtClean="0"/>
            <a:t> </a:t>
          </a:r>
          <a:r>
            <a:rPr lang="en-US" dirty="0" err="1" smtClean="0"/>
            <a:t>pensiun</a:t>
          </a:r>
          <a:r>
            <a:rPr lang="en-US" dirty="0" smtClean="0"/>
            <a:t> </a:t>
          </a:r>
          <a:r>
            <a:rPr lang="en-US" dirty="0" err="1" smtClean="0"/>
            <a:t>berkala</a:t>
          </a:r>
          <a:endParaRPr lang="en-US" dirty="0" smtClean="0"/>
        </a:p>
      </dgm:t>
    </dgm:pt>
    <dgm:pt modelId="{9DEE7EDC-46D5-46F2-B4A4-C6ECE578F598}" type="parTrans" cxnId="{C051AFF4-A33E-42B1-9D8A-1991FCFFBB3F}">
      <dgm:prSet/>
      <dgm:spPr/>
      <dgm:t>
        <a:bodyPr/>
        <a:lstStyle/>
        <a:p>
          <a:endParaRPr lang="en-US"/>
        </a:p>
      </dgm:t>
    </dgm:pt>
    <dgm:pt modelId="{E661BF93-758E-4B7C-83FD-F2D216F306B0}" type="sibTrans" cxnId="{C051AFF4-A33E-42B1-9D8A-1991FCFFBB3F}">
      <dgm:prSet/>
      <dgm:spPr/>
      <dgm:t>
        <a:bodyPr/>
        <a:lstStyle/>
        <a:p>
          <a:endParaRPr lang="en-US"/>
        </a:p>
      </dgm:t>
    </dgm:pt>
    <dgm:pt modelId="{542F0B2D-D4EF-4A6F-A3B5-E9FCEAFCF1C8}">
      <dgm:prSet phldrT="[Text]"/>
      <dgm:spPr/>
      <dgm:t>
        <a:bodyPr/>
        <a:lstStyle/>
        <a:p>
          <a:r>
            <a:rPr lang="en-US" dirty="0" err="1" smtClean="0"/>
            <a:t>Pegawai</a:t>
          </a:r>
          <a:r>
            <a:rPr lang="en-US" dirty="0" smtClean="0"/>
            <a:t>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tetap</a:t>
          </a:r>
          <a:r>
            <a:rPr lang="en-US" dirty="0" smtClean="0"/>
            <a:t> yang </a:t>
          </a:r>
          <a:r>
            <a:rPr lang="en-US" dirty="0" err="1" smtClean="0"/>
            <a:t>penghasilannya</a:t>
          </a:r>
          <a:r>
            <a:rPr lang="en-US" dirty="0" smtClean="0"/>
            <a:t> </a:t>
          </a:r>
          <a:r>
            <a:rPr lang="en-US" dirty="0" err="1" smtClean="0"/>
            <a:t>dibayarkan</a:t>
          </a:r>
          <a:r>
            <a:rPr lang="en-US" dirty="0" smtClean="0"/>
            <a:t> </a:t>
          </a:r>
          <a:r>
            <a:rPr lang="en-US" dirty="0" err="1" smtClean="0"/>
            <a:t>bulanan</a:t>
          </a:r>
          <a:r>
            <a:rPr lang="en-US" dirty="0" smtClean="0"/>
            <a:t>.</a:t>
          </a:r>
        </a:p>
      </dgm:t>
    </dgm:pt>
    <dgm:pt modelId="{53A0ADD8-6C71-447E-8C93-AA53E53CBFA0}" type="parTrans" cxnId="{44E708F2-76E9-4ABC-91AF-C63006377736}">
      <dgm:prSet/>
      <dgm:spPr/>
      <dgm:t>
        <a:bodyPr/>
        <a:lstStyle/>
        <a:p>
          <a:endParaRPr lang="en-US"/>
        </a:p>
      </dgm:t>
    </dgm:pt>
    <dgm:pt modelId="{91BC3119-6DA6-4E1E-829B-C11785D37AF0}" type="sibTrans" cxnId="{44E708F2-76E9-4ABC-91AF-C63006377736}">
      <dgm:prSet/>
      <dgm:spPr/>
      <dgm:t>
        <a:bodyPr/>
        <a:lstStyle/>
        <a:p>
          <a:endParaRPr lang="en-US"/>
        </a:p>
      </dgm:t>
    </dgm:pt>
    <dgm:pt modelId="{7827977E-9815-486F-913B-D6D61FEB4F09}">
      <dgm:prSet phldrT="[Text]"/>
      <dgm:spPr/>
      <dgm:t>
        <a:bodyPr/>
        <a:lstStyle/>
        <a:p>
          <a:r>
            <a:rPr lang="en-US" dirty="0" err="1" smtClean="0"/>
            <a:t>Bukan</a:t>
          </a:r>
          <a:r>
            <a:rPr lang="en-US" dirty="0" smtClean="0"/>
            <a:t> </a:t>
          </a:r>
          <a:r>
            <a:rPr lang="en-US" dirty="0" err="1" smtClean="0"/>
            <a:t>pegawai</a:t>
          </a:r>
          <a:r>
            <a:rPr lang="en-US" dirty="0" smtClean="0"/>
            <a:t> yang </a:t>
          </a:r>
          <a:r>
            <a:rPr lang="en-US" dirty="0" err="1" smtClean="0"/>
            <a:t>menerima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berkesinambungan</a:t>
          </a:r>
          <a:r>
            <a:rPr lang="en-US" dirty="0" smtClean="0"/>
            <a:t> (</a:t>
          </a:r>
          <a:r>
            <a:rPr lang="en-US" dirty="0" err="1" smtClean="0"/>
            <a:t>baik</a:t>
          </a:r>
          <a:r>
            <a:rPr lang="en-US" dirty="0" smtClean="0"/>
            <a:t> </a:t>
          </a:r>
          <a:r>
            <a:rPr lang="en-US" dirty="0" err="1" smtClean="0"/>
            <a:t>tenaga</a:t>
          </a:r>
          <a:r>
            <a:rPr lang="en-US" dirty="0" smtClean="0"/>
            <a:t> </a:t>
          </a:r>
          <a:r>
            <a:rPr lang="en-US" dirty="0" err="1" smtClean="0"/>
            <a:t>ahli</a:t>
          </a:r>
          <a:r>
            <a:rPr lang="en-US" dirty="0" smtClean="0"/>
            <a:t> </a:t>
          </a:r>
          <a:r>
            <a:rPr lang="en-US" dirty="0" err="1" smtClean="0"/>
            <a:t>maupun</a:t>
          </a:r>
          <a:r>
            <a:rPr lang="en-US" dirty="0" smtClean="0"/>
            <a:t> </a:t>
          </a:r>
          <a:r>
            <a:rPr lang="en-US" dirty="0" err="1" smtClean="0"/>
            <a:t>bukan</a:t>
          </a:r>
          <a:r>
            <a:rPr lang="en-US" dirty="0" smtClean="0"/>
            <a:t>).</a:t>
          </a:r>
        </a:p>
      </dgm:t>
    </dgm:pt>
    <dgm:pt modelId="{425000C6-010B-4141-8A54-36A1B90C4C34}" type="parTrans" cxnId="{3A7AF5C5-4AD9-4CBE-A489-DE152BCA433B}">
      <dgm:prSet/>
      <dgm:spPr/>
      <dgm:t>
        <a:bodyPr/>
        <a:lstStyle/>
        <a:p>
          <a:endParaRPr lang="en-US"/>
        </a:p>
      </dgm:t>
    </dgm:pt>
    <dgm:pt modelId="{65572CD2-4F56-42CC-AFD7-F7A4ACF07507}" type="sibTrans" cxnId="{3A7AF5C5-4AD9-4CBE-A489-DE152BCA433B}">
      <dgm:prSet/>
      <dgm:spPr/>
      <dgm:t>
        <a:bodyPr/>
        <a:lstStyle/>
        <a:p>
          <a:endParaRPr lang="en-US"/>
        </a:p>
      </dgm:t>
    </dgm:pt>
    <dgm:pt modelId="{8E954CC0-FC8F-49F4-9914-BF3990F66B1A}">
      <dgm:prSet phldrT="[Text]"/>
      <dgm:spPr/>
      <dgm:t>
        <a:bodyPr/>
        <a:lstStyle/>
        <a:p>
          <a:r>
            <a:rPr lang="en-US" dirty="0" err="1" smtClean="0"/>
            <a:t>Pegawai</a:t>
          </a:r>
          <a:r>
            <a:rPr lang="en-US" dirty="0" smtClean="0"/>
            <a:t> </a:t>
          </a:r>
          <a:r>
            <a:rPr lang="en-US" dirty="0" err="1" smtClean="0"/>
            <a:t>tetap</a:t>
          </a:r>
          <a:r>
            <a:rPr lang="en-US" dirty="0" smtClean="0"/>
            <a:t>.</a:t>
          </a:r>
        </a:p>
      </dgm:t>
    </dgm:pt>
    <dgm:pt modelId="{DF1850EB-C5FA-4075-8BED-92D72C79306A}" type="parTrans" cxnId="{6B3886A8-74E3-4A53-8770-AE8DB536718C}">
      <dgm:prSet/>
      <dgm:spPr/>
      <dgm:t>
        <a:bodyPr/>
        <a:lstStyle/>
        <a:p>
          <a:endParaRPr lang="en-US"/>
        </a:p>
      </dgm:t>
    </dgm:pt>
    <dgm:pt modelId="{FC4C387E-90FA-4F79-A011-02FFE7405777}" type="sibTrans" cxnId="{6B3886A8-74E3-4A53-8770-AE8DB536718C}">
      <dgm:prSet/>
      <dgm:spPr/>
      <dgm:t>
        <a:bodyPr/>
        <a:lstStyle/>
        <a:p>
          <a:endParaRPr lang="en-US"/>
        </a:p>
      </dgm:t>
    </dgm:pt>
    <dgm:pt modelId="{187759CB-0696-40DD-8820-FFE23D8B5D79}">
      <dgm:prSet phldrT="[Text]"/>
      <dgm:spPr/>
      <dgm:t>
        <a:bodyPr/>
        <a:lstStyle/>
        <a:p>
          <a:r>
            <a:rPr lang="en-US" dirty="0" err="1" smtClean="0"/>
            <a:t>Berlaku</a:t>
          </a:r>
          <a:r>
            <a:rPr lang="en-US" dirty="0" smtClean="0"/>
            <a:t> PKP =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bruto</a:t>
          </a:r>
          <a:r>
            <a:rPr lang="en-US" dirty="0" smtClean="0"/>
            <a:t> - PTKP</a:t>
          </a:r>
        </a:p>
      </dgm:t>
    </dgm:pt>
    <dgm:pt modelId="{F3CE4264-482B-4B1E-8EF4-54B60813BAE0}" type="parTrans" cxnId="{F1ED10DA-4CDD-44FE-AB75-C4BBBB487275}">
      <dgm:prSet/>
      <dgm:spPr/>
      <dgm:t>
        <a:bodyPr/>
        <a:lstStyle/>
        <a:p>
          <a:endParaRPr lang="en-US"/>
        </a:p>
      </dgm:t>
    </dgm:pt>
    <dgm:pt modelId="{DA9E5ADE-C485-4E0E-99E7-AADC23BDB8EB}" type="sibTrans" cxnId="{F1ED10DA-4CDD-44FE-AB75-C4BBBB487275}">
      <dgm:prSet/>
      <dgm:spPr/>
      <dgm:t>
        <a:bodyPr/>
        <a:lstStyle/>
        <a:p>
          <a:endParaRPr lang="en-US"/>
        </a:p>
      </dgm:t>
    </dgm:pt>
    <dgm:pt modelId="{C28E8940-4067-406F-BBAC-90C7E45B8FFD}">
      <dgm:prSet phldrT="[Text]"/>
      <dgm:spPr/>
      <dgm:t>
        <a:bodyPr/>
        <a:lstStyle/>
        <a:p>
          <a:r>
            <a:rPr lang="en-US" dirty="0" err="1" smtClean="0"/>
            <a:t>Pegawai</a:t>
          </a:r>
          <a:r>
            <a:rPr lang="en-US" dirty="0" smtClean="0"/>
            <a:t>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tetap</a:t>
          </a:r>
          <a:r>
            <a:rPr lang="en-US" dirty="0" smtClean="0"/>
            <a:t> </a:t>
          </a:r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kumulatif</a:t>
          </a:r>
          <a:r>
            <a:rPr lang="en-US" dirty="0" smtClean="0"/>
            <a:t> </a:t>
          </a:r>
          <a:r>
            <a:rPr lang="en-US" dirty="0" err="1" smtClean="0"/>
            <a:t>sebulan</a:t>
          </a:r>
          <a:r>
            <a:rPr lang="en-US" dirty="0" smtClean="0"/>
            <a:t> </a:t>
          </a:r>
          <a:r>
            <a:rPr lang="en-US" dirty="0" err="1" smtClean="0"/>
            <a:t>melebihi</a:t>
          </a:r>
          <a:r>
            <a:rPr lang="en-US" dirty="0" smtClean="0"/>
            <a:t> </a:t>
          </a:r>
          <a:r>
            <a:rPr lang="en-US" dirty="0" err="1" smtClean="0"/>
            <a:t>Rp</a:t>
          </a:r>
          <a:r>
            <a:rPr lang="en-US" dirty="0" smtClean="0"/>
            <a:t> 3.000.000,00.</a:t>
          </a:r>
        </a:p>
      </dgm:t>
    </dgm:pt>
    <dgm:pt modelId="{19E2AC4A-0611-40A7-A84D-9101C0E18295}" type="parTrans" cxnId="{838694C5-8415-4BB2-9044-5DD2C71EF648}">
      <dgm:prSet/>
      <dgm:spPr/>
      <dgm:t>
        <a:bodyPr/>
        <a:lstStyle/>
        <a:p>
          <a:endParaRPr lang="en-US"/>
        </a:p>
      </dgm:t>
    </dgm:pt>
    <dgm:pt modelId="{E221F864-0F8F-4FCD-AB75-3AD1010F1AA5}" type="sibTrans" cxnId="{838694C5-8415-4BB2-9044-5DD2C71EF648}">
      <dgm:prSet/>
      <dgm:spPr/>
      <dgm:t>
        <a:bodyPr/>
        <a:lstStyle/>
        <a:p>
          <a:endParaRPr lang="en-US"/>
        </a:p>
      </dgm:t>
    </dgm:pt>
    <dgm:pt modelId="{E8E58730-DC1B-4B80-B8A8-A9FBB5326A96}">
      <dgm:prSet phldrT="[Text]"/>
      <dgm:spPr/>
      <dgm:t>
        <a:bodyPr/>
        <a:lstStyle/>
        <a:p>
          <a:r>
            <a:rPr lang="en-US" dirty="0" err="1" smtClean="0"/>
            <a:t>Berlaku</a:t>
          </a:r>
          <a:r>
            <a:rPr lang="en-US" dirty="0" smtClean="0"/>
            <a:t> PKP = 50%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bruto</a:t>
          </a:r>
          <a:r>
            <a:rPr lang="en-US" dirty="0" smtClean="0"/>
            <a:t> – PTKP per </a:t>
          </a:r>
          <a:r>
            <a:rPr lang="en-US" dirty="0" err="1" smtClean="0"/>
            <a:t>bulan</a:t>
          </a:r>
          <a:endParaRPr lang="en-US" dirty="0" smtClean="0"/>
        </a:p>
      </dgm:t>
    </dgm:pt>
    <dgm:pt modelId="{07C10F24-FEC0-4131-B836-5A14501B0A83}" type="parTrans" cxnId="{A56E053D-1E28-45BA-B3F1-29E09053E17C}">
      <dgm:prSet/>
      <dgm:spPr/>
      <dgm:t>
        <a:bodyPr/>
        <a:lstStyle/>
        <a:p>
          <a:endParaRPr lang="en-US"/>
        </a:p>
      </dgm:t>
    </dgm:pt>
    <dgm:pt modelId="{6E176AE2-DB7F-470C-9DF4-5FA4F68F118E}" type="sibTrans" cxnId="{A56E053D-1E28-45BA-B3F1-29E09053E17C}">
      <dgm:prSet/>
      <dgm:spPr/>
      <dgm:t>
        <a:bodyPr/>
        <a:lstStyle/>
        <a:p>
          <a:endParaRPr lang="en-US"/>
        </a:p>
      </dgm:t>
    </dgm:pt>
    <dgm:pt modelId="{2F23E45C-FC25-42BD-B6B0-13D587E5317D}" type="pres">
      <dgm:prSet presAssocID="{BB9DB11A-16B7-49A0-A510-D6A1A181883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B90A83-8F2F-4D0B-AA9D-9A3F775545D2}" type="pres">
      <dgm:prSet presAssocID="{552BD751-6155-46B8-BB48-E8E44E71AE3D}" presName="parentLin" presStyleCnt="0"/>
      <dgm:spPr/>
    </dgm:pt>
    <dgm:pt modelId="{6127C36D-A6BA-47DD-B485-BA3FED91A4A8}" type="pres">
      <dgm:prSet presAssocID="{552BD751-6155-46B8-BB48-E8E44E71AE3D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790D5FE3-306B-4B50-A7C3-C62DC99BF117}" type="pres">
      <dgm:prSet presAssocID="{552BD751-6155-46B8-BB48-E8E44E71AE3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30E84F-2C5C-4E8F-86A3-8A43AB7CD61D}" type="pres">
      <dgm:prSet presAssocID="{552BD751-6155-46B8-BB48-E8E44E71AE3D}" presName="negativeSpace" presStyleCnt="0"/>
      <dgm:spPr/>
    </dgm:pt>
    <dgm:pt modelId="{DA2B134A-F317-4BF9-9F9D-3AB4F67D4919}" type="pres">
      <dgm:prSet presAssocID="{552BD751-6155-46B8-BB48-E8E44E71AE3D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E708F2-76E9-4ABC-91AF-C63006377736}" srcId="{187759CB-0696-40DD-8820-FFE23D8B5D79}" destId="{542F0B2D-D4EF-4A6F-A3B5-E9FCEAFCF1C8}" srcOrd="0" destOrd="0" parTransId="{53A0ADD8-6C71-447E-8C93-AA53E53CBFA0}" sibTransId="{91BC3119-6DA6-4E1E-829B-C11785D37AF0}"/>
    <dgm:cxn modelId="{4BF6A2F5-3476-4E3A-8E0F-84591BD2D33E}" srcId="{BB9DB11A-16B7-49A0-A510-D6A1A181883E}" destId="{552BD751-6155-46B8-BB48-E8E44E71AE3D}" srcOrd="0" destOrd="0" parTransId="{8B9B6D11-BF5C-4335-910E-DA55FDE51F90}" sibTransId="{23F40BDD-1014-4DC1-987A-C68CC2136F11}"/>
    <dgm:cxn modelId="{65711897-B685-45E4-B118-D191BBAE7FDC}" type="presOf" srcId="{A2F44480-0AA3-46C5-BA29-553DA01B906E}" destId="{DA2B134A-F317-4BF9-9F9D-3AB4F67D4919}" srcOrd="0" destOrd="0" presId="urn:microsoft.com/office/officeart/2005/8/layout/list1"/>
    <dgm:cxn modelId="{D0FCE93C-AC40-4AA0-ACDF-529094531BFE}" type="presOf" srcId="{187759CB-0696-40DD-8820-FFE23D8B5D79}" destId="{DA2B134A-F317-4BF9-9F9D-3AB4F67D4919}" srcOrd="0" destOrd="3" presId="urn:microsoft.com/office/officeart/2005/8/layout/list1"/>
    <dgm:cxn modelId="{C7A9A93F-DD5F-47E1-BA5F-F2D88C0100E5}" type="presOf" srcId="{552BD751-6155-46B8-BB48-E8E44E71AE3D}" destId="{6127C36D-A6BA-47DD-B485-BA3FED91A4A8}" srcOrd="0" destOrd="0" presId="urn:microsoft.com/office/officeart/2005/8/layout/list1"/>
    <dgm:cxn modelId="{F45657A3-B931-4FAE-9061-3531C022085B}" type="presOf" srcId="{552BD751-6155-46B8-BB48-E8E44E71AE3D}" destId="{790D5FE3-306B-4B50-A7C3-C62DC99BF117}" srcOrd="1" destOrd="0" presId="urn:microsoft.com/office/officeart/2005/8/layout/list1"/>
    <dgm:cxn modelId="{C051AFF4-A33E-42B1-9D8A-1991FCFFBB3F}" srcId="{A2F44480-0AA3-46C5-BA29-553DA01B906E}" destId="{0FE9907E-2F5F-41A2-90FD-B5BA541B28B5}" srcOrd="1" destOrd="0" parTransId="{9DEE7EDC-46D5-46F2-B4A4-C6ECE578F598}" sibTransId="{E661BF93-758E-4B7C-83FD-F2D216F306B0}"/>
    <dgm:cxn modelId="{F1ED10DA-4CDD-44FE-AB75-C4BBBB487275}" srcId="{552BD751-6155-46B8-BB48-E8E44E71AE3D}" destId="{187759CB-0696-40DD-8820-FFE23D8B5D79}" srcOrd="1" destOrd="0" parTransId="{F3CE4264-482B-4B1E-8EF4-54B60813BAE0}" sibTransId="{DA9E5ADE-C485-4E0E-99E7-AADC23BDB8EB}"/>
    <dgm:cxn modelId="{4EB910C7-F873-440A-B44B-A40953D23888}" type="presOf" srcId="{C28E8940-4067-406F-BBAC-90C7E45B8FFD}" destId="{DA2B134A-F317-4BF9-9F9D-3AB4F67D4919}" srcOrd="0" destOrd="5" presId="urn:microsoft.com/office/officeart/2005/8/layout/list1"/>
    <dgm:cxn modelId="{7D770835-2691-4971-957E-AFA78F1F0B83}" type="presOf" srcId="{E8E58730-DC1B-4B80-B8A8-A9FBB5326A96}" destId="{DA2B134A-F317-4BF9-9F9D-3AB4F67D4919}" srcOrd="0" destOrd="6" presId="urn:microsoft.com/office/officeart/2005/8/layout/list1"/>
    <dgm:cxn modelId="{A56E053D-1E28-45BA-B3F1-29E09053E17C}" srcId="{552BD751-6155-46B8-BB48-E8E44E71AE3D}" destId="{E8E58730-DC1B-4B80-B8A8-A9FBB5326A96}" srcOrd="2" destOrd="0" parTransId="{07C10F24-FEC0-4131-B836-5A14501B0A83}" sibTransId="{6E176AE2-DB7F-470C-9DF4-5FA4F68F118E}"/>
    <dgm:cxn modelId="{3A7AF5C5-4AD9-4CBE-A489-DE152BCA433B}" srcId="{E8E58730-DC1B-4B80-B8A8-A9FBB5326A96}" destId="{7827977E-9815-486F-913B-D6D61FEB4F09}" srcOrd="0" destOrd="0" parTransId="{425000C6-010B-4141-8A54-36A1B90C4C34}" sibTransId="{65572CD2-4F56-42CC-AFD7-F7A4ACF07507}"/>
    <dgm:cxn modelId="{16D534EB-CA01-4610-A5D9-DDE13BB190F2}" srcId="{552BD751-6155-46B8-BB48-E8E44E71AE3D}" destId="{A2F44480-0AA3-46C5-BA29-553DA01B906E}" srcOrd="0" destOrd="0" parTransId="{BFCFD73C-A830-4146-89AB-89871AFFF19A}" sibTransId="{ED745703-F407-4218-87C9-265977C0DE20}"/>
    <dgm:cxn modelId="{838694C5-8415-4BB2-9044-5DD2C71EF648}" srcId="{187759CB-0696-40DD-8820-FFE23D8B5D79}" destId="{C28E8940-4067-406F-BBAC-90C7E45B8FFD}" srcOrd="1" destOrd="0" parTransId="{19E2AC4A-0611-40A7-A84D-9101C0E18295}" sibTransId="{E221F864-0F8F-4FCD-AB75-3AD1010F1AA5}"/>
    <dgm:cxn modelId="{29895927-97AB-4793-9743-3B33D92F9629}" type="presOf" srcId="{0FE9907E-2F5F-41A2-90FD-B5BA541B28B5}" destId="{DA2B134A-F317-4BF9-9F9D-3AB4F67D4919}" srcOrd="0" destOrd="2" presId="urn:microsoft.com/office/officeart/2005/8/layout/list1"/>
    <dgm:cxn modelId="{0B64F124-62CF-408C-9534-2FE5E6EF7DA5}" type="presOf" srcId="{BB9DB11A-16B7-49A0-A510-D6A1A181883E}" destId="{2F23E45C-FC25-42BD-B6B0-13D587E5317D}" srcOrd="0" destOrd="0" presId="urn:microsoft.com/office/officeart/2005/8/layout/list1"/>
    <dgm:cxn modelId="{EF0ECEC8-AFF4-487C-9997-400B44102F08}" type="presOf" srcId="{542F0B2D-D4EF-4A6F-A3B5-E9FCEAFCF1C8}" destId="{DA2B134A-F317-4BF9-9F9D-3AB4F67D4919}" srcOrd="0" destOrd="4" presId="urn:microsoft.com/office/officeart/2005/8/layout/list1"/>
    <dgm:cxn modelId="{093EA3E8-455C-406C-90E7-AB263D395FD8}" type="presOf" srcId="{7827977E-9815-486F-913B-D6D61FEB4F09}" destId="{DA2B134A-F317-4BF9-9F9D-3AB4F67D4919}" srcOrd="0" destOrd="7" presId="urn:microsoft.com/office/officeart/2005/8/layout/list1"/>
    <dgm:cxn modelId="{C2EC39F6-AB49-46BE-A6E5-AC3C473867EB}" type="presOf" srcId="{8E954CC0-FC8F-49F4-9914-BF3990F66B1A}" destId="{DA2B134A-F317-4BF9-9F9D-3AB4F67D4919}" srcOrd="0" destOrd="1" presId="urn:microsoft.com/office/officeart/2005/8/layout/list1"/>
    <dgm:cxn modelId="{6B3886A8-74E3-4A53-8770-AE8DB536718C}" srcId="{A2F44480-0AA3-46C5-BA29-553DA01B906E}" destId="{8E954CC0-FC8F-49F4-9914-BF3990F66B1A}" srcOrd="0" destOrd="0" parTransId="{DF1850EB-C5FA-4075-8BED-92D72C79306A}" sibTransId="{FC4C387E-90FA-4F79-A011-02FFE7405777}"/>
    <dgm:cxn modelId="{838B0BEF-793E-4C68-9E47-ED57E3C4A683}" type="presParOf" srcId="{2F23E45C-FC25-42BD-B6B0-13D587E5317D}" destId="{F0B90A83-8F2F-4D0B-AA9D-9A3F775545D2}" srcOrd="0" destOrd="0" presId="urn:microsoft.com/office/officeart/2005/8/layout/list1"/>
    <dgm:cxn modelId="{8E0B8F8F-CC9A-4AE9-BE29-C6C1165CD19A}" type="presParOf" srcId="{F0B90A83-8F2F-4D0B-AA9D-9A3F775545D2}" destId="{6127C36D-A6BA-47DD-B485-BA3FED91A4A8}" srcOrd="0" destOrd="0" presId="urn:microsoft.com/office/officeart/2005/8/layout/list1"/>
    <dgm:cxn modelId="{9C2620DF-0B87-4F0C-98DF-C2FEBBD2CB1B}" type="presParOf" srcId="{F0B90A83-8F2F-4D0B-AA9D-9A3F775545D2}" destId="{790D5FE3-306B-4B50-A7C3-C62DC99BF117}" srcOrd="1" destOrd="0" presId="urn:microsoft.com/office/officeart/2005/8/layout/list1"/>
    <dgm:cxn modelId="{705FBFE7-E32A-48C3-88C0-8DBE5BA8EA12}" type="presParOf" srcId="{2F23E45C-FC25-42BD-B6B0-13D587E5317D}" destId="{D630E84F-2C5C-4E8F-86A3-8A43AB7CD61D}" srcOrd="1" destOrd="0" presId="urn:microsoft.com/office/officeart/2005/8/layout/list1"/>
    <dgm:cxn modelId="{CB293211-EF4F-480E-8BA2-403A3C52B6AD}" type="presParOf" srcId="{2F23E45C-FC25-42BD-B6B0-13D587E5317D}" destId="{DA2B134A-F317-4BF9-9F9D-3AB4F67D491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B9DB11A-16B7-49A0-A510-D6A1A181883E}" type="doc">
      <dgm:prSet loTypeId="urn:microsoft.com/office/officeart/2005/8/layout/list1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2CDCD1C0-75A3-498C-A6B0-36F6ABA690C9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Penghasilan</a:t>
          </a:r>
          <a:r>
            <a:rPr lang="en-US" sz="2400" dirty="0" smtClean="0">
              <a:solidFill>
                <a:schemeClr val="tx1"/>
              </a:solidFill>
            </a:rPr>
            <a:t> yang </a:t>
          </a:r>
          <a:r>
            <a:rPr lang="en-US" sz="2400" dirty="0" err="1" smtClean="0">
              <a:solidFill>
                <a:schemeClr val="tx1"/>
              </a:solidFill>
            </a:rPr>
            <a:t>melebihi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Rp</a:t>
          </a:r>
          <a:r>
            <a:rPr lang="en-US" sz="2400" dirty="0" smtClean="0">
              <a:solidFill>
                <a:schemeClr val="tx1"/>
              </a:solidFill>
            </a:rPr>
            <a:t> 150.000,00 </a:t>
          </a:r>
          <a:r>
            <a:rPr lang="en-US" sz="2400" dirty="0" err="1" smtClean="0">
              <a:solidFill>
                <a:schemeClr val="tx1"/>
              </a:solidFill>
            </a:rPr>
            <a:t>sehari</a:t>
          </a:r>
          <a:endParaRPr lang="en-US" sz="2400" dirty="0"/>
        </a:p>
      </dgm:t>
    </dgm:pt>
    <dgm:pt modelId="{9EBDDC06-105F-472D-9E5A-4BBFA5323CC7}" type="parTrans" cxnId="{01008DAD-86E2-4D60-9ABA-76888267F873}">
      <dgm:prSet/>
      <dgm:spPr/>
      <dgm:t>
        <a:bodyPr/>
        <a:lstStyle/>
        <a:p>
          <a:endParaRPr lang="en-US"/>
        </a:p>
      </dgm:t>
    </dgm:pt>
    <dgm:pt modelId="{3F48449E-39BB-4241-B290-930C69A702D7}" type="sibTrans" cxnId="{01008DAD-86E2-4D60-9ABA-76888267F873}">
      <dgm:prSet/>
      <dgm:spPr/>
      <dgm:t>
        <a:bodyPr/>
        <a:lstStyle/>
        <a:p>
          <a:endParaRPr lang="en-US"/>
        </a:p>
      </dgm:t>
    </dgm:pt>
    <dgm:pt modelId="{12E35F06-EF68-4793-A0F4-C0AE509B0491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Penghasilan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bruto</a:t>
          </a:r>
          <a:endParaRPr lang="en-US" sz="2400" dirty="0" smtClean="0">
            <a:solidFill>
              <a:schemeClr val="tx1"/>
            </a:solidFill>
          </a:endParaRPr>
        </a:p>
      </dgm:t>
    </dgm:pt>
    <dgm:pt modelId="{E311E30E-7DD3-4E12-97C1-EB7BC0C023FB}" type="parTrans" cxnId="{D3FCAFF7-9532-47BB-94E8-5241185252FE}">
      <dgm:prSet/>
      <dgm:spPr/>
      <dgm:t>
        <a:bodyPr/>
        <a:lstStyle/>
        <a:p>
          <a:endParaRPr lang="en-US"/>
        </a:p>
      </dgm:t>
    </dgm:pt>
    <dgm:pt modelId="{D90AAC09-5D16-44E3-BB5C-232BB445A79F}" type="sibTrans" cxnId="{D3FCAFF7-9532-47BB-94E8-5241185252FE}">
      <dgm:prSet/>
      <dgm:spPr/>
      <dgm:t>
        <a:bodyPr/>
        <a:lstStyle/>
        <a:p>
          <a:endParaRPr lang="en-US"/>
        </a:p>
      </dgm:t>
    </dgm:pt>
    <dgm:pt modelId="{AC64A6A4-9DDA-42BF-A27D-56E6251628B4}">
      <dgm:prSet phldrT="[Text]" custT="1"/>
      <dgm:spPr/>
      <dgm:t>
        <a:bodyPr/>
        <a:lstStyle/>
        <a:p>
          <a:r>
            <a:rPr lang="en-US" sz="2000" dirty="0" err="1" smtClean="0"/>
            <a:t>Bukan</a:t>
          </a:r>
          <a:r>
            <a:rPr lang="en-US" sz="2000" dirty="0" smtClean="0"/>
            <a:t> </a:t>
          </a:r>
          <a:r>
            <a:rPr lang="en-US" sz="2000" dirty="0" err="1" smtClean="0"/>
            <a:t>pegawai</a:t>
          </a:r>
          <a:r>
            <a:rPr lang="en-US" sz="2000" dirty="0" smtClean="0"/>
            <a:t> yang </a:t>
          </a:r>
          <a:r>
            <a:rPr lang="en-US" sz="2000" dirty="0" err="1" smtClean="0"/>
            <a:t>menerima</a:t>
          </a:r>
          <a:r>
            <a:rPr lang="en-US" sz="2000" dirty="0" smtClean="0"/>
            <a:t> </a:t>
          </a:r>
          <a:r>
            <a:rPr lang="en-US" sz="2000" dirty="0" err="1" smtClean="0"/>
            <a:t>penghasilan</a:t>
          </a:r>
          <a:r>
            <a:rPr lang="en-US" sz="2000" dirty="0" smtClean="0"/>
            <a:t> </a:t>
          </a:r>
          <a:r>
            <a:rPr lang="en-US" sz="2000" dirty="0" err="1" smtClean="0"/>
            <a:t>tidak</a:t>
          </a:r>
          <a:r>
            <a:rPr lang="en-US" sz="2000" dirty="0" smtClean="0"/>
            <a:t> </a:t>
          </a:r>
          <a:r>
            <a:rPr lang="en-US" sz="2000" dirty="0" err="1" smtClean="0"/>
            <a:t>berkesinambungan</a:t>
          </a:r>
          <a:r>
            <a:rPr lang="en-US" sz="2000" dirty="0" smtClean="0"/>
            <a:t> (</a:t>
          </a:r>
          <a:r>
            <a:rPr lang="en-US" sz="2000" dirty="0" err="1" smtClean="0"/>
            <a:t>baik</a:t>
          </a:r>
          <a:r>
            <a:rPr lang="en-US" sz="2000" dirty="0" smtClean="0"/>
            <a:t> </a:t>
          </a:r>
          <a:r>
            <a:rPr lang="en-US" sz="2000" dirty="0" err="1" smtClean="0"/>
            <a:t>tenaga</a:t>
          </a:r>
          <a:r>
            <a:rPr lang="en-US" sz="2000" dirty="0" smtClean="0"/>
            <a:t> </a:t>
          </a:r>
          <a:r>
            <a:rPr lang="en-US" sz="2000" dirty="0" err="1" smtClean="0"/>
            <a:t>ahli</a:t>
          </a:r>
          <a:r>
            <a:rPr lang="en-US" sz="2000" dirty="0" smtClean="0"/>
            <a:t> </a:t>
          </a:r>
          <a:r>
            <a:rPr lang="en-US" sz="2000" dirty="0" err="1" smtClean="0"/>
            <a:t>maupun</a:t>
          </a:r>
          <a:r>
            <a:rPr lang="en-US" sz="2000" dirty="0" smtClean="0"/>
            <a:t> </a:t>
          </a:r>
          <a:r>
            <a:rPr lang="en-US" sz="2000" dirty="0" err="1" smtClean="0"/>
            <a:t>bukan</a:t>
          </a:r>
          <a:r>
            <a:rPr lang="en-US" sz="2000" dirty="0" smtClean="0"/>
            <a:t>).</a:t>
          </a:r>
          <a:endParaRPr lang="en-US" sz="2000" dirty="0"/>
        </a:p>
      </dgm:t>
    </dgm:pt>
    <dgm:pt modelId="{5F8AD2AE-E014-4AEE-8BAA-97160DF932D7}" type="parTrans" cxnId="{28FE3F85-E583-43ED-AE59-256B05C346D3}">
      <dgm:prSet/>
      <dgm:spPr/>
      <dgm:t>
        <a:bodyPr/>
        <a:lstStyle/>
        <a:p>
          <a:endParaRPr lang="en-US"/>
        </a:p>
      </dgm:t>
    </dgm:pt>
    <dgm:pt modelId="{835859D9-48B3-4166-BCB6-4503481E0A04}" type="sibTrans" cxnId="{28FE3F85-E583-43ED-AE59-256B05C346D3}">
      <dgm:prSet/>
      <dgm:spPr/>
      <dgm:t>
        <a:bodyPr/>
        <a:lstStyle/>
        <a:p>
          <a:endParaRPr lang="en-US"/>
        </a:p>
      </dgm:t>
    </dgm:pt>
    <dgm:pt modelId="{3CF9697B-DDA6-4A44-BF2E-6211B1FE238A}">
      <dgm:prSet phldrT="[Text]" custT="1"/>
      <dgm:spPr/>
      <dgm:t>
        <a:bodyPr/>
        <a:lstStyle/>
        <a:p>
          <a:r>
            <a:rPr lang="en-US" sz="2000" dirty="0" err="1" smtClean="0"/>
            <a:t>Merupakan</a:t>
          </a:r>
          <a:r>
            <a:rPr lang="en-US" sz="2000" dirty="0" smtClean="0"/>
            <a:t> </a:t>
          </a:r>
          <a:r>
            <a:rPr lang="en-US" sz="2000" dirty="0" err="1" smtClean="0"/>
            <a:t>seluruh</a:t>
          </a:r>
          <a:r>
            <a:rPr lang="en-US" sz="2000" dirty="0" smtClean="0"/>
            <a:t> </a:t>
          </a:r>
          <a:r>
            <a:rPr lang="en-US" sz="2000" dirty="0" err="1" smtClean="0"/>
            <a:t>jumlah</a:t>
          </a:r>
          <a:r>
            <a:rPr lang="en-US" sz="2000" dirty="0" smtClean="0"/>
            <a:t> </a:t>
          </a:r>
          <a:r>
            <a:rPr lang="en-US" sz="2000" dirty="0" err="1" smtClean="0"/>
            <a:t>penghasilan</a:t>
          </a:r>
          <a:r>
            <a:rPr lang="en-US" sz="2000" dirty="0" smtClean="0"/>
            <a:t> </a:t>
          </a:r>
          <a:r>
            <a:rPr lang="en-US" sz="2000" dirty="0" err="1" smtClean="0"/>
            <a:t>yg</a:t>
          </a:r>
          <a:r>
            <a:rPr lang="en-US" sz="2000" dirty="0" smtClean="0"/>
            <a:t> </a:t>
          </a:r>
          <a:r>
            <a:rPr lang="en-US" sz="2000" dirty="0" err="1" smtClean="0"/>
            <a:t>diterima</a:t>
          </a:r>
          <a:r>
            <a:rPr lang="en-US" sz="2000" dirty="0" smtClean="0"/>
            <a:t> </a:t>
          </a:r>
          <a:r>
            <a:rPr lang="en-US" sz="2000" dirty="0" err="1" smtClean="0"/>
            <a:t>atau</a:t>
          </a:r>
          <a:r>
            <a:rPr lang="en-US" sz="2000" dirty="0" smtClean="0"/>
            <a:t> </a:t>
          </a:r>
          <a:r>
            <a:rPr lang="en-US" sz="2000" dirty="0" err="1" smtClean="0"/>
            <a:t>diperoleh</a:t>
          </a:r>
          <a:r>
            <a:rPr lang="en-US" sz="2000" dirty="0" smtClean="0"/>
            <a:t> </a:t>
          </a:r>
          <a:r>
            <a:rPr lang="en-US" sz="2000" dirty="0" err="1" smtClean="0"/>
            <a:t>dalam</a:t>
          </a:r>
          <a:r>
            <a:rPr lang="en-US" sz="2000" dirty="0" smtClean="0"/>
            <a:t> </a:t>
          </a:r>
          <a:r>
            <a:rPr lang="en-US" sz="2000" dirty="0" err="1" smtClean="0"/>
            <a:t>suatu</a:t>
          </a:r>
          <a:r>
            <a:rPr lang="en-US" sz="2000" dirty="0" smtClean="0"/>
            <a:t> </a:t>
          </a:r>
          <a:r>
            <a:rPr lang="en-US" sz="2000" dirty="0" err="1" smtClean="0"/>
            <a:t>periode</a:t>
          </a:r>
          <a:r>
            <a:rPr lang="en-US" sz="2000" dirty="0" smtClean="0"/>
            <a:t> </a:t>
          </a:r>
          <a:r>
            <a:rPr lang="en-US" sz="2000" dirty="0" err="1" smtClean="0"/>
            <a:t>atau</a:t>
          </a:r>
          <a:r>
            <a:rPr lang="en-US" sz="2000" dirty="0" smtClean="0"/>
            <a:t> </a:t>
          </a:r>
          <a:r>
            <a:rPr lang="en-US" sz="2000" dirty="0" err="1" smtClean="0"/>
            <a:t>saat</a:t>
          </a:r>
          <a:r>
            <a:rPr lang="en-US" sz="2000" dirty="0" smtClean="0"/>
            <a:t> </a:t>
          </a:r>
          <a:r>
            <a:rPr lang="en-US" sz="2000" dirty="0" err="1" smtClean="0"/>
            <a:t>dibayarkan</a:t>
          </a:r>
          <a:r>
            <a:rPr lang="en-US" sz="2000" dirty="0" smtClean="0"/>
            <a:t>.</a:t>
          </a:r>
        </a:p>
      </dgm:t>
    </dgm:pt>
    <dgm:pt modelId="{2B2919ED-3EF2-4655-AB60-40005E5414BF}" type="parTrans" cxnId="{56BBBFAC-3086-419A-8F90-BB1ECCD32CDB}">
      <dgm:prSet/>
      <dgm:spPr/>
      <dgm:t>
        <a:bodyPr/>
        <a:lstStyle/>
        <a:p>
          <a:endParaRPr lang="en-US"/>
        </a:p>
      </dgm:t>
    </dgm:pt>
    <dgm:pt modelId="{EE1EDB98-0746-4159-895C-B45D84C83AD3}" type="sibTrans" cxnId="{56BBBFAC-3086-419A-8F90-BB1ECCD32CDB}">
      <dgm:prSet/>
      <dgm:spPr/>
      <dgm:t>
        <a:bodyPr/>
        <a:lstStyle/>
        <a:p>
          <a:endParaRPr lang="en-US"/>
        </a:p>
      </dgm:t>
    </dgm:pt>
    <dgm:pt modelId="{749BC5AA-D057-414B-B34A-8BB067D3B64E}">
      <dgm:prSet phldrT="[Text]" custT="1"/>
      <dgm:spPr/>
      <dgm:t>
        <a:bodyPr/>
        <a:lstStyle/>
        <a:p>
          <a:r>
            <a:rPr lang="en-US" sz="2000" dirty="0" err="1" smtClean="0"/>
            <a:t>Berlaku</a:t>
          </a:r>
          <a:r>
            <a:rPr lang="en-US" sz="2000" dirty="0" smtClean="0"/>
            <a:t> </a:t>
          </a:r>
          <a:r>
            <a:rPr lang="en-US" sz="2000" dirty="0" err="1" smtClean="0"/>
            <a:t>atas</a:t>
          </a:r>
          <a:r>
            <a:rPr lang="en-US" sz="2000" dirty="0" smtClean="0"/>
            <a:t> </a:t>
          </a:r>
          <a:r>
            <a:rPr lang="en-US" sz="2000" dirty="0" err="1" smtClean="0"/>
            <a:t>penghasilan</a:t>
          </a:r>
          <a:r>
            <a:rPr lang="en-US" sz="2000" dirty="0" smtClean="0"/>
            <a:t> yang </a:t>
          </a:r>
          <a:r>
            <a:rPr lang="en-US" sz="2000" dirty="0" err="1" smtClean="0"/>
            <a:t>diterima</a:t>
          </a:r>
          <a:r>
            <a:rPr lang="en-US" sz="2000" dirty="0" smtClean="0"/>
            <a:t> </a:t>
          </a:r>
          <a:r>
            <a:rPr lang="en-US" sz="2000" dirty="0" err="1" smtClean="0"/>
            <a:t>oleh</a:t>
          </a:r>
          <a:r>
            <a:rPr lang="en-US" sz="2000" dirty="0" smtClean="0"/>
            <a:t> </a:t>
          </a:r>
          <a:r>
            <a:rPr lang="en-US" sz="2000" dirty="0" err="1" smtClean="0"/>
            <a:t>pihak</a:t>
          </a:r>
          <a:r>
            <a:rPr lang="en-US" sz="2000" dirty="0" smtClean="0"/>
            <a:t> </a:t>
          </a:r>
          <a:r>
            <a:rPr lang="en-US" sz="2000" dirty="0" err="1" smtClean="0"/>
            <a:t>selain</a:t>
          </a:r>
          <a:r>
            <a:rPr lang="en-US" sz="2000" dirty="0" smtClean="0"/>
            <a:t> yang </a:t>
          </a:r>
          <a:r>
            <a:rPr lang="en-US" sz="2000" dirty="0" err="1" smtClean="0"/>
            <a:t>telah</a:t>
          </a:r>
          <a:r>
            <a:rPr lang="en-US" sz="2000" dirty="0" smtClean="0"/>
            <a:t> </a:t>
          </a:r>
          <a:r>
            <a:rPr lang="en-US" sz="2000" dirty="0" err="1" smtClean="0"/>
            <a:t>diatur</a:t>
          </a:r>
          <a:r>
            <a:rPr lang="en-US" sz="2000" dirty="0" smtClean="0"/>
            <a:t> </a:t>
          </a:r>
          <a:r>
            <a:rPr lang="en-US" sz="2000" dirty="0" err="1" smtClean="0"/>
            <a:t>berdasar</a:t>
          </a:r>
          <a:r>
            <a:rPr lang="en-US" sz="2000" dirty="0" smtClean="0"/>
            <a:t> </a:t>
          </a:r>
          <a:r>
            <a:rPr lang="en-US" sz="2000" dirty="0" err="1" smtClean="0"/>
            <a:t>ketiga</a:t>
          </a:r>
          <a:r>
            <a:rPr lang="en-US" sz="2000" dirty="0" smtClean="0"/>
            <a:t> DPP </a:t>
          </a:r>
          <a:r>
            <a:rPr lang="en-US" sz="2000" dirty="0" err="1" smtClean="0"/>
            <a:t>sebelumnya</a:t>
          </a:r>
          <a:r>
            <a:rPr lang="en-US" sz="2000" dirty="0" smtClean="0"/>
            <a:t>.</a:t>
          </a:r>
        </a:p>
      </dgm:t>
    </dgm:pt>
    <dgm:pt modelId="{5EBB398B-5802-4AF9-AD59-598CFBAC93FF}" type="parTrans" cxnId="{2B0B6753-19AA-4FB1-8349-E1EDA0292B0E}">
      <dgm:prSet/>
      <dgm:spPr/>
      <dgm:t>
        <a:bodyPr/>
        <a:lstStyle/>
        <a:p>
          <a:endParaRPr lang="en-US"/>
        </a:p>
      </dgm:t>
    </dgm:pt>
    <dgm:pt modelId="{731345CE-94B0-44DC-9372-17DA849E985F}" type="sibTrans" cxnId="{2B0B6753-19AA-4FB1-8349-E1EDA0292B0E}">
      <dgm:prSet/>
      <dgm:spPr/>
      <dgm:t>
        <a:bodyPr/>
        <a:lstStyle/>
        <a:p>
          <a:endParaRPr lang="en-US"/>
        </a:p>
      </dgm:t>
    </dgm:pt>
    <dgm:pt modelId="{993C35AB-D1CD-4974-A215-1ADAE4E01433}">
      <dgm:prSet phldrT="[Text]" custT="1"/>
      <dgm:spPr/>
      <dgm:t>
        <a:bodyPr/>
        <a:lstStyle/>
        <a:p>
          <a:r>
            <a:rPr lang="en-US" sz="2000" dirty="0" err="1" smtClean="0"/>
            <a:t>Berlaku</a:t>
          </a:r>
          <a:r>
            <a:rPr lang="en-US" sz="2000" dirty="0" smtClean="0"/>
            <a:t> </a:t>
          </a:r>
          <a:r>
            <a:rPr lang="en-US" sz="2000" dirty="0" err="1" smtClean="0"/>
            <a:t>bagi</a:t>
          </a:r>
          <a:r>
            <a:rPr lang="en-US" sz="2000" dirty="0" smtClean="0"/>
            <a:t> </a:t>
          </a:r>
          <a:r>
            <a:rPr lang="en-US" sz="2000" dirty="0" err="1" smtClean="0"/>
            <a:t>pegawai</a:t>
          </a:r>
          <a:r>
            <a:rPr lang="en-US" sz="2000" dirty="0" smtClean="0"/>
            <a:t> </a:t>
          </a:r>
          <a:r>
            <a:rPr lang="en-US" sz="2000" dirty="0" err="1" smtClean="0"/>
            <a:t>tidak</a:t>
          </a:r>
          <a:r>
            <a:rPr lang="en-US" sz="2000" dirty="0" smtClean="0"/>
            <a:t> </a:t>
          </a:r>
          <a:r>
            <a:rPr lang="en-US" sz="2000" dirty="0" err="1" smtClean="0"/>
            <a:t>tetap</a:t>
          </a:r>
          <a:r>
            <a:rPr lang="en-US" sz="2000" dirty="0" smtClean="0"/>
            <a:t> yang </a:t>
          </a:r>
          <a:r>
            <a:rPr lang="en-US" sz="2000" dirty="0" err="1" smtClean="0"/>
            <a:t>menerima</a:t>
          </a:r>
          <a:r>
            <a:rPr lang="en-US" sz="2000" dirty="0" smtClean="0"/>
            <a:t> </a:t>
          </a:r>
          <a:r>
            <a:rPr lang="en-US" sz="2000" dirty="0" err="1" smtClean="0"/>
            <a:t>upah</a:t>
          </a:r>
          <a:r>
            <a:rPr lang="en-US" sz="2000" dirty="0" smtClean="0"/>
            <a:t> </a:t>
          </a:r>
          <a:r>
            <a:rPr lang="en-US" sz="2000" dirty="0" err="1" smtClean="0"/>
            <a:t>harian</a:t>
          </a:r>
          <a:r>
            <a:rPr lang="en-US" sz="2000" dirty="0" smtClean="0"/>
            <a:t>, </a:t>
          </a:r>
          <a:r>
            <a:rPr lang="en-US" sz="2000" dirty="0" err="1" smtClean="0"/>
            <a:t>mingguan</a:t>
          </a:r>
          <a:r>
            <a:rPr lang="en-US" sz="2000" dirty="0" smtClean="0"/>
            <a:t>, </a:t>
          </a:r>
          <a:r>
            <a:rPr lang="en-US" sz="2000" dirty="0" err="1" smtClean="0"/>
            <a:t>satuan</a:t>
          </a:r>
          <a:r>
            <a:rPr lang="en-US" sz="2000" dirty="0" smtClean="0"/>
            <a:t>, </a:t>
          </a:r>
          <a:r>
            <a:rPr lang="en-US" sz="2000" dirty="0" err="1" smtClean="0"/>
            <a:t>atau</a:t>
          </a:r>
          <a:r>
            <a:rPr lang="en-US" sz="2000" dirty="0" smtClean="0"/>
            <a:t> </a:t>
          </a:r>
          <a:r>
            <a:rPr lang="en-US" sz="2000" dirty="0" err="1" smtClean="0"/>
            <a:t>borongan</a:t>
          </a:r>
          <a:r>
            <a:rPr lang="en-US" sz="2000" dirty="0" smtClean="0"/>
            <a:t>.</a:t>
          </a:r>
          <a:endParaRPr lang="en-US" sz="2000" dirty="0"/>
        </a:p>
      </dgm:t>
    </dgm:pt>
    <dgm:pt modelId="{F7BC9E2B-4F24-4119-9D23-4A93D28834AA}" type="parTrans" cxnId="{A836FF57-CB9A-4EB3-8A38-48A58DD14DF0}">
      <dgm:prSet/>
      <dgm:spPr/>
      <dgm:t>
        <a:bodyPr/>
        <a:lstStyle/>
        <a:p>
          <a:endParaRPr lang="en-US"/>
        </a:p>
      </dgm:t>
    </dgm:pt>
    <dgm:pt modelId="{A2271AC4-4FBD-459D-AF1A-18F1D2605196}" type="sibTrans" cxnId="{A836FF57-CB9A-4EB3-8A38-48A58DD14DF0}">
      <dgm:prSet/>
      <dgm:spPr/>
      <dgm:t>
        <a:bodyPr/>
        <a:lstStyle/>
        <a:p>
          <a:endParaRPr lang="en-US"/>
        </a:p>
      </dgm:t>
    </dgm:pt>
    <dgm:pt modelId="{4532D027-A165-4319-92AD-F0FBABFEBE5D}">
      <dgm:prSet phldrT="[Text]" custT="1"/>
      <dgm:spPr/>
      <dgm:t>
        <a:bodyPr/>
        <a:lstStyle/>
        <a:p>
          <a:r>
            <a:rPr lang="en-US" sz="2000" dirty="0" err="1" smtClean="0"/>
            <a:t>Berlaku</a:t>
          </a:r>
          <a:r>
            <a:rPr lang="en-US" sz="2000" dirty="0" smtClean="0"/>
            <a:t> </a:t>
          </a:r>
          <a:r>
            <a:rPr lang="en-US" sz="2000" dirty="0" err="1" smtClean="0"/>
            <a:t>sepanjang</a:t>
          </a:r>
          <a:r>
            <a:rPr lang="en-US" sz="2000" dirty="0" smtClean="0"/>
            <a:t> </a:t>
          </a:r>
          <a:r>
            <a:rPr lang="en-US" sz="2000" dirty="0" err="1" smtClean="0"/>
            <a:t>penghasilan</a:t>
          </a:r>
          <a:r>
            <a:rPr lang="en-US" sz="2000" dirty="0" smtClean="0"/>
            <a:t> </a:t>
          </a:r>
          <a:r>
            <a:rPr lang="en-US" sz="2000" dirty="0" err="1" smtClean="0"/>
            <a:t>kumulatif</a:t>
          </a:r>
          <a:r>
            <a:rPr lang="en-US" sz="2000" dirty="0" smtClean="0"/>
            <a:t> </a:t>
          </a:r>
          <a:r>
            <a:rPr lang="en-US" sz="2000" dirty="0" err="1" smtClean="0"/>
            <a:t>sebulan</a:t>
          </a:r>
          <a:r>
            <a:rPr lang="en-US" sz="2000" dirty="0" smtClean="0"/>
            <a:t> </a:t>
          </a:r>
          <a:r>
            <a:rPr lang="en-US" sz="2000" dirty="0" err="1" smtClean="0"/>
            <a:t>tidak</a:t>
          </a:r>
          <a:r>
            <a:rPr lang="en-US" sz="2000" dirty="0" smtClean="0"/>
            <a:t> </a:t>
          </a:r>
          <a:r>
            <a:rPr lang="en-US" sz="2000" dirty="0" err="1" smtClean="0"/>
            <a:t>melebihi</a:t>
          </a:r>
          <a:r>
            <a:rPr lang="en-US" sz="2000" dirty="0" smtClean="0"/>
            <a:t> </a:t>
          </a:r>
          <a:r>
            <a:rPr lang="en-US" sz="2000" dirty="0" err="1" smtClean="0"/>
            <a:t>Rp</a:t>
          </a:r>
          <a:r>
            <a:rPr lang="en-US" sz="2000" dirty="0" smtClean="0"/>
            <a:t> 3.000.000,00.</a:t>
          </a:r>
          <a:endParaRPr lang="en-US" sz="2000" dirty="0"/>
        </a:p>
      </dgm:t>
    </dgm:pt>
    <dgm:pt modelId="{F9635A2C-8F70-4EC2-B4C2-7A9D25C948A2}" type="parTrans" cxnId="{669DF5F5-537D-4B75-95D1-76CE28B25B65}">
      <dgm:prSet/>
      <dgm:spPr/>
      <dgm:t>
        <a:bodyPr/>
        <a:lstStyle/>
        <a:p>
          <a:endParaRPr lang="en-US"/>
        </a:p>
      </dgm:t>
    </dgm:pt>
    <dgm:pt modelId="{2A03E7F6-8FA8-48E5-B519-2F5A1E90396D}" type="sibTrans" cxnId="{669DF5F5-537D-4B75-95D1-76CE28B25B65}">
      <dgm:prSet/>
      <dgm:spPr/>
      <dgm:t>
        <a:bodyPr/>
        <a:lstStyle/>
        <a:p>
          <a:endParaRPr lang="en-US"/>
        </a:p>
      </dgm:t>
    </dgm:pt>
    <dgm:pt modelId="{133C8976-B2A6-4CBF-A080-F41AB986592D}">
      <dgm:prSet phldrT="[Text]" custT="1"/>
      <dgm:spPr/>
      <dgm:t>
        <a:bodyPr/>
        <a:lstStyle/>
        <a:p>
          <a:r>
            <a:rPr lang="en-US" sz="2400" dirty="0" smtClean="0"/>
            <a:t>50% </a:t>
          </a:r>
          <a:r>
            <a:rPr lang="en-US" sz="2400" dirty="0" err="1" smtClean="0"/>
            <a:t>dari</a:t>
          </a:r>
          <a:r>
            <a:rPr lang="en-US" sz="2400" dirty="0" smtClean="0"/>
            <a:t> </a:t>
          </a:r>
          <a:r>
            <a:rPr lang="en-US" sz="2400" dirty="0" err="1" smtClean="0"/>
            <a:t>Penghasilan</a:t>
          </a:r>
          <a:r>
            <a:rPr lang="en-US" sz="2400" dirty="0" smtClean="0"/>
            <a:t> </a:t>
          </a:r>
          <a:r>
            <a:rPr lang="en-US" sz="2400" dirty="0" err="1" smtClean="0"/>
            <a:t>bruto</a:t>
          </a:r>
          <a:endParaRPr lang="en-US" sz="2400" dirty="0"/>
        </a:p>
      </dgm:t>
    </dgm:pt>
    <dgm:pt modelId="{DDE7B6B8-12F3-43DD-B85B-ADB1E14ACEB4}" type="parTrans" cxnId="{EE18145E-202C-4B00-8271-A3B532B3292E}">
      <dgm:prSet/>
      <dgm:spPr/>
      <dgm:t>
        <a:bodyPr/>
        <a:lstStyle/>
        <a:p>
          <a:endParaRPr lang="en-US"/>
        </a:p>
      </dgm:t>
    </dgm:pt>
    <dgm:pt modelId="{94EDE11A-B012-49B7-B8F8-9697530D5316}" type="sibTrans" cxnId="{EE18145E-202C-4B00-8271-A3B532B3292E}">
      <dgm:prSet/>
      <dgm:spPr/>
      <dgm:t>
        <a:bodyPr/>
        <a:lstStyle/>
        <a:p>
          <a:endParaRPr lang="en-US"/>
        </a:p>
      </dgm:t>
    </dgm:pt>
    <dgm:pt modelId="{2F23E45C-FC25-42BD-B6B0-13D587E5317D}" type="pres">
      <dgm:prSet presAssocID="{BB9DB11A-16B7-49A0-A510-D6A1A181883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BF1295-9EB5-47F4-A061-30FE098F30CE}" type="pres">
      <dgm:prSet presAssocID="{2CDCD1C0-75A3-498C-A6B0-36F6ABA690C9}" presName="parentLin" presStyleCnt="0"/>
      <dgm:spPr/>
    </dgm:pt>
    <dgm:pt modelId="{1834A6FA-AE2F-4A43-AE99-370D0EECF4C7}" type="pres">
      <dgm:prSet presAssocID="{2CDCD1C0-75A3-498C-A6B0-36F6ABA690C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213CA374-3F7B-40FC-87A7-2CC777F5297D}" type="pres">
      <dgm:prSet presAssocID="{2CDCD1C0-75A3-498C-A6B0-36F6ABA690C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F5660E-0A1A-4C26-9A75-5494EB54CE99}" type="pres">
      <dgm:prSet presAssocID="{2CDCD1C0-75A3-498C-A6B0-36F6ABA690C9}" presName="negativeSpace" presStyleCnt="0"/>
      <dgm:spPr/>
    </dgm:pt>
    <dgm:pt modelId="{063127BE-F6A9-4AD2-A77A-1D10D4B5820E}" type="pres">
      <dgm:prSet presAssocID="{2CDCD1C0-75A3-498C-A6B0-36F6ABA690C9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DFB3F-CA2B-4E98-BDE6-9D42B0BE6AEA}" type="pres">
      <dgm:prSet presAssocID="{3F48449E-39BB-4241-B290-930C69A702D7}" presName="spaceBetweenRectangles" presStyleCnt="0"/>
      <dgm:spPr/>
    </dgm:pt>
    <dgm:pt modelId="{D219220D-F709-44EA-93A8-6C573E6D701F}" type="pres">
      <dgm:prSet presAssocID="{133C8976-B2A6-4CBF-A080-F41AB986592D}" presName="parentLin" presStyleCnt="0"/>
      <dgm:spPr/>
    </dgm:pt>
    <dgm:pt modelId="{60B503E3-94ED-41EC-9D7A-92B8F9296E72}" type="pres">
      <dgm:prSet presAssocID="{133C8976-B2A6-4CBF-A080-F41AB986592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A40AE8DD-761C-456E-9B1B-E901B642D2A2}" type="pres">
      <dgm:prSet presAssocID="{133C8976-B2A6-4CBF-A080-F41AB986592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6C79AC-50B2-4D44-9129-FF9700E3D187}" type="pres">
      <dgm:prSet presAssocID="{133C8976-B2A6-4CBF-A080-F41AB986592D}" presName="negativeSpace" presStyleCnt="0"/>
      <dgm:spPr/>
    </dgm:pt>
    <dgm:pt modelId="{0B7A1465-40CA-4613-B18A-442196481B05}" type="pres">
      <dgm:prSet presAssocID="{133C8976-B2A6-4CBF-A080-F41AB986592D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74EA1-55CD-4432-A82C-86F3C537B499}" type="pres">
      <dgm:prSet presAssocID="{94EDE11A-B012-49B7-B8F8-9697530D5316}" presName="spaceBetweenRectangles" presStyleCnt="0"/>
      <dgm:spPr/>
    </dgm:pt>
    <dgm:pt modelId="{19FE2817-1408-427F-A0CB-4876EE826569}" type="pres">
      <dgm:prSet presAssocID="{12E35F06-EF68-4793-A0F4-C0AE509B0491}" presName="parentLin" presStyleCnt="0"/>
      <dgm:spPr/>
    </dgm:pt>
    <dgm:pt modelId="{1EFA8860-CCEF-4BD7-95E1-490A9985D548}" type="pres">
      <dgm:prSet presAssocID="{12E35F06-EF68-4793-A0F4-C0AE509B0491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9661AED9-6B7C-4B5A-BBDF-83872178519A}" type="pres">
      <dgm:prSet presAssocID="{12E35F06-EF68-4793-A0F4-C0AE509B049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3B40A6-173E-41F5-9F1A-34CB20F20CCE}" type="pres">
      <dgm:prSet presAssocID="{12E35F06-EF68-4793-A0F4-C0AE509B0491}" presName="negativeSpace" presStyleCnt="0"/>
      <dgm:spPr/>
    </dgm:pt>
    <dgm:pt modelId="{40670824-E7F2-43A3-99F9-9BB15EBA4C95}" type="pres">
      <dgm:prSet presAssocID="{12E35F06-EF68-4793-A0F4-C0AE509B0491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81035C-B18F-4598-99B0-9A611220FF4A}" type="presOf" srcId="{12E35F06-EF68-4793-A0F4-C0AE509B0491}" destId="{9661AED9-6B7C-4B5A-BBDF-83872178519A}" srcOrd="1" destOrd="0" presId="urn:microsoft.com/office/officeart/2005/8/layout/list1"/>
    <dgm:cxn modelId="{BD1C8A85-AF01-4F2D-99B4-8402A972BEB3}" type="presOf" srcId="{3CF9697B-DDA6-4A44-BF2E-6211B1FE238A}" destId="{40670824-E7F2-43A3-99F9-9BB15EBA4C95}" srcOrd="0" destOrd="0" presId="urn:microsoft.com/office/officeart/2005/8/layout/list1"/>
    <dgm:cxn modelId="{2B0B6753-19AA-4FB1-8349-E1EDA0292B0E}" srcId="{12E35F06-EF68-4793-A0F4-C0AE509B0491}" destId="{749BC5AA-D057-414B-B34A-8BB067D3B64E}" srcOrd="1" destOrd="0" parTransId="{5EBB398B-5802-4AF9-AD59-598CFBAC93FF}" sibTransId="{731345CE-94B0-44DC-9372-17DA849E985F}"/>
    <dgm:cxn modelId="{EE18145E-202C-4B00-8271-A3B532B3292E}" srcId="{BB9DB11A-16B7-49A0-A510-D6A1A181883E}" destId="{133C8976-B2A6-4CBF-A080-F41AB986592D}" srcOrd="1" destOrd="0" parTransId="{DDE7B6B8-12F3-43DD-B85B-ADB1E14ACEB4}" sibTransId="{94EDE11A-B012-49B7-B8F8-9697530D5316}"/>
    <dgm:cxn modelId="{60E46D29-DC5F-460D-989F-AB401FD53AF7}" type="presOf" srcId="{749BC5AA-D057-414B-B34A-8BB067D3B64E}" destId="{40670824-E7F2-43A3-99F9-9BB15EBA4C95}" srcOrd="0" destOrd="1" presId="urn:microsoft.com/office/officeart/2005/8/layout/list1"/>
    <dgm:cxn modelId="{69CCEE51-9D86-4D27-90DA-75653C5802C6}" type="presOf" srcId="{12E35F06-EF68-4793-A0F4-C0AE509B0491}" destId="{1EFA8860-CCEF-4BD7-95E1-490A9985D548}" srcOrd="0" destOrd="0" presId="urn:microsoft.com/office/officeart/2005/8/layout/list1"/>
    <dgm:cxn modelId="{01008DAD-86E2-4D60-9ABA-76888267F873}" srcId="{BB9DB11A-16B7-49A0-A510-D6A1A181883E}" destId="{2CDCD1C0-75A3-498C-A6B0-36F6ABA690C9}" srcOrd="0" destOrd="0" parTransId="{9EBDDC06-105F-472D-9E5A-4BBFA5323CC7}" sibTransId="{3F48449E-39BB-4241-B290-930C69A702D7}"/>
    <dgm:cxn modelId="{28FE3F85-E583-43ED-AE59-256B05C346D3}" srcId="{133C8976-B2A6-4CBF-A080-F41AB986592D}" destId="{AC64A6A4-9DDA-42BF-A27D-56E6251628B4}" srcOrd="0" destOrd="0" parTransId="{5F8AD2AE-E014-4AEE-8BAA-97160DF932D7}" sibTransId="{835859D9-48B3-4166-BCB6-4503481E0A04}"/>
    <dgm:cxn modelId="{56BBBFAC-3086-419A-8F90-BB1ECCD32CDB}" srcId="{12E35F06-EF68-4793-A0F4-C0AE509B0491}" destId="{3CF9697B-DDA6-4A44-BF2E-6211B1FE238A}" srcOrd="0" destOrd="0" parTransId="{2B2919ED-3EF2-4655-AB60-40005E5414BF}" sibTransId="{EE1EDB98-0746-4159-895C-B45D84C83AD3}"/>
    <dgm:cxn modelId="{7EF68D47-3325-4783-B4F3-6CDAE848A4F9}" type="presOf" srcId="{993C35AB-D1CD-4974-A215-1ADAE4E01433}" destId="{063127BE-F6A9-4AD2-A77A-1D10D4B5820E}" srcOrd="0" destOrd="0" presId="urn:microsoft.com/office/officeart/2005/8/layout/list1"/>
    <dgm:cxn modelId="{9B4EE8D7-C2FB-4438-9579-3887DE6F5897}" type="presOf" srcId="{2CDCD1C0-75A3-498C-A6B0-36F6ABA690C9}" destId="{1834A6FA-AE2F-4A43-AE99-370D0EECF4C7}" srcOrd="0" destOrd="0" presId="urn:microsoft.com/office/officeart/2005/8/layout/list1"/>
    <dgm:cxn modelId="{3D07B19A-3C66-40C8-A85E-268341A01623}" type="presOf" srcId="{2CDCD1C0-75A3-498C-A6B0-36F6ABA690C9}" destId="{213CA374-3F7B-40FC-87A7-2CC777F5297D}" srcOrd="1" destOrd="0" presId="urn:microsoft.com/office/officeart/2005/8/layout/list1"/>
    <dgm:cxn modelId="{D3FCAFF7-9532-47BB-94E8-5241185252FE}" srcId="{BB9DB11A-16B7-49A0-A510-D6A1A181883E}" destId="{12E35F06-EF68-4793-A0F4-C0AE509B0491}" srcOrd="2" destOrd="0" parTransId="{E311E30E-7DD3-4E12-97C1-EB7BC0C023FB}" sibTransId="{D90AAC09-5D16-44E3-BB5C-232BB445A79F}"/>
    <dgm:cxn modelId="{D0521071-393F-4B31-A7DC-8E6161BFB6C3}" type="presOf" srcId="{AC64A6A4-9DDA-42BF-A27D-56E6251628B4}" destId="{0B7A1465-40CA-4613-B18A-442196481B05}" srcOrd="0" destOrd="0" presId="urn:microsoft.com/office/officeart/2005/8/layout/list1"/>
    <dgm:cxn modelId="{ACF17551-200E-41B4-8BE7-7F9F1D994C7D}" type="presOf" srcId="{133C8976-B2A6-4CBF-A080-F41AB986592D}" destId="{A40AE8DD-761C-456E-9B1B-E901B642D2A2}" srcOrd="1" destOrd="0" presId="urn:microsoft.com/office/officeart/2005/8/layout/list1"/>
    <dgm:cxn modelId="{AFC2446E-9EC0-46F8-B23E-B87D8861F696}" type="presOf" srcId="{4532D027-A165-4319-92AD-F0FBABFEBE5D}" destId="{063127BE-F6A9-4AD2-A77A-1D10D4B5820E}" srcOrd="0" destOrd="1" presId="urn:microsoft.com/office/officeart/2005/8/layout/list1"/>
    <dgm:cxn modelId="{58DC1E5E-6978-46C3-9EE4-0F23D82DB861}" type="presOf" srcId="{BB9DB11A-16B7-49A0-A510-D6A1A181883E}" destId="{2F23E45C-FC25-42BD-B6B0-13D587E5317D}" srcOrd="0" destOrd="0" presId="urn:microsoft.com/office/officeart/2005/8/layout/list1"/>
    <dgm:cxn modelId="{A836FF57-CB9A-4EB3-8A38-48A58DD14DF0}" srcId="{2CDCD1C0-75A3-498C-A6B0-36F6ABA690C9}" destId="{993C35AB-D1CD-4974-A215-1ADAE4E01433}" srcOrd="0" destOrd="0" parTransId="{F7BC9E2B-4F24-4119-9D23-4A93D28834AA}" sibTransId="{A2271AC4-4FBD-459D-AF1A-18F1D2605196}"/>
    <dgm:cxn modelId="{669DF5F5-537D-4B75-95D1-76CE28B25B65}" srcId="{2CDCD1C0-75A3-498C-A6B0-36F6ABA690C9}" destId="{4532D027-A165-4319-92AD-F0FBABFEBE5D}" srcOrd="1" destOrd="0" parTransId="{F9635A2C-8F70-4EC2-B4C2-7A9D25C948A2}" sibTransId="{2A03E7F6-8FA8-48E5-B519-2F5A1E90396D}"/>
    <dgm:cxn modelId="{914A7413-18DF-4487-BB06-13E6A77B7C55}" type="presOf" srcId="{133C8976-B2A6-4CBF-A080-F41AB986592D}" destId="{60B503E3-94ED-41EC-9D7A-92B8F9296E72}" srcOrd="0" destOrd="0" presId="urn:microsoft.com/office/officeart/2005/8/layout/list1"/>
    <dgm:cxn modelId="{3D6FE44B-59C0-4991-BFE3-551BA0353649}" type="presParOf" srcId="{2F23E45C-FC25-42BD-B6B0-13D587E5317D}" destId="{CABF1295-9EB5-47F4-A061-30FE098F30CE}" srcOrd="0" destOrd="0" presId="urn:microsoft.com/office/officeart/2005/8/layout/list1"/>
    <dgm:cxn modelId="{332E1949-E9E5-49C6-A57D-087FB1F5B5E4}" type="presParOf" srcId="{CABF1295-9EB5-47F4-A061-30FE098F30CE}" destId="{1834A6FA-AE2F-4A43-AE99-370D0EECF4C7}" srcOrd="0" destOrd="0" presId="urn:microsoft.com/office/officeart/2005/8/layout/list1"/>
    <dgm:cxn modelId="{A15DE1D0-BD33-4A1C-BD89-A027FBF47797}" type="presParOf" srcId="{CABF1295-9EB5-47F4-A061-30FE098F30CE}" destId="{213CA374-3F7B-40FC-87A7-2CC777F5297D}" srcOrd="1" destOrd="0" presId="urn:microsoft.com/office/officeart/2005/8/layout/list1"/>
    <dgm:cxn modelId="{32D27EE1-9E08-4840-8DCD-ED3EAF54BE9F}" type="presParOf" srcId="{2F23E45C-FC25-42BD-B6B0-13D587E5317D}" destId="{4BF5660E-0A1A-4C26-9A75-5494EB54CE99}" srcOrd="1" destOrd="0" presId="urn:microsoft.com/office/officeart/2005/8/layout/list1"/>
    <dgm:cxn modelId="{9D5B1A48-6169-481A-8D6B-106259E6666C}" type="presParOf" srcId="{2F23E45C-FC25-42BD-B6B0-13D587E5317D}" destId="{063127BE-F6A9-4AD2-A77A-1D10D4B5820E}" srcOrd="2" destOrd="0" presId="urn:microsoft.com/office/officeart/2005/8/layout/list1"/>
    <dgm:cxn modelId="{40873E48-2CE0-4AFF-B0DB-CA2779FCAF58}" type="presParOf" srcId="{2F23E45C-FC25-42BD-B6B0-13D587E5317D}" destId="{371DFB3F-CA2B-4E98-BDE6-9D42B0BE6AEA}" srcOrd="3" destOrd="0" presId="urn:microsoft.com/office/officeart/2005/8/layout/list1"/>
    <dgm:cxn modelId="{E6C5C346-1801-44EB-A813-CD448B894120}" type="presParOf" srcId="{2F23E45C-FC25-42BD-B6B0-13D587E5317D}" destId="{D219220D-F709-44EA-93A8-6C573E6D701F}" srcOrd="4" destOrd="0" presId="urn:microsoft.com/office/officeart/2005/8/layout/list1"/>
    <dgm:cxn modelId="{B4F177E6-813B-4A12-ADED-A476226B6E2C}" type="presParOf" srcId="{D219220D-F709-44EA-93A8-6C573E6D701F}" destId="{60B503E3-94ED-41EC-9D7A-92B8F9296E72}" srcOrd="0" destOrd="0" presId="urn:microsoft.com/office/officeart/2005/8/layout/list1"/>
    <dgm:cxn modelId="{5832C304-672F-48CB-A877-F725E9732754}" type="presParOf" srcId="{D219220D-F709-44EA-93A8-6C573E6D701F}" destId="{A40AE8DD-761C-456E-9B1B-E901B642D2A2}" srcOrd="1" destOrd="0" presId="urn:microsoft.com/office/officeart/2005/8/layout/list1"/>
    <dgm:cxn modelId="{E959B1FB-5AD8-402C-ABB7-07F642B4C2E6}" type="presParOf" srcId="{2F23E45C-FC25-42BD-B6B0-13D587E5317D}" destId="{D46C79AC-50B2-4D44-9129-FF9700E3D187}" srcOrd="5" destOrd="0" presId="urn:microsoft.com/office/officeart/2005/8/layout/list1"/>
    <dgm:cxn modelId="{D0F69B2E-8C2C-4BC3-9583-2240F739268A}" type="presParOf" srcId="{2F23E45C-FC25-42BD-B6B0-13D587E5317D}" destId="{0B7A1465-40CA-4613-B18A-442196481B05}" srcOrd="6" destOrd="0" presId="urn:microsoft.com/office/officeart/2005/8/layout/list1"/>
    <dgm:cxn modelId="{CB7EBC78-D648-4167-AFB5-11F13915ED20}" type="presParOf" srcId="{2F23E45C-FC25-42BD-B6B0-13D587E5317D}" destId="{16974EA1-55CD-4432-A82C-86F3C537B499}" srcOrd="7" destOrd="0" presId="urn:microsoft.com/office/officeart/2005/8/layout/list1"/>
    <dgm:cxn modelId="{D5E7E208-DFC7-48FD-AF5D-E879A142BC09}" type="presParOf" srcId="{2F23E45C-FC25-42BD-B6B0-13D587E5317D}" destId="{19FE2817-1408-427F-A0CB-4876EE826569}" srcOrd="8" destOrd="0" presId="urn:microsoft.com/office/officeart/2005/8/layout/list1"/>
    <dgm:cxn modelId="{F3C0F3D8-7526-4189-94EB-C7CDF5C95D0E}" type="presParOf" srcId="{19FE2817-1408-427F-A0CB-4876EE826569}" destId="{1EFA8860-CCEF-4BD7-95E1-490A9985D548}" srcOrd="0" destOrd="0" presId="urn:microsoft.com/office/officeart/2005/8/layout/list1"/>
    <dgm:cxn modelId="{2357242A-8F7F-4F2C-9CCC-2D9DB0A2996E}" type="presParOf" srcId="{19FE2817-1408-427F-A0CB-4876EE826569}" destId="{9661AED9-6B7C-4B5A-BBDF-83872178519A}" srcOrd="1" destOrd="0" presId="urn:microsoft.com/office/officeart/2005/8/layout/list1"/>
    <dgm:cxn modelId="{8024B672-EB8B-4296-8B65-8CE623A2E924}" type="presParOf" srcId="{2F23E45C-FC25-42BD-B6B0-13D587E5317D}" destId="{863B40A6-173E-41F5-9F1A-34CB20F20CCE}" srcOrd="9" destOrd="0" presId="urn:microsoft.com/office/officeart/2005/8/layout/list1"/>
    <dgm:cxn modelId="{A659642E-FE1F-45D3-86EE-46EC18CCBC70}" type="presParOf" srcId="{2F23E45C-FC25-42BD-B6B0-13D587E5317D}" destId="{40670824-E7F2-43A3-99F9-9BB15EBA4C9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6FCDE81-B506-43AC-B29B-AE2D017C40EA}" type="doc">
      <dgm:prSet loTypeId="urn:microsoft.com/office/officeart/2005/8/layout/radial4" loCatId="relationship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D4D43D46-DDA6-44B3-AE11-46CA1F2DB527}">
      <dgm:prSet phldrT="[Text]" custT="1"/>
      <dgm:spPr/>
      <dgm:t>
        <a:bodyPr/>
        <a:lstStyle/>
        <a:p>
          <a:r>
            <a:rPr lang="en-US" sz="3200" dirty="0" err="1" smtClean="0"/>
            <a:t>Penerima</a:t>
          </a:r>
          <a:r>
            <a:rPr lang="en-US" sz="3200" dirty="0" smtClean="0"/>
            <a:t> </a:t>
          </a:r>
          <a:r>
            <a:rPr lang="en-US" sz="3200" dirty="0" err="1" smtClean="0"/>
            <a:t>Penghasilan</a:t>
          </a:r>
          <a:endParaRPr lang="en-US" sz="3200" dirty="0"/>
        </a:p>
      </dgm:t>
    </dgm:pt>
    <dgm:pt modelId="{F6D02003-6833-43B3-8C83-54A4BB99923F}" type="parTrans" cxnId="{1A5A5E83-F79A-44B5-A32D-417B53D8F5CD}">
      <dgm:prSet/>
      <dgm:spPr/>
      <dgm:t>
        <a:bodyPr/>
        <a:lstStyle/>
        <a:p>
          <a:endParaRPr lang="en-US"/>
        </a:p>
      </dgm:t>
    </dgm:pt>
    <dgm:pt modelId="{8B3AC824-40A2-473D-B7D8-1514713953ED}" type="sibTrans" cxnId="{1A5A5E83-F79A-44B5-A32D-417B53D8F5CD}">
      <dgm:prSet/>
      <dgm:spPr/>
      <dgm:t>
        <a:bodyPr/>
        <a:lstStyle/>
        <a:p>
          <a:endParaRPr lang="en-US"/>
        </a:p>
      </dgm:t>
    </dgm:pt>
    <dgm:pt modelId="{9B412601-6F9E-42E3-A5CB-F83B7578D03A}">
      <dgm:prSet phldrT="[Text]" custT="1"/>
      <dgm:spPr/>
      <dgm:t>
        <a:bodyPr/>
        <a:lstStyle/>
        <a:p>
          <a:r>
            <a:rPr lang="en-US" sz="2400" dirty="0" err="1" smtClean="0"/>
            <a:t>Penghasilan</a:t>
          </a:r>
          <a:r>
            <a:rPr lang="en-US" sz="2400" dirty="0" smtClean="0"/>
            <a:t> di </a:t>
          </a:r>
          <a:r>
            <a:rPr lang="en-US" sz="2400" dirty="0" err="1" smtClean="0"/>
            <a:t>Akhir</a:t>
          </a:r>
          <a:r>
            <a:rPr lang="en-US" sz="2400" dirty="0" smtClean="0"/>
            <a:t> </a:t>
          </a:r>
          <a:r>
            <a:rPr lang="en-US" sz="2400" dirty="0" err="1" smtClean="0"/>
            <a:t>Masa</a:t>
          </a:r>
          <a:r>
            <a:rPr lang="en-US" sz="2400" dirty="0" smtClean="0"/>
            <a:t> </a:t>
          </a:r>
          <a:r>
            <a:rPr lang="en-US" sz="2400" dirty="0" err="1" smtClean="0"/>
            <a:t>Kerja</a:t>
          </a:r>
          <a:endParaRPr lang="en-US" sz="24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CD912FB-8C13-462E-AE11-9032C522E8AF}" type="parTrans" cxnId="{B6C22599-A9EE-4888-86CD-0E9AB9ABDB92}">
      <dgm:prSet/>
      <dgm:spPr/>
      <dgm:t>
        <a:bodyPr/>
        <a:lstStyle/>
        <a:p>
          <a:endParaRPr lang="en-US"/>
        </a:p>
      </dgm:t>
    </dgm:pt>
    <dgm:pt modelId="{4C4A7EE7-409D-425D-BA1C-EF5D480D0875}" type="sibTrans" cxnId="{B6C22599-A9EE-4888-86CD-0E9AB9ABDB92}">
      <dgm:prSet/>
      <dgm:spPr/>
      <dgm:t>
        <a:bodyPr/>
        <a:lstStyle/>
        <a:p>
          <a:endParaRPr lang="en-US"/>
        </a:p>
      </dgm:t>
    </dgm:pt>
    <dgm:pt modelId="{0338A82B-318F-476E-ADC6-A73C8ABF95E0}">
      <dgm:prSet phldrT="[Text]" custT="1"/>
      <dgm:spPr/>
      <dgm:t>
        <a:bodyPr/>
        <a:lstStyle/>
        <a:p>
          <a:r>
            <a:rPr lang="en-US" sz="2400" dirty="0" err="1" smtClean="0"/>
            <a:t>Pegawai</a:t>
          </a:r>
          <a:r>
            <a:rPr lang="en-US" sz="2400" dirty="0" smtClean="0"/>
            <a:t> </a:t>
          </a:r>
          <a:r>
            <a:rPr lang="en-US" sz="2400" dirty="0" err="1" smtClean="0"/>
            <a:t>Tidak</a:t>
          </a:r>
          <a:r>
            <a:rPr lang="en-US" sz="2400" dirty="0" smtClean="0"/>
            <a:t> </a:t>
          </a:r>
          <a:r>
            <a:rPr lang="en-US" sz="2400" dirty="0" err="1" smtClean="0"/>
            <a:t>Tetap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Tenaga</a:t>
          </a:r>
          <a:r>
            <a:rPr lang="en-US" sz="2400" dirty="0" smtClean="0"/>
            <a:t> </a:t>
          </a:r>
          <a:r>
            <a:rPr lang="en-US" sz="2400" dirty="0" err="1" smtClean="0"/>
            <a:t>Kerja</a:t>
          </a:r>
          <a:r>
            <a:rPr lang="en-US" sz="2400" dirty="0" smtClean="0"/>
            <a:t> </a:t>
          </a:r>
          <a:r>
            <a:rPr lang="en-US" sz="2400" dirty="0" err="1" smtClean="0"/>
            <a:t>Lepas</a:t>
          </a:r>
          <a:endParaRPr lang="en-US" sz="24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F4E28ABD-2141-40C7-BA7A-7E92C2B38243}" type="parTrans" cxnId="{E73AEC09-1186-47A0-8DA4-C7FBCBF85253}">
      <dgm:prSet/>
      <dgm:spPr/>
      <dgm:t>
        <a:bodyPr/>
        <a:lstStyle/>
        <a:p>
          <a:endParaRPr lang="en-US"/>
        </a:p>
      </dgm:t>
    </dgm:pt>
    <dgm:pt modelId="{0890E088-94E2-4BCC-82DB-4799BAA8E5AF}" type="sibTrans" cxnId="{E73AEC09-1186-47A0-8DA4-C7FBCBF85253}">
      <dgm:prSet/>
      <dgm:spPr/>
      <dgm:t>
        <a:bodyPr/>
        <a:lstStyle/>
        <a:p>
          <a:endParaRPr lang="en-US"/>
        </a:p>
      </dgm:t>
    </dgm:pt>
    <dgm:pt modelId="{FC5ADB36-D218-476D-B703-B06002D58E88}">
      <dgm:prSet phldrT="[Text]" custT="1"/>
      <dgm:spPr/>
      <dgm:t>
        <a:bodyPr/>
        <a:lstStyle/>
        <a:p>
          <a:r>
            <a:rPr lang="en-US" sz="2400" dirty="0" err="1" smtClean="0"/>
            <a:t>Bukan</a:t>
          </a:r>
          <a:r>
            <a:rPr lang="en-US" sz="2400" dirty="0" smtClean="0"/>
            <a:t> </a:t>
          </a:r>
          <a:r>
            <a:rPr lang="en-US" sz="2400" dirty="0" err="1" smtClean="0"/>
            <a:t>Pegawai</a:t>
          </a:r>
          <a:endParaRPr lang="en-US" sz="24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58557684-A91B-4637-92C0-62EB5A367434}" type="parTrans" cxnId="{98A07A75-01DB-4E19-AD09-3872F634498A}">
      <dgm:prSet/>
      <dgm:spPr/>
      <dgm:t>
        <a:bodyPr/>
        <a:lstStyle/>
        <a:p>
          <a:endParaRPr lang="en-US"/>
        </a:p>
      </dgm:t>
    </dgm:pt>
    <dgm:pt modelId="{5E75EBA7-1B47-457F-AACC-1F1009AF32EE}" type="sibTrans" cxnId="{98A07A75-01DB-4E19-AD09-3872F634498A}">
      <dgm:prSet/>
      <dgm:spPr/>
      <dgm:t>
        <a:bodyPr/>
        <a:lstStyle/>
        <a:p>
          <a:endParaRPr lang="en-US"/>
        </a:p>
      </dgm:t>
    </dgm:pt>
    <dgm:pt modelId="{2D38A74F-0177-4CE8-AA0A-08279F2324AA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Penerima</a:t>
          </a:r>
          <a:r>
            <a:rPr lang="en-US" sz="2400" dirty="0" smtClean="0">
              <a:solidFill>
                <a:schemeClr val="tx1"/>
              </a:solidFill>
            </a:rPr>
            <a:t> Lain</a:t>
          </a:r>
          <a:endParaRPr lang="en-US" sz="2400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D8B4D163-E6EC-4EFA-AE16-C2A2AC0330AE}" type="parTrans" cxnId="{7DB61C90-301D-40BF-B016-5E5B5041024A}">
      <dgm:prSet/>
      <dgm:spPr/>
      <dgm:t>
        <a:bodyPr/>
        <a:lstStyle/>
        <a:p>
          <a:endParaRPr lang="en-US"/>
        </a:p>
      </dgm:t>
    </dgm:pt>
    <dgm:pt modelId="{CD578DCB-033F-4242-A2B0-AD1AE41A7F26}" type="sibTrans" cxnId="{7DB61C90-301D-40BF-B016-5E5B5041024A}">
      <dgm:prSet/>
      <dgm:spPr/>
      <dgm:t>
        <a:bodyPr/>
        <a:lstStyle/>
        <a:p>
          <a:endParaRPr lang="en-US"/>
        </a:p>
      </dgm:t>
    </dgm:pt>
    <dgm:pt modelId="{B5AA8132-27DE-464D-8726-D758B1C696F5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Peserta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Kegiatan</a:t>
          </a:r>
          <a:endParaRPr lang="en-US" sz="2400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1F439D41-AF73-4ACD-AF7E-4627805A085F}" type="parTrans" cxnId="{F54FD770-881E-45B2-B70A-5DB9E9423B43}">
      <dgm:prSet/>
      <dgm:spPr/>
      <dgm:t>
        <a:bodyPr/>
        <a:lstStyle/>
        <a:p>
          <a:endParaRPr lang="en-US"/>
        </a:p>
      </dgm:t>
    </dgm:pt>
    <dgm:pt modelId="{03C2307A-A475-43DB-AF7E-0A1AD08A2320}" type="sibTrans" cxnId="{F54FD770-881E-45B2-B70A-5DB9E9423B43}">
      <dgm:prSet/>
      <dgm:spPr/>
      <dgm:t>
        <a:bodyPr/>
        <a:lstStyle/>
        <a:p>
          <a:endParaRPr lang="en-US"/>
        </a:p>
      </dgm:t>
    </dgm:pt>
    <dgm:pt modelId="{3CCC65E8-8B9A-48F8-AA20-4E1E8FFAB2E4}">
      <dgm:prSet phldrT="[Text]" custT="1"/>
      <dgm:spPr/>
      <dgm:t>
        <a:bodyPr/>
        <a:lstStyle/>
        <a:p>
          <a:r>
            <a:rPr lang="en-US" sz="2400" smtClean="0"/>
            <a:t>Pegawai </a:t>
          </a:r>
          <a:r>
            <a:rPr lang="en-US" sz="2400" dirty="0" err="1" smtClean="0"/>
            <a:t>Tetap</a:t>
          </a:r>
          <a:endParaRPr lang="en-US" sz="24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D8B94724-EC29-46D1-83A2-C3E920130DF0}" type="parTrans" cxnId="{768A5F8F-3224-4661-AA67-B466F8EEADC4}">
      <dgm:prSet/>
      <dgm:spPr/>
      <dgm:t>
        <a:bodyPr/>
        <a:lstStyle/>
        <a:p>
          <a:endParaRPr lang="en-US"/>
        </a:p>
      </dgm:t>
    </dgm:pt>
    <dgm:pt modelId="{F2246A6E-6E62-4649-B58D-31091CAA7143}" type="sibTrans" cxnId="{768A5F8F-3224-4661-AA67-B466F8EEADC4}">
      <dgm:prSet/>
      <dgm:spPr/>
      <dgm:t>
        <a:bodyPr/>
        <a:lstStyle/>
        <a:p>
          <a:endParaRPr lang="en-US"/>
        </a:p>
      </dgm:t>
    </dgm:pt>
    <dgm:pt modelId="{713820D1-E8C8-4988-B891-9CDA11BAC436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Penerima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Atas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Beban</a:t>
          </a:r>
          <a:r>
            <a:rPr lang="en-US" sz="2400" dirty="0" smtClean="0">
              <a:solidFill>
                <a:schemeClr val="tx1"/>
              </a:solidFill>
            </a:rPr>
            <a:t> APBN/ APBD</a:t>
          </a:r>
          <a:endParaRPr lang="en-US" sz="2400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5351F71-4D9F-4DC8-BC94-1465CC9FCA55}" type="parTrans" cxnId="{A1A28101-DD3D-4039-9BB5-B3C82A00EE11}">
      <dgm:prSet/>
      <dgm:spPr/>
      <dgm:t>
        <a:bodyPr/>
        <a:lstStyle/>
        <a:p>
          <a:endParaRPr lang="en-US"/>
        </a:p>
      </dgm:t>
    </dgm:pt>
    <dgm:pt modelId="{E97F0E5C-6D86-45F1-84A1-5A089FC8CE95}" type="sibTrans" cxnId="{A1A28101-DD3D-4039-9BB5-B3C82A00EE11}">
      <dgm:prSet/>
      <dgm:spPr/>
      <dgm:t>
        <a:bodyPr/>
        <a:lstStyle/>
        <a:p>
          <a:endParaRPr lang="en-US"/>
        </a:p>
      </dgm:t>
    </dgm:pt>
    <dgm:pt modelId="{747864A8-C275-41FD-9B1E-0681AD09CD13}" type="pres">
      <dgm:prSet presAssocID="{D6FCDE81-B506-43AC-B29B-AE2D017C40E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ECAEAA-3984-4BCB-9216-21818BB699C7}" type="pres">
      <dgm:prSet presAssocID="{D4D43D46-DDA6-44B3-AE11-46CA1F2DB527}" presName="centerShape" presStyleLbl="node0" presStyleIdx="0" presStyleCnt="1" custScaleX="106552" custScaleY="98927"/>
      <dgm:spPr/>
      <dgm:t>
        <a:bodyPr/>
        <a:lstStyle/>
        <a:p>
          <a:endParaRPr lang="en-US"/>
        </a:p>
      </dgm:t>
    </dgm:pt>
    <dgm:pt modelId="{5168054A-6E7F-41DD-AE6E-97BC346F470C}" type="pres">
      <dgm:prSet presAssocID="{D8B94724-EC29-46D1-83A2-C3E920130DF0}" presName="parTrans" presStyleLbl="bgSibTrans2D1" presStyleIdx="0" presStyleCnt="7"/>
      <dgm:spPr/>
      <dgm:t>
        <a:bodyPr/>
        <a:lstStyle/>
        <a:p>
          <a:endParaRPr lang="en-US"/>
        </a:p>
      </dgm:t>
    </dgm:pt>
    <dgm:pt modelId="{3846FB71-A7D3-435A-AB8C-12AD3318AC76}" type="pres">
      <dgm:prSet presAssocID="{3CCC65E8-8B9A-48F8-AA20-4E1E8FFAB2E4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229FA5-1759-4848-8EB4-A741E894AB48}" type="pres">
      <dgm:prSet presAssocID="{BCD912FB-8C13-462E-AE11-9032C522E8AF}" presName="parTrans" presStyleLbl="bgSibTrans2D1" presStyleIdx="1" presStyleCnt="7"/>
      <dgm:spPr/>
      <dgm:t>
        <a:bodyPr/>
        <a:lstStyle/>
        <a:p>
          <a:endParaRPr lang="en-US"/>
        </a:p>
      </dgm:t>
    </dgm:pt>
    <dgm:pt modelId="{7EEA0289-13CE-438C-9EC6-53671061CA36}" type="pres">
      <dgm:prSet presAssocID="{9B412601-6F9E-42E3-A5CB-F83B7578D03A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12032D-9D54-4A90-9452-0916CB439AE4}" type="pres">
      <dgm:prSet presAssocID="{F4E28ABD-2141-40C7-BA7A-7E92C2B38243}" presName="parTrans" presStyleLbl="bgSibTrans2D1" presStyleIdx="2" presStyleCnt="7"/>
      <dgm:spPr/>
      <dgm:t>
        <a:bodyPr/>
        <a:lstStyle/>
        <a:p>
          <a:endParaRPr lang="en-US"/>
        </a:p>
      </dgm:t>
    </dgm:pt>
    <dgm:pt modelId="{565E8056-9B09-4C5B-BA2D-044FC84070DD}" type="pres">
      <dgm:prSet presAssocID="{0338A82B-318F-476E-ADC6-A73C8ABF95E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080A0-16BE-4CFB-BDAA-F599E2F4D32C}" type="pres">
      <dgm:prSet presAssocID="{58557684-A91B-4637-92C0-62EB5A367434}" presName="parTrans" presStyleLbl="bgSibTrans2D1" presStyleIdx="3" presStyleCnt="7"/>
      <dgm:spPr/>
      <dgm:t>
        <a:bodyPr/>
        <a:lstStyle/>
        <a:p>
          <a:endParaRPr lang="en-US"/>
        </a:p>
      </dgm:t>
    </dgm:pt>
    <dgm:pt modelId="{2B370E28-A3EA-40BD-AC49-0C48B2AF40FF}" type="pres">
      <dgm:prSet presAssocID="{FC5ADB36-D218-476D-B703-B06002D58E88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3EC432-658B-435A-AD57-33196F9D4B41}" type="pres">
      <dgm:prSet presAssocID="{1F439D41-AF73-4ACD-AF7E-4627805A085F}" presName="parTrans" presStyleLbl="bgSibTrans2D1" presStyleIdx="4" presStyleCnt="7"/>
      <dgm:spPr/>
      <dgm:t>
        <a:bodyPr/>
        <a:lstStyle/>
        <a:p>
          <a:endParaRPr lang="en-US"/>
        </a:p>
      </dgm:t>
    </dgm:pt>
    <dgm:pt modelId="{E89A8ECF-E1A3-4A46-8014-A78CE0B484C4}" type="pres">
      <dgm:prSet presAssocID="{B5AA8132-27DE-464D-8726-D758B1C696F5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E2A6F-5A54-4E10-9D36-3F9960AE73F9}" type="pres">
      <dgm:prSet presAssocID="{D8B4D163-E6EC-4EFA-AE16-C2A2AC0330AE}" presName="parTrans" presStyleLbl="bgSibTrans2D1" presStyleIdx="5" presStyleCnt="7"/>
      <dgm:spPr/>
      <dgm:t>
        <a:bodyPr/>
        <a:lstStyle/>
        <a:p>
          <a:endParaRPr lang="en-US"/>
        </a:p>
      </dgm:t>
    </dgm:pt>
    <dgm:pt modelId="{F7C81230-CCAF-4C3B-A3E1-BC741AE01A89}" type="pres">
      <dgm:prSet presAssocID="{2D38A74F-0177-4CE8-AA0A-08279F2324AA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241C51-4900-4936-AFF8-CDEB327DA0BF}" type="pres">
      <dgm:prSet presAssocID="{F5351F71-4D9F-4DC8-BC94-1465CC9FCA55}" presName="parTrans" presStyleLbl="bgSibTrans2D1" presStyleIdx="6" presStyleCnt="7"/>
      <dgm:spPr/>
      <dgm:t>
        <a:bodyPr/>
        <a:lstStyle/>
        <a:p>
          <a:endParaRPr lang="en-US"/>
        </a:p>
      </dgm:t>
    </dgm:pt>
    <dgm:pt modelId="{F9F76B93-1205-45D0-9478-643D858A1E9A}" type="pres">
      <dgm:prSet presAssocID="{713820D1-E8C8-4988-B891-9CDA11BAC43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631B3C-51DC-4F3F-AFAE-999885661E9F}" type="presOf" srcId="{58557684-A91B-4637-92C0-62EB5A367434}" destId="{E21080A0-16BE-4CFB-BDAA-F599E2F4D32C}" srcOrd="0" destOrd="0" presId="urn:microsoft.com/office/officeart/2005/8/layout/radial4"/>
    <dgm:cxn modelId="{B6C22599-A9EE-4888-86CD-0E9AB9ABDB92}" srcId="{D4D43D46-DDA6-44B3-AE11-46CA1F2DB527}" destId="{9B412601-6F9E-42E3-A5CB-F83B7578D03A}" srcOrd="1" destOrd="0" parTransId="{BCD912FB-8C13-462E-AE11-9032C522E8AF}" sibTransId="{4C4A7EE7-409D-425D-BA1C-EF5D480D0875}"/>
    <dgm:cxn modelId="{BE457844-624F-48AC-9F10-5C452479816E}" type="presOf" srcId="{BCD912FB-8C13-462E-AE11-9032C522E8AF}" destId="{9C229FA5-1759-4848-8EB4-A741E894AB48}" srcOrd="0" destOrd="0" presId="urn:microsoft.com/office/officeart/2005/8/layout/radial4"/>
    <dgm:cxn modelId="{A1A28101-DD3D-4039-9BB5-B3C82A00EE11}" srcId="{D4D43D46-DDA6-44B3-AE11-46CA1F2DB527}" destId="{713820D1-E8C8-4988-B891-9CDA11BAC436}" srcOrd="6" destOrd="0" parTransId="{F5351F71-4D9F-4DC8-BC94-1465CC9FCA55}" sibTransId="{E97F0E5C-6D86-45F1-84A1-5A089FC8CE95}"/>
    <dgm:cxn modelId="{783581EF-3A1A-43D3-9D0C-661FB10A8EEF}" type="presOf" srcId="{D6FCDE81-B506-43AC-B29B-AE2D017C40EA}" destId="{747864A8-C275-41FD-9B1E-0681AD09CD13}" srcOrd="0" destOrd="0" presId="urn:microsoft.com/office/officeart/2005/8/layout/radial4"/>
    <dgm:cxn modelId="{9BF4C7C4-6825-424F-8B60-6D9BCB3EBA77}" type="presOf" srcId="{1F439D41-AF73-4ACD-AF7E-4627805A085F}" destId="{233EC432-658B-435A-AD57-33196F9D4B41}" srcOrd="0" destOrd="0" presId="urn:microsoft.com/office/officeart/2005/8/layout/radial4"/>
    <dgm:cxn modelId="{319E16F2-5DCA-48C5-80F4-870C7032FAA4}" type="presOf" srcId="{0338A82B-318F-476E-ADC6-A73C8ABF95E0}" destId="{565E8056-9B09-4C5B-BA2D-044FC84070DD}" srcOrd="0" destOrd="0" presId="urn:microsoft.com/office/officeart/2005/8/layout/radial4"/>
    <dgm:cxn modelId="{1A5A5E83-F79A-44B5-A32D-417B53D8F5CD}" srcId="{D6FCDE81-B506-43AC-B29B-AE2D017C40EA}" destId="{D4D43D46-DDA6-44B3-AE11-46CA1F2DB527}" srcOrd="0" destOrd="0" parTransId="{F6D02003-6833-43B3-8C83-54A4BB99923F}" sibTransId="{8B3AC824-40A2-473D-B7D8-1514713953ED}"/>
    <dgm:cxn modelId="{B1BD81F1-BA09-415C-9F64-362B4ED64AC3}" type="presOf" srcId="{F5351F71-4D9F-4DC8-BC94-1465CC9FCA55}" destId="{7B241C51-4900-4936-AFF8-CDEB327DA0BF}" srcOrd="0" destOrd="0" presId="urn:microsoft.com/office/officeart/2005/8/layout/radial4"/>
    <dgm:cxn modelId="{33037D64-A703-43F7-8B03-967B37D1D335}" type="presOf" srcId="{B5AA8132-27DE-464D-8726-D758B1C696F5}" destId="{E89A8ECF-E1A3-4A46-8014-A78CE0B484C4}" srcOrd="0" destOrd="0" presId="urn:microsoft.com/office/officeart/2005/8/layout/radial4"/>
    <dgm:cxn modelId="{F54FD770-881E-45B2-B70A-5DB9E9423B43}" srcId="{D4D43D46-DDA6-44B3-AE11-46CA1F2DB527}" destId="{B5AA8132-27DE-464D-8726-D758B1C696F5}" srcOrd="4" destOrd="0" parTransId="{1F439D41-AF73-4ACD-AF7E-4627805A085F}" sibTransId="{03C2307A-A475-43DB-AF7E-0A1AD08A2320}"/>
    <dgm:cxn modelId="{F2317134-8CDD-490C-B65C-8B29BE2F3545}" type="presOf" srcId="{3CCC65E8-8B9A-48F8-AA20-4E1E8FFAB2E4}" destId="{3846FB71-A7D3-435A-AB8C-12AD3318AC76}" srcOrd="0" destOrd="0" presId="urn:microsoft.com/office/officeart/2005/8/layout/radial4"/>
    <dgm:cxn modelId="{9B2007F6-69A6-45C7-AFB1-E91425F32E6E}" type="presOf" srcId="{FC5ADB36-D218-476D-B703-B06002D58E88}" destId="{2B370E28-A3EA-40BD-AC49-0C48B2AF40FF}" srcOrd="0" destOrd="0" presId="urn:microsoft.com/office/officeart/2005/8/layout/radial4"/>
    <dgm:cxn modelId="{C2BA35D1-2148-4858-97AE-70A23C748EC0}" type="presOf" srcId="{D8B4D163-E6EC-4EFA-AE16-C2A2AC0330AE}" destId="{73DE2A6F-5A54-4E10-9D36-3F9960AE73F9}" srcOrd="0" destOrd="0" presId="urn:microsoft.com/office/officeart/2005/8/layout/radial4"/>
    <dgm:cxn modelId="{98A07A75-01DB-4E19-AD09-3872F634498A}" srcId="{D4D43D46-DDA6-44B3-AE11-46CA1F2DB527}" destId="{FC5ADB36-D218-476D-B703-B06002D58E88}" srcOrd="3" destOrd="0" parTransId="{58557684-A91B-4637-92C0-62EB5A367434}" sibTransId="{5E75EBA7-1B47-457F-AACC-1F1009AF32EE}"/>
    <dgm:cxn modelId="{E73AEC09-1186-47A0-8DA4-C7FBCBF85253}" srcId="{D4D43D46-DDA6-44B3-AE11-46CA1F2DB527}" destId="{0338A82B-318F-476E-ADC6-A73C8ABF95E0}" srcOrd="2" destOrd="0" parTransId="{F4E28ABD-2141-40C7-BA7A-7E92C2B38243}" sibTransId="{0890E088-94E2-4BCC-82DB-4799BAA8E5AF}"/>
    <dgm:cxn modelId="{7DB61C90-301D-40BF-B016-5E5B5041024A}" srcId="{D4D43D46-DDA6-44B3-AE11-46CA1F2DB527}" destId="{2D38A74F-0177-4CE8-AA0A-08279F2324AA}" srcOrd="5" destOrd="0" parTransId="{D8B4D163-E6EC-4EFA-AE16-C2A2AC0330AE}" sibTransId="{CD578DCB-033F-4242-A2B0-AD1AE41A7F26}"/>
    <dgm:cxn modelId="{DD2E6E48-2C0F-4E8E-BEFE-A006F7BFC575}" type="presOf" srcId="{9B412601-6F9E-42E3-A5CB-F83B7578D03A}" destId="{7EEA0289-13CE-438C-9EC6-53671061CA36}" srcOrd="0" destOrd="0" presId="urn:microsoft.com/office/officeart/2005/8/layout/radial4"/>
    <dgm:cxn modelId="{F88BDE0B-587D-452F-8A6B-7B384BBFBA39}" type="presOf" srcId="{D8B94724-EC29-46D1-83A2-C3E920130DF0}" destId="{5168054A-6E7F-41DD-AE6E-97BC346F470C}" srcOrd="0" destOrd="0" presId="urn:microsoft.com/office/officeart/2005/8/layout/radial4"/>
    <dgm:cxn modelId="{8D950A9C-9D89-4033-B6A7-557F95BED748}" type="presOf" srcId="{2D38A74F-0177-4CE8-AA0A-08279F2324AA}" destId="{F7C81230-CCAF-4C3B-A3E1-BC741AE01A89}" srcOrd="0" destOrd="0" presId="urn:microsoft.com/office/officeart/2005/8/layout/radial4"/>
    <dgm:cxn modelId="{768A5F8F-3224-4661-AA67-B466F8EEADC4}" srcId="{D4D43D46-DDA6-44B3-AE11-46CA1F2DB527}" destId="{3CCC65E8-8B9A-48F8-AA20-4E1E8FFAB2E4}" srcOrd="0" destOrd="0" parTransId="{D8B94724-EC29-46D1-83A2-C3E920130DF0}" sibTransId="{F2246A6E-6E62-4649-B58D-31091CAA7143}"/>
    <dgm:cxn modelId="{E7018121-B3AA-4FB4-83B8-11516B8AA976}" type="presOf" srcId="{F4E28ABD-2141-40C7-BA7A-7E92C2B38243}" destId="{6512032D-9D54-4A90-9452-0916CB439AE4}" srcOrd="0" destOrd="0" presId="urn:microsoft.com/office/officeart/2005/8/layout/radial4"/>
    <dgm:cxn modelId="{BB97F706-F86B-4BA8-93E0-B155ED207E58}" type="presOf" srcId="{D4D43D46-DDA6-44B3-AE11-46CA1F2DB527}" destId="{76ECAEAA-3984-4BCB-9216-21818BB699C7}" srcOrd="0" destOrd="0" presId="urn:microsoft.com/office/officeart/2005/8/layout/radial4"/>
    <dgm:cxn modelId="{4CDA9117-BA15-4B07-A910-53C886A8E0B9}" type="presOf" srcId="{713820D1-E8C8-4988-B891-9CDA11BAC436}" destId="{F9F76B93-1205-45D0-9478-643D858A1E9A}" srcOrd="0" destOrd="0" presId="urn:microsoft.com/office/officeart/2005/8/layout/radial4"/>
    <dgm:cxn modelId="{99C21526-AFC2-4F9C-84C5-49888973A9D8}" type="presParOf" srcId="{747864A8-C275-41FD-9B1E-0681AD09CD13}" destId="{76ECAEAA-3984-4BCB-9216-21818BB699C7}" srcOrd="0" destOrd="0" presId="urn:microsoft.com/office/officeart/2005/8/layout/radial4"/>
    <dgm:cxn modelId="{A8C8134B-B566-42C4-BE23-B20F7D2E53DC}" type="presParOf" srcId="{747864A8-C275-41FD-9B1E-0681AD09CD13}" destId="{5168054A-6E7F-41DD-AE6E-97BC346F470C}" srcOrd="1" destOrd="0" presId="urn:microsoft.com/office/officeart/2005/8/layout/radial4"/>
    <dgm:cxn modelId="{FD6CAD5B-10D5-433C-9059-F116E78E5239}" type="presParOf" srcId="{747864A8-C275-41FD-9B1E-0681AD09CD13}" destId="{3846FB71-A7D3-435A-AB8C-12AD3318AC76}" srcOrd="2" destOrd="0" presId="urn:microsoft.com/office/officeart/2005/8/layout/radial4"/>
    <dgm:cxn modelId="{6EC62E51-229C-49A4-83DD-C18D34B19376}" type="presParOf" srcId="{747864A8-C275-41FD-9B1E-0681AD09CD13}" destId="{9C229FA5-1759-4848-8EB4-A741E894AB48}" srcOrd="3" destOrd="0" presId="urn:microsoft.com/office/officeart/2005/8/layout/radial4"/>
    <dgm:cxn modelId="{F532D9AC-4DFF-40C3-B5CB-66AC8642D605}" type="presParOf" srcId="{747864A8-C275-41FD-9B1E-0681AD09CD13}" destId="{7EEA0289-13CE-438C-9EC6-53671061CA36}" srcOrd="4" destOrd="0" presId="urn:microsoft.com/office/officeart/2005/8/layout/radial4"/>
    <dgm:cxn modelId="{21FFB255-7C4C-4A86-AAC0-D1A121A6DB07}" type="presParOf" srcId="{747864A8-C275-41FD-9B1E-0681AD09CD13}" destId="{6512032D-9D54-4A90-9452-0916CB439AE4}" srcOrd="5" destOrd="0" presId="urn:microsoft.com/office/officeart/2005/8/layout/radial4"/>
    <dgm:cxn modelId="{7883ECD8-6F2F-445A-808D-E16C4DD5B97A}" type="presParOf" srcId="{747864A8-C275-41FD-9B1E-0681AD09CD13}" destId="{565E8056-9B09-4C5B-BA2D-044FC84070DD}" srcOrd="6" destOrd="0" presId="urn:microsoft.com/office/officeart/2005/8/layout/radial4"/>
    <dgm:cxn modelId="{B014C92B-F5FB-4051-A856-EA362EB7F6E2}" type="presParOf" srcId="{747864A8-C275-41FD-9B1E-0681AD09CD13}" destId="{E21080A0-16BE-4CFB-BDAA-F599E2F4D32C}" srcOrd="7" destOrd="0" presId="urn:microsoft.com/office/officeart/2005/8/layout/radial4"/>
    <dgm:cxn modelId="{16648EA6-2938-44AE-9DA1-5B239A937575}" type="presParOf" srcId="{747864A8-C275-41FD-9B1E-0681AD09CD13}" destId="{2B370E28-A3EA-40BD-AC49-0C48B2AF40FF}" srcOrd="8" destOrd="0" presId="urn:microsoft.com/office/officeart/2005/8/layout/radial4"/>
    <dgm:cxn modelId="{F30DC046-807F-42AD-9CDF-67B39AAACF26}" type="presParOf" srcId="{747864A8-C275-41FD-9B1E-0681AD09CD13}" destId="{233EC432-658B-435A-AD57-33196F9D4B41}" srcOrd="9" destOrd="0" presId="urn:microsoft.com/office/officeart/2005/8/layout/radial4"/>
    <dgm:cxn modelId="{C457DADF-D6AD-4C0A-AB38-9F50FCD26B20}" type="presParOf" srcId="{747864A8-C275-41FD-9B1E-0681AD09CD13}" destId="{E89A8ECF-E1A3-4A46-8014-A78CE0B484C4}" srcOrd="10" destOrd="0" presId="urn:microsoft.com/office/officeart/2005/8/layout/radial4"/>
    <dgm:cxn modelId="{CA5100B0-4E9C-4F78-B49D-ACCED51A7232}" type="presParOf" srcId="{747864A8-C275-41FD-9B1E-0681AD09CD13}" destId="{73DE2A6F-5A54-4E10-9D36-3F9960AE73F9}" srcOrd="11" destOrd="0" presId="urn:microsoft.com/office/officeart/2005/8/layout/radial4"/>
    <dgm:cxn modelId="{F0128703-4090-4680-A650-38251BDC2B11}" type="presParOf" srcId="{747864A8-C275-41FD-9B1E-0681AD09CD13}" destId="{F7C81230-CCAF-4C3B-A3E1-BC741AE01A89}" srcOrd="12" destOrd="0" presId="urn:microsoft.com/office/officeart/2005/8/layout/radial4"/>
    <dgm:cxn modelId="{64B053CB-DA39-4E0D-9C82-A2EC076208F6}" type="presParOf" srcId="{747864A8-C275-41FD-9B1E-0681AD09CD13}" destId="{7B241C51-4900-4936-AFF8-CDEB327DA0BF}" srcOrd="13" destOrd="0" presId="urn:microsoft.com/office/officeart/2005/8/layout/radial4"/>
    <dgm:cxn modelId="{70F73E46-4581-4A46-845D-E37A410D3801}" type="presParOf" srcId="{747864A8-C275-41FD-9B1E-0681AD09CD13}" destId="{F9F76B93-1205-45D0-9478-643D858A1E9A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12DAC52-21F4-45DB-90B1-1D9477DB1144}" type="doc">
      <dgm:prSet loTypeId="urn:microsoft.com/office/officeart/2005/8/layout/StepDownProcess" loCatId="process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F97A2D00-2882-4695-8AD7-E2D64E975E7F}">
      <dgm:prSet phldrT="[Text]" custT="1"/>
      <dgm:spPr/>
      <dgm:t>
        <a:bodyPr/>
        <a:lstStyle/>
        <a:p>
          <a:r>
            <a:rPr lang="en-US" sz="2800" dirty="0" err="1" smtClean="0"/>
            <a:t>Penghasilan</a:t>
          </a:r>
          <a:r>
            <a:rPr lang="en-US" sz="2800" dirty="0" smtClean="0"/>
            <a:t> </a:t>
          </a:r>
          <a:r>
            <a:rPr lang="en-US" sz="2800" dirty="0" err="1" smtClean="0"/>
            <a:t>Bruto</a:t>
          </a:r>
          <a:endParaRPr lang="en-US" sz="2800" dirty="0"/>
        </a:p>
      </dgm:t>
    </dgm:pt>
    <dgm:pt modelId="{20199706-343A-4FE5-8338-F7EE581821F0}" type="parTrans" cxnId="{120EDC5F-6A9F-4E76-ADC8-6823D7C3BDD7}">
      <dgm:prSet/>
      <dgm:spPr/>
      <dgm:t>
        <a:bodyPr/>
        <a:lstStyle/>
        <a:p>
          <a:endParaRPr lang="en-US"/>
        </a:p>
      </dgm:t>
    </dgm:pt>
    <dgm:pt modelId="{78E01991-BAAB-4252-88E2-E3FCD27A9094}" type="sibTrans" cxnId="{120EDC5F-6A9F-4E76-ADC8-6823D7C3BDD7}">
      <dgm:prSet/>
      <dgm:spPr/>
      <dgm:t>
        <a:bodyPr/>
        <a:lstStyle/>
        <a:p>
          <a:endParaRPr lang="en-US"/>
        </a:p>
      </dgm:t>
    </dgm:pt>
    <dgm:pt modelId="{6F648789-9315-42D8-BF24-2010C6EF85C4}">
      <dgm:prSet phldrT="[Text]" custT="1"/>
      <dgm:spPr/>
      <dgm:t>
        <a:bodyPr/>
        <a:lstStyle/>
        <a:p>
          <a:r>
            <a:rPr lang="en-US" sz="2400" dirty="0" err="1" smtClean="0"/>
            <a:t>Dikurangi</a:t>
          </a:r>
          <a:endParaRPr lang="en-US" sz="2400" dirty="0"/>
        </a:p>
      </dgm:t>
    </dgm:pt>
    <dgm:pt modelId="{0C20A85A-2B10-4642-BD24-7708E9FCFFD9}" type="parTrans" cxnId="{F4627233-3F38-4AAA-84E7-FEC95D8935CB}">
      <dgm:prSet/>
      <dgm:spPr/>
      <dgm:t>
        <a:bodyPr/>
        <a:lstStyle/>
        <a:p>
          <a:endParaRPr lang="en-US"/>
        </a:p>
      </dgm:t>
    </dgm:pt>
    <dgm:pt modelId="{F7C7164E-CC19-4669-B6BE-EAD9A0F6685C}" type="sibTrans" cxnId="{F4627233-3F38-4AAA-84E7-FEC95D8935CB}">
      <dgm:prSet/>
      <dgm:spPr/>
      <dgm:t>
        <a:bodyPr/>
        <a:lstStyle/>
        <a:p>
          <a:endParaRPr lang="en-US"/>
        </a:p>
      </dgm:t>
    </dgm:pt>
    <dgm:pt modelId="{68CC602B-C053-47F7-998E-BC6D5001F36C}">
      <dgm:prSet phldrT="[Text]" custT="1"/>
      <dgm:spPr/>
      <dgm:t>
        <a:bodyPr/>
        <a:lstStyle/>
        <a:p>
          <a:r>
            <a:rPr lang="en-US" sz="2800" dirty="0" err="1" smtClean="0"/>
            <a:t>Biaya</a:t>
          </a:r>
          <a:r>
            <a:rPr lang="en-US" sz="2800" dirty="0" smtClean="0"/>
            <a:t> </a:t>
          </a:r>
          <a:r>
            <a:rPr lang="en-US" sz="2800" dirty="0" err="1" smtClean="0"/>
            <a:t>Jabatan</a:t>
          </a:r>
          <a:endParaRPr lang="en-US" sz="2800" dirty="0"/>
        </a:p>
      </dgm:t>
    </dgm:pt>
    <dgm:pt modelId="{2B8349E8-C7BF-4653-88CC-457A83A95059}" type="parTrans" cxnId="{68F76471-1BCA-46BB-96B8-AE1913F08DE7}">
      <dgm:prSet/>
      <dgm:spPr/>
      <dgm:t>
        <a:bodyPr/>
        <a:lstStyle/>
        <a:p>
          <a:endParaRPr lang="en-US"/>
        </a:p>
      </dgm:t>
    </dgm:pt>
    <dgm:pt modelId="{92750EB1-7282-4A84-8B9D-FF2EAE96A175}" type="sibTrans" cxnId="{68F76471-1BCA-46BB-96B8-AE1913F08DE7}">
      <dgm:prSet/>
      <dgm:spPr/>
      <dgm:t>
        <a:bodyPr/>
        <a:lstStyle/>
        <a:p>
          <a:endParaRPr lang="en-US"/>
        </a:p>
      </dgm:t>
    </dgm:pt>
    <dgm:pt modelId="{9C39BA8B-A9B7-4550-A64D-2049C5B9422E}">
      <dgm:prSet phldrT="[Text]" custT="1"/>
      <dgm:spPr/>
      <dgm:t>
        <a:bodyPr/>
        <a:lstStyle/>
        <a:p>
          <a:r>
            <a:rPr lang="en-US" sz="2400" dirty="0" err="1" smtClean="0"/>
            <a:t>Dikurangi</a:t>
          </a:r>
          <a:endParaRPr lang="en-US" sz="2400" dirty="0"/>
        </a:p>
      </dgm:t>
    </dgm:pt>
    <dgm:pt modelId="{D29EBD37-62F3-4202-8EEA-739484BFE64D}" type="parTrans" cxnId="{542FAEB0-2AB6-445D-87A0-E3A4D79DA1D4}">
      <dgm:prSet/>
      <dgm:spPr/>
      <dgm:t>
        <a:bodyPr/>
        <a:lstStyle/>
        <a:p>
          <a:endParaRPr lang="en-US"/>
        </a:p>
      </dgm:t>
    </dgm:pt>
    <dgm:pt modelId="{B3757BF8-65E6-4C35-AC9C-14A6B6AA8DFD}" type="sibTrans" cxnId="{542FAEB0-2AB6-445D-87A0-E3A4D79DA1D4}">
      <dgm:prSet/>
      <dgm:spPr/>
      <dgm:t>
        <a:bodyPr/>
        <a:lstStyle/>
        <a:p>
          <a:endParaRPr lang="en-US"/>
        </a:p>
      </dgm:t>
    </dgm:pt>
    <dgm:pt modelId="{4F9D5663-396C-43CF-A1CD-D9FBA4E51006}">
      <dgm:prSet phldrT="[Text]" custT="1"/>
      <dgm:spPr/>
      <dgm:t>
        <a:bodyPr/>
        <a:lstStyle/>
        <a:p>
          <a:r>
            <a:rPr lang="en-US" sz="2800" dirty="0" err="1" smtClean="0"/>
            <a:t>Iuran</a:t>
          </a:r>
          <a:r>
            <a:rPr lang="en-US" sz="2800" dirty="0" smtClean="0"/>
            <a:t> Dana </a:t>
          </a:r>
          <a:r>
            <a:rPr lang="en-US" sz="2800" dirty="0" err="1" smtClean="0"/>
            <a:t>Pensiun</a:t>
          </a:r>
          <a:r>
            <a:rPr lang="en-US" sz="2800" dirty="0" smtClean="0"/>
            <a:t>, JHT, THT </a:t>
          </a:r>
          <a:r>
            <a:rPr lang="en-US" sz="2800" dirty="0" err="1" smtClean="0"/>
            <a:t>Dibayar</a:t>
          </a:r>
          <a:r>
            <a:rPr lang="en-US" sz="2800" dirty="0" smtClean="0"/>
            <a:t> </a:t>
          </a:r>
          <a:r>
            <a:rPr lang="en-US" sz="2800" dirty="0" err="1" smtClean="0"/>
            <a:t>Sendiri</a:t>
          </a:r>
          <a:endParaRPr lang="en-US" sz="2800" dirty="0"/>
        </a:p>
      </dgm:t>
    </dgm:pt>
    <dgm:pt modelId="{7F597613-9FEC-42A9-828F-0510C159F5E1}" type="parTrans" cxnId="{2CB75DF3-FD97-44B4-BFCD-0A4668804E54}">
      <dgm:prSet/>
      <dgm:spPr/>
      <dgm:t>
        <a:bodyPr/>
        <a:lstStyle/>
        <a:p>
          <a:endParaRPr lang="en-US"/>
        </a:p>
      </dgm:t>
    </dgm:pt>
    <dgm:pt modelId="{DAC508B0-FA65-4425-B64F-F22D5FCAEE08}" type="sibTrans" cxnId="{2CB75DF3-FD97-44B4-BFCD-0A4668804E54}">
      <dgm:prSet/>
      <dgm:spPr/>
      <dgm:t>
        <a:bodyPr/>
        <a:lstStyle/>
        <a:p>
          <a:endParaRPr lang="en-US"/>
        </a:p>
      </dgm:t>
    </dgm:pt>
    <dgm:pt modelId="{669BACFB-5B48-4C88-B5CF-21E3531B4BAB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</a:rPr>
            <a:t>Penghasilan</a:t>
          </a:r>
          <a:r>
            <a:rPr lang="en-US" sz="2800" dirty="0" smtClean="0">
              <a:solidFill>
                <a:schemeClr val="tx1"/>
              </a:solidFill>
            </a:rPr>
            <a:t> </a:t>
          </a:r>
          <a:r>
            <a:rPr lang="en-US" sz="2800" dirty="0" err="1" smtClean="0">
              <a:solidFill>
                <a:schemeClr val="tx1"/>
              </a:solidFill>
            </a:rPr>
            <a:t>Netto</a:t>
          </a:r>
          <a:endParaRPr lang="en-US" sz="2800" dirty="0">
            <a:solidFill>
              <a:schemeClr val="tx1"/>
            </a:solidFill>
          </a:endParaRPr>
        </a:p>
      </dgm:t>
    </dgm:pt>
    <dgm:pt modelId="{FC872532-680F-4350-80C2-F95EE1D2542B}" type="parTrans" cxnId="{F868CDCE-A2D5-417E-8130-87C54ECC90EC}">
      <dgm:prSet/>
      <dgm:spPr/>
      <dgm:t>
        <a:bodyPr/>
        <a:lstStyle/>
        <a:p>
          <a:endParaRPr lang="en-US"/>
        </a:p>
      </dgm:t>
    </dgm:pt>
    <dgm:pt modelId="{2803E255-F666-44E8-9546-FD8A7F1A23A1}" type="sibTrans" cxnId="{F868CDCE-A2D5-417E-8130-87C54ECC90EC}">
      <dgm:prSet/>
      <dgm:spPr/>
      <dgm:t>
        <a:bodyPr/>
        <a:lstStyle/>
        <a:p>
          <a:endParaRPr lang="en-US"/>
        </a:p>
      </dgm:t>
    </dgm:pt>
    <dgm:pt modelId="{54242D95-A04F-4106-A5BD-9F45336515AA}">
      <dgm:prSet phldrT="[Text]" custT="1"/>
      <dgm:spPr/>
      <dgm:t>
        <a:bodyPr/>
        <a:lstStyle/>
        <a:p>
          <a:r>
            <a:rPr lang="en-US" sz="2400" dirty="0" err="1" smtClean="0"/>
            <a:t>Diperoleh</a:t>
          </a:r>
          <a:endParaRPr lang="en-US" sz="2400" dirty="0"/>
        </a:p>
      </dgm:t>
    </dgm:pt>
    <dgm:pt modelId="{CB187A31-1864-4512-A49D-EEDD5FC7BC2A}" type="parTrans" cxnId="{7F66A4E5-280A-43CD-9B34-2F0A82717409}">
      <dgm:prSet/>
      <dgm:spPr/>
      <dgm:t>
        <a:bodyPr/>
        <a:lstStyle/>
        <a:p>
          <a:endParaRPr lang="en-US"/>
        </a:p>
      </dgm:t>
    </dgm:pt>
    <dgm:pt modelId="{FF9C5851-5F01-4E74-9875-7EDFE1A609D6}" type="sibTrans" cxnId="{7F66A4E5-280A-43CD-9B34-2F0A82717409}">
      <dgm:prSet/>
      <dgm:spPr/>
      <dgm:t>
        <a:bodyPr/>
        <a:lstStyle/>
        <a:p>
          <a:endParaRPr lang="en-US"/>
        </a:p>
      </dgm:t>
    </dgm:pt>
    <dgm:pt modelId="{4D0F6EF6-940E-40E3-BCBE-271FFECBACA4}" type="pres">
      <dgm:prSet presAssocID="{212DAC52-21F4-45DB-90B1-1D9477DB114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FB1BE00-E0A1-408E-8B96-468DF680A1A9}" type="pres">
      <dgm:prSet presAssocID="{F97A2D00-2882-4695-8AD7-E2D64E975E7F}" presName="composite" presStyleCnt="0"/>
      <dgm:spPr/>
    </dgm:pt>
    <dgm:pt modelId="{0B455DA0-2F0C-4E9D-9655-5E75CBBCC812}" type="pres">
      <dgm:prSet presAssocID="{F97A2D00-2882-4695-8AD7-E2D64E975E7F}" presName="bentUpArrow1" presStyleLbl="alignImgPlace1" presStyleIdx="0" presStyleCnt="3"/>
      <dgm:spPr/>
    </dgm:pt>
    <dgm:pt modelId="{8C589DB1-93A0-41FB-B3AA-5ABC7197BCCA}" type="pres">
      <dgm:prSet presAssocID="{F97A2D00-2882-4695-8AD7-E2D64E975E7F}" presName="ParentText" presStyleLbl="node1" presStyleIdx="0" presStyleCnt="4" custScaleX="1574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4F6767-2EF7-45F6-8D3E-7D37BC6BE558}" type="pres">
      <dgm:prSet presAssocID="{F97A2D00-2882-4695-8AD7-E2D64E975E7F}" presName="ChildText" presStyleLbl="revTx" presStyleIdx="0" presStyleCnt="3" custScaleX="189908" custLinFactY="39234" custLinFactNeighborX="-94797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6188F8-7528-45C9-988C-4D5C28ECD866}" type="pres">
      <dgm:prSet presAssocID="{78E01991-BAAB-4252-88E2-E3FCD27A9094}" presName="sibTrans" presStyleCnt="0"/>
      <dgm:spPr/>
    </dgm:pt>
    <dgm:pt modelId="{422A9E5F-245A-4AF3-B26F-91E21287BF83}" type="pres">
      <dgm:prSet presAssocID="{68CC602B-C053-47F7-998E-BC6D5001F36C}" presName="composite" presStyleCnt="0"/>
      <dgm:spPr/>
    </dgm:pt>
    <dgm:pt modelId="{1CB271ED-FA02-4496-88C1-81362C842F9A}" type="pres">
      <dgm:prSet presAssocID="{68CC602B-C053-47F7-998E-BC6D5001F36C}" presName="bentUpArrow1" presStyleLbl="alignImgPlace1" presStyleIdx="1" presStyleCnt="3"/>
      <dgm:spPr/>
    </dgm:pt>
    <dgm:pt modelId="{7DC0565A-8001-4CA5-B91B-65AB073C5595}" type="pres">
      <dgm:prSet presAssocID="{68CC602B-C053-47F7-998E-BC6D5001F36C}" presName="ParentText" presStyleLbl="node1" presStyleIdx="1" presStyleCnt="4" custScaleX="1574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1AFDF0-7DE5-4411-BA4E-CA6A10F50E6F}" type="pres">
      <dgm:prSet presAssocID="{68CC602B-C053-47F7-998E-BC6D5001F36C}" presName="ChildText" presStyleLbl="revTx" presStyleIdx="1" presStyleCnt="3" custScaleX="189908" custLinFactY="39234" custLinFactNeighborX="-94797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810D2A-82F9-42A7-8944-F1B6C49AFFAA}" type="pres">
      <dgm:prSet presAssocID="{92750EB1-7282-4A84-8B9D-FF2EAE96A175}" presName="sibTrans" presStyleCnt="0"/>
      <dgm:spPr/>
    </dgm:pt>
    <dgm:pt modelId="{E917D433-CA6C-48C8-8BA4-7082027F260F}" type="pres">
      <dgm:prSet presAssocID="{4F9D5663-396C-43CF-A1CD-D9FBA4E51006}" presName="composite" presStyleCnt="0"/>
      <dgm:spPr/>
    </dgm:pt>
    <dgm:pt modelId="{552D7704-6A4B-418D-9B3A-D53AFF3977C8}" type="pres">
      <dgm:prSet presAssocID="{4F9D5663-396C-43CF-A1CD-D9FBA4E51006}" presName="bentUpArrow1" presStyleLbl="alignImgPlace1" presStyleIdx="2" presStyleCnt="3"/>
      <dgm:spPr/>
      <dgm:t>
        <a:bodyPr/>
        <a:lstStyle/>
        <a:p>
          <a:endParaRPr lang="en-US"/>
        </a:p>
      </dgm:t>
    </dgm:pt>
    <dgm:pt modelId="{0D73CA6A-3CF8-430D-8998-A43FCCBFE712}" type="pres">
      <dgm:prSet presAssocID="{4F9D5663-396C-43CF-A1CD-D9FBA4E51006}" presName="ParentText" presStyleLbl="node1" presStyleIdx="2" presStyleCnt="4" custScaleX="1574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16819A-3B54-419C-B604-C16A7EB41EDA}" type="pres">
      <dgm:prSet presAssocID="{4F9D5663-396C-43CF-A1CD-D9FBA4E51006}" presName="ChildText" presStyleLbl="revTx" presStyleIdx="2" presStyleCnt="3" custScaleX="189908" custLinFactY="39234" custLinFactNeighborX="-94797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5589D7-E219-4E5A-915C-45C341B39A99}" type="pres">
      <dgm:prSet presAssocID="{DAC508B0-FA65-4425-B64F-F22D5FCAEE08}" presName="sibTrans" presStyleCnt="0"/>
      <dgm:spPr/>
    </dgm:pt>
    <dgm:pt modelId="{8ADE6E18-6BD6-42A4-8293-863E072C411A}" type="pres">
      <dgm:prSet presAssocID="{669BACFB-5B48-4C88-B5CF-21E3531B4BAB}" presName="composite" presStyleCnt="0"/>
      <dgm:spPr/>
    </dgm:pt>
    <dgm:pt modelId="{F771F7BD-40C4-4118-A63C-43C468793B2D}" type="pres">
      <dgm:prSet presAssocID="{669BACFB-5B48-4C88-B5CF-21E3531B4BAB}" presName="ParentText" presStyleLbl="node1" presStyleIdx="3" presStyleCnt="4" custScaleX="1574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DB77D0-800A-422D-A991-B4CE7F99F687}" type="presOf" srcId="{54242D95-A04F-4106-A5BD-9F45336515AA}" destId="{2716819A-3B54-419C-B604-C16A7EB41EDA}" srcOrd="0" destOrd="0" presId="urn:microsoft.com/office/officeart/2005/8/layout/StepDownProcess"/>
    <dgm:cxn modelId="{68F76471-1BCA-46BB-96B8-AE1913F08DE7}" srcId="{212DAC52-21F4-45DB-90B1-1D9477DB1144}" destId="{68CC602B-C053-47F7-998E-BC6D5001F36C}" srcOrd="1" destOrd="0" parTransId="{2B8349E8-C7BF-4653-88CC-457A83A95059}" sibTransId="{92750EB1-7282-4A84-8B9D-FF2EAE96A175}"/>
    <dgm:cxn modelId="{12A6C1CD-6A06-4F61-8D60-D53DE7C506C4}" type="presOf" srcId="{F97A2D00-2882-4695-8AD7-E2D64E975E7F}" destId="{8C589DB1-93A0-41FB-B3AA-5ABC7197BCCA}" srcOrd="0" destOrd="0" presId="urn:microsoft.com/office/officeart/2005/8/layout/StepDownProcess"/>
    <dgm:cxn modelId="{542FAEB0-2AB6-445D-87A0-E3A4D79DA1D4}" srcId="{68CC602B-C053-47F7-998E-BC6D5001F36C}" destId="{9C39BA8B-A9B7-4550-A64D-2049C5B9422E}" srcOrd="0" destOrd="0" parTransId="{D29EBD37-62F3-4202-8EEA-739484BFE64D}" sibTransId="{B3757BF8-65E6-4C35-AC9C-14A6B6AA8DFD}"/>
    <dgm:cxn modelId="{F4627233-3F38-4AAA-84E7-FEC95D8935CB}" srcId="{F97A2D00-2882-4695-8AD7-E2D64E975E7F}" destId="{6F648789-9315-42D8-BF24-2010C6EF85C4}" srcOrd="0" destOrd="0" parTransId="{0C20A85A-2B10-4642-BD24-7708E9FCFFD9}" sibTransId="{F7C7164E-CC19-4669-B6BE-EAD9A0F6685C}"/>
    <dgm:cxn modelId="{1DFD9BC9-9BDE-4E09-A287-08C7AF827AD4}" type="presOf" srcId="{212DAC52-21F4-45DB-90B1-1D9477DB1144}" destId="{4D0F6EF6-940E-40E3-BCBE-271FFECBACA4}" srcOrd="0" destOrd="0" presId="urn:microsoft.com/office/officeart/2005/8/layout/StepDownProcess"/>
    <dgm:cxn modelId="{120EDC5F-6A9F-4E76-ADC8-6823D7C3BDD7}" srcId="{212DAC52-21F4-45DB-90B1-1D9477DB1144}" destId="{F97A2D00-2882-4695-8AD7-E2D64E975E7F}" srcOrd="0" destOrd="0" parTransId="{20199706-343A-4FE5-8338-F7EE581821F0}" sibTransId="{78E01991-BAAB-4252-88E2-E3FCD27A9094}"/>
    <dgm:cxn modelId="{2CB75DF3-FD97-44B4-BFCD-0A4668804E54}" srcId="{212DAC52-21F4-45DB-90B1-1D9477DB1144}" destId="{4F9D5663-396C-43CF-A1CD-D9FBA4E51006}" srcOrd="2" destOrd="0" parTransId="{7F597613-9FEC-42A9-828F-0510C159F5E1}" sibTransId="{DAC508B0-FA65-4425-B64F-F22D5FCAEE08}"/>
    <dgm:cxn modelId="{7F66A4E5-280A-43CD-9B34-2F0A82717409}" srcId="{4F9D5663-396C-43CF-A1CD-D9FBA4E51006}" destId="{54242D95-A04F-4106-A5BD-9F45336515AA}" srcOrd="0" destOrd="0" parTransId="{CB187A31-1864-4512-A49D-EEDD5FC7BC2A}" sibTransId="{FF9C5851-5F01-4E74-9875-7EDFE1A609D6}"/>
    <dgm:cxn modelId="{36261DDA-5137-4F87-8B8A-E42EA09286F2}" type="presOf" srcId="{669BACFB-5B48-4C88-B5CF-21E3531B4BAB}" destId="{F771F7BD-40C4-4118-A63C-43C468793B2D}" srcOrd="0" destOrd="0" presId="urn:microsoft.com/office/officeart/2005/8/layout/StepDownProcess"/>
    <dgm:cxn modelId="{8DE34916-D93A-44C1-A40E-E1A3DAA04B63}" type="presOf" srcId="{9C39BA8B-A9B7-4550-A64D-2049C5B9422E}" destId="{D61AFDF0-7DE5-4411-BA4E-CA6A10F50E6F}" srcOrd="0" destOrd="0" presId="urn:microsoft.com/office/officeart/2005/8/layout/StepDownProcess"/>
    <dgm:cxn modelId="{4A394FFD-09E7-4094-A435-6296E1A3D4AE}" type="presOf" srcId="{6F648789-9315-42D8-BF24-2010C6EF85C4}" destId="{F44F6767-2EF7-45F6-8D3E-7D37BC6BE558}" srcOrd="0" destOrd="0" presId="urn:microsoft.com/office/officeart/2005/8/layout/StepDownProcess"/>
    <dgm:cxn modelId="{F868CDCE-A2D5-417E-8130-87C54ECC90EC}" srcId="{212DAC52-21F4-45DB-90B1-1D9477DB1144}" destId="{669BACFB-5B48-4C88-B5CF-21E3531B4BAB}" srcOrd="3" destOrd="0" parTransId="{FC872532-680F-4350-80C2-F95EE1D2542B}" sibTransId="{2803E255-F666-44E8-9546-FD8A7F1A23A1}"/>
    <dgm:cxn modelId="{68F3DF2C-437D-44EC-B787-3E61A04B8176}" type="presOf" srcId="{4F9D5663-396C-43CF-A1CD-D9FBA4E51006}" destId="{0D73CA6A-3CF8-430D-8998-A43FCCBFE712}" srcOrd="0" destOrd="0" presId="urn:microsoft.com/office/officeart/2005/8/layout/StepDownProcess"/>
    <dgm:cxn modelId="{424991FB-4EA6-4F0F-BA62-91D71FBAD795}" type="presOf" srcId="{68CC602B-C053-47F7-998E-BC6D5001F36C}" destId="{7DC0565A-8001-4CA5-B91B-65AB073C5595}" srcOrd="0" destOrd="0" presId="urn:microsoft.com/office/officeart/2005/8/layout/StepDownProcess"/>
    <dgm:cxn modelId="{C09A6F9A-513D-4F0A-875E-0809F4653D41}" type="presParOf" srcId="{4D0F6EF6-940E-40E3-BCBE-271FFECBACA4}" destId="{5FB1BE00-E0A1-408E-8B96-468DF680A1A9}" srcOrd="0" destOrd="0" presId="urn:microsoft.com/office/officeart/2005/8/layout/StepDownProcess"/>
    <dgm:cxn modelId="{11992528-4B1D-4C01-8526-6CBB9C6C9BA4}" type="presParOf" srcId="{5FB1BE00-E0A1-408E-8B96-468DF680A1A9}" destId="{0B455DA0-2F0C-4E9D-9655-5E75CBBCC812}" srcOrd="0" destOrd="0" presId="urn:microsoft.com/office/officeart/2005/8/layout/StepDownProcess"/>
    <dgm:cxn modelId="{A706A521-4635-4189-BA9C-D53A46C55043}" type="presParOf" srcId="{5FB1BE00-E0A1-408E-8B96-468DF680A1A9}" destId="{8C589DB1-93A0-41FB-B3AA-5ABC7197BCCA}" srcOrd="1" destOrd="0" presId="urn:microsoft.com/office/officeart/2005/8/layout/StepDownProcess"/>
    <dgm:cxn modelId="{3689D70D-57E5-4F9B-BEAD-4BB8EEB44192}" type="presParOf" srcId="{5FB1BE00-E0A1-408E-8B96-468DF680A1A9}" destId="{F44F6767-2EF7-45F6-8D3E-7D37BC6BE558}" srcOrd="2" destOrd="0" presId="urn:microsoft.com/office/officeart/2005/8/layout/StepDownProcess"/>
    <dgm:cxn modelId="{014E8C09-CD37-43B1-B553-7CD880746936}" type="presParOf" srcId="{4D0F6EF6-940E-40E3-BCBE-271FFECBACA4}" destId="{266188F8-7528-45C9-988C-4D5C28ECD866}" srcOrd="1" destOrd="0" presId="urn:microsoft.com/office/officeart/2005/8/layout/StepDownProcess"/>
    <dgm:cxn modelId="{E4C5ABF3-024C-40FD-B6D2-733F0EF3A629}" type="presParOf" srcId="{4D0F6EF6-940E-40E3-BCBE-271FFECBACA4}" destId="{422A9E5F-245A-4AF3-B26F-91E21287BF83}" srcOrd="2" destOrd="0" presId="urn:microsoft.com/office/officeart/2005/8/layout/StepDownProcess"/>
    <dgm:cxn modelId="{44658D09-BE1D-4A1A-A634-B53C316A8A67}" type="presParOf" srcId="{422A9E5F-245A-4AF3-B26F-91E21287BF83}" destId="{1CB271ED-FA02-4496-88C1-81362C842F9A}" srcOrd="0" destOrd="0" presId="urn:microsoft.com/office/officeart/2005/8/layout/StepDownProcess"/>
    <dgm:cxn modelId="{B3AF632D-AE93-4C28-B88B-E1223ED9C90E}" type="presParOf" srcId="{422A9E5F-245A-4AF3-B26F-91E21287BF83}" destId="{7DC0565A-8001-4CA5-B91B-65AB073C5595}" srcOrd="1" destOrd="0" presId="urn:microsoft.com/office/officeart/2005/8/layout/StepDownProcess"/>
    <dgm:cxn modelId="{3715274C-9E37-478B-B17A-E1E783C1D0D0}" type="presParOf" srcId="{422A9E5F-245A-4AF3-B26F-91E21287BF83}" destId="{D61AFDF0-7DE5-4411-BA4E-CA6A10F50E6F}" srcOrd="2" destOrd="0" presId="urn:microsoft.com/office/officeart/2005/8/layout/StepDownProcess"/>
    <dgm:cxn modelId="{B30AB4DA-473A-4806-A71C-CBF86794CF94}" type="presParOf" srcId="{4D0F6EF6-940E-40E3-BCBE-271FFECBACA4}" destId="{9C810D2A-82F9-42A7-8944-F1B6C49AFFAA}" srcOrd="3" destOrd="0" presId="urn:microsoft.com/office/officeart/2005/8/layout/StepDownProcess"/>
    <dgm:cxn modelId="{8D730421-340A-42DA-9C7A-4B5C5927FE71}" type="presParOf" srcId="{4D0F6EF6-940E-40E3-BCBE-271FFECBACA4}" destId="{E917D433-CA6C-48C8-8BA4-7082027F260F}" srcOrd="4" destOrd="0" presId="urn:microsoft.com/office/officeart/2005/8/layout/StepDownProcess"/>
    <dgm:cxn modelId="{0C119318-E135-4B54-8083-AEEB58490D4B}" type="presParOf" srcId="{E917D433-CA6C-48C8-8BA4-7082027F260F}" destId="{552D7704-6A4B-418D-9B3A-D53AFF3977C8}" srcOrd="0" destOrd="0" presId="urn:microsoft.com/office/officeart/2005/8/layout/StepDownProcess"/>
    <dgm:cxn modelId="{E29EE1EC-955D-4D5B-AD8C-EB2D6DDFB75C}" type="presParOf" srcId="{E917D433-CA6C-48C8-8BA4-7082027F260F}" destId="{0D73CA6A-3CF8-430D-8998-A43FCCBFE712}" srcOrd="1" destOrd="0" presId="urn:microsoft.com/office/officeart/2005/8/layout/StepDownProcess"/>
    <dgm:cxn modelId="{9F9C820A-1168-4576-BCFD-74C451A8D1F2}" type="presParOf" srcId="{E917D433-CA6C-48C8-8BA4-7082027F260F}" destId="{2716819A-3B54-419C-B604-C16A7EB41EDA}" srcOrd="2" destOrd="0" presId="urn:microsoft.com/office/officeart/2005/8/layout/StepDownProcess"/>
    <dgm:cxn modelId="{3A571C99-735F-4348-9AD5-C2D111230439}" type="presParOf" srcId="{4D0F6EF6-940E-40E3-BCBE-271FFECBACA4}" destId="{7A5589D7-E219-4E5A-915C-45C341B39A99}" srcOrd="5" destOrd="0" presId="urn:microsoft.com/office/officeart/2005/8/layout/StepDownProcess"/>
    <dgm:cxn modelId="{AE348988-8B84-403C-99B3-9B4E804980EE}" type="presParOf" srcId="{4D0F6EF6-940E-40E3-BCBE-271FFECBACA4}" destId="{8ADE6E18-6BD6-42A4-8293-863E072C411A}" srcOrd="6" destOrd="0" presId="urn:microsoft.com/office/officeart/2005/8/layout/StepDownProcess"/>
    <dgm:cxn modelId="{4DC18E3F-7F0A-4FFD-965E-A46ED61B61F4}" type="presParOf" srcId="{8ADE6E18-6BD6-42A4-8293-863E072C411A}" destId="{F771F7BD-40C4-4118-A63C-43C468793B2D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12DAC52-21F4-45DB-90B1-1D9477DB1144}" type="doc">
      <dgm:prSet loTypeId="urn:microsoft.com/office/officeart/2005/8/layout/StepDownProcess" loCatId="process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F97A2D00-2882-4695-8AD7-E2D64E975E7F}">
      <dgm:prSet phldrT="[Text]" custT="1"/>
      <dgm:spPr/>
      <dgm:t>
        <a:bodyPr/>
        <a:lstStyle/>
        <a:p>
          <a:r>
            <a:rPr lang="en-US" sz="2800" dirty="0" err="1" smtClean="0"/>
            <a:t>Penghasilan</a:t>
          </a:r>
          <a:r>
            <a:rPr lang="en-US" sz="2800" dirty="0" smtClean="0"/>
            <a:t> </a:t>
          </a:r>
          <a:r>
            <a:rPr lang="en-US" sz="2800" dirty="0" err="1" smtClean="0"/>
            <a:t>Netto</a:t>
          </a:r>
          <a:endParaRPr lang="en-US" sz="2800" dirty="0"/>
        </a:p>
      </dgm:t>
    </dgm:pt>
    <dgm:pt modelId="{20199706-343A-4FE5-8338-F7EE581821F0}" type="parTrans" cxnId="{120EDC5F-6A9F-4E76-ADC8-6823D7C3BDD7}">
      <dgm:prSet/>
      <dgm:spPr/>
      <dgm:t>
        <a:bodyPr/>
        <a:lstStyle/>
        <a:p>
          <a:endParaRPr lang="en-US"/>
        </a:p>
      </dgm:t>
    </dgm:pt>
    <dgm:pt modelId="{78E01991-BAAB-4252-88E2-E3FCD27A9094}" type="sibTrans" cxnId="{120EDC5F-6A9F-4E76-ADC8-6823D7C3BDD7}">
      <dgm:prSet/>
      <dgm:spPr/>
      <dgm:t>
        <a:bodyPr/>
        <a:lstStyle/>
        <a:p>
          <a:endParaRPr lang="en-US"/>
        </a:p>
      </dgm:t>
    </dgm:pt>
    <dgm:pt modelId="{6F648789-9315-42D8-BF24-2010C6EF85C4}">
      <dgm:prSet phldrT="[Text]" custT="1"/>
      <dgm:spPr/>
      <dgm:t>
        <a:bodyPr/>
        <a:lstStyle/>
        <a:p>
          <a:r>
            <a:rPr lang="en-US" sz="2400" dirty="0" err="1" smtClean="0"/>
            <a:t>Dikurangi</a:t>
          </a:r>
          <a:endParaRPr lang="en-US" sz="2400" dirty="0"/>
        </a:p>
      </dgm:t>
    </dgm:pt>
    <dgm:pt modelId="{0C20A85A-2B10-4642-BD24-7708E9FCFFD9}" type="parTrans" cxnId="{F4627233-3F38-4AAA-84E7-FEC95D8935CB}">
      <dgm:prSet/>
      <dgm:spPr/>
      <dgm:t>
        <a:bodyPr/>
        <a:lstStyle/>
        <a:p>
          <a:endParaRPr lang="en-US"/>
        </a:p>
      </dgm:t>
    </dgm:pt>
    <dgm:pt modelId="{F7C7164E-CC19-4669-B6BE-EAD9A0F6685C}" type="sibTrans" cxnId="{F4627233-3F38-4AAA-84E7-FEC95D8935CB}">
      <dgm:prSet/>
      <dgm:spPr/>
      <dgm:t>
        <a:bodyPr/>
        <a:lstStyle/>
        <a:p>
          <a:endParaRPr lang="en-US"/>
        </a:p>
      </dgm:t>
    </dgm:pt>
    <dgm:pt modelId="{68CC602B-C053-47F7-998E-BC6D5001F36C}">
      <dgm:prSet phldrT="[Text]" custT="1"/>
      <dgm:spPr/>
      <dgm:t>
        <a:bodyPr/>
        <a:lstStyle/>
        <a:p>
          <a:r>
            <a:rPr lang="en-US" sz="2800" dirty="0" smtClean="0"/>
            <a:t>PTKP</a:t>
          </a:r>
          <a:endParaRPr lang="en-US" sz="2800" dirty="0"/>
        </a:p>
      </dgm:t>
    </dgm:pt>
    <dgm:pt modelId="{2B8349E8-C7BF-4653-88CC-457A83A95059}" type="parTrans" cxnId="{68F76471-1BCA-46BB-96B8-AE1913F08DE7}">
      <dgm:prSet/>
      <dgm:spPr/>
      <dgm:t>
        <a:bodyPr/>
        <a:lstStyle/>
        <a:p>
          <a:endParaRPr lang="en-US"/>
        </a:p>
      </dgm:t>
    </dgm:pt>
    <dgm:pt modelId="{92750EB1-7282-4A84-8B9D-FF2EAE96A175}" type="sibTrans" cxnId="{68F76471-1BCA-46BB-96B8-AE1913F08DE7}">
      <dgm:prSet/>
      <dgm:spPr/>
      <dgm:t>
        <a:bodyPr/>
        <a:lstStyle/>
        <a:p>
          <a:endParaRPr lang="en-US"/>
        </a:p>
      </dgm:t>
    </dgm:pt>
    <dgm:pt modelId="{9C39BA8B-A9B7-4550-A64D-2049C5B9422E}">
      <dgm:prSet phldrT="[Text]" custT="1"/>
      <dgm:spPr/>
      <dgm:t>
        <a:bodyPr/>
        <a:lstStyle/>
        <a:p>
          <a:r>
            <a:rPr lang="en-US" sz="2400" dirty="0" err="1" smtClean="0"/>
            <a:t>Diperoleh</a:t>
          </a:r>
          <a:endParaRPr lang="en-US" sz="2400" dirty="0"/>
        </a:p>
      </dgm:t>
    </dgm:pt>
    <dgm:pt modelId="{D29EBD37-62F3-4202-8EEA-739484BFE64D}" type="parTrans" cxnId="{542FAEB0-2AB6-445D-87A0-E3A4D79DA1D4}">
      <dgm:prSet/>
      <dgm:spPr/>
      <dgm:t>
        <a:bodyPr/>
        <a:lstStyle/>
        <a:p>
          <a:endParaRPr lang="en-US"/>
        </a:p>
      </dgm:t>
    </dgm:pt>
    <dgm:pt modelId="{B3757BF8-65E6-4C35-AC9C-14A6B6AA8DFD}" type="sibTrans" cxnId="{542FAEB0-2AB6-445D-87A0-E3A4D79DA1D4}">
      <dgm:prSet/>
      <dgm:spPr/>
      <dgm:t>
        <a:bodyPr/>
        <a:lstStyle/>
        <a:p>
          <a:endParaRPr lang="en-US"/>
        </a:p>
      </dgm:t>
    </dgm:pt>
    <dgm:pt modelId="{4F9D5663-396C-43CF-A1CD-D9FBA4E51006}">
      <dgm:prSet phldrT="[Text]" custT="1"/>
      <dgm:spPr/>
      <dgm:t>
        <a:bodyPr/>
        <a:lstStyle/>
        <a:p>
          <a:r>
            <a:rPr lang="en-US" sz="2800" dirty="0" err="1" smtClean="0"/>
            <a:t>Penghasilan</a:t>
          </a:r>
          <a:r>
            <a:rPr lang="en-US" sz="2800" dirty="0" smtClean="0"/>
            <a:t> </a:t>
          </a:r>
          <a:r>
            <a:rPr lang="en-US" sz="2800" dirty="0" err="1" smtClean="0"/>
            <a:t>Kena</a:t>
          </a:r>
          <a:r>
            <a:rPr lang="en-US" sz="2800" dirty="0" smtClean="0"/>
            <a:t> </a:t>
          </a:r>
          <a:r>
            <a:rPr lang="en-US" sz="2800" dirty="0" err="1" smtClean="0"/>
            <a:t>Pajak</a:t>
          </a:r>
          <a:endParaRPr lang="en-US" sz="2800" dirty="0"/>
        </a:p>
      </dgm:t>
    </dgm:pt>
    <dgm:pt modelId="{7F597613-9FEC-42A9-828F-0510C159F5E1}" type="parTrans" cxnId="{2CB75DF3-FD97-44B4-BFCD-0A4668804E54}">
      <dgm:prSet/>
      <dgm:spPr/>
      <dgm:t>
        <a:bodyPr/>
        <a:lstStyle/>
        <a:p>
          <a:endParaRPr lang="en-US"/>
        </a:p>
      </dgm:t>
    </dgm:pt>
    <dgm:pt modelId="{DAC508B0-FA65-4425-B64F-F22D5FCAEE08}" type="sibTrans" cxnId="{2CB75DF3-FD97-44B4-BFCD-0A4668804E54}">
      <dgm:prSet/>
      <dgm:spPr/>
      <dgm:t>
        <a:bodyPr/>
        <a:lstStyle/>
        <a:p>
          <a:endParaRPr lang="en-US"/>
        </a:p>
      </dgm:t>
    </dgm:pt>
    <dgm:pt modelId="{669BACFB-5B48-4C88-B5CF-21E3531B4BAB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</a:rPr>
            <a:t>Pajak</a:t>
          </a:r>
          <a:r>
            <a:rPr lang="en-US" sz="2800" dirty="0" smtClean="0">
              <a:solidFill>
                <a:schemeClr val="tx1"/>
              </a:solidFill>
            </a:rPr>
            <a:t> </a:t>
          </a:r>
          <a:r>
            <a:rPr lang="en-US" sz="2800" dirty="0" err="1" smtClean="0">
              <a:solidFill>
                <a:schemeClr val="tx1"/>
              </a:solidFill>
            </a:rPr>
            <a:t>Terutang</a:t>
          </a:r>
          <a:endParaRPr lang="en-US" sz="2800" dirty="0">
            <a:solidFill>
              <a:schemeClr val="tx1"/>
            </a:solidFill>
          </a:endParaRPr>
        </a:p>
      </dgm:t>
    </dgm:pt>
    <dgm:pt modelId="{FC872532-680F-4350-80C2-F95EE1D2542B}" type="parTrans" cxnId="{F868CDCE-A2D5-417E-8130-87C54ECC90EC}">
      <dgm:prSet/>
      <dgm:spPr/>
      <dgm:t>
        <a:bodyPr/>
        <a:lstStyle/>
        <a:p>
          <a:endParaRPr lang="en-US"/>
        </a:p>
      </dgm:t>
    </dgm:pt>
    <dgm:pt modelId="{2803E255-F666-44E8-9546-FD8A7F1A23A1}" type="sibTrans" cxnId="{F868CDCE-A2D5-417E-8130-87C54ECC90EC}">
      <dgm:prSet/>
      <dgm:spPr/>
      <dgm:t>
        <a:bodyPr/>
        <a:lstStyle/>
        <a:p>
          <a:endParaRPr lang="en-US"/>
        </a:p>
      </dgm:t>
    </dgm:pt>
    <dgm:pt modelId="{54242D95-A04F-4106-A5BD-9F45336515AA}">
      <dgm:prSet phldrT="[Text]" custT="1"/>
      <dgm:spPr/>
      <dgm:t>
        <a:bodyPr/>
        <a:lstStyle/>
        <a:p>
          <a:r>
            <a:rPr lang="en-US" sz="2400" dirty="0" err="1" smtClean="0"/>
            <a:t>Dikalikan</a:t>
          </a:r>
          <a:r>
            <a:rPr lang="en-US" sz="2400" dirty="0" smtClean="0"/>
            <a:t> </a:t>
          </a:r>
          <a:r>
            <a:rPr lang="en-US" sz="2400" dirty="0" err="1" smtClean="0"/>
            <a:t>Tarif</a:t>
          </a:r>
          <a:endParaRPr lang="en-US" sz="2400" dirty="0"/>
        </a:p>
      </dgm:t>
    </dgm:pt>
    <dgm:pt modelId="{CB187A31-1864-4512-A49D-EEDD5FC7BC2A}" type="parTrans" cxnId="{7F66A4E5-280A-43CD-9B34-2F0A82717409}">
      <dgm:prSet/>
      <dgm:spPr/>
      <dgm:t>
        <a:bodyPr/>
        <a:lstStyle/>
        <a:p>
          <a:endParaRPr lang="en-US"/>
        </a:p>
      </dgm:t>
    </dgm:pt>
    <dgm:pt modelId="{FF9C5851-5F01-4E74-9875-7EDFE1A609D6}" type="sibTrans" cxnId="{7F66A4E5-280A-43CD-9B34-2F0A82717409}">
      <dgm:prSet/>
      <dgm:spPr/>
      <dgm:t>
        <a:bodyPr/>
        <a:lstStyle/>
        <a:p>
          <a:endParaRPr lang="en-US"/>
        </a:p>
      </dgm:t>
    </dgm:pt>
    <dgm:pt modelId="{4D0F6EF6-940E-40E3-BCBE-271FFECBACA4}" type="pres">
      <dgm:prSet presAssocID="{212DAC52-21F4-45DB-90B1-1D9477DB114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FB1BE00-E0A1-408E-8B96-468DF680A1A9}" type="pres">
      <dgm:prSet presAssocID="{F97A2D00-2882-4695-8AD7-E2D64E975E7F}" presName="composite" presStyleCnt="0"/>
      <dgm:spPr/>
    </dgm:pt>
    <dgm:pt modelId="{0B455DA0-2F0C-4E9D-9655-5E75CBBCC812}" type="pres">
      <dgm:prSet presAssocID="{F97A2D00-2882-4695-8AD7-E2D64E975E7F}" presName="bentUpArrow1" presStyleLbl="alignImgPlace1" presStyleIdx="0" presStyleCnt="3"/>
      <dgm:spPr/>
    </dgm:pt>
    <dgm:pt modelId="{8C589DB1-93A0-41FB-B3AA-5ABC7197BCCA}" type="pres">
      <dgm:prSet presAssocID="{F97A2D00-2882-4695-8AD7-E2D64E975E7F}" presName="ParentText" presStyleLbl="node1" presStyleIdx="0" presStyleCnt="4" custScaleX="1574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4F6767-2EF7-45F6-8D3E-7D37BC6BE558}" type="pres">
      <dgm:prSet presAssocID="{F97A2D00-2882-4695-8AD7-E2D64E975E7F}" presName="ChildText" presStyleLbl="revTx" presStyleIdx="0" presStyleCnt="3" custScaleX="189908" custLinFactY="39234" custLinFactNeighborX="-94797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6188F8-7528-45C9-988C-4D5C28ECD866}" type="pres">
      <dgm:prSet presAssocID="{78E01991-BAAB-4252-88E2-E3FCD27A9094}" presName="sibTrans" presStyleCnt="0"/>
      <dgm:spPr/>
    </dgm:pt>
    <dgm:pt modelId="{422A9E5F-245A-4AF3-B26F-91E21287BF83}" type="pres">
      <dgm:prSet presAssocID="{68CC602B-C053-47F7-998E-BC6D5001F36C}" presName="composite" presStyleCnt="0"/>
      <dgm:spPr/>
    </dgm:pt>
    <dgm:pt modelId="{1CB271ED-FA02-4496-88C1-81362C842F9A}" type="pres">
      <dgm:prSet presAssocID="{68CC602B-C053-47F7-998E-BC6D5001F36C}" presName="bentUpArrow1" presStyleLbl="alignImgPlace1" presStyleIdx="1" presStyleCnt="3"/>
      <dgm:spPr/>
    </dgm:pt>
    <dgm:pt modelId="{7DC0565A-8001-4CA5-B91B-65AB073C5595}" type="pres">
      <dgm:prSet presAssocID="{68CC602B-C053-47F7-998E-BC6D5001F36C}" presName="ParentText" presStyleLbl="node1" presStyleIdx="1" presStyleCnt="4" custScaleX="1574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1AFDF0-7DE5-4411-BA4E-CA6A10F50E6F}" type="pres">
      <dgm:prSet presAssocID="{68CC602B-C053-47F7-998E-BC6D5001F36C}" presName="ChildText" presStyleLbl="revTx" presStyleIdx="1" presStyleCnt="3" custScaleX="189908" custLinFactY="39234" custLinFactNeighborX="-94797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810D2A-82F9-42A7-8944-F1B6C49AFFAA}" type="pres">
      <dgm:prSet presAssocID="{92750EB1-7282-4A84-8B9D-FF2EAE96A175}" presName="sibTrans" presStyleCnt="0"/>
      <dgm:spPr/>
    </dgm:pt>
    <dgm:pt modelId="{E917D433-CA6C-48C8-8BA4-7082027F260F}" type="pres">
      <dgm:prSet presAssocID="{4F9D5663-396C-43CF-A1CD-D9FBA4E51006}" presName="composite" presStyleCnt="0"/>
      <dgm:spPr/>
    </dgm:pt>
    <dgm:pt modelId="{552D7704-6A4B-418D-9B3A-D53AFF3977C8}" type="pres">
      <dgm:prSet presAssocID="{4F9D5663-396C-43CF-A1CD-D9FBA4E51006}" presName="bentUpArrow1" presStyleLbl="alignImgPlace1" presStyleIdx="2" presStyleCnt="3"/>
      <dgm:spPr/>
      <dgm:t>
        <a:bodyPr/>
        <a:lstStyle/>
        <a:p>
          <a:endParaRPr lang="en-US"/>
        </a:p>
      </dgm:t>
    </dgm:pt>
    <dgm:pt modelId="{0D73CA6A-3CF8-430D-8998-A43FCCBFE712}" type="pres">
      <dgm:prSet presAssocID="{4F9D5663-396C-43CF-A1CD-D9FBA4E51006}" presName="ParentText" presStyleLbl="node1" presStyleIdx="2" presStyleCnt="4" custScaleX="1574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16819A-3B54-419C-B604-C16A7EB41EDA}" type="pres">
      <dgm:prSet presAssocID="{4F9D5663-396C-43CF-A1CD-D9FBA4E51006}" presName="ChildText" presStyleLbl="revTx" presStyleIdx="2" presStyleCnt="3" custScaleX="116800" custLinFactX="-36396" custLinFactY="39234" custLinFactNeighborX="-100000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5589D7-E219-4E5A-915C-45C341B39A99}" type="pres">
      <dgm:prSet presAssocID="{DAC508B0-FA65-4425-B64F-F22D5FCAEE08}" presName="sibTrans" presStyleCnt="0"/>
      <dgm:spPr/>
    </dgm:pt>
    <dgm:pt modelId="{8ADE6E18-6BD6-42A4-8293-863E072C411A}" type="pres">
      <dgm:prSet presAssocID="{669BACFB-5B48-4C88-B5CF-21E3531B4BAB}" presName="composite" presStyleCnt="0"/>
      <dgm:spPr/>
    </dgm:pt>
    <dgm:pt modelId="{F771F7BD-40C4-4118-A63C-43C468793B2D}" type="pres">
      <dgm:prSet presAssocID="{669BACFB-5B48-4C88-B5CF-21E3531B4BAB}" presName="ParentText" presStyleLbl="node1" presStyleIdx="3" presStyleCnt="4" custScaleX="1574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F8311A-2888-4958-AA84-2477CA66DD30}" type="presOf" srcId="{9C39BA8B-A9B7-4550-A64D-2049C5B9422E}" destId="{D61AFDF0-7DE5-4411-BA4E-CA6A10F50E6F}" srcOrd="0" destOrd="0" presId="urn:microsoft.com/office/officeart/2005/8/layout/StepDownProcess"/>
    <dgm:cxn modelId="{EBC03AF3-B55A-4B4C-A09E-C5E45EB2B301}" type="presOf" srcId="{212DAC52-21F4-45DB-90B1-1D9477DB1144}" destId="{4D0F6EF6-940E-40E3-BCBE-271FFECBACA4}" srcOrd="0" destOrd="0" presId="urn:microsoft.com/office/officeart/2005/8/layout/StepDownProcess"/>
    <dgm:cxn modelId="{2CB75DF3-FD97-44B4-BFCD-0A4668804E54}" srcId="{212DAC52-21F4-45DB-90B1-1D9477DB1144}" destId="{4F9D5663-396C-43CF-A1CD-D9FBA4E51006}" srcOrd="2" destOrd="0" parTransId="{7F597613-9FEC-42A9-828F-0510C159F5E1}" sibTransId="{DAC508B0-FA65-4425-B64F-F22D5FCAEE08}"/>
    <dgm:cxn modelId="{EA2F19F1-7F31-4FF1-BBAC-8267BC834F03}" type="presOf" srcId="{54242D95-A04F-4106-A5BD-9F45336515AA}" destId="{2716819A-3B54-419C-B604-C16A7EB41EDA}" srcOrd="0" destOrd="0" presId="urn:microsoft.com/office/officeart/2005/8/layout/StepDownProcess"/>
    <dgm:cxn modelId="{119B8A15-7230-4ECF-A21E-3FA0211A9362}" type="presOf" srcId="{F97A2D00-2882-4695-8AD7-E2D64E975E7F}" destId="{8C589DB1-93A0-41FB-B3AA-5ABC7197BCCA}" srcOrd="0" destOrd="0" presId="urn:microsoft.com/office/officeart/2005/8/layout/StepDownProcess"/>
    <dgm:cxn modelId="{AD3C2019-AAE5-4A39-9289-CA34A6B84B3D}" type="presOf" srcId="{68CC602B-C053-47F7-998E-BC6D5001F36C}" destId="{7DC0565A-8001-4CA5-B91B-65AB073C5595}" srcOrd="0" destOrd="0" presId="urn:microsoft.com/office/officeart/2005/8/layout/StepDownProcess"/>
    <dgm:cxn modelId="{7F66A4E5-280A-43CD-9B34-2F0A82717409}" srcId="{4F9D5663-396C-43CF-A1CD-D9FBA4E51006}" destId="{54242D95-A04F-4106-A5BD-9F45336515AA}" srcOrd="0" destOrd="0" parTransId="{CB187A31-1864-4512-A49D-EEDD5FC7BC2A}" sibTransId="{FF9C5851-5F01-4E74-9875-7EDFE1A609D6}"/>
    <dgm:cxn modelId="{DEEFF0CE-313B-4FC3-8590-6FF72026BE9F}" type="presOf" srcId="{669BACFB-5B48-4C88-B5CF-21E3531B4BAB}" destId="{F771F7BD-40C4-4118-A63C-43C468793B2D}" srcOrd="0" destOrd="0" presId="urn:microsoft.com/office/officeart/2005/8/layout/StepDownProcess"/>
    <dgm:cxn modelId="{1ACAE50C-5332-4A17-BA6E-314F4DE4BEFA}" type="presOf" srcId="{4F9D5663-396C-43CF-A1CD-D9FBA4E51006}" destId="{0D73CA6A-3CF8-430D-8998-A43FCCBFE712}" srcOrd="0" destOrd="0" presId="urn:microsoft.com/office/officeart/2005/8/layout/StepDownProcess"/>
    <dgm:cxn modelId="{68F76471-1BCA-46BB-96B8-AE1913F08DE7}" srcId="{212DAC52-21F4-45DB-90B1-1D9477DB1144}" destId="{68CC602B-C053-47F7-998E-BC6D5001F36C}" srcOrd="1" destOrd="0" parTransId="{2B8349E8-C7BF-4653-88CC-457A83A95059}" sibTransId="{92750EB1-7282-4A84-8B9D-FF2EAE96A175}"/>
    <dgm:cxn modelId="{F4627233-3F38-4AAA-84E7-FEC95D8935CB}" srcId="{F97A2D00-2882-4695-8AD7-E2D64E975E7F}" destId="{6F648789-9315-42D8-BF24-2010C6EF85C4}" srcOrd="0" destOrd="0" parTransId="{0C20A85A-2B10-4642-BD24-7708E9FCFFD9}" sibTransId="{F7C7164E-CC19-4669-B6BE-EAD9A0F6685C}"/>
    <dgm:cxn modelId="{542FAEB0-2AB6-445D-87A0-E3A4D79DA1D4}" srcId="{68CC602B-C053-47F7-998E-BC6D5001F36C}" destId="{9C39BA8B-A9B7-4550-A64D-2049C5B9422E}" srcOrd="0" destOrd="0" parTransId="{D29EBD37-62F3-4202-8EEA-739484BFE64D}" sibTransId="{B3757BF8-65E6-4C35-AC9C-14A6B6AA8DFD}"/>
    <dgm:cxn modelId="{F868CDCE-A2D5-417E-8130-87C54ECC90EC}" srcId="{212DAC52-21F4-45DB-90B1-1D9477DB1144}" destId="{669BACFB-5B48-4C88-B5CF-21E3531B4BAB}" srcOrd="3" destOrd="0" parTransId="{FC872532-680F-4350-80C2-F95EE1D2542B}" sibTransId="{2803E255-F666-44E8-9546-FD8A7F1A23A1}"/>
    <dgm:cxn modelId="{120EDC5F-6A9F-4E76-ADC8-6823D7C3BDD7}" srcId="{212DAC52-21F4-45DB-90B1-1D9477DB1144}" destId="{F97A2D00-2882-4695-8AD7-E2D64E975E7F}" srcOrd="0" destOrd="0" parTransId="{20199706-343A-4FE5-8338-F7EE581821F0}" sibTransId="{78E01991-BAAB-4252-88E2-E3FCD27A9094}"/>
    <dgm:cxn modelId="{4593D501-C7DD-4D21-B7BF-F89D238942C8}" type="presOf" srcId="{6F648789-9315-42D8-BF24-2010C6EF85C4}" destId="{F44F6767-2EF7-45F6-8D3E-7D37BC6BE558}" srcOrd="0" destOrd="0" presId="urn:microsoft.com/office/officeart/2005/8/layout/StepDownProcess"/>
    <dgm:cxn modelId="{87E83C71-8486-49C9-823D-5161A914A6DC}" type="presParOf" srcId="{4D0F6EF6-940E-40E3-BCBE-271FFECBACA4}" destId="{5FB1BE00-E0A1-408E-8B96-468DF680A1A9}" srcOrd="0" destOrd="0" presId="urn:microsoft.com/office/officeart/2005/8/layout/StepDownProcess"/>
    <dgm:cxn modelId="{FA290879-20BE-48B1-90B9-679D7269CF2E}" type="presParOf" srcId="{5FB1BE00-E0A1-408E-8B96-468DF680A1A9}" destId="{0B455DA0-2F0C-4E9D-9655-5E75CBBCC812}" srcOrd="0" destOrd="0" presId="urn:microsoft.com/office/officeart/2005/8/layout/StepDownProcess"/>
    <dgm:cxn modelId="{24736949-12CC-424E-9F0E-C73D739321B5}" type="presParOf" srcId="{5FB1BE00-E0A1-408E-8B96-468DF680A1A9}" destId="{8C589DB1-93A0-41FB-B3AA-5ABC7197BCCA}" srcOrd="1" destOrd="0" presId="urn:microsoft.com/office/officeart/2005/8/layout/StepDownProcess"/>
    <dgm:cxn modelId="{0D1021AB-0434-48CB-88F4-534A6EB05AE7}" type="presParOf" srcId="{5FB1BE00-E0A1-408E-8B96-468DF680A1A9}" destId="{F44F6767-2EF7-45F6-8D3E-7D37BC6BE558}" srcOrd="2" destOrd="0" presId="urn:microsoft.com/office/officeart/2005/8/layout/StepDownProcess"/>
    <dgm:cxn modelId="{7341612C-ACBC-4D4F-B3C0-3FD11BAE9396}" type="presParOf" srcId="{4D0F6EF6-940E-40E3-BCBE-271FFECBACA4}" destId="{266188F8-7528-45C9-988C-4D5C28ECD866}" srcOrd="1" destOrd="0" presId="urn:microsoft.com/office/officeart/2005/8/layout/StepDownProcess"/>
    <dgm:cxn modelId="{BD4B62E5-2A2D-4F88-B5A4-17887F237E2F}" type="presParOf" srcId="{4D0F6EF6-940E-40E3-BCBE-271FFECBACA4}" destId="{422A9E5F-245A-4AF3-B26F-91E21287BF83}" srcOrd="2" destOrd="0" presId="urn:microsoft.com/office/officeart/2005/8/layout/StepDownProcess"/>
    <dgm:cxn modelId="{E455A4A3-D608-4B44-91EA-78DC392544C7}" type="presParOf" srcId="{422A9E5F-245A-4AF3-B26F-91E21287BF83}" destId="{1CB271ED-FA02-4496-88C1-81362C842F9A}" srcOrd="0" destOrd="0" presId="urn:microsoft.com/office/officeart/2005/8/layout/StepDownProcess"/>
    <dgm:cxn modelId="{464DC210-17F2-452C-96D5-259BEAA53DEC}" type="presParOf" srcId="{422A9E5F-245A-4AF3-B26F-91E21287BF83}" destId="{7DC0565A-8001-4CA5-B91B-65AB073C5595}" srcOrd="1" destOrd="0" presId="urn:microsoft.com/office/officeart/2005/8/layout/StepDownProcess"/>
    <dgm:cxn modelId="{B1F7BDAD-EF1B-4B91-ACAA-7990BF45C07E}" type="presParOf" srcId="{422A9E5F-245A-4AF3-B26F-91E21287BF83}" destId="{D61AFDF0-7DE5-4411-BA4E-CA6A10F50E6F}" srcOrd="2" destOrd="0" presId="urn:microsoft.com/office/officeart/2005/8/layout/StepDownProcess"/>
    <dgm:cxn modelId="{34420CBA-20A3-4B49-B08F-32EC85E10E05}" type="presParOf" srcId="{4D0F6EF6-940E-40E3-BCBE-271FFECBACA4}" destId="{9C810D2A-82F9-42A7-8944-F1B6C49AFFAA}" srcOrd="3" destOrd="0" presId="urn:microsoft.com/office/officeart/2005/8/layout/StepDownProcess"/>
    <dgm:cxn modelId="{40A66148-9735-4625-85F7-098D26EBDB93}" type="presParOf" srcId="{4D0F6EF6-940E-40E3-BCBE-271FFECBACA4}" destId="{E917D433-CA6C-48C8-8BA4-7082027F260F}" srcOrd="4" destOrd="0" presId="urn:microsoft.com/office/officeart/2005/8/layout/StepDownProcess"/>
    <dgm:cxn modelId="{CC9DF2A6-BD8F-4F04-A6E6-7F41BBAC460D}" type="presParOf" srcId="{E917D433-CA6C-48C8-8BA4-7082027F260F}" destId="{552D7704-6A4B-418D-9B3A-D53AFF3977C8}" srcOrd="0" destOrd="0" presId="urn:microsoft.com/office/officeart/2005/8/layout/StepDownProcess"/>
    <dgm:cxn modelId="{BC9F161D-C2EA-42A1-84D6-4C3CE2FDD0EA}" type="presParOf" srcId="{E917D433-CA6C-48C8-8BA4-7082027F260F}" destId="{0D73CA6A-3CF8-430D-8998-A43FCCBFE712}" srcOrd="1" destOrd="0" presId="urn:microsoft.com/office/officeart/2005/8/layout/StepDownProcess"/>
    <dgm:cxn modelId="{E52F5714-85B3-4642-933B-9CD9AE667DE0}" type="presParOf" srcId="{E917D433-CA6C-48C8-8BA4-7082027F260F}" destId="{2716819A-3B54-419C-B604-C16A7EB41EDA}" srcOrd="2" destOrd="0" presId="urn:microsoft.com/office/officeart/2005/8/layout/StepDownProcess"/>
    <dgm:cxn modelId="{4958FE11-1F7C-4D92-A76E-0FACA7048DAE}" type="presParOf" srcId="{4D0F6EF6-940E-40E3-BCBE-271FFECBACA4}" destId="{7A5589D7-E219-4E5A-915C-45C341B39A99}" srcOrd="5" destOrd="0" presId="urn:microsoft.com/office/officeart/2005/8/layout/StepDownProcess"/>
    <dgm:cxn modelId="{CB319481-D50B-46A2-8379-D826CE17C856}" type="presParOf" srcId="{4D0F6EF6-940E-40E3-BCBE-271FFECBACA4}" destId="{8ADE6E18-6BD6-42A4-8293-863E072C411A}" srcOrd="6" destOrd="0" presId="urn:microsoft.com/office/officeart/2005/8/layout/StepDownProcess"/>
    <dgm:cxn modelId="{BB64B12C-CD5C-4808-8F7A-FD9772A58AE4}" type="presParOf" srcId="{8ADE6E18-6BD6-42A4-8293-863E072C411A}" destId="{F771F7BD-40C4-4118-A63C-43C468793B2D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C7A1B87-757F-4C90-AA23-6E0E10CE5D45}" type="doc">
      <dgm:prSet loTypeId="urn:microsoft.com/office/officeart/2005/8/layout/default#3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2E9191A4-B6B2-49BA-AAD9-F97076A3AD73}">
      <dgm:prSet phldrT="[Text]"/>
      <dgm:spPr/>
      <dgm:t>
        <a:bodyPr/>
        <a:lstStyle/>
        <a:p>
          <a:r>
            <a:rPr lang="en-US" dirty="0" err="1" smtClean="0"/>
            <a:t>Gaji</a:t>
          </a:r>
          <a:r>
            <a:rPr lang="en-US" dirty="0" smtClean="0"/>
            <a:t> </a:t>
          </a:r>
          <a:r>
            <a:rPr lang="en-US" dirty="0" err="1" smtClean="0"/>
            <a:t>Pokok</a:t>
          </a:r>
          <a:endParaRPr lang="en-US" dirty="0"/>
        </a:p>
      </dgm:t>
    </dgm:pt>
    <dgm:pt modelId="{B9EE013D-3747-4F31-B5A0-05B3502ABD3E}" type="parTrans" cxnId="{FFBDB347-CD99-4DF6-8BD7-6F9139CEC803}">
      <dgm:prSet/>
      <dgm:spPr/>
      <dgm:t>
        <a:bodyPr/>
        <a:lstStyle/>
        <a:p>
          <a:endParaRPr lang="en-US"/>
        </a:p>
      </dgm:t>
    </dgm:pt>
    <dgm:pt modelId="{E97B4D38-B7CA-42CA-B4B2-A7BFAC299515}" type="sibTrans" cxnId="{FFBDB347-CD99-4DF6-8BD7-6F9139CEC803}">
      <dgm:prSet/>
      <dgm:spPr/>
      <dgm:t>
        <a:bodyPr/>
        <a:lstStyle/>
        <a:p>
          <a:endParaRPr lang="en-US"/>
        </a:p>
      </dgm:t>
    </dgm:pt>
    <dgm:pt modelId="{1E0E08B0-8FE3-46DA-A9A9-78B15E100810}">
      <dgm:prSet phldrT="[Text]"/>
      <dgm:spPr/>
      <dgm:t>
        <a:bodyPr/>
        <a:lstStyle/>
        <a:p>
          <a:r>
            <a:rPr lang="en-US" dirty="0" err="1" smtClean="0"/>
            <a:t>Tunjangan</a:t>
          </a:r>
          <a:r>
            <a:rPr lang="en-US" dirty="0" smtClean="0"/>
            <a:t> </a:t>
          </a:r>
          <a:r>
            <a:rPr lang="en-US" dirty="0" err="1" smtClean="0"/>
            <a:t>Berkesinambungan</a:t>
          </a:r>
          <a:endParaRPr lang="en-US" dirty="0"/>
        </a:p>
      </dgm:t>
    </dgm:pt>
    <dgm:pt modelId="{47667B70-1F12-40CE-BFB2-EB61C5AEE72D}" type="parTrans" cxnId="{7544CD62-FA0E-4F8B-A7BD-F6C25A853DE8}">
      <dgm:prSet/>
      <dgm:spPr/>
      <dgm:t>
        <a:bodyPr/>
        <a:lstStyle/>
        <a:p>
          <a:endParaRPr lang="en-US"/>
        </a:p>
      </dgm:t>
    </dgm:pt>
    <dgm:pt modelId="{4CE91A7F-FF5C-41DD-9FDE-34CED71CA230}" type="sibTrans" cxnId="{7544CD62-FA0E-4F8B-A7BD-F6C25A853DE8}">
      <dgm:prSet/>
      <dgm:spPr/>
      <dgm:t>
        <a:bodyPr/>
        <a:lstStyle/>
        <a:p>
          <a:endParaRPr lang="en-US"/>
        </a:p>
      </dgm:t>
    </dgm:pt>
    <dgm:pt modelId="{F2DB91DE-6092-4D36-B95C-99B75534D3AE}">
      <dgm:prSet phldrT="[Text]"/>
      <dgm:spPr/>
      <dgm:t>
        <a:bodyPr/>
        <a:lstStyle/>
        <a:p>
          <a:r>
            <a:rPr lang="en-US" dirty="0" err="1" smtClean="0"/>
            <a:t>Imbalan</a:t>
          </a:r>
          <a:r>
            <a:rPr lang="en-US" dirty="0" smtClean="0"/>
            <a:t> </a:t>
          </a:r>
          <a:r>
            <a:rPr lang="en-US" dirty="0" err="1" smtClean="0"/>
            <a:t>Tahunan</a:t>
          </a:r>
          <a:endParaRPr lang="en-US" dirty="0"/>
        </a:p>
      </dgm:t>
    </dgm:pt>
    <dgm:pt modelId="{1DF87918-C679-4BF7-A0F3-0F43F9ED1C91}" type="parTrans" cxnId="{1148CFEE-B34E-43D1-BD9D-77332E6E4F90}">
      <dgm:prSet/>
      <dgm:spPr/>
      <dgm:t>
        <a:bodyPr/>
        <a:lstStyle/>
        <a:p>
          <a:endParaRPr lang="en-US"/>
        </a:p>
      </dgm:t>
    </dgm:pt>
    <dgm:pt modelId="{2186A1A2-C9F1-4FAF-8AE1-41056631C321}" type="sibTrans" cxnId="{1148CFEE-B34E-43D1-BD9D-77332E6E4F90}">
      <dgm:prSet/>
      <dgm:spPr/>
      <dgm:t>
        <a:bodyPr/>
        <a:lstStyle/>
        <a:p>
          <a:endParaRPr lang="en-US"/>
        </a:p>
      </dgm:t>
    </dgm:pt>
    <dgm:pt modelId="{6902D97E-CD7A-4A57-BE33-954350B83D74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Natura</a:t>
          </a:r>
          <a:endParaRPr lang="en-US" dirty="0">
            <a:solidFill>
              <a:schemeClr val="tx1"/>
            </a:solidFill>
          </a:endParaRPr>
        </a:p>
      </dgm:t>
    </dgm:pt>
    <dgm:pt modelId="{191AF5C2-FCE1-4EF3-850F-43B475D7C90C}" type="parTrans" cxnId="{218F8090-E88F-4A5D-8486-872F59256530}">
      <dgm:prSet/>
      <dgm:spPr/>
      <dgm:t>
        <a:bodyPr/>
        <a:lstStyle/>
        <a:p>
          <a:endParaRPr lang="en-US"/>
        </a:p>
      </dgm:t>
    </dgm:pt>
    <dgm:pt modelId="{E77EA9A8-B292-47C2-B389-85BA45F0F059}" type="sibTrans" cxnId="{218F8090-E88F-4A5D-8486-872F59256530}">
      <dgm:prSet/>
      <dgm:spPr/>
      <dgm:t>
        <a:bodyPr/>
        <a:lstStyle/>
        <a:p>
          <a:endParaRPr lang="en-US"/>
        </a:p>
      </dgm:t>
    </dgm:pt>
    <dgm:pt modelId="{31C4458B-2250-4121-84CC-222D7A34AD37}">
      <dgm:prSet phldrT="[Text]"/>
      <dgm:spPr/>
      <dgm:t>
        <a:bodyPr/>
        <a:lstStyle/>
        <a:p>
          <a:r>
            <a:rPr lang="en-US" dirty="0" err="1" smtClean="0"/>
            <a:t>Uang</a:t>
          </a:r>
          <a:r>
            <a:rPr lang="en-US" dirty="0" smtClean="0"/>
            <a:t> </a:t>
          </a:r>
          <a:r>
            <a:rPr lang="en-US" dirty="0" err="1" smtClean="0"/>
            <a:t>Rapel</a:t>
          </a:r>
          <a:endParaRPr lang="en-US" dirty="0"/>
        </a:p>
      </dgm:t>
    </dgm:pt>
    <dgm:pt modelId="{9ED09FC6-87E7-4410-A60F-9E65AF40C3BA}" type="parTrans" cxnId="{4D3586B6-ABF0-4C08-93A6-74DCBB5DFF52}">
      <dgm:prSet/>
      <dgm:spPr/>
      <dgm:t>
        <a:bodyPr/>
        <a:lstStyle/>
        <a:p>
          <a:endParaRPr lang="en-US"/>
        </a:p>
      </dgm:t>
    </dgm:pt>
    <dgm:pt modelId="{1CFF6DEC-E10D-411B-B439-BEC3CF3B5C95}" type="sibTrans" cxnId="{4D3586B6-ABF0-4C08-93A6-74DCBB5DFF52}">
      <dgm:prSet/>
      <dgm:spPr/>
      <dgm:t>
        <a:bodyPr/>
        <a:lstStyle/>
        <a:p>
          <a:endParaRPr lang="en-US"/>
        </a:p>
      </dgm:t>
    </dgm:pt>
    <dgm:pt modelId="{4701B4C3-789F-46F5-810E-225F68B8462D}" type="pres">
      <dgm:prSet presAssocID="{DC7A1B87-757F-4C90-AA23-6E0E10CE5D4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8F2FC5-1F77-47E0-9BC1-7FA072B35B8E}" type="pres">
      <dgm:prSet presAssocID="{2E9191A4-B6B2-49BA-AAD9-F97076A3AD7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9B1524-6DD1-4EA9-B0BD-EBBBE214958D}" type="pres">
      <dgm:prSet presAssocID="{E97B4D38-B7CA-42CA-B4B2-A7BFAC299515}" presName="sibTrans" presStyleCnt="0"/>
      <dgm:spPr/>
    </dgm:pt>
    <dgm:pt modelId="{71DA27BC-5D19-4950-8AC6-924EAF70BA16}" type="pres">
      <dgm:prSet presAssocID="{1E0E08B0-8FE3-46DA-A9A9-78B15E10081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135E13-F9F0-4F26-A289-D477708647DC}" type="pres">
      <dgm:prSet presAssocID="{4CE91A7F-FF5C-41DD-9FDE-34CED71CA230}" presName="sibTrans" presStyleCnt="0"/>
      <dgm:spPr/>
    </dgm:pt>
    <dgm:pt modelId="{98D0FFF0-A465-45CB-8A8F-1D4653366724}" type="pres">
      <dgm:prSet presAssocID="{31C4458B-2250-4121-84CC-222D7A34AD3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ECF39-FF1A-4AC4-A465-5157547D0C95}" type="pres">
      <dgm:prSet presAssocID="{1CFF6DEC-E10D-411B-B439-BEC3CF3B5C95}" presName="sibTrans" presStyleCnt="0"/>
      <dgm:spPr/>
    </dgm:pt>
    <dgm:pt modelId="{6B81CD2E-B9B0-46A0-B63D-A69E8D65DA76}" type="pres">
      <dgm:prSet presAssocID="{F2DB91DE-6092-4D36-B95C-99B75534D3A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0BA9BA-0F43-4B34-88F0-2DB5F8D98C01}" type="pres">
      <dgm:prSet presAssocID="{2186A1A2-C9F1-4FAF-8AE1-41056631C321}" presName="sibTrans" presStyleCnt="0"/>
      <dgm:spPr/>
    </dgm:pt>
    <dgm:pt modelId="{C6BBE9D9-3C9C-4D71-A0B9-30710D5D3E2E}" type="pres">
      <dgm:prSet presAssocID="{6902D97E-CD7A-4A57-BE33-954350B83D7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B76A65-D15B-41CC-807F-E819D9F31560}" type="presOf" srcId="{DC7A1B87-757F-4C90-AA23-6E0E10CE5D45}" destId="{4701B4C3-789F-46F5-810E-225F68B8462D}" srcOrd="0" destOrd="0" presId="urn:microsoft.com/office/officeart/2005/8/layout/default#3"/>
    <dgm:cxn modelId="{1148CFEE-B34E-43D1-BD9D-77332E6E4F90}" srcId="{DC7A1B87-757F-4C90-AA23-6E0E10CE5D45}" destId="{F2DB91DE-6092-4D36-B95C-99B75534D3AE}" srcOrd="3" destOrd="0" parTransId="{1DF87918-C679-4BF7-A0F3-0F43F9ED1C91}" sibTransId="{2186A1A2-C9F1-4FAF-8AE1-41056631C321}"/>
    <dgm:cxn modelId="{9E8FAD8E-7B37-43F0-A30E-4158CDA1D31C}" type="presOf" srcId="{1E0E08B0-8FE3-46DA-A9A9-78B15E100810}" destId="{71DA27BC-5D19-4950-8AC6-924EAF70BA16}" srcOrd="0" destOrd="0" presId="urn:microsoft.com/office/officeart/2005/8/layout/default#3"/>
    <dgm:cxn modelId="{7544CD62-FA0E-4F8B-A7BD-F6C25A853DE8}" srcId="{DC7A1B87-757F-4C90-AA23-6E0E10CE5D45}" destId="{1E0E08B0-8FE3-46DA-A9A9-78B15E100810}" srcOrd="1" destOrd="0" parTransId="{47667B70-1F12-40CE-BFB2-EB61C5AEE72D}" sibTransId="{4CE91A7F-FF5C-41DD-9FDE-34CED71CA230}"/>
    <dgm:cxn modelId="{FFBDB347-CD99-4DF6-8BD7-6F9139CEC803}" srcId="{DC7A1B87-757F-4C90-AA23-6E0E10CE5D45}" destId="{2E9191A4-B6B2-49BA-AAD9-F97076A3AD73}" srcOrd="0" destOrd="0" parTransId="{B9EE013D-3747-4F31-B5A0-05B3502ABD3E}" sibTransId="{E97B4D38-B7CA-42CA-B4B2-A7BFAC299515}"/>
    <dgm:cxn modelId="{89BD1C70-ADFC-47D0-B9E1-61FB7E3B027B}" type="presOf" srcId="{6902D97E-CD7A-4A57-BE33-954350B83D74}" destId="{C6BBE9D9-3C9C-4D71-A0B9-30710D5D3E2E}" srcOrd="0" destOrd="0" presId="urn:microsoft.com/office/officeart/2005/8/layout/default#3"/>
    <dgm:cxn modelId="{F0F5AE16-799A-4C9A-A3CE-FD9362718911}" type="presOf" srcId="{F2DB91DE-6092-4D36-B95C-99B75534D3AE}" destId="{6B81CD2E-B9B0-46A0-B63D-A69E8D65DA76}" srcOrd="0" destOrd="0" presId="urn:microsoft.com/office/officeart/2005/8/layout/default#3"/>
    <dgm:cxn modelId="{DD8DBB55-8D8B-4579-AB67-836C4BB35C8D}" type="presOf" srcId="{2E9191A4-B6B2-49BA-AAD9-F97076A3AD73}" destId="{FD8F2FC5-1F77-47E0-9BC1-7FA072B35B8E}" srcOrd="0" destOrd="0" presId="urn:microsoft.com/office/officeart/2005/8/layout/default#3"/>
    <dgm:cxn modelId="{817CB712-6349-4CEA-BCB4-86DA6C5E00CF}" type="presOf" srcId="{31C4458B-2250-4121-84CC-222D7A34AD37}" destId="{98D0FFF0-A465-45CB-8A8F-1D4653366724}" srcOrd="0" destOrd="0" presId="urn:microsoft.com/office/officeart/2005/8/layout/default#3"/>
    <dgm:cxn modelId="{218F8090-E88F-4A5D-8486-872F59256530}" srcId="{DC7A1B87-757F-4C90-AA23-6E0E10CE5D45}" destId="{6902D97E-CD7A-4A57-BE33-954350B83D74}" srcOrd="4" destOrd="0" parTransId="{191AF5C2-FCE1-4EF3-850F-43B475D7C90C}" sibTransId="{E77EA9A8-B292-47C2-B389-85BA45F0F059}"/>
    <dgm:cxn modelId="{4D3586B6-ABF0-4C08-93A6-74DCBB5DFF52}" srcId="{DC7A1B87-757F-4C90-AA23-6E0E10CE5D45}" destId="{31C4458B-2250-4121-84CC-222D7A34AD37}" srcOrd="2" destOrd="0" parTransId="{9ED09FC6-87E7-4410-A60F-9E65AF40C3BA}" sibTransId="{1CFF6DEC-E10D-411B-B439-BEC3CF3B5C95}"/>
    <dgm:cxn modelId="{EAE2F7D4-E3BD-490F-9313-49F0B091EB23}" type="presParOf" srcId="{4701B4C3-789F-46F5-810E-225F68B8462D}" destId="{FD8F2FC5-1F77-47E0-9BC1-7FA072B35B8E}" srcOrd="0" destOrd="0" presId="urn:microsoft.com/office/officeart/2005/8/layout/default#3"/>
    <dgm:cxn modelId="{788AF896-73B7-4B59-9019-0DD711A7BBCF}" type="presParOf" srcId="{4701B4C3-789F-46F5-810E-225F68B8462D}" destId="{CE9B1524-6DD1-4EA9-B0BD-EBBBE214958D}" srcOrd="1" destOrd="0" presId="urn:microsoft.com/office/officeart/2005/8/layout/default#3"/>
    <dgm:cxn modelId="{18786DE1-7FA6-419B-9D25-79BFB16D2357}" type="presParOf" srcId="{4701B4C3-789F-46F5-810E-225F68B8462D}" destId="{71DA27BC-5D19-4950-8AC6-924EAF70BA16}" srcOrd="2" destOrd="0" presId="urn:microsoft.com/office/officeart/2005/8/layout/default#3"/>
    <dgm:cxn modelId="{FC2CCA3B-008D-471B-806F-71680283E552}" type="presParOf" srcId="{4701B4C3-789F-46F5-810E-225F68B8462D}" destId="{61135E13-F9F0-4F26-A289-D477708647DC}" srcOrd="3" destOrd="0" presId="urn:microsoft.com/office/officeart/2005/8/layout/default#3"/>
    <dgm:cxn modelId="{201A4274-D934-450A-B308-A26F271D4544}" type="presParOf" srcId="{4701B4C3-789F-46F5-810E-225F68B8462D}" destId="{98D0FFF0-A465-45CB-8A8F-1D4653366724}" srcOrd="4" destOrd="0" presId="urn:microsoft.com/office/officeart/2005/8/layout/default#3"/>
    <dgm:cxn modelId="{C7809640-D138-4287-893E-BEEA2E8FF929}" type="presParOf" srcId="{4701B4C3-789F-46F5-810E-225F68B8462D}" destId="{D1BECF39-FF1A-4AC4-A465-5157547D0C95}" srcOrd="5" destOrd="0" presId="urn:microsoft.com/office/officeart/2005/8/layout/default#3"/>
    <dgm:cxn modelId="{5688B71F-7BD9-4B6A-81E8-7CCD0BBDE91D}" type="presParOf" srcId="{4701B4C3-789F-46F5-810E-225F68B8462D}" destId="{6B81CD2E-B9B0-46A0-B63D-A69E8D65DA76}" srcOrd="6" destOrd="0" presId="urn:microsoft.com/office/officeart/2005/8/layout/default#3"/>
    <dgm:cxn modelId="{C5BB4163-4AF0-4AD3-8425-9FA72D945C55}" type="presParOf" srcId="{4701B4C3-789F-46F5-810E-225F68B8462D}" destId="{EC0BA9BA-0F43-4B34-88F0-2DB5F8D98C01}" srcOrd="7" destOrd="0" presId="urn:microsoft.com/office/officeart/2005/8/layout/default#3"/>
    <dgm:cxn modelId="{CA246E2A-7B75-4661-8621-C643A13EACFF}" type="presParOf" srcId="{4701B4C3-789F-46F5-810E-225F68B8462D}" destId="{C6BBE9D9-3C9C-4D71-A0B9-30710D5D3E2E}" srcOrd="8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C7A1B87-757F-4C90-AA23-6E0E10CE5D45}" type="doc">
      <dgm:prSet loTypeId="urn:microsoft.com/office/officeart/2005/8/layout/default#4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2E9191A4-B6B2-49BA-AAD9-F97076A3AD73}">
      <dgm:prSet phldrT="[Text]"/>
      <dgm:spPr/>
      <dgm:t>
        <a:bodyPr/>
        <a:lstStyle/>
        <a:p>
          <a:r>
            <a:rPr lang="en-US" dirty="0" err="1" smtClean="0"/>
            <a:t>Jasa</a:t>
          </a:r>
          <a:r>
            <a:rPr lang="en-US" dirty="0" smtClean="0"/>
            <a:t> </a:t>
          </a:r>
          <a:r>
            <a:rPr lang="en-US" dirty="0" err="1" smtClean="0"/>
            <a:t>Produksi</a:t>
          </a:r>
          <a:endParaRPr lang="en-US" dirty="0"/>
        </a:p>
      </dgm:t>
    </dgm:pt>
    <dgm:pt modelId="{B9EE013D-3747-4F31-B5A0-05B3502ABD3E}" type="parTrans" cxnId="{FFBDB347-CD99-4DF6-8BD7-6F9139CEC803}">
      <dgm:prSet/>
      <dgm:spPr/>
      <dgm:t>
        <a:bodyPr/>
        <a:lstStyle/>
        <a:p>
          <a:endParaRPr lang="en-US"/>
        </a:p>
      </dgm:t>
    </dgm:pt>
    <dgm:pt modelId="{E97B4D38-B7CA-42CA-B4B2-A7BFAC299515}" type="sibTrans" cxnId="{FFBDB347-CD99-4DF6-8BD7-6F9139CEC803}">
      <dgm:prSet/>
      <dgm:spPr/>
      <dgm:t>
        <a:bodyPr/>
        <a:lstStyle/>
        <a:p>
          <a:endParaRPr lang="en-US"/>
        </a:p>
      </dgm:t>
    </dgm:pt>
    <dgm:pt modelId="{6902D97E-CD7A-4A57-BE33-954350B83D74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Bonus</a:t>
          </a:r>
          <a:endParaRPr lang="en-US" dirty="0">
            <a:solidFill>
              <a:schemeClr val="tx1"/>
            </a:solidFill>
          </a:endParaRPr>
        </a:p>
      </dgm:t>
    </dgm:pt>
    <dgm:pt modelId="{E77EA9A8-B292-47C2-B389-85BA45F0F059}" type="sibTrans" cxnId="{218F8090-E88F-4A5D-8486-872F59256530}">
      <dgm:prSet/>
      <dgm:spPr/>
      <dgm:t>
        <a:bodyPr/>
        <a:lstStyle/>
        <a:p>
          <a:endParaRPr lang="en-US"/>
        </a:p>
      </dgm:t>
    </dgm:pt>
    <dgm:pt modelId="{191AF5C2-FCE1-4EF3-850F-43B475D7C90C}" type="parTrans" cxnId="{218F8090-E88F-4A5D-8486-872F59256530}">
      <dgm:prSet/>
      <dgm:spPr/>
      <dgm:t>
        <a:bodyPr/>
        <a:lstStyle/>
        <a:p>
          <a:endParaRPr lang="en-US"/>
        </a:p>
      </dgm:t>
    </dgm:pt>
    <dgm:pt modelId="{F2DB91DE-6092-4D36-B95C-99B75534D3AE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Tunjangan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Hari</a:t>
          </a:r>
          <a:r>
            <a:rPr lang="en-US" dirty="0" smtClean="0">
              <a:solidFill>
                <a:schemeClr val="tx1"/>
              </a:solidFill>
            </a:rPr>
            <a:t> Raya </a:t>
          </a:r>
          <a:r>
            <a:rPr lang="en-US" dirty="0" err="1" smtClean="0">
              <a:solidFill>
                <a:schemeClr val="tx1"/>
              </a:solidFill>
            </a:rPr>
            <a:t>atau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Tahun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Baru</a:t>
          </a:r>
          <a:endParaRPr lang="en-US" dirty="0">
            <a:solidFill>
              <a:schemeClr val="tx1"/>
            </a:solidFill>
          </a:endParaRPr>
        </a:p>
      </dgm:t>
    </dgm:pt>
    <dgm:pt modelId="{2186A1A2-C9F1-4FAF-8AE1-41056631C321}" type="sibTrans" cxnId="{1148CFEE-B34E-43D1-BD9D-77332E6E4F90}">
      <dgm:prSet/>
      <dgm:spPr/>
      <dgm:t>
        <a:bodyPr/>
        <a:lstStyle/>
        <a:p>
          <a:endParaRPr lang="en-US"/>
        </a:p>
      </dgm:t>
    </dgm:pt>
    <dgm:pt modelId="{1DF87918-C679-4BF7-A0F3-0F43F9ED1C91}" type="parTrans" cxnId="{1148CFEE-B34E-43D1-BD9D-77332E6E4F90}">
      <dgm:prSet/>
      <dgm:spPr/>
      <dgm:t>
        <a:bodyPr/>
        <a:lstStyle/>
        <a:p>
          <a:endParaRPr lang="en-US"/>
        </a:p>
      </dgm:t>
    </dgm:pt>
    <dgm:pt modelId="{31C4458B-2250-4121-84CC-222D7A34AD37}">
      <dgm:prSet phldrT="[Text]"/>
      <dgm:spPr/>
      <dgm:t>
        <a:bodyPr/>
        <a:lstStyle/>
        <a:p>
          <a:r>
            <a:rPr lang="en-US" dirty="0" err="1" smtClean="0"/>
            <a:t>Gratifikasi</a:t>
          </a:r>
          <a:endParaRPr lang="en-US" dirty="0"/>
        </a:p>
      </dgm:t>
    </dgm:pt>
    <dgm:pt modelId="{1CFF6DEC-E10D-411B-B439-BEC3CF3B5C95}" type="sibTrans" cxnId="{4D3586B6-ABF0-4C08-93A6-74DCBB5DFF52}">
      <dgm:prSet/>
      <dgm:spPr/>
      <dgm:t>
        <a:bodyPr/>
        <a:lstStyle/>
        <a:p>
          <a:endParaRPr lang="en-US"/>
        </a:p>
      </dgm:t>
    </dgm:pt>
    <dgm:pt modelId="{9ED09FC6-87E7-4410-A60F-9E65AF40C3BA}" type="parTrans" cxnId="{4D3586B6-ABF0-4C08-93A6-74DCBB5DFF52}">
      <dgm:prSet/>
      <dgm:spPr/>
      <dgm:t>
        <a:bodyPr/>
        <a:lstStyle/>
        <a:p>
          <a:endParaRPr lang="en-US"/>
        </a:p>
      </dgm:t>
    </dgm:pt>
    <dgm:pt modelId="{1E0E08B0-8FE3-46DA-A9A9-78B15E100810}">
      <dgm:prSet phldrT="[Text]"/>
      <dgm:spPr/>
      <dgm:t>
        <a:bodyPr/>
        <a:lstStyle/>
        <a:p>
          <a:r>
            <a:rPr lang="en-US" dirty="0" err="1" smtClean="0"/>
            <a:t>Tantiem</a:t>
          </a:r>
          <a:endParaRPr lang="en-US" dirty="0"/>
        </a:p>
      </dgm:t>
    </dgm:pt>
    <dgm:pt modelId="{4CE91A7F-FF5C-41DD-9FDE-34CED71CA230}" type="sibTrans" cxnId="{7544CD62-FA0E-4F8B-A7BD-F6C25A853DE8}">
      <dgm:prSet/>
      <dgm:spPr/>
      <dgm:t>
        <a:bodyPr/>
        <a:lstStyle/>
        <a:p>
          <a:endParaRPr lang="en-US"/>
        </a:p>
      </dgm:t>
    </dgm:pt>
    <dgm:pt modelId="{47667B70-1F12-40CE-BFB2-EB61C5AEE72D}" type="parTrans" cxnId="{7544CD62-FA0E-4F8B-A7BD-F6C25A853DE8}">
      <dgm:prSet/>
      <dgm:spPr/>
      <dgm:t>
        <a:bodyPr/>
        <a:lstStyle/>
        <a:p>
          <a:endParaRPr lang="en-US"/>
        </a:p>
      </dgm:t>
    </dgm:pt>
    <dgm:pt modelId="{BB969F61-2F71-459B-A7D8-B0366BA72CB8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Premi</a:t>
          </a:r>
          <a:endParaRPr lang="en-US" dirty="0">
            <a:solidFill>
              <a:schemeClr val="tx1"/>
            </a:solidFill>
          </a:endParaRPr>
        </a:p>
      </dgm:t>
    </dgm:pt>
    <dgm:pt modelId="{4D7580F5-8849-4735-938F-315C55B2DC0D}" type="parTrans" cxnId="{D9E8DBBC-55D7-45A9-8031-A361C8BB92BC}">
      <dgm:prSet/>
      <dgm:spPr/>
      <dgm:t>
        <a:bodyPr/>
        <a:lstStyle/>
        <a:p>
          <a:endParaRPr lang="en-US"/>
        </a:p>
      </dgm:t>
    </dgm:pt>
    <dgm:pt modelId="{BCFFA796-F9E7-4B4C-B716-888D65587E94}" type="sibTrans" cxnId="{D9E8DBBC-55D7-45A9-8031-A361C8BB92BC}">
      <dgm:prSet/>
      <dgm:spPr/>
      <dgm:t>
        <a:bodyPr/>
        <a:lstStyle/>
        <a:p>
          <a:endParaRPr lang="en-US"/>
        </a:p>
      </dgm:t>
    </dgm:pt>
    <dgm:pt modelId="{2F65BDC1-14C5-4561-A84C-701A31D303FE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Penghasilan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Sejenis</a:t>
          </a:r>
          <a:r>
            <a:rPr lang="en-US" dirty="0" smtClean="0">
              <a:solidFill>
                <a:schemeClr val="tx1"/>
              </a:solidFill>
            </a:rPr>
            <a:t> Lain</a:t>
          </a:r>
          <a:endParaRPr lang="en-US" dirty="0">
            <a:solidFill>
              <a:schemeClr val="tx1"/>
            </a:solidFill>
          </a:endParaRPr>
        </a:p>
      </dgm:t>
    </dgm:pt>
    <dgm:pt modelId="{03B51918-BFD9-4EFA-A6C1-79AA6AD965EE}" type="parTrans" cxnId="{2F925BB6-05DB-4335-A07C-FE0BDEBDBD3B}">
      <dgm:prSet/>
      <dgm:spPr/>
      <dgm:t>
        <a:bodyPr/>
        <a:lstStyle/>
        <a:p>
          <a:endParaRPr lang="en-US"/>
        </a:p>
      </dgm:t>
    </dgm:pt>
    <dgm:pt modelId="{B89DFFF1-857C-4D30-96A7-4764EEDB49B5}" type="sibTrans" cxnId="{2F925BB6-05DB-4335-A07C-FE0BDEBDBD3B}">
      <dgm:prSet/>
      <dgm:spPr/>
      <dgm:t>
        <a:bodyPr/>
        <a:lstStyle/>
        <a:p>
          <a:endParaRPr lang="en-US"/>
        </a:p>
      </dgm:t>
    </dgm:pt>
    <dgm:pt modelId="{4701B4C3-789F-46F5-810E-225F68B8462D}" type="pres">
      <dgm:prSet presAssocID="{DC7A1B87-757F-4C90-AA23-6E0E10CE5D4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8F2FC5-1F77-47E0-9BC1-7FA072B35B8E}" type="pres">
      <dgm:prSet presAssocID="{2E9191A4-B6B2-49BA-AAD9-F97076A3AD73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9B1524-6DD1-4EA9-B0BD-EBBBE214958D}" type="pres">
      <dgm:prSet presAssocID="{E97B4D38-B7CA-42CA-B4B2-A7BFAC299515}" presName="sibTrans" presStyleCnt="0"/>
      <dgm:spPr/>
    </dgm:pt>
    <dgm:pt modelId="{71DA27BC-5D19-4950-8AC6-924EAF70BA16}" type="pres">
      <dgm:prSet presAssocID="{1E0E08B0-8FE3-46DA-A9A9-78B15E100810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135E13-F9F0-4F26-A289-D477708647DC}" type="pres">
      <dgm:prSet presAssocID="{4CE91A7F-FF5C-41DD-9FDE-34CED71CA230}" presName="sibTrans" presStyleCnt="0"/>
      <dgm:spPr/>
    </dgm:pt>
    <dgm:pt modelId="{98D0FFF0-A465-45CB-8A8F-1D4653366724}" type="pres">
      <dgm:prSet presAssocID="{31C4458B-2250-4121-84CC-222D7A34AD37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ECF39-FF1A-4AC4-A465-5157547D0C95}" type="pres">
      <dgm:prSet presAssocID="{1CFF6DEC-E10D-411B-B439-BEC3CF3B5C95}" presName="sibTrans" presStyleCnt="0"/>
      <dgm:spPr/>
    </dgm:pt>
    <dgm:pt modelId="{6B81CD2E-B9B0-46A0-B63D-A69E8D65DA76}" type="pres">
      <dgm:prSet presAssocID="{F2DB91DE-6092-4D36-B95C-99B75534D3AE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0BA9BA-0F43-4B34-88F0-2DB5F8D98C01}" type="pres">
      <dgm:prSet presAssocID="{2186A1A2-C9F1-4FAF-8AE1-41056631C321}" presName="sibTrans" presStyleCnt="0"/>
      <dgm:spPr/>
    </dgm:pt>
    <dgm:pt modelId="{C6BBE9D9-3C9C-4D71-A0B9-30710D5D3E2E}" type="pres">
      <dgm:prSet presAssocID="{6902D97E-CD7A-4A57-BE33-954350B83D74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4C4C14-25A8-4CB1-BB0A-3A7F52AFBFE4}" type="pres">
      <dgm:prSet presAssocID="{E77EA9A8-B292-47C2-B389-85BA45F0F059}" presName="sibTrans" presStyleCnt="0"/>
      <dgm:spPr/>
    </dgm:pt>
    <dgm:pt modelId="{9CCDEC44-86F8-4D59-806C-56FCF2DFEE3F}" type="pres">
      <dgm:prSet presAssocID="{BB969F61-2F71-459B-A7D8-B0366BA72CB8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C48B53-B0F8-4D0A-8DA2-EF96D6802729}" type="pres">
      <dgm:prSet presAssocID="{BCFFA796-F9E7-4B4C-B716-888D65587E94}" presName="sibTrans" presStyleCnt="0"/>
      <dgm:spPr/>
    </dgm:pt>
    <dgm:pt modelId="{516F45E1-06CB-4A98-A2F7-346D0EDF3F3D}" type="pres">
      <dgm:prSet presAssocID="{2F65BDC1-14C5-4561-A84C-701A31D303FE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0BEDEC-3159-4DD7-9FCC-F901BDBE1A71}" type="presOf" srcId="{31C4458B-2250-4121-84CC-222D7A34AD37}" destId="{98D0FFF0-A465-45CB-8A8F-1D4653366724}" srcOrd="0" destOrd="0" presId="urn:microsoft.com/office/officeart/2005/8/layout/default#4"/>
    <dgm:cxn modelId="{B4B4F134-181B-436B-A2E6-681BF761248C}" type="presOf" srcId="{2F65BDC1-14C5-4561-A84C-701A31D303FE}" destId="{516F45E1-06CB-4A98-A2F7-346D0EDF3F3D}" srcOrd="0" destOrd="0" presId="urn:microsoft.com/office/officeart/2005/8/layout/default#4"/>
    <dgm:cxn modelId="{2C9261BE-62BA-453C-9BC1-770663BFE4BB}" type="presOf" srcId="{F2DB91DE-6092-4D36-B95C-99B75534D3AE}" destId="{6B81CD2E-B9B0-46A0-B63D-A69E8D65DA76}" srcOrd="0" destOrd="0" presId="urn:microsoft.com/office/officeart/2005/8/layout/default#4"/>
    <dgm:cxn modelId="{7544CD62-FA0E-4F8B-A7BD-F6C25A853DE8}" srcId="{DC7A1B87-757F-4C90-AA23-6E0E10CE5D45}" destId="{1E0E08B0-8FE3-46DA-A9A9-78B15E100810}" srcOrd="1" destOrd="0" parTransId="{47667B70-1F12-40CE-BFB2-EB61C5AEE72D}" sibTransId="{4CE91A7F-FF5C-41DD-9FDE-34CED71CA230}"/>
    <dgm:cxn modelId="{05F8F74B-75C3-4BF8-AE2C-99C7AF6940B7}" type="presOf" srcId="{2E9191A4-B6B2-49BA-AAD9-F97076A3AD73}" destId="{FD8F2FC5-1F77-47E0-9BC1-7FA072B35B8E}" srcOrd="0" destOrd="0" presId="urn:microsoft.com/office/officeart/2005/8/layout/default#4"/>
    <dgm:cxn modelId="{7F516BC0-69AE-4D51-98D4-A69F188EADF0}" type="presOf" srcId="{DC7A1B87-757F-4C90-AA23-6E0E10CE5D45}" destId="{4701B4C3-789F-46F5-810E-225F68B8462D}" srcOrd="0" destOrd="0" presId="urn:microsoft.com/office/officeart/2005/8/layout/default#4"/>
    <dgm:cxn modelId="{D9E8DBBC-55D7-45A9-8031-A361C8BB92BC}" srcId="{DC7A1B87-757F-4C90-AA23-6E0E10CE5D45}" destId="{BB969F61-2F71-459B-A7D8-B0366BA72CB8}" srcOrd="5" destOrd="0" parTransId="{4D7580F5-8849-4735-938F-315C55B2DC0D}" sibTransId="{BCFFA796-F9E7-4B4C-B716-888D65587E94}"/>
    <dgm:cxn modelId="{1148CFEE-B34E-43D1-BD9D-77332E6E4F90}" srcId="{DC7A1B87-757F-4C90-AA23-6E0E10CE5D45}" destId="{F2DB91DE-6092-4D36-B95C-99B75534D3AE}" srcOrd="3" destOrd="0" parTransId="{1DF87918-C679-4BF7-A0F3-0F43F9ED1C91}" sibTransId="{2186A1A2-C9F1-4FAF-8AE1-41056631C321}"/>
    <dgm:cxn modelId="{FFBDB347-CD99-4DF6-8BD7-6F9139CEC803}" srcId="{DC7A1B87-757F-4C90-AA23-6E0E10CE5D45}" destId="{2E9191A4-B6B2-49BA-AAD9-F97076A3AD73}" srcOrd="0" destOrd="0" parTransId="{B9EE013D-3747-4F31-B5A0-05B3502ABD3E}" sibTransId="{E97B4D38-B7CA-42CA-B4B2-A7BFAC299515}"/>
    <dgm:cxn modelId="{D9FD26B0-E3B3-4E58-8653-F7068B426D34}" type="presOf" srcId="{6902D97E-CD7A-4A57-BE33-954350B83D74}" destId="{C6BBE9D9-3C9C-4D71-A0B9-30710D5D3E2E}" srcOrd="0" destOrd="0" presId="urn:microsoft.com/office/officeart/2005/8/layout/default#4"/>
    <dgm:cxn modelId="{218F8090-E88F-4A5D-8486-872F59256530}" srcId="{DC7A1B87-757F-4C90-AA23-6E0E10CE5D45}" destId="{6902D97E-CD7A-4A57-BE33-954350B83D74}" srcOrd="4" destOrd="0" parTransId="{191AF5C2-FCE1-4EF3-850F-43B475D7C90C}" sibTransId="{E77EA9A8-B292-47C2-B389-85BA45F0F059}"/>
    <dgm:cxn modelId="{4D3586B6-ABF0-4C08-93A6-74DCBB5DFF52}" srcId="{DC7A1B87-757F-4C90-AA23-6E0E10CE5D45}" destId="{31C4458B-2250-4121-84CC-222D7A34AD37}" srcOrd="2" destOrd="0" parTransId="{9ED09FC6-87E7-4410-A60F-9E65AF40C3BA}" sibTransId="{1CFF6DEC-E10D-411B-B439-BEC3CF3B5C95}"/>
    <dgm:cxn modelId="{745CD196-3704-4AA3-9F2B-CC01253E413C}" type="presOf" srcId="{BB969F61-2F71-459B-A7D8-B0366BA72CB8}" destId="{9CCDEC44-86F8-4D59-806C-56FCF2DFEE3F}" srcOrd="0" destOrd="0" presId="urn:microsoft.com/office/officeart/2005/8/layout/default#4"/>
    <dgm:cxn modelId="{2F925BB6-05DB-4335-A07C-FE0BDEBDBD3B}" srcId="{DC7A1B87-757F-4C90-AA23-6E0E10CE5D45}" destId="{2F65BDC1-14C5-4561-A84C-701A31D303FE}" srcOrd="6" destOrd="0" parTransId="{03B51918-BFD9-4EFA-A6C1-79AA6AD965EE}" sibTransId="{B89DFFF1-857C-4D30-96A7-4764EEDB49B5}"/>
    <dgm:cxn modelId="{F3E92B12-2571-4378-AC94-2EF55D0F6A31}" type="presOf" srcId="{1E0E08B0-8FE3-46DA-A9A9-78B15E100810}" destId="{71DA27BC-5D19-4950-8AC6-924EAF70BA16}" srcOrd="0" destOrd="0" presId="urn:microsoft.com/office/officeart/2005/8/layout/default#4"/>
    <dgm:cxn modelId="{686E0565-BFE9-4ED1-85DF-6400A6CC2426}" type="presParOf" srcId="{4701B4C3-789F-46F5-810E-225F68B8462D}" destId="{FD8F2FC5-1F77-47E0-9BC1-7FA072B35B8E}" srcOrd="0" destOrd="0" presId="urn:microsoft.com/office/officeart/2005/8/layout/default#4"/>
    <dgm:cxn modelId="{623F1D90-7FBE-455E-8AAE-8563EC842A93}" type="presParOf" srcId="{4701B4C3-789F-46F5-810E-225F68B8462D}" destId="{CE9B1524-6DD1-4EA9-B0BD-EBBBE214958D}" srcOrd="1" destOrd="0" presId="urn:microsoft.com/office/officeart/2005/8/layout/default#4"/>
    <dgm:cxn modelId="{9BBA23BA-3402-4D19-BE4D-821179711D13}" type="presParOf" srcId="{4701B4C3-789F-46F5-810E-225F68B8462D}" destId="{71DA27BC-5D19-4950-8AC6-924EAF70BA16}" srcOrd="2" destOrd="0" presId="urn:microsoft.com/office/officeart/2005/8/layout/default#4"/>
    <dgm:cxn modelId="{319F0D40-0EC6-4FFC-A7FF-B0B2A04E4DCB}" type="presParOf" srcId="{4701B4C3-789F-46F5-810E-225F68B8462D}" destId="{61135E13-F9F0-4F26-A289-D477708647DC}" srcOrd="3" destOrd="0" presId="urn:microsoft.com/office/officeart/2005/8/layout/default#4"/>
    <dgm:cxn modelId="{7AAB76DE-A160-49D5-AB10-1C6D1FF5B329}" type="presParOf" srcId="{4701B4C3-789F-46F5-810E-225F68B8462D}" destId="{98D0FFF0-A465-45CB-8A8F-1D4653366724}" srcOrd="4" destOrd="0" presId="urn:microsoft.com/office/officeart/2005/8/layout/default#4"/>
    <dgm:cxn modelId="{076734B0-683D-4F05-88B4-A3F807ACF161}" type="presParOf" srcId="{4701B4C3-789F-46F5-810E-225F68B8462D}" destId="{D1BECF39-FF1A-4AC4-A465-5157547D0C95}" srcOrd="5" destOrd="0" presId="urn:microsoft.com/office/officeart/2005/8/layout/default#4"/>
    <dgm:cxn modelId="{E13C710F-E00D-4A5D-B071-E0E7D02AC675}" type="presParOf" srcId="{4701B4C3-789F-46F5-810E-225F68B8462D}" destId="{6B81CD2E-B9B0-46A0-B63D-A69E8D65DA76}" srcOrd="6" destOrd="0" presId="urn:microsoft.com/office/officeart/2005/8/layout/default#4"/>
    <dgm:cxn modelId="{B80FEFBC-F728-405C-AEC9-85B72A255110}" type="presParOf" srcId="{4701B4C3-789F-46F5-810E-225F68B8462D}" destId="{EC0BA9BA-0F43-4B34-88F0-2DB5F8D98C01}" srcOrd="7" destOrd="0" presId="urn:microsoft.com/office/officeart/2005/8/layout/default#4"/>
    <dgm:cxn modelId="{B958E561-AD4F-48A4-8A78-38AC5956E743}" type="presParOf" srcId="{4701B4C3-789F-46F5-810E-225F68B8462D}" destId="{C6BBE9D9-3C9C-4D71-A0B9-30710D5D3E2E}" srcOrd="8" destOrd="0" presId="urn:microsoft.com/office/officeart/2005/8/layout/default#4"/>
    <dgm:cxn modelId="{B24ECDB5-F355-4B98-8B9F-7C0FB79F9753}" type="presParOf" srcId="{4701B4C3-789F-46F5-810E-225F68B8462D}" destId="{524C4C14-25A8-4CB1-BB0A-3A7F52AFBFE4}" srcOrd="9" destOrd="0" presId="urn:microsoft.com/office/officeart/2005/8/layout/default#4"/>
    <dgm:cxn modelId="{9A9E6E4F-1138-4ACA-BDA2-7384E1907E76}" type="presParOf" srcId="{4701B4C3-789F-46F5-810E-225F68B8462D}" destId="{9CCDEC44-86F8-4D59-806C-56FCF2DFEE3F}" srcOrd="10" destOrd="0" presId="urn:microsoft.com/office/officeart/2005/8/layout/default#4"/>
    <dgm:cxn modelId="{8B8CAB10-17B4-4B75-B7EC-15564B9F13A2}" type="presParOf" srcId="{4701B4C3-789F-46F5-810E-225F68B8462D}" destId="{C0C48B53-B0F8-4D0A-8DA2-EF96D6802729}" srcOrd="11" destOrd="0" presId="urn:microsoft.com/office/officeart/2005/8/layout/default#4"/>
    <dgm:cxn modelId="{8059E14E-0BB0-42EF-A155-85AFC45A4A5A}" type="presParOf" srcId="{4701B4C3-789F-46F5-810E-225F68B8462D}" destId="{516F45E1-06CB-4A98-A2F7-346D0EDF3F3D}" srcOrd="12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723D417-9AA9-4D38-B123-906D3119A5D6}" type="doc">
      <dgm:prSet loTypeId="urn:microsoft.com/office/officeart/2009/3/layout/HorizontalOrganizationChart" loCatId="hierarchy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3D735824-D1EE-4110-9507-221070FB0247}">
      <dgm:prSet phldrT="[Text]" custT="1"/>
      <dgm:spPr/>
      <dgm:t>
        <a:bodyPr/>
        <a:lstStyle/>
        <a:p>
          <a:r>
            <a:rPr lang="en-US" sz="2400" dirty="0" err="1" smtClean="0"/>
            <a:t>Masa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Terakhir</a:t>
          </a:r>
          <a:endParaRPr lang="en-US" sz="2400" dirty="0"/>
        </a:p>
      </dgm:t>
    </dgm:pt>
    <dgm:pt modelId="{002F7FF8-1021-4800-8040-C4BAA18E90BC}" type="parTrans" cxnId="{A26DF6FE-663F-4312-A8E8-F938D8AAF957}">
      <dgm:prSet/>
      <dgm:spPr/>
      <dgm:t>
        <a:bodyPr/>
        <a:lstStyle/>
        <a:p>
          <a:endParaRPr lang="en-US"/>
        </a:p>
      </dgm:t>
    </dgm:pt>
    <dgm:pt modelId="{1833C5C0-5BB9-46AE-B9B8-A31050DD2046}" type="sibTrans" cxnId="{A26DF6FE-663F-4312-A8E8-F938D8AAF957}">
      <dgm:prSet/>
      <dgm:spPr/>
      <dgm:t>
        <a:bodyPr/>
        <a:lstStyle/>
        <a:p>
          <a:endParaRPr lang="en-US"/>
        </a:p>
      </dgm:t>
    </dgm:pt>
    <dgm:pt modelId="{F2BD8C3F-B1A5-45F0-9036-22F7A573532C}">
      <dgm:prSet phldrT="[Text]" custT="1"/>
      <dgm:spPr/>
      <dgm:t>
        <a:bodyPr/>
        <a:lstStyle/>
        <a:p>
          <a:r>
            <a:rPr lang="en-US" sz="2400" dirty="0" err="1" smtClean="0"/>
            <a:t>Bulan</a:t>
          </a:r>
          <a:r>
            <a:rPr lang="en-US" sz="2400" dirty="0" smtClean="0"/>
            <a:t> </a:t>
          </a:r>
          <a:r>
            <a:rPr lang="en-US" sz="2400" dirty="0" err="1" smtClean="0"/>
            <a:t>Desember</a:t>
          </a:r>
          <a:endParaRPr lang="en-US" sz="2400" dirty="0" smtClean="0"/>
        </a:p>
        <a:p>
          <a:r>
            <a:rPr lang="en-US" sz="2400" dirty="0" smtClean="0"/>
            <a:t>(</a:t>
          </a:r>
          <a:r>
            <a:rPr lang="en-US" sz="2400" dirty="0" err="1" smtClean="0"/>
            <a:t>Bagi</a:t>
          </a:r>
          <a:r>
            <a:rPr lang="en-US" sz="2400" dirty="0" smtClean="0"/>
            <a:t> </a:t>
          </a:r>
          <a:r>
            <a:rPr lang="en-US" sz="2400" dirty="0" err="1" smtClean="0"/>
            <a:t>pegawai</a:t>
          </a:r>
          <a:r>
            <a:rPr lang="en-US" sz="2400" dirty="0" smtClean="0"/>
            <a:t> yang </a:t>
          </a:r>
          <a:r>
            <a:rPr lang="en-US" sz="2400" dirty="0" err="1" smtClean="0"/>
            <a:t>bekerja</a:t>
          </a:r>
          <a:r>
            <a:rPr lang="en-US" sz="2400" dirty="0" smtClean="0"/>
            <a:t> </a:t>
          </a:r>
          <a:r>
            <a:rPr lang="en-US" sz="2400" dirty="0" err="1" smtClean="0"/>
            <a:t>sepanjang</a:t>
          </a:r>
          <a:r>
            <a:rPr lang="en-US" sz="2400" dirty="0" smtClean="0"/>
            <a:t> </a:t>
          </a:r>
          <a:r>
            <a:rPr lang="en-US" sz="2400" dirty="0" err="1" smtClean="0"/>
            <a:t>tahun</a:t>
          </a:r>
          <a:r>
            <a:rPr lang="en-US" sz="2400" dirty="0" smtClean="0"/>
            <a:t>)</a:t>
          </a:r>
          <a:endParaRPr lang="en-US" sz="2400" dirty="0"/>
        </a:p>
      </dgm:t>
    </dgm:pt>
    <dgm:pt modelId="{0DEDB1DF-7471-420F-B4D4-E68D96ACF65A}" type="parTrans" cxnId="{8A700212-BF78-4631-9864-1BB4D9CB4C0B}">
      <dgm:prSet/>
      <dgm:spPr/>
      <dgm:t>
        <a:bodyPr/>
        <a:lstStyle/>
        <a:p>
          <a:endParaRPr lang="en-US"/>
        </a:p>
      </dgm:t>
    </dgm:pt>
    <dgm:pt modelId="{30C61DF7-87CF-4AD7-8EFC-B329B31B67CE}" type="sibTrans" cxnId="{8A700212-BF78-4631-9864-1BB4D9CB4C0B}">
      <dgm:prSet/>
      <dgm:spPr/>
      <dgm:t>
        <a:bodyPr/>
        <a:lstStyle/>
        <a:p>
          <a:endParaRPr lang="en-US"/>
        </a:p>
      </dgm:t>
    </dgm:pt>
    <dgm:pt modelId="{65522CE5-9BB4-477A-8802-66E6CB786B77}">
      <dgm:prSet phldrT="[Text]" custT="1"/>
      <dgm:spPr/>
      <dgm:t>
        <a:bodyPr/>
        <a:lstStyle/>
        <a:p>
          <a:r>
            <a:rPr lang="en-US" sz="2400" dirty="0" err="1" smtClean="0"/>
            <a:t>Bulan</a:t>
          </a:r>
          <a:r>
            <a:rPr lang="en-US" sz="2400" dirty="0" smtClean="0"/>
            <a:t> </a:t>
          </a:r>
          <a:r>
            <a:rPr lang="en-US" sz="2400" dirty="0" err="1" smtClean="0"/>
            <a:t>terakhir</a:t>
          </a:r>
          <a:r>
            <a:rPr lang="en-US" sz="2400" dirty="0" smtClean="0"/>
            <a:t> </a:t>
          </a:r>
          <a:r>
            <a:rPr lang="en-US" sz="2400" dirty="0" err="1" smtClean="0"/>
            <a:t>saat</a:t>
          </a:r>
          <a:r>
            <a:rPr lang="en-US" sz="2400" dirty="0" smtClean="0"/>
            <a:t> </a:t>
          </a:r>
          <a:r>
            <a:rPr lang="en-US" sz="2400" dirty="0" err="1" smtClean="0"/>
            <a:t>pegawai</a:t>
          </a:r>
          <a:r>
            <a:rPr lang="en-US" sz="2400" dirty="0" smtClean="0"/>
            <a:t> </a:t>
          </a:r>
          <a:r>
            <a:rPr lang="en-US" sz="2400" dirty="0" err="1" smtClean="0"/>
            <a:t>berhenti</a:t>
          </a:r>
          <a:r>
            <a:rPr lang="en-US" sz="2400" dirty="0" smtClean="0"/>
            <a:t> </a:t>
          </a:r>
          <a:r>
            <a:rPr lang="en-US" sz="2400" dirty="0" err="1" smtClean="0"/>
            <a:t>bekerja</a:t>
          </a:r>
          <a:r>
            <a:rPr lang="en-US" sz="2400" dirty="0" smtClean="0"/>
            <a:t>.</a:t>
          </a:r>
          <a:endParaRPr lang="en-US" sz="2400" dirty="0"/>
        </a:p>
      </dgm:t>
    </dgm:pt>
    <dgm:pt modelId="{DDEC1BB6-D2E3-40E0-ABDF-229E6F4FFCE0}" type="parTrans" cxnId="{C54C9A46-E197-41FC-AD71-7965DDA55E51}">
      <dgm:prSet/>
      <dgm:spPr/>
      <dgm:t>
        <a:bodyPr/>
        <a:lstStyle/>
        <a:p>
          <a:endParaRPr lang="en-US"/>
        </a:p>
      </dgm:t>
    </dgm:pt>
    <dgm:pt modelId="{B8CA0569-F3D4-4577-9273-7D41A90A7912}" type="sibTrans" cxnId="{C54C9A46-E197-41FC-AD71-7965DDA55E51}">
      <dgm:prSet/>
      <dgm:spPr/>
      <dgm:t>
        <a:bodyPr/>
        <a:lstStyle/>
        <a:p>
          <a:endParaRPr lang="en-US"/>
        </a:p>
      </dgm:t>
    </dgm:pt>
    <dgm:pt modelId="{780844ED-AF26-416E-89C5-DBD5CB9798A2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PPh</a:t>
          </a:r>
          <a:r>
            <a:rPr lang="en-US" sz="2400" dirty="0" smtClean="0">
              <a:solidFill>
                <a:schemeClr val="tx1"/>
              </a:solidFill>
            </a:rPr>
            <a:t> 21 = </a:t>
          </a:r>
          <a:r>
            <a:rPr lang="en-US" sz="2400" dirty="0" err="1" smtClean="0">
              <a:solidFill>
                <a:schemeClr val="tx1"/>
              </a:solidFill>
            </a:rPr>
            <a:t>Pajak</a:t>
          </a:r>
          <a:r>
            <a:rPr lang="en-US" sz="2400" dirty="0" smtClean="0">
              <a:solidFill>
                <a:schemeClr val="tx1"/>
              </a:solidFill>
            </a:rPr>
            <a:t> di </a:t>
          </a:r>
          <a:r>
            <a:rPr lang="en-US" sz="2400" dirty="0" err="1" smtClean="0">
              <a:solidFill>
                <a:schemeClr val="tx1"/>
              </a:solidFill>
            </a:rPr>
            <a:t>bulan</a:t>
          </a:r>
          <a:r>
            <a:rPr lang="en-US" sz="2400" dirty="0" smtClean="0">
              <a:solidFill>
                <a:schemeClr val="tx1"/>
              </a:solidFill>
            </a:rPr>
            <a:t> – </a:t>
          </a:r>
          <a:r>
            <a:rPr lang="en-US" sz="2400" dirty="0" err="1" smtClean="0">
              <a:solidFill>
                <a:schemeClr val="tx1"/>
              </a:solidFill>
            </a:rPr>
            <a:t>bulan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sebelumnya</a:t>
          </a:r>
          <a:endParaRPr lang="en-US" sz="2400" dirty="0" smtClean="0">
            <a:solidFill>
              <a:schemeClr val="tx1"/>
            </a:solidFill>
          </a:endParaRPr>
        </a:p>
        <a:p>
          <a:r>
            <a:rPr lang="en-US" sz="2400" dirty="0" smtClean="0">
              <a:solidFill>
                <a:schemeClr val="tx1"/>
              </a:solidFill>
            </a:rPr>
            <a:t>(</a:t>
          </a:r>
          <a:r>
            <a:rPr lang="en-US" sz="2400" dirty="0" err="1" smtClean="0">
              <a:solidFill>
                <a:schemeClr val="tx1"/>
              </a:solidFill>
            </a:rPr>
            <a:t>Ketika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tidak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ada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perubahan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penghasilan</a:t>
          </a:r>
          <a:r>
            <a:rPr lang="en-US" sz="2400" dirty="0" smtClean="0">
              <a:solidFill>
                <a:schemeClr val="tx1"/>
              </a:solidFill>
            </a:rPr>
            <a:t>)</a:t>
          </a:r>
          <a:endParaRPr lang="en-US" sz="2400" dirty="0">
            <a:solidFill>
              <a:schemeClr val="tx1"/>
            </a:solidFill>
          </a:endParaRPr>
        </a:p>
      </dgm:t>
    </dgm:pt>
    <dgm:pt modelId="{20BC3764-E053-4303-B4E3-CB09E396B638}" type="parTrans" cxnId="{878CC6F7-5E32-4365-AA55-49816EFDB4E6}">
      <dgm:prSet/>
      <dgm:spPr/>
      <dgm:t>
        <a:bodyPr/>
        <a:lstStyle/>
        <a:p>
          <a:endParaRPr lang="en-US"/>
        </a:p>
      </dgm:t>
    </dgm:pt>
    <dgm:pt modelId="{D06E5380-5943-44BA-8D00-66FBB6022194}" type="sibTrans" cxnId="{878CC6F7-5E32-4365-AA55-49816EFDB4E6}">
      <dgm:prSet/>
      <dgm:spPr/>
      <dgm:t>
        <a:bodyPr/>
        <a:lstStyle/>
        <a:p>
          <a:endParaRPr lang="en-US"/>
        </a:p>
      </dgm:t>
    </dgm:pt>
    <dgm:pt modelId="{91064DC2-6170-4A61-B5A3-E5FD8ABE039C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PPh</a:t>
          </a:r>
          <a:r>
            <a:rPr lang="en-US" sz="2400" dirty="0" smtClean="0">
              <a:solidFill>
                <a:schemeClr val="tx1"/>
              </a:solidFill>
            </a:rPr>
            <a:t> 21 </a:t>
          </a:r>
          <a:r>
            <a:rPr lang="en-US" sz="2400" dirty="0" err="1" smtClean="0">
              <a:solidFill>
                <a:schemeClr val="tx1"/>
              </a:solidFill>
            </a:rPr>
            <a:t>deperhitungkan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kembali</a:t>
          </a:r>
          <a:endParaRPr lang="en-US" sz="2400" dirty="0" smtClean="0">
            <a:solidFill>
              <a:schemeClr val="tx1"/>
            </a:solidFill>
          </a:endParaRPr>
        </a:p>
        <a:p>
          <a:r>
            <a:rPr lang="en-US" sz="2400" dirty="0" smtClean="0">
              <a:solidFill>
                <a:schemeClr val="tx1"/>
              </a:solidFill>
            </a:rPr>
            <a:t>(</a:t>
          </a:r>
          <a:r>
            <a:rPr lang="en-US" sz="2400" dirty="0" err="1" smtClean="0">
              <a:solidFill>
                <a:schemeClr val="tx1"/>
              </a:solidFill>
            </a:rPr>
            <a:t>Ketika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ada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perubahan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penghasilan</a:t>
          </a:r>
          <a:r>
            <a:rPr lang="en-US" sz="2400" dirty="0" smtClean="0">
              <a:solidFill>
                <a:schemeClr val="tx1"/>
              </a:solidFill>
            </a:rPr>
            <a:t>)</a:t>
          </a:r>
          <a:endParaRPr lang="en-US" sz="2400" dirty="0">
            <a:solidFill>
              <a:schemeClr val="tx1"/>
            </a:solidFill>
          </a:endParaRPr>
        </a:p>
      </dgm:t>
    </dgm:pt>
    <dgm:pt modelId="{DA58AB9A-91A9-41C5-9285-B2843388F5D2}" type="parTrans" cxnId="{13330A6D-C308-4073-8325-08CCB8AB66A0}">
      <dgm:prSet/>
      <dgm:spPr/>
      <dgm:t>
        <a:bodyPr/>
        <a:lstStyle/>
        <a:p>
          <a:endParaRPr lang="en-US"/>
        </a:p>
      </dgm:t>
    </dgm:pt>
    <dgm:pt modelId="{4D1D55EF-9549-4DFA-9F4C-907FD8871505}" type="sibTrans" cxnId="{13330A6D-C308-4073-8325-08CCB8AB66A0}">
      <dgm:prSet/>
      <dgm:spPr/>
      <dgm:t>
        <a:bodyPr/>
        <a:lstStyle/>
        <a:p>
          <a:endParaRPr lang="en-US"/>
        </a:p>
      </dgm:t>
    </dgm:pt>
    <dgm:pt modelId="{9E2CAE52-6FAF-4F39-B805-C8FAC85E6C4B}" type="pres">
      <dgm:prSet presAssocID="{B723D417-9AA9-4D38-B123-906D3119A5D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AB0D72A-7015-4B24-8440-78B94F6E4FA0}" type="pres">
      <dgm:prSet presAssocID="{3D735824-D1EE-4110-9507-221070FB0247}" presName="hierRoot1" presStyleCnt="0">
        <dgm:presLayoutVars>
          <dgm:hierBranch val="init"/>
        </dgm:presLayoutVars>
      </dgm:prSet>
      <dgm:spPr/>
    </dgm:pt>
    <dgm:pt modelId="{09E9D534-6806-4977-93A5-67FA2C3DD647}" type="pres">
      <dgm:prSet presAssocID="{3D735824-D1EE-4110-9507-221070FB0247}" presName="rootComposite1" presStyleCnt="0"/>
      <dgm:spPr/>
    </dgm:pt>
    <dgm:pt modelId="{C916F2EF-CE21-4C1A-A3CF-CFD593B2774F}" type="pres">
      <dgm:prSet presAssocID="{3D735824-D1EE-4110-9507-221070FB0247}" presName="rootText1" presStyleLbl="node0" presStyleIdx="0" presStyleCnt="1" custScaleY="1925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2B7B34-894E-4EE2-84A7-6A75F5629E76}" type="pres">
      <dgm:prSet presAssocID="{3D735824-D1EE-4110-9507-221070FB024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42DDF9B-8480-443C-B3ED-30D1EE534123}" type="pres">
      <dgm:prSet presAssocID="{3D735824-D1EE-4110-9507-221070FB0247}" presName="hierChild2" presStyleCnt="0"/>
      <dgm:spPr/>
    </dgm:pt>
    <dgm:pt modelId="{D59A6DD0-F1A3-4AD0-A003-DB2577504AA1}" type="pres">
      <dgm:prSet presAssocID="{0DEDB1DF-7471-420F-B4D4-E68D96ACF65A}" presName="Name64" presStyleLbl="parChTrans1D2" presStyleIdx="0" presStyleCnt="2"/>
      <dgm:spPr/>
      <dgm:t>
        <a:bodyPr/>
        <a:lstStyle/>
        <a:p>
          <a:endParaRPr lang="en-US"/>
        </a:p>
      </dgm:t>
    </dgm:pt>
    <dgm:pt modelId="{45FC68D1-D8EE-42F9-AF55-41E183BB0439}" type="pres">
      <dgm:prSet presAssocID="{F2BD8C3F-B1A5-45F0-9036-22F7A573532C}" presName="hierRoot2" presStyleCnt="0">
        <dgm:presLayoutVars>
          <dgm:hierBranch val="init"/>
        </dgm:presLayoutVars>
      </dgm:prSet>
      <dgm:spPr/>
    </dgm:pt>
    <dgm:pt modelId="{09540C90-DABB-4C05-9B49-F973729AEF5F}" type="pres">
      <dgm:prSet presAssocID="{F2BD8C3F-B1A5-45F0-9036-22F7A573532C}" presName="rootComposite" presStyleCnt="0"/>
      <dgm:spPr/>
    </dgm:pt>
    <dgm:pt modelId="{82417D1D-C9EC-4C20-9953-1D4014DEE0D1}" type="pres">
      <dgm:prSet presAssocID="{F2BD8C3F-B1A5-45F0-9036-22F7A573532C}" presName="rootText" presStyleLbl="node2" presStyleIdx="0" presStyleCnt="2" custScaleY="1925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598F68-0129-47FE-BC73-07933E9547F1}" type="pres">
      <dgm:prSet presAssocID="{F2BD8C3F-B1A5-45F0-9036-22F7A573532C}" presName="rootConnector" presStyleLbl="node2" presStyleIdx="0" presStyleCnt="2"/>
      <dgm:spPr/>
      <dgm:t>
        <a:bodyPr/>
        <a:lstStyle/>
        <a:p>
          <a:endParaRPr lang="en-US"/>
        </a:p>
      </dgm:t>
    </dgm:pt>
    <dgm:pt modelId="{C0537038-7638-4E4B-A0E6-F88F753DCF15}" type="pres">
      <dgm:prSet presAssocID="{F2BD8C3F-B1A5-45F0-9036-22F7A573532C}" presName="hierChild4" presStyleCnt="0"/>
      <dgm:spPr/>
    </dgm:pt>
    <dgm:pt modelId="{A7056F13-DBFC-4331-9383-547CB4363E0C}" type="pres">
      <dgm:prSet presAssocID="{20BC3764-E053-4303-B4E3-CB09E396B638}" presName="Name64" presStyleLbl="parChTrans1D3" presStyleIdx="0" presStyleCnt="2"/>
      <dgm:spPr/>
      <dgm:t>
        <a:bodyPr/>
        <a:lstStyle/>
        <a:p>
          <a:endParaRPr lang="en-US"/>
        </a:p>
      </dgm:t>
    </dgm:pt>
    <dgm:pt modelId="{6D5E1A64-D5C2-4FD4-A6BC-ED2A97ACDE15}" type="pres">
      <dgm:prSet presAssocID="{780844ED-AF26-416E-89C5-DBD5CB9798A2}" presName="hierRoot2" presStyleCnt="0">
        <dgm:presLayoutVars>
          <dgm:hierBranch val="init"/>
        </dgm:presLayoutVars>
      </dgm:prSet>
      <dgm:spPr/>
    </dgm:pt>
    <dgm:pt modelId="{BC8F3090-6F59-4DDF-8E88-5971B7367E66}" type="pres">
      <dgm:prSet presAssocID="{780844ED-AF26-416E-89C5-DBD5CB9798A2}" presName="rootComposite" presStyleCnt="0"/>
      <dgm:spPr/>
    </dgm:pt>
    <dgm:pt modelId="{5B68171F-2427-45C2-B915-A523F1F9A79C}" type="pres">
      <dgm:prSet presAssocID="{780844ED-AF26-416E-89C5-DBD5CB9798A2}" presName="rootText" presStyleLbl="node3" presStyleIdx="0" presStyleCnt="2" custScaleY="1925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E58929-F0B1-4813-94D9-492C39A7209A}" type="pres">
      <dgm:prSet presAssocID="{780844ED-AF26-416E-89C5-DBD5CB9798A2}" presName="rootConnector" presStyleLbl="node3" presStyleIdx="0" presStyleCnt="2"/>
      <dgm:spPr/>
      <dgm:t>
        <a:bodyPr/>
        <a:lstStyle/>
        <a:p>
          <a:endParaRPr lang="en-US"/>
        </a:p>
      </dgm:t>
    </dgm:pt>
    <dgm:pt modelId="{C50E6B6B-0B2B-46B3-86E4-3B910A08FA19}" type="pres">
      <dgm:prSet presAssocID="{780844ED-AF26-416E-89C5-DBD5CB9798A2}" presName="hierChild4" presStyleCnt="0"/>
      <dgm:spPr/>
    </dgm:pt>
    <dgm:pt modelId="{84B7BF5C-7683-4484-8550-222B03547F9E}" type="pres">
      <dgm:prSet presAssocID="{780844ED-AF26-416E-89C5-DBD5CB9798A2}" presName="hierChild5" presStyleCnt="0"/>
      <dgm:spPr/>
    </dgm:pt>
    <dgm:pt modelId="{D4740AD1-CBC7-4916-AFEC-5A25CE15696D}" type="pres">
      <dgm:prSet presAssocID="{DA58AB9A-91A9-41C5-9285-B2843388F5D2}" presName="Name64" presStyleLbl="parChTrans1D3" presStyleIdx="1" presStyleCnt="2"/>
      <dgm:spPr/>
      <dgm:t>
        <a:bodyPr/>
        <a:lstStyle/>
        <a:p>
          <a:endParaRPr lang="en-US"/>
        </a:p>
      </dgm:t>
    </dgm:pt>
    <dgm:pt modelId="{85A808BB-BE11-4D62-BD6A-006B47A1D811}" type="pres">
      <dgm:prSet presAssocID="{91064DC2-6170-4A61-B5A3-E5FD8ABE039C}" presName="hierRoot2" presStyleCnt="0">
        <dgm:presLayoutVars>
          <dgm:hierBranch val="init"/>
        </dgm:presLayoutVars>
      </dgm:prSet>
      <dgm:spPr/>
    </dgm:pt>
    <dgm:pt modelId="{5C46D321-29B1-4B1F-A671-68E0B332EF9F}" type="pres">
      <dgm:prSet presAssocID="{91064DC2-6170-4A61-B5A3-E5FD8ABE039C}" presName="rootComposite" presStyleCnt="0"/>
      <dgm:spPr/>
    </dgm:pt>
    <dgm:pt modelId="{919F3719-40AB-4197-A895-0AB4E1711168}" type="pres">
      <dgm:prSet presAssocID="{91064DC2-6170-4A61-B5A3-E5FD8ABE039C}" presName="rootText" presStyleLbl="node3" presStyleIdx="1" presStyleCnt="2" custScaleY="1925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6772BC-487B-4999-8B70-CF0FF45CCF95}" type="pres">
      <dgm:prSet presAssocID="{91064DC2-6170-4A61-B5A3-E5FD8ABE039C}" presName="rootConnector" presStyleLbl="node3" presStyleIdx="1" presStyleCnt="2"/>
      <dgm:spPr/>
      <dgm:t>
        <a:bodyPr/>
        <a:lstStyle/>
        <a:p>
          <a:endParaRPr lang="en-US"/>
        </a:p>
      </dgm:t>
    </dgm:pt>
    <dgm:pt modelId="{D5D6D54D-0E0B-452B-A9B9-49DC180B1982}" type="pres">
      <dgm:prSet presAssocID="{91064DC2-6170-4A61-B5A3-E5FD8ABE039C}" presName="hierChild4" presStyleCnt="0"/>
      <dgm:spPr/>
    </dgm:pt>
    <dgm:pt modelId="{704DD3B8-DDF2-4AAB-B546-58B5583E4B4F}" type="pres">
      <dgm:prSet presAssocID="{91064DC2-6170-4A61-B5A3-E5FD8ABE039C}" presName="hierChild5" presStyleCnt="0"/>
      <dgm:spPr/>
    </dgm:pt>
    <dgm:pt modelId="{E78296D6-60BB-444B-9518-22A082A193AB}" type="pres">
      <dgm:prSet presAssocID="{F2BD8C3F-B1A5-45F0-9036-22F7A573532C}" presName="hierChild5" presStyleCnt="0"/>
      <dgm:spPr/>
    </dgm:pt>
    <dgm:pt modelId="{7077CA02-1043-4AAA-B1CE-8C6E6A1D1921}" type="pres">
      <dgm:prSet presAssocID="{DDEC1BB6-D2E3-40E0-ABDF-229E6F4FFCE0}" presName="Name64" presStyleLbl="parChTrans1D2" presStyleIdx="1" presStyleCnt="2"/>
      <dgm:spPr/>
      <dgm:t>
        <a:bodyPr/>
        <a:lstStyle/>
        <a:p>
          <a:endParaRPr lang="en-US"/>
        </a:p>
      </dgm:t>
    </dgm:pt>
    <dgm:pt modelId="{66F73C5C-0BCB-4876-BB5B-0CDB2F610189}" type="pres">
      <dgm:prSet presAssocID="{65522CE5-9BB4-477A-8802-66E6CB786B77}" presName="hierRoot2" presStyleCnt="0">
        <dgm:presLayoutVars>
          <dgm:hierBranch val="init"/>
        </dgm:presLayoutVars>
      </dgm:prSet>
      <dgm:spPr/>
    </dgm:pt>
    <dgm:pt modelId="{9439DF8F-19BC-4393-8AFE-BEDFB844E699}" type="pres">
      <dgm:prSet presAssocID="{65522CE5-9BB4-477A-8802-66E6CB786B77}" presName="rootComposite" presStyleCnt="0"/>
      <dgm:spPr/>
    </dgm:pt>
    <dgm:pt modelId="{FBE1D44C-96AD-4B3A-811B-A685A0553389}" type="pres">
      <dgm:prSet presAssocID="{65522CE5-9BB4-477A-8802-66E6CB786B77}" presName="rootText" presStyleLbl="node2" presStyleIdx="1" presStyleCnt="2" custScaleY="1925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BF39F2-8264-4B33-88CF-9552BC91AC28}" type="pres">
      <dgm:prSet presAssocID="{65522CE5-9BB4-477A-8802-66E6CB786B77}" presName="rootConnector" presStyleLbl="node2" presStyleIdx="1" presStyleCnt="2"/>
      <dgm:spPr/>
      <dgm:t>
        <a:bodyPr/>
        <a:lstStyle/>
        <a:p>
          <a:endParaRPr lang="en-US"/>
        </a:p>
      </dgm:t>
    </dgm:pt>
    <dgm:pt modelId="{E9AECEC9-8572-4D31-B485-0EBA57F99D64}" type="pres">
      <dgm:prSet presAssocID="{65522CE5-9BB4-477A-8802-66E6CB786B77}" presName="hierChild4" presStyleCnt="0"/>
      <dgm:spPr/>
    </dgm:pt>
    <dgm:pt modelId="{66BBCFF9-AF14-4E5C-AAAD-DCBAABE51235}" type="pres">
      <dgm:prSet presAssocID="{65522CE5-9BB4-477A-8802-66E6CB786B77}" presName="hierChild5" presStyleCnt="0"/>
      <dgm:spPr/>
    </dgm:pt>
    <dgm:pt modelId="{6D433466-CA2D-40B5-BFB0-DBE25AAC1C62}" type="pres">
      <dgm:prSet presAssocID="{3D735824-D1EE-4110-9507-221070FB0247}" presName="hierChild3" presStyleCnt="0"/>
      <dgm:spPr/>
    </dgm:pt>
  </dgm:ptLst>
  <dgm:cxnLst>
    <dgm:cxn modelId="{809A6C9E-DAE4-4490-9C47-FDC067C2AE85}" type="presOf" srcId="{91064DC2-6170-4A61-B5A3-E5FD8ABE039C}" destId="{919F3719-40AB-4197-A895-0AB4E1711168}" srcOrd="0" destOrd="0" presId="urn:microsoft.com/office/officeart/2009/3/layout/HorizontalOrganizationChart"/>
    <dgm:cxn modelId="{C1524F77-653A-4973-A607-FAADB2032857}" type="presOf" srcId="{DDEC1BB6-D2E3-40E0-ABDF-229E6F4FFCE0}" destId="{7077CA02-1043-4AAA-B1CE-8C6E6A1D1921}" srcOrd="0" destOrd="0" presId="urn:microsoft.com/office/officeart/2009/3/layout/HorizontalOrganizationChart"/>
    <dgm:cxn modelId="{1A56B106-3DC7-410D-908C-66F3EB72BE03}" type="presOf" srcId="{91064DC2-6170-4A61-B5A3-E5FD8ABE039C}" destId="{216772BC-487B-4999-8B70-CF0FF45CCF95}" srcOrd="1" destOrd="0" presId="urn:microsoft.com/office/officeart/2009/3/layout/HorizontalOrganizationChart"/>
    <dgm:cxn modelId="{5B591837-2CC4-4658-8BE3-507034690811}" type="presOf" srcId="{20BC3764-E053-4303-B4E3-CB09E396B638}" destId="{A7056F13-DBFC-4331-9383-547CB4363E0C}" srcOrd="0" destOrd="0" presId="urn:microsoft.com/office/officeart/2009/3/layout/HorizontalOrganizationChart"/>
    <dgm:cxn modelId="{8A700212-BF78-4631-9864-1BB4D9CB4C0B}" srcId="{3D735824-D1EE-4110-9507-221070FB0247}" destId="{F2BD8C3F-B1A5-45F0-9036-22F7A573532C}" srcOrd="0" destOrd="0" parTransId="{0DEDB1DF-7471-420F-B4D4-E68D96ACF65A}" sibTransId="{30C61DF7-87CF-4AD7-8EFC-B329B31B67CE}"/>
    <dgm:cxn modelId="{4661BCFA-51AB-4582-AB86-A601EC011A3C}" type="presOf" srcId="{F2BD8C3F-B1A5-45F0-9036-22F7A573532C}" destId="{82417D1D-C9EC-4C20-9953-1D4014DEE0D1}" srcOrd="0" destOrd="0" presId="urn:microsoft.com/office/officeart/2009/3/layout/HorizontalOrganizationChart"/>
    <dgm:cxn modelId="{49FBE46E-3D0B-4EF4-B8CB-65E699484746}" type="presOf" srcId="{3D735824-D1EE-4110-9507-221070FB0247}" destId="{882B7B34-894E-4EE2-84A7-6A75F5629E76}" srcOrd="1" destOrd="0" presId="urn:microsoft.com/office/officeart/2009/3/layout/HorizontalOrganizationChart"/>
    <dgm:cxn modelId="{745150C4-37A0-484E-A5AF-2D53CD9BAB16}" type="presOf" srcId="{F2BD8C3F-B1A5-45F0-9036-22F7A573532C}" destId="{C6598F68-0129-47FE-BC73-07933E9547F1}" srcOrd="1" destOrd="0" presId="urn:microsoft.com/office/officeart/2009/3/layout/HorizontalOrganizationChart"/>
    <dgm:cxn modelId="{C54C9A46-E197-41FC-AD71-7965DDA55E51}" srcId="{3D735824-D1EE-4110-9507-221070FB0247}" destId="{65522CE5-9BB4-477A-8802-66E6CB786B77}" srcOrd="1" destOrd="0" parTransId="{DDEC1BB6-D2E3-40E0-ABDF-229E6F4FFCE0}" sibTransId="{B8CA0569-F3D4-4577-9273-7D41A90A7912}"/>
    <dgm:cxn modelId="{AF7B3B59-46B6-425A-9645-9E094FB5E64A}" type="presOf" srcId="{780844ED-AF26-416E-89C5-DBD5CB9798A2}" destId="{E1E58929-F0B1-4813-94D9-492C39A7209A}" srcOrd="1" destOrd="0" presId="urn:microsoft.com/office/officeart/2009/3/layout/HorizontalOrganizationChart"/>
    <dgm:cxn modelId="{55C36467-46EA-4EDA-A045-1FB845CB9092}" type="presOf" srcId="{DA58AB9A-91A9-41C5-9285-B2843388F5D2}" destId="{D4740AD1-CBC7-4916-AFEC-5A25CE15696D}" srcOrd="0" destOrd="0" presId="urn:microsoft.com/office/officeart/2009/3/layout/HorizontalOrganizationChart"/>
    <dgm:cxn modelId="{13330A6D-C308-4073-8325-08CCB8AB66A0}" srcId="{F2BD8C3F-B1A5-45F0-9036-22F7A573532C}" destId="{91064DC2-6170-4A61-B5A3-E5FD8ABE039C}" srcOrd="1" destOrd="0" parTransId="{DA58AB9A-91A9-41C5-9285-B2843388F5D2}" sibTransId="{4D1D55EF-9549-4DFA-9F4C-907FD8871505}"/>
    <dgm:cxn modelId="{878CC6F7-5E32-4365-AA55-49816EFDB4E6}" srcId="{F2BD8C3F-B1A5-45F0-9036-22F7A573532C}" destId="{780844ED-AF26-416E-89C5-DBD5CB9798A2}" srcOrd="0" destOrd="0" parTransId="{20BC3764-E053-4303-B4E3-CB09E396B638}" sibTransId="{D06E5380-5943-44BA-8D00-66FBB6022194}"/>
    <dgm:cxn modelId="{E541DC6C-44F8-4828-944F-4480CC67EB36}" type="presOf" srcId="{780844ED-AF26-416E-89C5-DBD5CB9798A2}" destId="{5B68171F-2427-45C2-B915-A523F1F9A79C}" srcOrd="0" destOrd="0" presId="urn:microsoft.com/office/officeart/2009/3/layout/HorizontalOrganizationChart"/>
    <dgm:cxn modelId="{A26DF6FE-663F-4312-A8E8-F938D8AAF957}" srcId="{B723D417-9AA9-4D38-B123-906D3119A5D6}" destId="{3D735824-D1EE-4110-9507-221070FB0247}" srcOrd="0" destOrd="0" parTransId="{002F7FF8-1021-4800-8040-C4BAA18E90BC}" sibTransId="{1833C5C0-5BB9-46AE-B9B8-A31050DD2046}"/>
    <dgm:cxn modelId="{485D812D-3FD8-48CC-8318-13677812EF78}" type="presOf" srcId="{3D735824-D1EE-4110-9507-221070FB0247}" destId="{C916F2EF-CE21-4C1A-A3CF-CFD593B2774F}" srcOrd="0" destOrd="0" presId="urn:microsoft.com/office/officeart/2009/3/layout/HorizontalOrganizationChart"/>
    <dgm:cxn modelId="{B37F66D4-0929-4D4D-A33A-749AF3B8C1B2}" type="presOf" srcId="{B723D417-9AA9-4D38-B123-906D3119A5D6}" destId="{9E2CAE52-6FAF-4F39-B805-C8FAC85E6C4B}" srcOrd="0" destOrd="0" presId="urn:microsoft.com/office/officeart/2009/3/layout/HorizontalOrganizationChart"/>
    <dgm:cxn modelId="{6749E5C1-833B-4512-A465-626DF0967B35}" type="presOf" srcId="{65522CE5-9BB4-477A-8802-66E6CB786B77}" destId="{73BF39F2-8264-4B33-88CF-9552BC91AC28}" srcOrd="1" destOrd="0" presId="urn:microsoft.com/office/officeart/2009/3/layout/HorizontalOrganizationChart"/>
    <dgm:cxn modelId="{C75E0D23-E503-4785-A6F2-1ED37478BAD8}" type="presOf" srcId="{65522CE5-9BB4-477A-8802-66E6CB786B77}" destId="{FBE1D44C-96AD-4B3A-811B-A685A0553389}" srcOrd="0" destOrd="0" presId="urn:microsoft.com/office/officeart/2009/3/layout/HorizontalOrganizationChart"/>
    <dgm:cxn modelId="{5D4D85CD-9BFD-4FF1-A6DB-FD4E4916626C}" type="presOf" srcId="{0DEDB1DF-7471-420F-B4D4-E68D96ACF65A}" destId="{D59A6DD0-F1A3-4AD0-A003-DB2577504AA1}" srcOrd="0" destOrd="0" presId="urn:microsoft.com/office/officeart/2009/3/layout/HorizontalOrganizationChart"/>
    <dgm:cxn modelId="{E97C2FA6-3CAB-4E83-BDD9-1C124BEDB10D}" type="presParOf" srcId="{9E2CAE52-6FAF-4F39-B805-C8FAC85E6C4B}" destId="{3AB0D72A-7015-4B24-8440-78B94F6E4FA0}" srcOrd="0" destOrd="0" presId="urn:microsoft.com/office/officeart/2009/3/layout/HorizontalOrganizationChart"/>
    <dgm:cxn modelId="{E4E36292-4A1B-4D8B-99CE-5AA31AE76D1F}" type="presParOf" srcId="{3AB0D72A-7015-4B24-8440-78B94F6E4FA0}" destId="{09E9D534-6806-4977-93A5-67FA2C3DD647}" srcOrd="0" destOrd="0" presId="urn:microsoft.com/office/officeart/2009/3/layout/HorizontalOrganizationChart"/>
    <dgm:cxn modelId="{81A60DB1-88A3-4145-BF50-1517A39F8185}" type="presParOf" srcId="{09E9D534-6806-4977-93A5-67FA2C3DD647}" destId="{C916F2EF-CE21-4C1A-A3CF-CFD593B2774F}" srcOrd="0" destOrd="0" presId="urn:microsoft.com/office/officeart/2009/3/layout/HorizontalOrganizationChart"/>
    <dgm:cxn modelId="{CF26D7F4-6776-47D6-96EB-3586ECF3B36A}" type="presParOf" srcId="{09E9D534-6806-4977-93A5-67FA2C3DD647}" destId="{882B7B34-894E-4EE2-84A7-6A75F5629E76}" srcOrd="1" destOrd="0" presId="urn:microsoft.com/office/officeart/2009/3/layout/HorizontalOrganizationChart"/>
    <dgm:cxn modelId="{60B79501-0350-4781-9FD5-EC7FEEB8F218}" type="presParOf" srcId="{3AB0D72A-7015-4B24-8440-78B94F6E4FA0}" destId="{542DDF9B-8480-443C-B3ED-30D1EE534123}" srcOrd="1" destOrd="0" presId="urn:microsoft.com/office/officeart/2009/3/layout/HorizontalOrganizationChart"/>
    <dgm:cxn modelId="{24E84366-583B-4D58-AB94-32182045591A}" type="presParOf" srcId="{542DDF9B-8480-443C-B3ED-30D1EE534123}" destId="{D59A6DD0-F1A3-4AD0-A003-DB2577504AA1}" srcOrd="0" destOrd="0" presId="urn:microsoft.com/office/officeart/2009/3/layout/HorizontalOrganizationChart"/>
    <dgm:cxn modelId="{10D0855B-97FA-4161-8900-67D3981921B6}" type="presParOf" srcId="{542DDF9B-8480-443C-B3ED-30D1EE534123}" destId="{45FC68D1-D8EE-42F9-AF55-41E183BB0439}" srcOrd="1" destOrd="0" presId="urn:microsoft.com/office/officeart/2009/3/layout/HorizontalOrganizationChart"/>
    <dgm:cxn modelId="{F688B597-3EF0-4A26-AA10-211D23F1DF4F}" type="presParOf" srcId="{45FC68D1-D8EE-42F9-AF55-41E183BB0439}" destId="{09540C90-DABB-4C05-9B49-F973729AEF5F}" srcOrd="0" destOrd="0" presId="urn:microsoft.com/office/officeart/2009/3/layout/HorizontalOrganizationChart"/>
    <dgm:cxn modelId="{A2262825-EDBE-4637-9C7C-AA078CB7A60C}" type="presParOf" srcId="{09540C90-DABB-4C05-9B49-F973729AEF5F}" destId="{82417D1D-C9EC-4C20-9953-1D4014DEE0D1}" srcOrd="0" destOrd="0" presId="urn:microsoft.com/office/officeart/2009/3/layout/HorizontalOrganizationChart"/>
    <dgm:cxn modelId="{799B1BD5-44BF-428E-9A89-2F2968670485}" type="presParOf" srcId="{09540C90-DABB-4C05-9B49-F973729AEF5F}" destId="{C6598F68-0129-47FE-BC73-07933E9547F1}" srcOrd="1" destOrd="0" presId="urn:microsoft.com/office/officeart/2009/3/layout/HorizontalOrganizationChart"/>
    <dgm:cxn modelId="{F98E62A4-406B-4020-8736-F9F09B8CE058}" type="presParOf" srcId="{45FC68D1-D8EE-42F9-AF55-41E183BB0439}" destId="{C0537038-7638-4E4B-A0E6-F88F753DCF15}" srcOrd="1" destOrd="0" presId="urn:microsoft.com/office/officeart/2009/3/layout/HorizontalOrganizationChart"/>
    <dgm:cxn modelId="{0ACF32DF-2BC8-4BCF-B9F3-135FC7B08438}" type="presParOf" srcId="{C0537038-7638-4E4B-A0E6-F88F753DCF15}" destId="{A7056F13-DBFC-4331-9383-547CB4363E0C}" srcOrd="0" destOrd="0" presId="urn:microsoft.com/office/officeart/2009/3/layout/HorizontalOrganizationChart"/>
    <dgm:cxn modelId="{1A991F01-8561-44F0-BC89-D9B21A504D45}" type="presParOf" srcId="{C0537038-7638-4E4B-A0E6-F88F753DCF15}" destId="{6D5E1A64-D5C2-4FD4-A6BC-ED2A97ACDE15}" srcOrd="1" destOrd="0" presId="urn:microsoft.com/office/officeart/2009/3/layout/HorizontalOrganizationChart"/>
    <dgm:cxn modelId="{1BD19A3C-F3A6-4B49-8329-868D86697DDD}" type="presParOf" srcId="{6D5E1A64-D5C2-4FD4-A6BC-ED2A97ACDE15}" destId="{BC8F3090-6F59-4DDF-8E88-5971B7367E66}" srcOrd="0" destOrd="0" presId="urn:microsoft.com/office/officeart/2009/3/layout/HorizontalOrganizationChart"/>
    <dgm:cxn modelId="{8E06B72F-56FF-4595-9C2C-E9C67F0AACCF}" type="presParOf" srcId="{BC8F3090-6F59-4DDF-8E88-5971B7367E66}" destId="{5B68171F-2427-45C2-B915-A523F1F9A79C}" srcOrd="0" destOrd="0" presId="urn:microsoft.com/office/officeart/2009/3/layout/HorizontalOrganizationChart"/>
    <dgm:cxn modelId="{F91A966D-4394-45DC-A1BA-CFE3630226CE}" type="presParOf" srcId="{BC8F3090-6F59-4DDF-8E88-5971B7367E66}" destId="{E1E58929-F0B1-4813-94D9-492C39A7209A}" srcOrd="1" destOrd="0" presId="urn:microsoft.com/office/officeart/2009/3/layout/HorizontalOrganizationChart"/>
    <dgm:cxn modelId="{CBC7706C-6705-4D4C-B373-7310757BDB6E}" type="presParOf" srcId="{6D5E1A64-D5C2-4FD4-A6BC-ED2A97ACDE15}" destId="{C50E6B6B-0B2B-46B3-86E4-3B910A08FA19}" srcOrd="1" destOrd="0" presId="urn:microsoft.com/office/officeart/2009/3/layout/HorizontalOrganizationChart"/>
    <dgm:cxn modelId="{89C625C5-EE75-4F74-8DB7-D03178904A6F}" type="presParOf" srcId="{6D5E1A64-D5C2-4FD4-A6BC-ED2A97ACDE15}" destId="{84B7BF5C-7683-4484-8550-222B03547F9E}" srcOrd="2" destOrd="0" presId="urn:microsoft.com/office/officeart/2009/3/layout/HorizontalOrganizationChart"/>
    <dgm:cxn modelId="{7F51B4F9-78B3-4F34-BE11-02E234A60E22}" type="presParOf" srcId="{C0537038-7638-4E4B-A0E6-F88F753DCF15}" destId="{D4740AD1-CBC7-4916-AFEC-5A25CE15696D}" srcOrd="2" destOrd="0" presId="urn:microsoft.com/office/officeart/2009/3/layout/HorizontalOrganizationChart"/>
    <dgm:cxn modelId="{40988B69-F02F-4BC7-B270-D14FC290FEC5}" type="presParOf" srcId="{C0537038-7638-4E4B-A0E6-F88F753DCF15}" destId="{85A808BB-BE11-4D62-BD6A-006B47A1D811}" srcOrd="3" destOrd="0" presId="urn:microsoft.com/office/officeart/2009/3/layout/HorizontalOrganizationChart"/>
    <dgm:cxn modelId="{399B7B6D-097A-4DD1-97C7-8F368C93A85E}" type="presParOf" srcId="{85A808BB-BE11-4D62-BD6A-006B47A1D811}" destId="{5C46D321-29B1-4B1F-A671-68E0B332EF9F}" srcOrd="0" destOrd="0" presId="urn:microsoft.com/office/officeart/2009/3/layout/HorizontalOrganizationChart"/>
    <dgm:cxn modelId="{E96B76FE-74D7-4CEF-9EA6-CF4C4BF029A5}" type="presParOf" srcId="{5C46D321-29B1-4B1F-A671-68E0B332EF9F}" destId="{919F3719-40AB-4197-A895-0AB4E1711168}" srcOrd="0" destOrd="0" presId="urn:microsoft.com/office/officeart/2009/3/layout/HorizontalOrganizationChart"/>
    <dgm:cxn modelId="{0ED0F684-12B7-4E7F-A3ED-3CF0EDA5FDDC}" type="presParOf" srcId="{5C46D321-29B1-4B1F-A671-68E0B332EF9F}" destId="{216772BC-487B-4999-8B70-CF0FF45CCF95}" srcOrd="1" destOrd="0" presId="urn:microsoft.com/office/officeart/2009/3/layout/HorizontalOrganizationChart"/>
    <dgm:cxn modelId="{BE62E6E1-2A85-4954-A637-4E727D426D6A}" type="presParOf" srcId="{85A808BB-BE11-4D62-BD6A-006B47A1D811}" destId="{D5D6D54D-0E0B-452B-A9B9-49DC180B1982}" srcOrd="1" destOrd="0" presId="urn:microsoft.com/office/officeart/2009/3/layout/HorizontalOrganizationChart"/>
    <dgm:cxn modelId="{A171CA8B-E78A-4C04-85DC-986286BA85CB}" type="presParOf" srcId="{85A808BB-BE11-4D62-BD6A-006B47A1D811}" destId="{704DD3B8-DDF2-4AAB-B546-58B5583E4B4F}" srcOrd="2" destOrd="0" presId="urn:microsoft.com/office/officeart/2009/3/layout/HorizontalOrganizationChart"/>
    <dgm:cxn modelId="{41DA01F2-EADD-45DC-B611-091AE184201C}" type="presParOf" srcId="{45FC68D1-D8EE-42F9-AF55-41E183BB0439}" destId="{E78296D6-60BB-444B-9518-22A082A193AB}" srcOrd="2" destOrd="0" presId="urn:microsoft.com/office/officeart/2009/3/layout/HorizontalOrganizationChart"/>
    <dgm:cxn modelId="{C2310576-015F-47FB-9C68-8E6380C1F19C}" type="presParOf" srcId="{542DDF9B-8480-443C-B3ED-30D1EE534123}" destId="{7077CA02-1043-4AAA-B1CE-8C6E6A1D1921}" srcOrd="2" destOrd="0" presId="urn:microsoft.com/office/officeart/2009/3/layout/HorizontalOrganizationChart"/>
    <dgm:cxn modelId="{CFFE2AEB-46C7-4111-9E11-304FB763D1E1}" type="presParOf" srcId="{542DDF9B-8480-443C-B3ED-30D1EE534123}" destId="{66F73C5C-0BCB-4876-BB5B-0CDB2F610189}" srcOrd="3" destOrd="0" presId="urn:microsoft.com/office/officeart/2009/3/layout/HorizontalOrganizationChart"/>
    <dgm:cxn modelId="{CE3706A4-F5B4-4B43-B0A5-7F612D960A58}" type="presParOf" srcId="{66F73C5C-0BCB-4876-BB5B-0CDB2F610189}" destId="{9439DF8F-19BC-4393-8AFE-BEDFB844E699}" srcOrd="0" destOrd="0" presId="urn:microsoft.com/office/officeart/2009/3/layout/HorizontalOrganizationChart"/>
    <dgm:cxn modelId="{A8AAD5FF-8AA1-4553-BF1F-4BC05DC3F002}" type="presParOf" srcId="{9439DF8F-19BC-4393-8AFE-BEDFB844E699}" destId="{FBE1D44C-96AD-4B3A-811B-A685A0553389}" srcOrd="0" destOrd="0" presId="urn:microsoft.com/office/officeart/2009/3/layout/HorizontalOrganizationChart"/>
    <dgm:cxn modelId="{4D7072BA-DE73-4D7C-ACEA-53781AD3F62E}" type="presParOf" srcId="{9439DF8F-19BC-4393-8AFE-BEDFB844E699}" destId="{73BF39F2-8264-4B33-88CF-9552BC91AC28}" srcOrd="1" destOrd="0" presId="urn:microsoft.com/office/officeart/2009/3/layout/HorizontalOrganizationChart"/>
    <dgm:cxn modelId="{59D13D99-74F4-4570-82F9-B0EDBFD7B72C}" type="presParOf" srcId="{66F73C5C-0BCB-4876-BB5B-0CDB2F610189}" destId="{E9AECEC9-8572-4D31-B485-0EBA57F99D64}" srcOrd="1" destOrd="0" presId="urn:microsoft.com/office/officeart/2009/3/layout/HorizontalOrganizationChart"/>
    <dgm:cxn modelId="{D71D8FA2-A77D-435C-BAD8-22803788CA50}" type="presParOf" srcId="{66F73C5C-0BCB-4876-BB5B-0CDB2F610189}" destId="{66BBCFF9-AF14-4E5C-AAAD-DCBAABE51235}" srcOrd="2" destOrd="0" presId="urn:microsoft.com/office/officeart/2009/3/layout/HorizontalOrganizationChart"/>
    <dgm:cxn modelId="{13AC87A2-E318-4B95-A8CE-E07D711C649D}" type="presParOf" srcId="{3AB0D72A-7015-4B24-8440-78B94F6E4FA0}" destId="{6D433466-CA2D-40B5-BFB0-DBE25AAC1C62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723D417-9AA9-4D38-B123-906D3119A5D6}" type="doc">
      <dgm:prSet loTypeId="urn:microsoft.com/office/officeart/2009/3/layout/HorizontalOrganizationChart" loCatId="hierarchy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3D735824-D1EE-4110-9507-221070FB0247}">
      <dgm:prSet phldrT="[Text]" custT="1"/>
      <dgm:spPr/>
      <dgm:t>
        <a:bodyPr/>
        <a:lstStyle/>
        <a:p>
          <a:r>
            <a:rPr lang="en-US" sz="2400" dirty="0" err="1" smtClean="0"/>
            <a:t>Pemindahan</a:t>
          </a:r>
          <a:r>
            <a:rPr lang="en-US" sz="2400" dirty="0" smtClean="0"/>
            <a:t> </a:t>
          </a:r>
          <a:r>
            <a:rPr lang="en-US" sz="2400" dirty="0" err="1" smtClean="0"/>
            <a:t>Lokasi</a:t>
          </a:r>
          <a:r>
            <a:rPr lang="en-US" sz="2400" dirty="0" smtClean="0"/>
            <a:t> </a:t>
          </a:r>
          <a:r>
            <a:rPr lang="en-US" sz="2400" dirty="0" err="1" smtClean="0"/>
            <a:t>Tugas</a:t>
          </a:r>
          <a:endParaRPr lang="en-US" sz="2400" dirty="0"/>
        </a:p>
      </dgm:t>
    </dgm:pt>
    <dgm:pt modelId="{002F7FF8-1021-4800-8040-C4BAA18E90BC}" type="parTrans" cxnId="{A26DF6FE-663F-4312-A8E8-F938D8AAF957}">
      <dgm:prSet/>
      <dgm:spPr/>
      <dgm:t>
        <a:bodyPr/>
        <a:lstStyle/>
        <a:p>
          <a:endParaRPr lang="en-US"/>
        </a:p>
      </dgm:t>
    </dgm:pt>
    <dgm:pt modelId="{1833C5C0-5BB9-46AE-B9B8-A31050DD2046}" type="sibTrans" cxnId="{A26DF6FE-663F-4312-A8E8-F938D8AAF957}">
      <dgm:prSet/>
      <dgm:spPr/>
      <dgm:t>
        <a:bodyPr/>
        <a:lstStyle/>
        <a:p>
          <a:endParaRPr lang="en-US"/>
        </a:p>
      </dgm:t>
    </dgm:pt>
    <dgm:pt modelId="{F2BD8C3F-B1A5-45F0-9036-22F7A573532C}">
      <dgm:prSet phldrT="[Text]" custT="1"/>
      <dgm:spPr/>
      <dgm:t>
        <a:bodyPr/>
        <a:lstStyle/>
        <a:p>
          <a:r>
            <a:rPr lang="en-US" sz="2400" dirty="0" err="1" smtClean="0"/>
            <a:t>Besaran</a:t>
          </a:r>
          <a:r>
            <a:rPr lang="en-US" sz="2400" dirty="0" smtClean="0"/>
            <a:t> </a:t>
          </a:r>
          <a:r>
            <a:rPr lang="en-US" sz="2400" dirty="0" err="1" smtClean="0"/>
            <a:t>penghasilan</a:t>
          </a:r>
          <a:r>
            <a:rPr lang="en-US" sz="2400" dirty="0" smtClean="0"/>
            <a:t> </a:t>
          </a:r>
          <a:r>
            <a:rPr lang="en-US" sz="2400" dirty="0" err="1" smtClean="0"/>
            <a:t>mengalami</a:t>
          </a:r>
          <a:r>
            <a:rPr lang="en-US" sz="2400" dirty="0" smtClean="0"/>
            <a:t> </a:t>
          </a:r>
          <a:r>
            <a:rPr lang="en-US" sz="2400" dirty="0" err="1" smtClean="0"/>
            <a:t>perubahan</a:t>
          </a:r>
          <a:r>
            <a:rPr lang="en-US" sz="2400" dirty="0" smtClean="0"/>
            <a:t>.</a:t>
          </a:r>
          <a:endParaRPr lang="en-US" sz="2400" dirty="0"/>
        </a:p>
      </dgm:t>
    </dgm:pt>
    <dgm:pt modelId="{0DEDB1DF-7471-420F-B4D4-E68D96ACF65A}" type="parTrans" cxnId="{8A700212-BF78-4631-9864-1BB4D9CB4C0B}">
      <dgm:prSet/>
      <dgm:spPr/>
      <dgm:t>
        <a:bodyPr/>
        <a:lstStyle/>
        <a:p>
          <a:endParaRPr lang="en-US"/>
        </a:p>
      </dgm:t>
    </dgm:pt>
    <dgm:pt modelId="{30C61DF7-87CF-4AD7-8EFC-B329B31B67CE}" type="sibTrans" cxnId="{8A700212-BF78-4631-9864-1BB4D9CB4C0B}">
      <dgm:prSet/>
      <dgm:spPr/>
      <dgm:t>
        <a:bodyPr/>
        <a:lstStyle/>
        <a:p>
          <a:endParaRPr lang="en-US"/>
        </a:p>
      </dgm:t>
    </dgm:pt>
    <dgm:pt modelId="{91064DC2-6170-4A61-B5A3-E5FD8ABE039C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PPh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diperhitungkan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kembali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sesuai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besaran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penghasilan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baru</a:t>
          </a:r>
          <a:r>
            <a:rPr lang="en-US" sz="2400" dirty="0" smtClean="0">
              <a:solidFill>
                <a:schemeClr val="tx1"/>
              </a:solidFill>
            </a:rPr>
            <a:t>.</a:t>
          </a:r>
        </a:p>
      </dgm:t>
    </dgm:pt>
    <dgm:pt modelId="{DA58AB9A-91A9-41C5-9285-B2843388F5D2}" type="parTrans" cxnId="{13330A6D-C308-4073-8325-08CCB8AB66A0}">
      <dgm:prSet/>
      <dgm:spPr/>
      <dgm:t>
        <a:bodyPr/>
        <a:lstStyle/>
        <a:p>
          <a:endParaRPr lang="en-US"/>
        </a:p>
      </dgm:t>
    </dgm:pt>
    <dgm:pt modelId="{4D1D55EF-9549-4DFA-9F4C-907FD8871505}" type="sibTrans" cxnId="{13330A6D-C308-4073-8325-08CCB8AB66A0}">
      <dgm:prSet/>
      <dgm:spPr/>
      <dgm:t>
        <a:bodyPr/>
        <a:lstStyle/>
        <a:p>
          <a:endParaRPr lang="en-US"/>
        </a:p>
      </dgm:t>
    </dgm:pt>
    <dgm:pt modelId="{EB0CCBF1-2B4A-40E6-8BD3-9AD0C357A557}">
      <dgm:prSet phldrT="[Text]" custT="1"/>
      <dgm:spPr/>
      <dgm:t>
        <a:bodyPr/>
        <a:lstStyle/>
        <a:p>
          <a:r>
            <a:rPr lang="en-US" sz="2400" dirty="0" err="1" smtClean="0"/>
            <a:t>Besaran</a:t>
          </a:r>
          <a:r>
            <a:rPr lang="en-US" sz="2400" dirty="0" smtClean="0"/>
            <a:t> </a:t>
          </a:r>
          <a:r>
            <a:rPr lang="en-US" sz="2400" dirty="0" err="1" smtClean="0"/>
            <a:t>penghasilan</a:t>
          </a:r>
          <a:r>
            <a:rPr lang="en-US" sz="2400" dirty="0" smtClean="0"/>
            <a:t> </a:t>
          </a:r>
          <a:r>
            <a:rPr lang="en-US" sz="2400" dirty="0" err="1" smtClean="0"/>
            <a:t>mengalami</a:t>
          </a:r>
          <a:r>
            <a:rPr lang="en-US" sz="2400" dirty="0" smtClean="0"/>
            <a:t> </a:t>
          </a:r>
          <a:r>
            <a:rPr lang="en-US" sz="2400" dirty="0" err="1" smtClean="0"/>
            <a:t>perubahan</a:t>
          </a:r>
          <a:r>
            <a:rPr lang="en-US" sz="2400" dirty="0" smtClean="0"/>
            <a:t>.</a:t>
          </a:r>
          <a:endParaRPr lang="en-US" sz="2400" dirty="0" smtClean="0">
            <a:solidFill>
              <a:schemeClr val="tx1"/>
            </a:solidFill>
          </a:endParaRPr>
        </a:p>
      </dgm:t>
    </dgm:pt>
    <dgm:pt modelId="{54143186-134D-4A62-872A-168A88BDD5AB}" type="parTrans" cxnId="{FAB2F6EA-DFF7-49C1-8376-73C85E1BD1D3}">
      <dgm:prSet/>
      <dgm:spPr/>
      <dgm:t>
        <a:bodyPr/>
        <a:lstStyle/>
        <a:p>
          <a:endParaRPr lang="en-US"/>
        </a:p>
      </dgm:t>
    </dgm:pt>
    <dgm:pt modelId="{31D6B951-F5F3-441F-BB34-38CDDCE325D3}" type="sibTrans" cxnId="{FAB2F6EA-DFF7-49C1-8376-73C85E1BD1D3}">
      <dgm:prSet/>
      <dgm:spPr/>
      <dgm:t>
        <a:bodyPr/>
        <a:lstStyle/>
        <a:p>
          <a:endParaRPr lang="en-US"/>
        </a:p>
      </dgm:t>
    </dgm:pt>
    <dgm:pt modelId="{7A0105DC-9A86-428C-A7DB-08C536CE3A8C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PPh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lokasi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baru</a:t>
          </a:r>
          <a:r>
            <a:rPr lang="en-US" sz="2400" dirty="0" smtClean="0">
              <a:solidFill>
                <a:schemeClr val="tx1"/>
              </a:solidFill>
            </a:rPr>
            <a:t> = </a:t>
          </a:r>
          <a:r>
            <a:rPr lang="en-US" sz="2400" dirty="0" err="1" smtClean="0">
              <a:solidFill>
                <a:schemeClr val="tx1"/>
              </a:solidFill>
            </a:rPr>
            <a:t>PPh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lokasi</a:t>
          </a:r>
          <a:r>
            <a:rPr lang="en-US" sz="2400" dirty="0" smtClean="0">
              <a:solidFill>
                <a:schemeClr val="tx1"/>
              </a:solidFill>
            </a:rPr>
            <a:t> lama</a:t>
          </a:r>
        </a:p>
      </dgm:t>
    </dgm:pt>
    <dgm:pt modelId="{4B9CA1FC-C09F-4120-A93C-E27A2392EA77}" type="parTrans" cxnId="{217A6B32-80D0-4F66-B4B7-5A4F7CFC5FF8}">
      <dgm:prSet/>
      <dgm:spPr/>
      <dgm:t>
        <a:bodyPr/>
        <a:lstStyle/>
        <a:p>
          <a:endParaRPr lang="en-US"/>
        </a:p>
      </dgm:t>
    </dgm:pt>
    <dgm:pt modelId="{EB4610EB-E273-46C7-B074-943E40A25585}" type="sibTrans" cxnId="{217A6B32-80D0-4F66-B4B7-5A4F7CFC5FF8}">
      <dgm:prSet/>
      <dgm:spPr/>
      <dgm:t>
        <a:bodyPr/>
        <a:lstStyle/>
        <a:p>
          <a:endParaRPr lang="en-US"/>
        </a:p>
      </dgm:t>
    </dgm:pt>
    <dgm:pt modelId="{97F1D80A-B31B-41A1-9F7C-1ABAB3515734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Di </a:t>
          </a:r>
          <a:r>
            <a:rPr lang="en-US" sz="2400" dirty="0" err="1" smtClean="0">
              <a:solidFill>
                <a:schemeClr val="tx1"/>
              </a:solidFill>
            </a:rPr>
            <a:t>akhir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periode</a:t>
          </a:r>
          <a:r>
            <a:rPr lang="en-US" sz="2400" dirty="0" smtClean="0">
              <a:solidFill>
                <a:schemeClr val="tx1"/>
              </a:solidFill>
            </a:rPr>
            <a:t> di </a:t>
          </a:r>
          <a:r>
            <a:rPr lang="en-US" sz="2400" dirty="0" err="1" smtClean="0">
              <a:solidFill>
                <a:schemeClr val="tx1"/>
              </a:solidFill>
            </a:rPr>
            <a:t>lokasi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baru</a:t>
          </a:r>
          <a:r>
            <a:rPr lang="en-US" sz="2400" dirty="0" smtClean="0">
              <a:solidFill>
                <a:schemeClr val="tx1"/>
              </a:solidFill>
            </a:rPr>
            <a:t>, </a:t>
          </a:r>
          <a:r>
            <a:rPr lang="en-US" sz="2400" dirty="0" err="1" smtClean="0">
              <a:solidFill>
                <a:schemeClr val="tx1"/>
              </a:solidFill>
            </a:rPr>
            <a:t>dilakukan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penghitungan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pajak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kurang</a:t>
          </a:r>
          <a:r>
            <a:rPr lang="en-US" sz="2400" dirty="0" smtClean="0">
              <a:solidFill>
                <a:schemeClr val="tx1"/>
              </a:solidFill>
            </a:rPr>
            <a:t> (</a:t>
          </a:r>
          <a:r>
            <a:rPr lang="en-US" sz="2400" dirty="0" err="1" smtClean="0">
              <a:solidFill>
                <a:schemeClr val="tx1"/>
              </a:solidFill>
            </a:rPr>
            <a:t>lebih</a:t>
          </a:r>
          <a:r>
            <a:rPr lang="en-US" sz="2400" dirty="0" smtClean="0">
              <a:solidFill>
                <a:schemeClr val="tx1"/>
              </a:solidFill>
            </a:rPr>
            <a:t>) </a:t>
          </a:r>
          <a:r>
            <a:rPr lang="en-US" sz="2400" dirty="0" err="1" smtClean="0">
              <a:solidFill>
                <a:schemeClr val="tx1"/>
              </a:solidFill>
            </a:rPr>
            <a:t>bayar</a:t>
          </a:r>
          <a:r>
            <a:rPr lang="en-US" sz="2400" dirty="0" smtClean="0">
              <a:solidFill>
                <a:schemeClr val="tx1"/>
              </a:solidFill>
            </a:rPr>
            <a:t>.</a:t>
          </a:r>
        </a:p>
      </dgm:t>
    </dgm:pt>
    <dgm:pt modelId="{2152670D-DB69-47B0-A822-61564CAB3484}" type="parTrans" cxnId="{E1DBB273-8B1A-45F8-857F-5FA72135BCCA}">
      <dgm:prSet/>
      <dgm:spPr/>
      <dgm:t>
        <a:bodyPr/>
        <a:lstStyle/>
        <a:p>
          <a:endParaRPr lang="en-US"/>
        </a:p>
      </dgm:t>
    </dgm:pt>
    <dgm:pt modelId="{84BEB641-7D0C-40BD-BF6A-9983FA503B03}" type="sibTrans" cxnId="{E1DBB273-8B1A-45F8-857F-5FA72135BCCA}">
      <dgm:prSet/>
      <dgm:spPr/>
      <dgm:t>
        <a:bodyPr/>
        <a:lstStyle/>
        <a:p>
          <a:endParaRPr lang="en-US"/>
        </a:p>
      </dgm:t>
    </dgm:pt>
    <dgm:pt modelId="{9E2CAE52-6FAF-4F39-B805-C8FAC85E6C4B}" type="pres">
      <dgm:prSet presAssocID="{B723D417-9AA9-4D38-B123-906D3119A5D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AB0D72A-7015-4B24-8440-78B94F6E4FA0}" type="pres">
      <dgm:prSet presAssocID="{3D735824-D1EE-4110-9507-221070FB0247}" presName="hierRoot1" presStyleCnt="0">
        <dgm:presLayoutVars>
          <dgm:hierBranch val="init"/>
        </dgm:presLayoutVars>
      </dgm:prSet>
      <dgm:spPr/>
    </dgm:pt>
    <dgm:pt modelId="{09E9D534-6806-4977-93A5-67FA2C3DD647}" type="pres">
      <dgm:prSet presAssocID="{3D735824-D1EE-4110-9507-221070FB0247}" presName="rootComposite1" presStyleCnt="0"/>
      <dgm:spPr/>
    </dgm:pt>
    <dgm:pt modelId="{C916F2EF-CE21-4C1A-A3CF-CFD593B2774F}" type="pres">
      <dgm:prSet presAssocID="{3D735824-D1EE-4110-9507-221070FB0247}" presName="rootText1" presStyleLbl="node0" presStyleIdx="0" presStyleCnt="1" custScaleY="1925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2B7B34-894E-4EE2-84A7-6A75F5629E76}" type="pres">
      <dgm:prSet presAssocID="{3D735824-D1EE-4110-9507-221070FB024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42DDF9B-8480-443C-B3ED-30D1EE534123}" type="pres">
      <dgm:prSet presAssocID="{3D735824-D1EE-4110-9507-221070FB0247}" presName="hierChild2" presStyleCnt="0"/>
      <dgm:spPr/>
    </dgm:pt>
    <dgm:pt modelId="{D59A6DD0-F1A3-4AD0-A003-DB2577504AA1}" type="pres">
      <dgm:prSet presAssocID="{0DEDB1DF-7471-420F-B4D4-E68D96ACF65A}" presName="Name64" presStyleLbl="parChTrans1D2" presStyleIdx="0" presStyleCnt="2"/>
      <dgm:spPr/>
      <dgm:t>
        <a:bodyPr/>
        <a:lstStyle/>
        <a:p>
          <a:endParaRPr lang="en-US"/>
        </a:p>
      </dgm:t>
    </dgm:pt>
    <dgm:pt modelId="{45FC68D1-D8EE-42F9-AF55-41E183BB0439}" type="pres">
      <dgm:prSet presAssocID="{F2BD8C3F-B1A5-45F0-9036-22F7A573532C}" presName="hierRoot2" presStyleCnt="0">
        <dgm:presLayoutVars>
          <dgm:hierBranch val="init"/>
        </dgm:presLayoutVars>
      </dgm:prSet>
      <dgm:spPr/>
    </dgm:pt>
    <dgm:pt modelId="{09540C90-DABB-4C05-9B49-F973729AEF5F}" type="pres">
      <dgm:prSet presAssocID="{F2BD8C3F-B1A5-45F0-9036-22F7A573532C}" presName="rootComposite" presStyleCnt="0"/>
      <dgm:spPr/>
    </dgm:pt>
    <dgm:pt modelId="{82417D1D-C9EC-4C20-9953-1D4014DEE0D1}" type="pres">
      <dgm:prSet presAssocID="{F2BD8C3F-B1A5-45F0-9036-22F7A573532C}" presName="rootText" presStyleLbl="node2" presStyleIdx="0" presStyleCnt="2" custScaleY="1925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598F68-0129-47FE-BC73-07933E9547F1}" type="pres">
      <dgm:prSet presAssocID="{F2BD8C3F-B1A5-45F0-9036-22F7A573532C}" presName="rootConnector" presStyleLbl="node2" presStyleIdx="0" presStyleCnt="2"/>
      <dgm:spPr/>
      <dgm:t>
        <a:bodyPr/>
        <a:lstStyle/>
        <a:p>
          <a:endParaRPr lang="en-US"/>
        </a:p>
      </dgm:t>
    </dgm:pt>
    <dgm:pt modelId="{C0537038-7638-4E4B-A0E6-F88F753DCF15}" type="pres">
      <dgm:prSet presAssocID="{F2BD8C3F-B1A5-45F0-9036-22F7A573532C}" presName="hierChild4" presStyleCnt="0"/>
      <dgm:spPr/>
    </dgm:pt>
    <dgm:pt modelId="{D4740AD1-CBC7-4916-AFEC-5A25CE15696D}" type="pres">
      <dgm:prSet presAssocID="{DA58AB9A-91A9-41C5-9285-B2843388F5D2}" presName="Name64" presStyleLbl="parChTrans1D3" presStyleIdx="0" presStyleCnt="3"/>
      <dgm:spPr/>
      <dgm:t>
        <a:bodyPr/>
        <a:lstStyle/>
        <a:p>
          <a:endParaRPr lang="en-US"/>
        </a:p>
      </dgm:t>
    </dgm:pt>
    <dgm:pt modelId="{85A808BB-BE11-4D62-BD6A-006B47A1D811}" type="pres">
      <dgm:prSet presAssocID="{91064DC2-6170-4A61-B5A3-E5FD8ABE039C}" presName="hierRoot2" presStyleCnt="0">
        <dgm:presLayoutVars>
          <dgm:hierBranch val="init"/>
        </dgm:presLayoutVars>
      </dgm:prSet>
      <dgm:spPr/>
    </dgm:pt>
    <dgm:pt modelId="{5C46D321-29B1-4B1F-A671-68E0B332EF9F}" type="pres">
      <dgm:prSet presAssocID="{91064DC2-6170-4A61-B5A3-E5FD8ABE039C}" presName="rootComposite" presStyleCnt="0"/>
      <dgm:spPr/>
    </dgm:pt>
    <dgm:pt modelId="{919F3719-40AB-4197-A895-0AB4E1711168}" type="pres">
      <dgm:prSet presAssocID="{91064DC2-6170-4A61-B5A3-E5FD8ABE039C}" presName="rootText" presStyleLbl="node3" presStyleIdx="0" presStyleCnt="3" custScaleY="1454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6772BC-487B-4999-8B70-CF0FF45CCF95}" type="pres">
      <dgm:prSet presAssocID="{91064DC2-6170-4A61-B5A3-E5FD8ABE039C}" presName="rootConnector" presStyleLbl="node3" presStyleIdx="0" presStyleCnt="3"/>
      <dgm:spPr/>
      <dgm:t>
        <a:bodyPr/>
        <a:lstStyle/>
        <a:p>
          <a:endParaRPr lang="en-US"/>
        </a:p>
      </dgm:t>
    </dgm:pt>
    <dgm:pt modelId="{D5D6D54D-0E0B-452B-A9B9-49DC180B1982}" type="pres">
      <dgm:prSet presAssocID="{91064DC2-6170-4A61-B5A3-E5FD8ABE039C}" presName="hierChild4" presStyleCnt="0"/>
      <dgm:spPr/>
    </dgm:pt>
    <dgm:pt modelId="{704DD3B8-DDF2-4AAB-B546-58B5583E4B4F}" type="pres">
      <dgm:prSet presAssocID="{91064DC2-6170-4A61-B5A3-E5FD8ABE039C}" presName="hierChild5" presStyleCnt="0"/>
      <dgm:spPr/>
    </dgm:pt>
    <dgm:pt modelId="{9A8BE053-070B-438C-827D-5924F1498186}" type="pres">
      <dgm:prSet presAssocID="{2152670D-DB69-47B0-A822-61564CAB3484}" presName="Name64" presStyleLbl="parChTrans1D3" presStyleIdx="1" presStyleCnt="3"/>
      <dgm:spPr/>
      <dgm:t>
        <a:bodyPr/>
        <a:lstStyle/>
        <a:p>
          <a:endParaRPr lang="en-US"/>
        </a:p>
      </dgm:t>
    </dgm:pt>
    <dgm:pt modelId="{564620CB-C52C-49A9-8810-17914F080B9B}" type="pres">
      <dgm:prSet presAssocID="{97F1D80A-B31B-41A1-9F7C-1ABAB3515734}" presName="hierRoot2" presStyleCnt="0">
        <dgm:presLayoutVars>
          <dgm:hierBranch val="init"/>
        </dgm:presLayoutVars>
      </dgm:prSet>
      <dgm:spPr/>
    </dgm:pt>
    <dgm:pt modelId="{8E7046BA-0274-4773-A316-B494D8AC7ED3}" type="pres">
      <dgm:prSet presAssocID="{97F1D80A-B31B-41A1-9F7C-1ABAB3515734}" presName="rootComposite" presStyleCnt="0"/>
      <dgm:spPr/>
    </dgm:pt>
    <dgm:pt modelId="{C2F99B74-BE35-4528-91F6-4A36E3219EA1}" type="pres">
      <dgm:prSet presAssocID="{97F1D80A-B31B-41A1-9F7C-1ABAB3515734}" presName="rootText" presStyleLbl="node3" presStyleIdx="1" presStyleCnt="3" custScaleY="1853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635C70-B73C-4D41-B53A-76CB38F8EFD3}" type="pres">
      <dgm:prSet presAssocID="{97F1D80A-B31B-41A1-9F7C-1ABAB3515734}" presName="rootConnector" presStyleLbl="node3" presStyleIdx="1" presStyleCnt="3"/>
      <dgm:spPr/>
      <dgm:t>
        <a:bodyPr/>
        <a:lstStyle/>
        <a:p>
          <a:endParaRPr lang="en-US"/>
        </a:p>
      </dgm:t>
    </dgm:pt>
    <dgm:pt modelId="{986504B3-1B13-458F-A036-F43AF0ABC35F}" type="pres">
      <dgm:prSet presAssocID="{97F1D80A-B31B-41A1-9F7C-1ABAB3515734}" presName="hierChild4" presStyleCnt="0"/>
      <dgm:spPr/>
    </dgm:pt>
    <dgm:pt modelId="{1B7B1C97-668C-4B1D-A099-6B85218C0537}" type="pres">
      <dgm:prSet presAssocID="{97F1D80A-B31B-41A1-9F7C-1ABAB3515734}" presName="hierChild5" presStyleCnt="0"/>
      <dgm:spPr/>
    </dgm:pt>
    <dgm:pt modelId="{E78296D6-60BB-444B-9518-22A082A193AB}" type="pres">
      <dgm:prSet presAssocID="{F2BD8C3F-B1A5-45F0-9036-22F7A573532C}" presName="hierChild5" presStyleCnt="0"/>
      <dgm:spPr/>
    </dgm:pt>
    <dgm:pt modelId="{03C5CF20-6E8C-4DBC-A9C9-AC37490BAE09}" type="pres">
      <dgm:prSet presAssocID="{54143186-134D-4A62-872A-168A88BDD5AB}" presName="Name64" presStyleLbl="parChTrans1D2" presStyleIdx="1" presStyleCnt="2"/>
      <dgm:spPr/>
      <dgm:t>
        <a:bodyPr/>
        <a:lstStyle/>
        <a:p>
          <a:endParaRPr lang="en-US"/>
        </a:p>
      </dgm:t>
    </dgm:pt>
    <dgm:pt modelId="{D9288F2F-7808-4FF2-96D1-69F8BF42F668}" type="pres">
      <dgm:prSet presAssocID="{EB0CCBF1-2B4A-40E6-8BD3-9AD0C357A557}" presName="hierRoot2" presStyleCnt="0">
        <dgm:presLayoutVars>
          <dgm:hierBranch val="init"/>
        </dgm:presLayoutVars>
      </dgm:prSet>
      <dgm:spPr/>
    </dgm:pt>
    <dgm:pt modelId="{F43C11C7-98D3-49E5-A8EB-97074D55A8FB}" type="pres">
      <dgm:prSet presAssocID="{EB0CCBF1-2B4A-40E6-8BD3-9AD0C357A557}" presName="rootComposite" presStyleCnt="0"/>
      <dgm:spPr/>
    </dgm:pt>
    <dgm:pt modelId="{8805B4FB-6FAC-48D1-9349-177F03CD91CB}" type="pres">
      <dgm:prSet presAssocID="{EB0CCBF1-2B4A-40E6-8BD3-9AD0C357A557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7B433DE-A708-4264-8783-AD1BA0FB57ED}" type="pres">
      <dgm:prSet presAssocID="{EB0CCBF1-2B4A-40E6-8BD3-9AD0C357A557}" presName="rootConnector" presStyleLbl="node2" presStyleIdx="1" presStyleCnt="2"/>
      <dgm:spPr/>
      <dgm:t>
        <a:bodyPr/>
        <a:lstStyle/>
        <a:p>
          <a:endParaRPr lang="en-US"/>
        </a:p>
      </dgm:t>
    </dgm:pt>
    <dgm:pt modelId="{2ADE8F5D-4208-4506-9EA6-6CCBAF472A90}" type="pres">
      <dgm:prSet presAssocID="{EB0CCBF1-2B4A-40E6-8BD3-9AD0C357A557}" presName="hierChild4" presStyleCnt="0"/>
      <dgm:spPr/>
    </dgm:pt>
    <dgm:pt modelId="{9EFBEFD4-B23E-4CEF-8D3B-576598B409D7}" type="pres">
      <dgm:prSet presAssocID="{4B9CA1FC-C09F-4120-A93C-E27A2392EA77}" presName="Name64" presStyleLbl="parChTrans1D3" presStyleIdx="2" presStyleCnt="3"/>
      <dgm:spPr/>
      <dgm:t>
        <a:bodyPr/>
        <a:lstStyle/>
        <a:p>
          <a:endParaRPr lang="en-US"/>
        </a:p>
      </dgm:t>
    </dgm:pt>
    <dgm:pt modelId="{475288C6-0343-472B-9517-1509604C0263}" type="pres">
      <dgm:prSet presAssocID="{7A0105DC-9A86-428C-A7DB-08C536CE3A8C}" presName="hierRoot2" presStyleCnt="0">
        <dgm:presLayoutVars>
          <dgm:hierBranch val="init"/>
        </dgm:presLayoutVars>
      </dgm:prSet>
      <dgm:spPr/>
    </dgm:pt>
    <dgm:pt modelId="{AE5E8BC7-A245-4B41-B726-5038AF82E0C9}" type="pres">
      <dgm:prSet presAssocID="{7A0105DC-9A86-428C-A7DB-08C536CE3A8C}" presName="rootComposite" presStyleCnt="0"/>
      <dgm:spPr/>
    </dgm:pt>
    <dgm:pt modelId="{C5E575AE-9F3C-4970-9541-32AE97D86F34}" type="pres">
      <dgm:prSet presAssocID="{7A0105DC-9A86-428C-A7DB-08C536CE3A8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7B33F6-1524-4484-B972-E2840E123684}" type="pres">
      <dgm:prSet presAssocID="{7A0105DC-9A86-428C-A7DB-08C536CE3A8C}" presName="rootConnector" presStyleLbl="node3" presStyleIdx="2" presStyleCnt="3"/>
      <dgm:spPr/>
      <dgm:t>
        <a:bodyPr/>
        <a:lstStyle/>
        <a:p>
          <a:endParaRPr lang="en-US"/>
        </a:p>
      </dgm:t>
    </dgm:pt>
    <dgm:pt modelId="{34EBBDEA-A82A-4E50-ADBB-1AC14560BF31}" type="pres">
      <dgm:prSet presAssocID="{7A0105DC-9A86-428C-A7DB-08C536CE3A8C}" presName="hierChild4" presStyleCnt="0"/>
      <dgm:spPr/>
    </dgm:pt>
    <dgm:pt modelId="{3A6F4E19-3AC6-4A82-9E81-E899361A739D}" type="pres">
      <dgm:prSet presAssocID="{7A0105DC-9A86-428C-A7DB-08C536CE3A8C}" presName="hierChild5" presStyleCnt="0"/>
      <dgm:spPr/>
    </dgm:pt>
    <dgm:pt modelId="{162B64E6-99B5-4209-B374-0A70DD698D37}" type="pres">
      <dgm:prSet presAssocID="{EB0CCBF1-2B4A-40E6-8BD3-9AD0C357A557}" presName="hierChild5" presStyleCnt="0"/>
      <dgm:spPr/>
    </dgm:pt>
    <dgm:pt modelId="{6D433466-CA2D-40B5-BFB0-DBE25AAC1C62}" type="pres">
      <dgm:prSet presAssocID="{3D735824-D1EE-4110-9507-221070FB0247}" presName="hierChild3" presStyleCnt="0"/>
      <dgm:spPr/>
    </dgm:pt>
  </dgm:ptLst>
  <dgm:cxnLst>
    <dgm:cxn modelId="{FAB2F6EA-DFF7-49C1-8376-73C85E1BD1D3}" srcId="{3D735824-D1EE-4110-9507-221070FB0247}" destId="{EB0CCBF1-2B4A-40E6-8BD3-9AD0C357A557}" srcOrd="1" destOrd="0" parTransId="{54143186-134D-4A62-872A-168A88BDD5AB}" sibTransId="{31D6B951-F5F3-441F-BB34-38CDDCE325D3}"/>
    <dgm:cxn modelId="{DB92D96D-6B49-4F45-A12C-588EDBE1B128}" type="presOf" srcId="{7A0105DC-9A86-428C-A7DB-08C536CE3A8C}" destId="{267B33F6-1524-4484-B972-E2840E123684}" srcOrd="1" destOrd="0" presId="urn:microsoft.com/office/officeart/2009/3/layout/HorizontalOrganizationChart"/>
    <dgm:cxn modelId="{6FA0753E-4A88-4058-8F8A-4F5FA623AB55}" type="presOf" srcId="{3D735824-D1EE-4110-9507-221070FB0247}" destId="{C916F2EF-CE21-4C1A-A3CF-CFD593B2774F}" srcOrd="0" destOrd="0" presId="urn:microsoft.com/office/officeart/2009/3/layout/HorizontalOrganizationChart"/>
    <dgm:cxn modelId="{24C1EA87-B41D-45A4-BF2A-EE24D99FC901}" type="presOf" srcId="{B723D417-9AA9-4D38-B123-906D3119A5D6}" destId="{9E2CAE52-6FAF-4F39-B805-C8FAC85E6C4B}" srcOrd="0" destOrd="0" presId="urn:microsoft.com/office/officeart/2009/3/layout/HorizontalOrganizationChart"/>
    <dgm:cxn modelId="{30A65B3F-6DD2-46D6-82B9-9B622D341A01}" type="presOf" srcId="{3D735824-D1EE-4110-9507-221070FB0247}" destId="{882B7B34-894E-4EE2-84A7-6A75F5629E76}" srcOrd="1" destOrd="0" presId="urn:microsoft.com/office/officeart/2009/3/layout/HorizontalOrganizationChart"/>
    <dgm:cxn modelId="{CECCC810-6E1C-438B-A166-6067EE4B13EB}" type="presOf" srcId="{91064DC2-6170-4A61-B5A3-E5FD8ABE039C}" destId="{919F3719-40AB-4197-A895-0AB4E1711168}" srcOrd="0" destOrd="0" presId="urn:microsoft.com/office/officeart/2009/3/layout/HorizontalOrganizationChart"/>
    <dgm:cxn modelId="{13330A6D-C308-4073-8325-08CCB8AB66A0}" srcId="{F2BD8C3F-B1A5-45F0-9036-22F7A573532C}" destId="{91064DC2-6170-4A61-B5A3-E5FD8ABE039C}" srcOrd="0" destOrd="0" parTransId="{DA58AB9A-91A9-41C5-9285-B2843388F5D2}" sibTransId="{4D1D55EF-9549-4DFA-9F4C-907FD8871505}"/>
    <dgm:cxn modelId="{E1DBB273-8B1A-45F8-857F-5FA72135BCCA}" srcId="{F2BD8C3F-B1A5-45F0-9036-22F7A573532C}" destId="{97F1D80A-B31B-41A1-9F7C-1ABAB3515734}" srcOrd="1" destOrd="0" parTransId="{2152670D-DB69-47B0-A822-61564CAB3484}" sibTransId="{84BEB641-7D0C-40BD-BF6A-9983FA503B03}"/>
    <dgm:cxn modelId="{A26DF6FE-663F-4312-A8E8-F938D8AAF957}" srcId="{B723D417-9AA9-4D38-B123-906D3119A5D6}" destId="{3D735824-D1EE-4110-9507-221070FB0247}" srcOrd="0" destOrd="0" parTransId="{002F7FF8-1021-4800-8040-C4BAA18E90BC}" sibTransId="{1833C5C0-5BB9-46AE-B9B8-A31050DD2046}"/>
    <dgm:cxn modelId="{1E58D794-2427-455C-82B8-8FAD28553C54}" type="presOf" srcId="{97F1D80A-B31B-41A1-9F7C-1ABAB3515734}" destId="{C2F99B74-BE35-4528-91F6-4A36E3219EA1}" srcOrd="0" destOrd="0" presId="urn:microsoft.com/office/officeart/2009/3/layout/HorizontalOrganizationChart"/>
    <dgm:cxn modelId="{950AA991-82C3-406B-8C1B-46049AECD840}" type="presOf" srcId="{F2BD8C3F-B1A5-45F0-9036-22F7A573532C}" destId="{C6598F68-0129-47FE-BC73-07933E9547F1}" srcOrd="1" destOrd="0" presId="urn:microsoft.com/office/officeart/2009/3/layout/HorizontalOrganizationChart"/>
    <dgm:cxn modelId="{708D89E1-3625-4384-8218-74E99795C398}" type="presOf" srcId="{EB0CCBF1-2B4A-40E6-8BD3-9AD0C357A557}" destId="{17B433DE-A708-4264-8783-AD1BA0FB57ED}" srcOrd="1" destOrd="0" presId="urn:microsoft.com/office/officeart/2009/3/layout/HorizontalOrganizationChart"/>
    <dgm:cxn modelId="{11A5975D-573D-49EE-B99A-3790887FC099}" type="presOf" srcId="{0DEDB1DF-7471-420F-B4D4-E68D96ACF65A}" destId="{D59A6DD0-F1A3-4AD0-A003-DB2577504AA1}" srcOrd="0" destOrd="0" presId="urn:microsoft.com/office/officeart/2009/3/layout/HorizontalOrganizationChart"/>
    <dgm:cxn modelId="{217A6B32-80D0-4F66-B4B7-5A4F7CFC5FF8}" srcId="{EB0CCBF1-2B4A-40E6-8BD3-9AD0C357A557}" destId="{7A0105DC-9A86-428C-A7DB-08C536CE3A8C}" srcOrd="0" destOrd="0" parTransId="{4B9CA1FC-C09F-4120-A93C-E27A2392EA77}" sibTransId="{EB4610EB-E273-46C7-B074-943E40A25585}"/>
    <dgm:cxn modelId="{D73A5B1F-9FC9-47D0-A0F7-4225EB851583}" type="presOf" srcId="{7A0105DC-9A86-428C-A7DB-08C536CE3A8C}" destId="{C5E575AE-9F3C-4970-9541-32AE97D86F34}" srcOrd="0" destOrd="0" presId="urn:microsoft.com/office/officeart/2009/3/layout/HorizontalOrganizationChart"/>
    <dgm:cxn modelId="{65960CB3-EF39-4DCD-840A-9FB5B8E320A6}" type="presOf" srcId="{54143186-134D-4A62-872A-168A88BDD5AB}" destId="{03C5CF20-6E8C-4DBC-A9C9-AC37490BAE09}" srcOrd="0" destOrd="0" presId="urn:microsoft.com/office/officeart/2009/3/layout/HorizontalOrganizationChart"/>
    <dgm:cxn modelId="{369C7EBF-2E86-4A84-81D6-479AF1C842E3}" type="presOf" srcId="{4B9CA1FC-C09F-4120-A93C-E27A2392EA77}" destId="{9EFBEFD4-B23E-4CEF-8D3B-576598B409D7}" srcOrd="0" destOrd="0" presId="urn:microsoft.com/office/officeart/2009/3/layout/HorizontalOrganizationChart"/>
    <dgm:cxn modelId="{E97CD35F-1D8A-4975-8D2B-84F54865CF16}" type="presOf" srcId="{2152670D-DB69-47B0-A822-61564CAB3484}" destId="{9A8BE053-070B-438C-827D-5924F1498186}" srcOrd="0" destOrd="0" presId="urn:microsoft.com/office/officeart/2009/3/layout/HorizontalOrganizationChart"/>
    <dgm:cxn modelId="{8C36EBC7-9259-48C0-8C9D-1B9345ECE654}" type="presOf" srcId="{F2BD8C3F-B1A5-45F0-9036-22F7A573532C}" destId="{82417D1D-C9EC-4C20-9953-1D4014DEE0D1}" srcOrd="0" destOrd="0" presId="urn:microsoft.com/office/officeart/2009/3/layout/HorizontalOrganizationChart"/>
    <dgm:cxn modelId="{195EE695-9446-4C52-90E0-0189FD41C00D}" type="presOf" srcId="{91064DC2-6170-4A61-B5A3-E5FD8ABE039C}" destId="{216772BC-487B-4999-8B70-CF0FF45CCF95}" srcOrd="1" destOrd="0" presId="urn:microsoft.com/office/officeart/2009/3/layout/HorizontalOrganizationChart"/>
    <dgm:cxn modelId="{4F90AA13-5DA3-4408-8C0B-D88F94FD5C08}" type="presOf" srcId="{97F1D80A-B31B-41A1-9F7C-1ABAB3515734}" destId="{2C635C70-B73C-4D41-B53A-76CB38F8EFD3}" srcOrd="1" destOrd="0" presId="urn:microsoft.com/office/officeart/2009/3/layout/HorizontalOrganizationChart"/>
    <dgm:cxn modelId="{8117B043-B75A-45D7-BE5F-09BACACD808C}" type="presOf" srcId="{DA58AB9A-91A9-41C5-9285-B2843388F5D2}" destId="{D4740AD1-CBC7-4916-AFEC-5A25CE15696D}" srcOrd="0" destOrd="0" presId="urn:microsoft.com/office/officeart/2009/3/layout/HorizontalOrganizationChart"/>
    <dgm:cxn modelId="{8A700212-BF78-4631-9864-1BB4D9CB4C0B}" srcId="{3D735824-D1EE-4110-9507-221070FB0247}" destId="{F2BD8C3F-B1A5-45F0-9036-22F7A573532C}" srcOrd="0" destOrd="0" parTransId="{0DEDB1DF-7471-420F-B4D4-E68D96ACF65A}" sibTransId="{30C61DF7-87CF-4AD7-8EFC-B329B31B67CE}"/>
    <dgm:cxn modelId="{BD816F88-4811-4C19-B1AD-3EB88DB42BD3}" type="presOf" srcId="{EB0CCBF1-2B4A-40E6-8BD3-9AD0C357A557}" destId="{8805B4FB-6FAC-48D1-9349-177F03CD91CB}" srcOrd="0" destOrd="0" presId="urn:microsoft.com/office/officeart/2009/3/layout/HorizontalOrganizationChart"/>
    <dgm:cxn modelId="{78F7CFF8-A7E8-4D47-974D-413151535C5A}" type="presParOf" srcId="{9E2CAE52-6FAF-4F39-B805-C8FAC85E6C4B}" destId="{3AB0D72A-7015-4B24-8440-78B94F6E4FA0}" srcOrd="0" destOrd="0" presId="urn:microsoft.com/office/officeart/2009/3/layout/HorizontalOrganizationChart"/>
    <dgm:cxn modelId="{0F000AE5-A6B0-4A85-8D1E-FA3FFB132B86}" type="presParOf" srcId="{3AB0D72A-7015-4B24-8440-78B94F6E4FA0}" destId="{09E9D534-6806-4977-93A5-67FA2C3DD647}" srcOrd="0" destOrd="0" presId="urn:microsoft.com/office/officeart/2009/3/layout/HorizontalOrganizationChart"/>
    <dgm:cxn modelId="{51AB3BAF-112B-44E3-B15B-C5D1A78B582E}" type="presParOf" srcId="{09E9D534-6806-4977-93A5-67FA2C3DD647}" destId="{C916F2EF-CE21-4C1A-A3CF-CFD593B2774F}" srcOrd="0" destOrd="0" presId="urn:microsoft.com/office/officeart/2009/3/layout/HorizontalOrganizationChart"/>
    <dgm:cxn modelId="{54289FAF-04D6-4DCC-997A-70E1C487A188}" type="presParOf" srcId="{09E9D534-6806-4977-93A5-67FA2C3DD647}" destId="{882B7B34-894E-4EE2-84A7-6A75F5629E76}" srcOrd="1" destOrd="0" presId="urn:microsoft.com/office/officeart/2009/3/layout/HorizontalOrganizationChart"/>
    <dgm:cxn modelId="{83E39AF4-6E02-4419-8450-18F552C90A3E}" type="presParOf" srcId="{3AB0D72A-7015-4B24-8440-78B94F6E4FA0}" destId="{542DDF9B-8480-443C-B3ED-30D1EE534123}" srcOrd="1" destOrd="0" presId="urn:microsoft.com/office/officeart/2009/3/layout/HorizontalOrganizationChart"/>
    <dgm:cxn modelId="{293EE793-1ADC-45A5-AEF7-ADE385916A39}" type="presParOf" srcId="{542DDF9B-8480-443C-B3ED-30D1EE534123}" destId="{D59A6DD0-F1A3-4AD0-A003-DB2577504AA1}" srcOrd="0" destOrd="0" presId="urn:microsoft.com/office/officeart/2009/3/layout/HorizontalOrganizationChart"/>
    <dgm:cxn modelId="{85CF2A14-8FB6-4EDA-AA12-09F0076898B0}" type="presParOf" srcId="{542DDF9B-8480-443C-B3ED-30D1EE534123}" destId="{45FC68D1-D8EE-42F9-AF55-41E183BB0439}" srcOrd="1" destOrd="0" presId="urn:microsoft.com/office/officeart/2009/3/layout/HorizontalOrganizationChart"/>
    <dgm:cxn modelId="{627F5406-0FA0-4232-8D00-1B34874ED8B0}" type="presParOf" srcId="{45FC68D1-D8EE-42F9-AF55-41E183BB0439}" destId="{09540C90-DABB-4C05-9B49-F973729AEF5F}" srcOrd="0" destOrd="0" presId="urn:microsoft.com/office/officeart/2009/3/layout/HorizontalOrganizationChart"/>
    <dgm:cxn modelId="{C79026D3-5187-4481-A052-18273A57BCB7}" type="presParOf" srcId="{09540C90-DABB-4C05-9B49-F973729AEF5F}" destId="{82417D1D-C9EC-4C20-9953-1D4014DEE0D1}" srcOrd="0" destOrd="0" presId="urn:microsoft.com/office/officeart/2009/3/layout/HorizontalOrganizationChart"/>
    <dgm:cxn modelId="{C3828367-BBB7-440C-B95B-6629FFD8DFFB}" type="presParOf" srcId="{09540C90-DABB-4C05-9B49-F973729AEF5F}" destId="{C6598F68-0129-47FE-BC73-07933E9547F1}" srcOrd="1" destOrd="0" presId="urn:microsoft.com/office/officeart/2009/3/layout/HorizontalOrganizationChart"/>
    <dgm:cxn modelId="{BBD705DB-67CD-4E98-9F1A-35615E052337}" type="presParOf" srcId="{45FC68D1-D8EE-42F9-AF55-41E183BB0439}" destId="{C0537038-7638-4E4B-A0E6-F88F753DCF15}" srcOrd="1" destOrd="0" presId="urn:microsoft.com/office/officeart/2009/3/layout/HorizontalOrganizationChart"/>
    <dgm:cxn modelId="{7380DFA6-C3F9-4ACD-B0EB-C52439D66121}" type="presParOf" srcId="{C0537038-7638-4E4B-A0E6-F88F753DCF15}" destId="{D4740AD1-CBC7-4916-AFEC-5A25CE15696D}" srcOrd="0" destOrd="0" presId="urn:microsoft.com/office/officeart/2009/3/layout/HorizontalOrganizationChart"/>
    <dgm:cxn modelId="{BCD415BD-4A96-4CC9-B645-944D8D358C87}" type="presParOf" srcId="{C0537038-7638-4E4B-A0E6-F88F753DCF15}" destId="{85A808BB-BE11-4D62-BD6A-006B47A1D811}" srcOrd="1" destOrd="0" presId="urn:microsoft.com/office/officeart/2009/3/layout/HorizontalOrganizationChart"/>
    <dgm:cxn modelId="{50FB05C2-64D2-44C6-A07A-D6821019B896}" type="presParOf" srcId="{85A808BB-BE11-4D62-BD6A-006B47A1D811}" destId="{5C46D321-29B1-4B1F-A671-68E0B332EF9F}" srcOrd="0" destOrd="0" presId="urn:microsoft.com/office/officeart/2009/3/layout/HorizontalOrganizationChart"/>
    <dgm:cxn modelId="{D7294E1D-F271-4CDA-BB04-5498C56E4D7E}" type="presParOf" srcId="{5C46D321-29B1-4B1F-A671-68E0B332EF9F}" destId="{919F3719-40AB-4197-A895-0AB4E1711168}" srcOrd="0" destOrd="0" presId="urn:microsoft.com/office/officeart/2009/3/layout/HorizontalOrganizationChart"/>
    <dgm:cxn modelId="{D6C9C832-7837-4AA4-9A49-5DFDC3BFC2A0}" type="presParOf" srcId="{5C46D321-29B1-4B1F-A671-68E0B332EF9F}" destId="{216772BC-487B-4999-8B70-CF0FF45CCF95}" srcOrd="1" destOrd="0" presId="urn:microsoft.com/office/officeart/2009/3/layout/HorizontalOrganizationChart"/>
    <dgm:cxn modelId="{EB7D0C5B-7436-47BC-9AC4-F5DDC26CD522}" type="presParOf" srcId="{85A808BB-BE11-4D62-BD6A-006B47A1D811}" destId="{D5D6D54D-0E0B-452B-A9B9-49DC180B1982}" srcOrd="1" destOrd="0" presId="urn:microsoft.com/office/officeart/2009/3/layout/HorizontalOrganizationChart"/>
    <dgm:cxn modelId="{4B977808-9F76-4600-9B4B-53A68CE806D8}" type="presParOf" srcId="{85A808BB-BE11-4D62-BD6A-006B47A1D811}" destId="{704DD3B8-DDF2-4AAB-B546-58B5583E4B4F}" srcOrd="2" destOrd="0" presId="urn:microsoft.com/office/officeart/2009/3/layout/HorizontalOrganizationChart"/>
    <dgm:cxn modelId="{CFED9C0D-9837-4EE3-ACA0-913EB8FC2BAD}" type="presParOf" srcId="{C0537038-7638-4E4B-A0E6-F88F753DCF15}" destId="{9A8BE053-070B-438C-827D-5924F1498186}" srcOrd="2" destOrd="0" presId="urn:microsoft.com/office/officeart/2009/3/layout/HorizontalOrganizationChart"/>
    <dgm:cxn modelId="{B02ACCF5-D44B-4BDC-9592-397FBADE99B9}" type="presParOf" srcId="{C0537038-7638-4E4B-A0E6-F88F753DCF15}" destId="{564620CB-C52C-49A9-8810-17914F080B9B}" srcOrd="3" destOrd="0" presId="urn:microsoft.com/office/officeart/2009/3/layout/HorizontalOrganizationChart"/>
    <dgm:cxn modelId="{1443899A-710E-4D0E-8FBC-EB60A1E39F44}" type="presParOf" srcId="{564620CB-C52C-49A9-8810-17914F080B9B}" destId="{8E7046BA-0274-4773-A316-B494D8AC7ED3}" srcOrd="0" destOrd="0" presId="urn:microsoft.com/office/officeart/2009/3/layout/HorizontalOrganizationChart"/>
    <dgm:cxn modelId="{7AC46DD3-73DB-4C93-B621-D3BA51772036}" type="presParOf" srcId="{8E7046BA-0274-4773-A316-B494D8AC7ED3}" destId="{C2F99B74-BE35-4528-91F6-4A36E3219EA1}" srcOrd="0" destOrd="0" presId="urn:microsoft.com/office/officeart/2009/3/layout/HorizontalOrganizationChart"/>
    <dgm:cxn modelId="{65BCF6AA-C2D0-4B95-AC36-90B5269E10D3}" type="presParOf" srcId="{8E7046BA-0274-4773-A316-B494D8AC7ED3}" destId="{2C635C70-B73C-4D41-B53A-76CB38F8EFD3}" srcOrd="1" destOrd="0" presId="urn:microsoft.com/office/officeart/2009/3/layout/HorizontalOrganizationChart"/>
    <dgm:cxn modelId="{F3FDBE18-A55B-4FE6-9306-930171ABC76F}" type="presParOf" srcId="{564620CB-C52C-49A9-8810-17914F080B9B}" destId="{986504B3-1B13-458F-A036-F43AF0ABC35F}" srcOrd="1" destOrd="0" presId="urn:microsoft.com/office/officeart/2009/3/layout/HorizontalOrganizationChart"/>
    <dgm:cxn modelId="{25F81178-1973-4204-BD42-E659CD99577C}" type="presParOf" srcId="{564620CB-C52C-49A9-8810-17914F080B9B}" destId="{1B7B1C97-668C-4B1D-A099-6B85218C0537}" srcOrd="2" destOrd="0" presId="urn:microsoft.com/office/officeart/2009/3/layout/HorizontalOrganizationChart"/>
    <dgm:cxn modelId="{166E2D66-A2D9-43E5-92C6-2C3CCA277360}" type="presParOf" srcId="{45FC68D1-D8EE-42F9-AF55-41E183BB0439}" destId="{E78296D6-60BB-444B-9518-22A082A193AB}" srcOrd="2" destOrd="0" presId="urn:microsoft.com/office/officeart/2009/3/layout/HorizontalOrganizationChart"/>
    <dgm:cxn modelId="{5B7E6128-41B5-4E33-A380-EBDA08DBECFC}" type="presParOf" srcId="{542DDF9B-8480-443C-B3ED-30D1EE534123}" destId="{03C5CF20-6E8C-4DBC-A9C9-AC37490BAE09}" srcOrd="2" destOrd="0" presId="urn:microsoft.com/office/officeart/2009/3/layout/HorizontalOrganizationChart"/>
    <dgm:cxn modelId="{165646A8-7243-4BD6-841F-98C076D9F280}" type="presParOf" srcId="{542DDF9B-8480-443C-B3ED-30D1EE534123}" destId="{D9288F2F-7808-4FF2-96D1-69F8BF42F668}" srcOrd="3" destOrd="0" presId="urn:microsoft.com/office/officeart/2009/3/layout/HorizontalOrganizationChart"/>
    <dgm:cxn modelId="{970419AF-491C-4BDE-B935-3E5C20128516}" type="presParOf" srcId="{D9288F2F-7808-4FF2-96D1-69F8BF42F668}" destId="{F43C11C7-98D3-49E5-A8EB-97074D55A8FB}" srcOrd="0" destOrd="0" presId="urn:microsoft.com/office/officeart/2009/3/layout/HorizontalOrganizationChart"/>
    <dgm:cxn modelId="{8DEA640E-DB67-4362-8B0F-B1C192E62132}" type="presParOf" srcId="{F43C11C7-98D3-49E5-A8EB-97074D55A8FB}" destId="{8805B4FB-6FAC-48D1-9349-177F03CD91CB}" srcOrd="0" destOrd="0" presId="urn:microsoft.com/office/officeart/2009/3/layout/HorizontalOrganizationChart"/>
    <dgm:cxn modelId="{A57277A2-22CD-40FA-8E35-2CCC352E11EE}" type="presParOf" srcId="{F43C11C7-98D3-49E5-A8EB-97074D55A8FB}" destId="{17B433DE-A708-4264-8783-AD1BA0FB57ED}" srcOrd="1" destOrd="0" presId="urn:microsoft.com/office/officeart/2009/3/layout/HorizontalOrganizationChart"/>
    <dgm:cxn modelId="{F0274D6D-259C-46AD-8948-1775EB83D9BD}" type="presParOf" srcId="{D9288F2F-7808-4FF2-96D1-69F8BF42F668}" destId="{2ADE8F5D-4208-4506-9EA6-6CCBAF472A90}" srcOrd="1" destOrd="0" presId="urn:microsoft.com/office/officeart/2009/3/layout/HorizontalOrganizationChart"/>
    <dgm:cxn modelId="{FBE55925-7A84-4DEF-B83A-A88077E72884}" type="presParOf" srcId="{2ADE8F5D-4208-4506-9EA6-6CCBAF472A90}" destId="{9EFBEFD4-B23E-4CEF-8D3B-576598B409D7}" srcOrd="0" destOrd="0" presId="urn:microsoft.com/office/officeart/2009/3/layout/HorizontalOrganizationChart"/>
    <dgm:cxn modelId="{773E9192-033F-499F-BAD0-29B21B21F02E}" type="presParOf" srcId="{2ADE8F5D-4208-4506-9EA6-6CCBAF472A90}" destId="{475288C6-0343-472B-9517-1509604C0263}" srcOrd="1" destOrd="0" presId="urn:microsoft.com/office/officeart/2009/3/layout/HorizontalOrganizationChart"/>
    <dgm:cxn modelId="{3053F9E8-5873-4CF9-9EE7-FEDB925FBEE0}" type="presParOf" srcId="{475288C6-0343-472B-9517-1509604C0263}" destId="{AE5E8BC7-A245-4B41-B726-5038AF82E0C9}" srcOrd="0" destOrd="0" presId="urn:microsoft.com/office/officeart/2009/3/layout/HorizontalOrganizationChart"/>
    <dgm:cxn modelId="{85F23BCE-7E47-48DA-A216-8D67A3F9A20A}" type="presParOf" srcId="{AE5E8BC7-A245-4B41-B726-5038AF82E0C9}" destId="{C5E575AE-9F3C-4970-9541-32AE97D86F34}" srcOrd="0" destOrd="0" presId="urn:microsoft.com/office/officeart/2009/3/layout/HorizontalOrganizationChart"/>
    <dgm:cxn modelId="{5D74C810-52BF-40B5-8624-96B14E3F5094}" type="presParOf" srcId="{AE5E8BC7-A245-4B41-B726-5038AF82E0C9}" destId="{267B33F6-1524-4484-B972-E2840E123684}" srcOrd="1" destOrd="0" presId="urn:microsoft.com/office/officeart/2009/3/layout/HorizontalOrganizationChart"/>
    <dgm:cxn modelId="{CAE82327-D299-4D16-A6AE-FA56AC1F2905}" type="presParOf" srcId="{475288C6-0343-472B-9517-1509604C0263}" destId="{34EBBDEA-A82A-4E50-ADBB-1AC14560BF31}" srcOrd="1" destOrd="0" presId="urn:microsoft.com/office/officeart/2009/3/layout/HorizontalOrganizationChart"/>
    <dgm:cxn modelId="{90ECFC99-FBDF-46E6-A5D8-AF2FCB84CCF3}" type="presParOf" srcId="{475288C6-0343-472B-9517-1509604C0263}" destId="{3A6F4E19-3AC6-4A82-9E81-E899361A739D}" srcOrd="2" destOrd="0" presId="urn:microsoft.com/office/officeart/2009/3/layout/HorizontalOrganizationChart"/>
    <dgm:cxn modelId="{A6F31A53-3B74-4705-896D-2BD828A8678D}" type="presParOf" srcId="{D9288F2F-7808-4FF2-96D1-69F8BF42F668}" destId="{162B64E6-99B5-4209-B374-0A70DD698D37}" srcOrd="2" destOrd="0" presId="urn:microsoft.com/office/officeart/2009/3/layout/HorizontalOrganizationChart"/>
    <dgm:cxn modelId="{B4422D70-CF0F-4255-8795-5D8C7C56F7AE}" type="presParOf" srcId="{3AB0D72A-7015-4B24-8440-78B94F6E4FA0}" destId="{6D433466-CA2D-40B5-BFB0-DBE25AAC1C62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52C9BC0-1511-4264-A502-A72934677704}" type="doc">
      <dgm:prSet loTypeId="urn:microsoft.com/office/officeart/2005/8/layout/hierarchy1" loCatId="hierarchy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4E10D79-2337-4922-B933-7F8D0A396761}">
      <dgm:prSet phldrT="[Text]" custT="1"/>
      <dgm:spPr/>
      <dgm:t>
        <a:bodyPr/>
        <a:lstStyle/>
        <a:p>
          <a:r>
            <a:rPr lang="en-US" sz="2800" dirty="0" err="1" smtClean="0"/>
            <a:t>Penghasilan</a:t>
          </a:r>
          <a:r>
            <a:rPr lang="en-US" sz="2800" dirty="0" smtClean="0"/>
            <a:t> di </a:t>
          </a:r>
          <a:r>
            <a:rPr lang="en-US" sz="2800" dirty="0" err="1" smtClean="0"/>
            <a:t>Akhir</a:t>
          </a:r>
          <a:r>
            <a:rPr lang="en-US" sz="2800" dirty="0" smtClean="0"/>
            <a:t> </a:t>
          </a:r>
          <a:r>
            <a:rPr lang="en-US" sz="2800" dirty="0" err="1" smtClean="0"/>
            <a:t>Masa</a:t>
          </a:r>
          <a:r>
            <a:rPr lang="en-US" sz="2800" dirty="0" smtClean="0"/>
            <a:t> </a:t>
          </a:r>
          <a:r>
            <a:rPr lang="en-US" sz="2800" dirty="0" err="1" smtClean="0"/>
            <a:t>Kerja</a:t>
          </a:r>
          <a:endParaRPr lang="en-US" sz="2800" dirty="0"/>
        </a:p>
      </dgm:t>
    </dgm:pt>
    <dgm:pt modelId="{44769AE7-A15A-49C4-8734-FA438A639C69}" type="parTrans" cxnId="{39819A19-E726-40BA-BA71-49EEFBD4A880}">
      <dgm:prSet/>
      <dgm:spPr/>
      <dgm:t>
        <a:bodyPr/>
        <a:lstStyle/>
        <a:p>
          <a:endParaRPr lang="en-US"/>
        </a:p>
      </dgm:t>
    </dgm:pt>
    <dgm:pt modelId="{C7BC91B6-C228-4FC8-B065-4BA5FCCDFB60}" type="sibTrans" cxnId="{39819A19-E726-40BA-BA71-49EEFBD4A880}">
      <dgm:prSet/>
      <dgm:spPr/>
      <dgm:t>
        <a:bodyPr/>
        <a:lstStyle/>
        <a:p>
          <a:endParaRPr lang="en-US"/>
        </a:p>
      </dgm:t>
    </dgm:pt>
    <dgm:pt modelId="{FA9D75C3-3B6A-4F1C-997C-98567241152A}">
      <dgm:prSet phldrT="[Text]" custT="1"/>
      <dgm:spPr/>
      <dgm:t>
        <a:bodyPr/>
        <a:lstStyle/>
        <a:p>
          <a:r>
            <a:rPr lang="en-US" sz="2800" dirty="0" err="1" smtClean="0"/>
            <a:t>Diterima</a:t>
          </a:r>
          <a:r>
            <a:rPr lang="en-US" sz="2800" dirty="0" smtClean="0"/>
            <a:t> </a:t>
          </a:r>
          <a:r>
            <a:rPr lang="en-US" sz="2800" dirty="0" err="1" smtClean="0"/>
            <a:t>Sekaligus</a:t>
          </a:r>
          <a:endParaRPr lang="en-US" sz="2800" dirty="0"/>
        </a:p>
      </dgm:t>
    </dgm:pt>
    <dgm:pt modelId="{A53FEA06-8C7F-4A71-A697-944F9730D363}" type="parTrans" cxnId="{D8AA08C0-9F18-4C2D-80F4-BCEDFC76DC15}">
      <dgm:prSet/>
      <dgm:spPr/>
      <dgm:t>
        <a:bodyPr/>
        <a:lstStyle/>
        <a:p>
          <a:endParaRPr lang="en-US"/>
        </a:p>
      </dgm:t>
    </dgm:pt>
    <dgm:pt modelId="{2752D671-5621-4224-82A9-DE72EDB73C26}" type="sibTrans" cxnId="{D8AA08C0-9F18-4C2D-80F4-BCEDFC76DC15}">
      <dgm:prSet/>
      <dgm:spPr/>
      <dgm:t>
        <a:bodyPr/>
        <a:lstStyle/>
        <a:p>
          <a:endParaRPr lang="en-US"/>
        </a:p>
      </dgm:t>
    </dgm:pt>
    <dgm:pt modelId="{6413F796-C6E2-42C7-9B67-902F218D19CD}">
      <dgm:prSet phldrT="[Text]" custT="1"/>
      <dgm:spPr/>
      <dgm:t>
        <a:bodyPr/>
        <a:lstStyle/>
        <a:p>
          <a:r>
            <a:rPr lang="en-US" sz="2800" dirty="0" err="1" smtClean="0"/>
            <a:t>Pesangon</a:t>
          </a:r>
          <a:endParaRPr lang="en-US" sz="2800" dirty="0"/>
        </a:p>
      </dgm:t>
    </dgm:pt>
    <dgm:pt modelId="{4602ADAE-19C1-412D-8307-598EDEDC5223}" type="parTrans" cxnId="{75B35CB6-25DB-4281-9FFB-5EAE55D6DF34}">
      <dgm:prSet/>
      <dgm:spPr/>
      <dgm:t>
        <a:bodyPr/>
        <a:lstStyle/>
        <a:p>
          <a:endParaRPr lang="en-US"/>
        </a:p>
      </dgm:t>
    </dgm:pt>
    <dgm:pt modelId="{7239E16C-8E2D-4655-AF25-82A15DF3AC14}" type="sibTrans" cxnId="{75B35CB6-25DB-4281-9FFB-5EAE55D6DF34}">
      <dgm:prSet/>
      <dgm:spPr/>
      <dgm:t>
        <a:bodyPr/>
        <a:lstStyle/>
        <a:p>
          <a:endParaRPr lang="en-US"/>
        </a:p>
      </dgm:t>
    </dgm:pt>
    <dgm:pt modelId="{70C012AC-4E99-4196-BBF3-1B78C261C9A3}">
      <dgm:prSet phldrT="[Text]" custT="1"/>
      <dgm:spPr/>
      <dgm:t>
        <a:bodyPr/>
        <a:lstStyle/>
        <a:p>
          <a:r>
            <a:rPr lang="en-US" sz="2800" dirty="0" err="1" smtClean="0"/>
            <a:t>Pensiun</a:t>
          </a:r>
          <a:endParaRPr lang="en-US" sz="2800" dirty="0"/>
        </a:p>
      </dgm:t>
    </dgm:pt>
    <dgm:pt modelId="{66D8098C-14A1-468A-8C9E-9CF8D930465E}" type="parTrans" cxnId="{276AFE57-BD77-46C5-ABC6-A18704A73C02}">
      <dgm:prSet/>
      <dgm:spPr/>
      <dgm:t>
        <a:bodyPr/>
        <a:lstStyle/>
        <a:p>
          <a:endParaRPr lang="en-US"/>
        </a:p>
      </dgm:t>
    </dgm:pt>
    <dgm:pt modelId="{D5D773F8-48BD-4542-9FCA-ED7E8C5ACB52}" type="sibTrans" cxnId="{276AFE57-BD77-46C5-ABC6-A18704A73C02}">
      <dgm:prSet/>
      <dgm:spPr/>
      <dgm:t>
        <a:bodyPr/>
        <a:lstStyle/>
        <a:p>
          <a:endParaRPr lang="en-US"/>
        </a:p>
      </dgm:t>
    </dgm:pt>
    <dgm:pt modelId="{58C8C7EE-13BA-4730-8B03-21911103BF0E}">
      <dgm:prSet phldrT="[Text]" custT="1"/>
      <dgm:spPr/>
      <dgm:t>
        <a:bodyPr/>
        <a:lstStyle/>
        <a:p>
          <a:r>
            <a:rPr lang="en-US" sz="2800" dirty="0" err="1" smtClean="0"/>
            <a:t>Diterima</a:t>
          </a:r>
          <a:r>
            <a:rPr lang="en-US" sz="2800" dirty="0" smtClean="0"/>
            <a:t> </a:t>
          </a:r>
          <a:r>
            <a:rPr lang="en-US" sz="2800" dirty="0" err="1" smtClean="0"/>
            <a:t>Berkala</a:t>
          </a:r>
          <a:endParaRPr lang="en-US" sz="2800" dirty="0"/>
        </a:p>
      </dgm:t>
    </dgm:pt>
    <dgm:pt modelId="{113E8FEF-619D-4237-AB20-913CAA3FB6A4}" type="parTrans" cxnId="{F6FC547B-88FC-40D7-A0CE-654D06DDE8A8}">
      <dgm:prSet/>
      <dgm:spPr/>
      <dgm:t>
        <a:bodyPr/>
        <a:lstStyle/>
        <a:p>
          <a:endParaRPr lang="en-US"/>
        </a:p>
      </dgm:t>
    </dgm:pt>
    <dgm:pt modelId="{8FD35495-84C6-4C44-B64C-1015F053403A}" type="sibTrans" cxnId="{F6FC547B-88FC-40D7-A0CE-654D06DDE8A8}">
      <dgm:prSet/>
      <dgm:spPr/>
      <dgm:t>
        <a:bodyPr/>
        <a:lstStyle/>
        <a:p>
          <a:endParaRPr lang="en-US"/>
        </a:p>
      </dgm:t>
    </dgm:pt>
    <dgm:pt modelId="{FE691771-554D-462E-9C5C-3535ECF09C08}">
      <dgm:prSet phldrT="[Text]" custT="1"/>
      <dgm:spPr/>
      <dgm:t>
        <a:bodyPr/>
        <a:lstStyle/>
        <a:p>
          <a:r>
            <a:rPr lang="en-US" sz="2800" dirty="0" smtClean="0"/>
            <a:t>Dana </a:t>
          </a:r>
          <a:r>
            <a:rPr lang="en-US" sz="2800" dirty="0" err="1" smtClean="0"/>
            <a:t>Pensiun</a:t>
          </a:r>
          <a:endParaRPr lang="en-US" sz="2800" dirty="0"/>
        </a:p>
      </dgm:t>
    </dgm:pt>
    <dgm:pt modelId="{62567D85-E74F-43E7-A4C6-1280506CEEAB}" type="parTrans" cxnId="{AA105FBD-40FC-407A-B095-576525D8B2C3}">
      <dgm:prSet/>
      <dgm:spPr/>
      <dgm:t>
        <a:bodyPr/>
        <a:lstStyle/>
        <a:p>
          <a:endParaRPr lang="en-US"/>
        </a:p>
      </dgm:t>
    </dgm:pt>
    <dgm:pt modelId="{F9EF73D8-7779-4445-8E4D-FD2EEBF5D7B2}" type="sibTrans" cxnId="{AA105FBD-40FC-407A-B095-576525D8B2C3}">
      <dgm:prSet/>
      <dgm:spPr/>
      <dgm:t>
        <a:bodyPr/>
        <a:lstStyle/>
        <a:p>
          <a:endParaRPr lang="en-US"/>
        </a:p>
      </dgm:t>
    </dgm:pt>
    <dgm:pt modelId="{F7078AB6-9E08-44BF-89D5-DC163C32F3F6}">
      <dgm:prSet phldrT="[Text]" custT="1"/>
      <dgm:spPr/>
      <dgm:t>
        <a:bodyPr/>
        <a:lstStyle/>
        <a:p>
          <a:r>
            <a:rPr lang="en-US" sz="2800" dirty="0" err="1" smtClean="0"/>
            <a:t>Dialihkan</a:t>
          </a:r>
          <a:r>
            <a:rPr lang="en-US" sz="2800" dirty="0" smtClean="0"/>
            <a:t> </a:t>
          </a:r>
          <a:r>
            <a:rPr lang="en-US" sz="2800" dirty="0" err="1" smtClean="0"/>
            <a:t>ke</a:t>
          </a:r>
          <a:r>
            <a:rPr lang="en-US" sz="2800" dirty="0" smtClean="0"/>
            <a:t> </a:t>
          </a:r>
          <a:r>
            <a:rPr lang="en-US" sz="2800" dirty="0" err="1" smtClean="0"/>
            <a:t>Anuitas</a:t>
          </a:r>
          <a:r>
            <a:rPr lang="en-US" sz="2800" dirty="0" smtClean="0"/>
            <a:t> </a:t>
          </a:r>
          <a:r>
            <a:rPr lang="en-US" sz="2800" dirty="0" err="1" smtClean="0"/>
            <a:t>Seumur</a:t>
          </a:r>
          <a:r>
            <a:rPr lang="en-US" sz="2800" dirty="0" smtClean="0"/>
            <a:t> </a:t>
          </a:r>
          <a:r>
            <a:rPr lang="en-US" sz="2800" dirty="0" err="1" smtClean="0"/>
            <a:t>Hidup</a:t>
          </a:r>
          <a:endParaRPr lang="en-US" sz="2800" dirty="0"/>
        </a:p>
      </dgm:t>
    </dgm:pt>
    <dgm:pt modelId="{8DEBFF76-CFB0-4742-8F72-0397418DAA56}" type="parTrans" cxnId="{696C4DB4-B41F-4A8C-8F46-D473274B5090}">
      <dgm:prSet/>
      <dgm:spPr/>
      <dgm:t>
        <a:bodyPr/>
        <a:lstStyle/>
        <a:p>
          <a:endParaRPr lang="en-US"/>
        </a:p>
      </dgm:t>
    </dgm:pt>
    <dgm:pt modelId="{E863EC97-957F-4DFA-B24A-6242D9F59472}" type="sibTrans" cxnId="{696C4DB4-B41F-4A8C-8F46-D473274B5090}">
      <dgm:prSet/>
      <dgm:spPr/>
      <dgm:t>
        <a:bodyPr/>
        <a:lstStyle/>
        <a:p>
          <a:endParaRPr lang="en-US"/>
        </a:p>
      </dgm:t>
    </dgm:pt>
    <dgm:pt modelId="{C299C1C8-F2F0-452B-B48C-2E6ECF2659ED}" type="pres">
      <dgm:prSet presAssocID="{852C9BC0-1511-4264-A502-A7293467770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87393D3-5E4A-4C47-9D15-35A8BC5A86CE}" type="pres">
      <dgm:prSet presAssocID="{A4E10D79-2337-4922-B933-7F8D0A396761}" presName="hierRoot1" presStyleCnt="0"/>
      <dgm:spPr/>
    </dgm:pt>
    <dgm:pt modelId="{E9444C8F-A460-434D-BD3A-B63BCEC2DB06}" type="pres">
      <dgm:prSet presAssocID="{A4E10D79-2337-4922-B933-7F8D0A396761}" presName="composite" presStyleCnt="0"/>
      <dgm:spPr/>
    </dgm:pt>
    <dgm:pt modelId="{7C62C046-93D1-43AD-91D9-9C19453C3C1D}" type="pres">
      <dgm:prSet presAssocID="{A4E10D79-2337-4922-B933-7F8D0A396761}" presName="background" presStyleLbl="node0" presStyleIdx="0" presStyleCnt="1"/>
      <dgm:spPr/>
    </dgm:pt>
    <dgm:pt modelId="{9BB69FD2-E7D7-42F1-A074-201AA782D314}" type="pres">
      <dgm:prSet presAssocID="{A4E10D79-2337-4922-B933-7F8D0A396761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1E316C-8E5E-4679-9D07-4F9AB49D2DA6}" type="pres">
      <dgm:prSet presAssocID="{A4E10D79-2337-4922-B933-7F8D0A396761}" presName="hierChild2" presStyleCnt="0"/>
      <dgm:spPr/>
    </dgm:pt>
    <dgm:pt modelId="{99E9A994-7993-4A71-A271-DB9DE9072A78}" type="pres">
      <dgm:prSet presAssocID="{A53FEA06-8C7F-4A71-A697-944F9730D363}" presName="Name10" presStyleLbl="parChTrans1D2" presStyleIdx="0" presStyleCnt="2"/>
      <dgm:spPr/>
      <dgm:t>
        <a:bodyPr/>
        <a:lstStyle/>
        <a:p>
          <a:endParaRPr lang="en-US"/>
        </a:p>
      </dgm:t>
    </dgm:pt>
    <dgm:pt modelId="{102D0EE6-5B63-4FBA-909E-38257F307CC5}" type="pres">
      <dgm:prSet presAssocID="{FA9D75C3-3B6A-4F1C-997C-98567241152A}" presName="hierRoot2" presStyleCnt="0"/>
      <dgm:spPr/>
    </dgm:pt>
    <dgm:pt modelId="{96957000-0969-4D3D-9D53-59E3B765FC76}" type="pres">
      <dgm:prSet presAssocID="{FA9D75C3-3B6A-4F1C-997C-98567241152A}" presName="composite2" presStyleCnt="0"/>
      <dgm:spPr/>
    </dgm:pt>
    <dgm:pt modelId="{B9A393C1-D8B9-4B55-AAFE-21BBCC0DF6A4}" type="pres">
      <dgm:prSet presAssocID="{FA9D75C3-3B6A-4F1C-997C-98567241152A}" presName="background2" presStyleLbl="node2" presStyleIdx="0" presStyleCnt="2"/>
      <dgm:spPr/>
    </dgm:pt>
    <dgm:pt modelId="{6F9750C5-2A3A-4F73-A402-02B86D347908}" type="pres">
      <dgm:prSet presAssocID="{FA9D75C3-3B6A-4F1C-997C-98567241152A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FD9CD5-D14F-44B1-8B35-34C4A84ADA32}" type="pres">
      <dgm:prSet presAssocID="{FA9D75C3-3B6A-4F1C-997C-98567241152A}" presName="hierChild3" presStyleCnt="0"/>
      <dgm:spPr/>
    </dgm:pt>
    <dgm:pt modelId="{D32BFCB7-F927-430C-9347-74DC8696AE01}" type="pres">
      <dgm:prSet presAssocID="{4602ADAE-19C1-412D-8307-598EDEDC5223}" presName="Name17" presStyleLbl="parChTrans1D3" presStyleIdx="0" presStyleCnt="4"/>
      <dgm:spPr/>
      <dgm:t>
        <a:bodyPr/>
        <a:lstStyle/>
        <a:p>
          <a:endParaRPr lang="en-US"/>
        </a:p>
      </dgm:t>
    </dgm:pt>
    <dgm:pt modelId="{1961B323-888F-427C-8B52-B4C6E44E371A}" type="pres">
      <dgm:prSet presAssocID="{6413F796-C6E2-42C7-9B67-902F218D19CD}" presName="hierRoot3" presStyleCnt="0"/>
      <dgm:spPr/>
    </dgm:pt>
    <dgm:pt modelId="{C5DBB2C4-F5BE-49E7-8E33-30AF01A151F2}" type="pres">
      <dgm:prSet presAssocID="{6413F796-C6E2-42C7-9B67-902F218D19CD}" presName="composite3" presStyleCnt="0"/>
      <dgm:spPr/>
    </dgm:pt>
    <dgm:pt modelId="{0B4E3FED-E4C4-4C09-8041-D4371B91F00F}" type="pres">
      <dgm:prSet presAssocID="{6413F796-C6E2-42C7-9B67-902F218D19CD}" presName="background3" presStyleLbl="node3" presStyleIdx="0" presStyleCnt="4"/>
      <dgm:spPr/>
    </dgm:pt>
    <dgm:pt modelId="{8BE74597-4568-4B1B-9BF1-9D7EF6071E9D}" type="pres">
      <dgm:prSet presAssocID="{6413F796-C6E2-42C7-9B67-902F218D19CD}" presName="text3" presStyleLbl="fgAcc3" presStyleIdx="0" presStyleCnt="4" custScaleY="1285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01C40C-B800-4CC7-B575-A17C2606E45C}" type="pres">
      <dgm:prSet presAssocID="{6413F796-C6E2-42C7-9B67-902F218D19CD}" presName="hierChild4" presStyleCnt="0"/>
      <dgm:spPr/>
    </dgm:pt>
    <dgm:pt modelId="{11CB6F0D-3677-4746-A10A-E97DD6B7E4DE}" type="pres">
      <dgm:prSet presAssocID="{66D8098C-14A1-468A-8C9E-9CF8D930465E}" presName="Name17" presStyleLbl="parChTrans1D3" presStyleIdx="1" presStyleCnt="4"/>
      <dgm:spPr/>
      <dgm:t>
        <a:bodyPr/>
        <a:lstStyle/>
        <a:p>
          <a:endParaRPr lang="en-US"/>
        </a:p>
      </dgm:t>
    </dgm:pt>
    <dgm:pt modelId="{49C48608-2CFB-4CFF-B187-02452CFAE517}" type="pres">
      <dgm:prSet presAssocID="{70C012AC-4E99-4196-BBF3-1B78C261C9A3}" presName="hierRoot3" presStyleCnt="0"/>
      <dgm:spPr/>
    </dgm:pt>
    <dgm:pt modelId="{93CE7EA4-D252-4DB7-B3A9-D397CCF78B03}" type="pres">
      <dgm:prSet presAssocID="{70C012AC-4E99-4196-BBF3-1B78C261C9A3}" presName="composite3" presStyleCnt="0"/>
      <dgm:spPr/>
    </dgm:pt>
    <dgm:pt modelId="{A7B56397-1F62-4520-8F0E-096CDDDAFA0D}" type="pres">
      <dgm:prSet presAssocID="{70C012AC-4E99-4196-BBF3-1B78C261C9A3}" presName="background3" presStyleLbl="node3" presStyleIdx="1" presStyleCnt="4"/>
      <dgm:spPr/>
    </dgm:pt>
    <dgm:pt modelId="{0283C2FB-70B4-4CBB-887C-595069706924}" type="pres">
      <dgm:prSet presAssocID="{70C012AC-4E99-4196-BBF3-1B78C261C9A3}" presName="text3" presStyleLbl="fgAcc3" presStyleIdx="1" presStyleCnt="4" custScaleY="1285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1C5463-D1BA-42BB-9D78-537CE459CB55}" type="pres">
      <dgm:prSet presAssocID="{70C012AC-4E99-4196-BBF3-1B78C261C9A3}" presName="hierChild4" presStyleCnt="0"/>
      <dgm:spPr/>
    </dgm:pt>
    <dgm:pt modelId="{4C17B6B9-0554-486B-9726-BEDE37CF418D}" type="pres">
      <dgm:prSet presAssocID="{113E8FEF-619D-4237-AB20-913CAA3FB6A4}" presName="Name10" presStyleLbl="parChTrans1D2" presStyleIdx="1" presStyleCnt="2"/>
      <dgm:spPr/>
      <dgm:t>
        <a:bodyPr/>
        <a:lstStyle/>
        <a:p>
          <a:endParaRPr lang="en-US"/>
        </a:p>
      </dgm:t>
    </dgm:pt>
    <dgm:pt modelId="{4EE9584C-50B3-41D6-89DC-37CC1F13A0FF}" type="pres">
      <dgm:prSet presAssocID="{58C8C7EE-13BA-4730-8B03-21911103BF0E}" presName="hierRoot2" presStyleCnt="0"/>
      <dgm:spPr/>
    </dgm:pt>
    <dgm:pt modelId="{DBC638B3-0D29-476A-88DF-1BDE8954958B}" type="pres">
      <dgm:prSet presAssocID="{58C8C7EE-13BA-4730-8B03-21911103BF0E}" presName="composite2" presStyleCnt="0"/>
      <dgm:spPr/>
    </dgm:pt>
    <dgm:pt modelId="{ADDF36B2-D2BA-4DD3-8CAF-CFDDA938BA93}" type="pres">
      <dgm:prSet presAssocID="{58C8C7EE-13BA-4730-8B03-21911103BF0E}" presName="background2" presStyleLbl="node2" presStyleIdx="1" presStyleCnt="2"/>
      <dgm:spPr/>
    </dgm:pt>
    <dgm:pt modelId="{062FBE94-29BD-4A36-B365-A3D2F1E46053}" type="pres">
      <dgm:prSet presAssocID="{58C8C7EE-13BA-4730-8B03-21911103BF0E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927687-C837-42F8-88E6-151593EA463E}" type="pres">
      <dgm:prSet presAssocID="{58C8C7EE-13BA-4730-8B03-21911103BF0E}" presName="hierChild3" presStyleCnt="0"/>
      <dgm:spPr/>
    </dgm:pt>
    <dgm:pt modelId="{9BF77195-D8F0-40FC-A34D-11F0E47D7DB3}" type="pres">
      <dgm:prSet presAssocID="{62567D85-E74F-43E7-A4C6-1280506CEEAB}" presName="Name17" presStyleLbl="parChTrans1D3" presStyleIdx="2" presStyleCnt="4"/>
      <dgm:spPr/>
      <dgm:t>
        <a:bodyPr/>
        <a:lstStyle/>
        <a:p>
          <a:endParaRPr lang="en-US"/>
        </a:p>
      </dgm:t>
    </dgm:pt>
    <dgm:pt modelId="{B42FA275-ABC7-495F-8D4C-FEA525D78792}" type="pres">
      <dgm:prSet presAssocID="{FE691771-554D-462E-9C5C-3535ECF09C08}" presName="hierRoot3" presStyleCnt="0"/>
      <dgm:spPr/>
    </dgm:pt>
    <dgm:pt modelId="{D5C07DDA-0129-45BF-8565-C75FFD1CF569}" type="pres">
      <dgm:prSet presAssocID="{FE691771-554D-462E-9C5C-3535ECF09C08}" presName="composite3" presStyleCnt="0"/>
      <dgm:spPr/>
    </dgm:pt>
    <dgm:pt modelId="{44B5FB88-A3F4-44F1-A0DF-BDDDF14A06E7}" type="pres">
      <dgm:prSet presAssocID="{FE691771-554D-462E-9C5C-3535ECF09C08}" presName="background3" presStyleLbl="node3" presStyleIdx="2" presStyleCnt="4"/>
      <dgm:spPr/>
    </dgm:pt>
    <dgm:pt modelId="{56194D87-19A0-4DCB-B858-60FFE3925377}" type="pres">
      <dgm:prSet presAssocID="{FE691771-554D-462E-9C5C-3535ECF09C08}" presName="text3" presStyleLbl="fgAcc3" presStyleIdx="2" presStyleCnt="4" custScaleY="1285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6D634B-91E5-42A1-AA63-E0363E91A9EC}" type="pres">
      <dgm:prSet presAssocID="{FE691771-554D-462E-9C5C-3535ECF09C08}" presName="hierChild4" presStyleCnt="0"/>
      <dgm:spPr/>
    </dgm:pt>
    <dgm:pt modelId="{6234B86F-0B29-4D54-8C57-D05E27D0A924}" type="pres">
      <dgm:prSet presAssocID="{8DEBFF76-CFB0-4742-8F72-0397418DAA56}" presName="Name17" presStyleLbl="parChTrans1D3" presStyleIdx="3" presStyleCnt="4"/>
      <dgm:spPr/>
      <dgm:t>
        <a:bodyPr/>
        <a:lstStyle/>
        <a:p>
          <a:endParaRPr lang="en-US"/>
        </a:p>
      </dgm:t>
    </dgm:pt>
    <dgm:pt modelId="{DF812136-F15E-4258-93F6-B8D7C4E5A1CF}" type="pres">
      <dgm:prSet presAssocID="{F7078AB6-9E08-44BF-89D5-DC163C32F3F6}" presName="hierRoot3" presStyleCnt="0"/>
      <dgm:spPr/>
    </dgm:pt>
    <dgm:pt modelId="{BCFA926B-C2B7-449D-8991-115DB53B22CA}" type="pres">
      <dgm:prSet presAssocID="{F7078AB6-9E08-44BF-89D5-DC163C32F3F6}" presName="composite3" presStyleCnt="0"/>
      <dgm:spPr/>
    </dgm:pt>
    <dgm:pt modelId="{A61E4C23-B3FE-452E-ABCD-880B23E19EBE}" type="pres">
      <dgm:prSet presAssocID="{F7078AB6-9E08-44BF-89D5-DC163C32F3F6}" presName="background3" presStyleLbl="node3" presStyleIdx="3" presStyleCnt="4"/>
      <dgm:spPr/>
    </dgm:pt>
    <dgm:pt modelId="{174E61BA-C48E-4C7C-970D-FE715E806298}" type="pres">
      <dgm:prSet presAssocID="{F7078AB6-9E08-44BF-89D5-DC163C32F3F6}" presName="text3" presStyleLbl="fgAcc3" presStyleIdx="3" presStyleCnt="4" custScaleY="1285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063643-D7D7-4A4B-8A19-D9ED01166483}" type="pres">
      <dgm:prSet presAssocID="{F7078AB6-9E08-44BF-89D5-DC163C32F3F6}" presName="hierChild4" presStyleCnt="0"/>
      <dgm:spPr/>
    </dgm:pt>
  </dgm:ptLst>
  <dgm:cxnLst>
    <dgm:cxn modelId="{74B8840B-F5DE-44E7-8625-9772A32AB22C}" type="presOf" srcId="{852C9BC0-1511-4264-A502-A72934677704}" destId="{C299C1C8-F2F0-452B-B48C-2E6ECF2659ED}" srcOrd="0" destOrd="0" presId="urn:microsoft.com/office/officeart/2005/8/layout/hierarchy1"/>
    <dgm:cxn modelId="{276AFE57-BD77-46C5-ABC6-A18704A73C02}" srcId="{FA9D75C3-3B6A-4F1C-997C-98567241152A}" destId="{70C012AC-4E99-4196-BBF3-1B78C261C9A3}" srcOrd="1" destOrd="0" parTransId="{66D8098C-14A1-468A-8C9E-9CF8D930465E}" sibTransId="{D5D773F8-48BD-4542-9FCA-ED7E8C5ACB52}"/>
    <dgm:cxn modelId="{8EDEE357-4C5F-4C26-B909-409922F06FB2}" type="presOf" srcId="{62567D85-E74F-43E7-A4C6-1280506CEEAB}" destId="{9BF77195-D8F0-40FC-A34D-11F0E47D7DB3}" srcOrd="0" destOrd="0" presId="urn:microsoft.com/office/officeart/2005/8/layout/hierarchy1"/>
    <dgm:cxn modelId="{97F47253-E67B-4074-9A4F-D44F41DBA089}" type="presOf" srcId="{A53FEA06-8C7F-4A71-A697-944F9730D363}" destId="{99E9A994-7993-4A71-A271-DB9DE9072A78}" srcOrd="0" destOrd="0" presId="urn:microsoft.com/office/officeart/2005/8/layout/hierarchy1"/>
    <dgm:cxn modelId="{ABC61D8A-F4B9-4207-91F2-73508142BB55}" type="presOf" srcId="{4602ADAE-19C1-412D-8307-598EDEDC5223}" destId="{D32BFCB7-F927-430C-9347-74DC8696AE01}" srcOrd="0" destOrd="0" presId="urn:microsoft.com/office/officeart/2005/8/layout/hierarchy1"/>
    <dgm:cxn modelId="{34184E3B-8169-4FF2-A267-A35F5E67FD5E}" type="presOf" srcId="{66D8098C-14A1-468A-8C9E-9CF8D930465E}" destId="{11CB6F0D-3677-4746-A10A-E97DD6B7E4DE}" srcOrd="0" destOrd="0" presId="urn:microsoft.com/office/officeart/2005/8/layout/hierarchy1"/>
    <dgm:cxn modelId="{AA619ABA-573D-44DA-BBBF-18CEB24C7325}" type="presOf" srcId="{FE691771-554D-462E-9C5C-3535ECF09C08}" destId="{56194D87-19A0-4DCB-B858-60FFE3925377}" srcOrd="0" destOrd="0" presId="urn:microsoft.com/office/officeart/2005/8/layout/hierarchy1"/>
    <dgm:cxn modelId="{7559D3E0-CB53-49DA-9396-FD5C99C73CC2}" type="presOf" srcId="{70C012AC-4E99-4196-BBF3-1B78C261C9A3}" destId="{0283C2FB-70B4-4CBB-887C-595069706924}" srcOrd="0" destOrd="0" presId="urn:microsoft.com/office/officeart/2005/8/layout/hierarchy1"/>
    <dgm:cxn modelId="{D8AA08C0-9F18-4C2D-80F4-BCEDFC76DC15}" srcId="{A4E10D79-2337-4922-B933-7F8D0A396761}" destId="{FA9D75C3-3B6A-4F1C-997C-98567241152A}" srcOrd="0" destOrd="0" parTransId="{A53FEA06-8C7F-4A71-A697-944F9730D363}" sibTransId="{2752D671-5621-4224-82A9-DE72EDB73C26}"/>
    <dgm:cxn modelId="{A3920A44-F3CE-4F6D-8D5E-70428607CA25}" type="presOf" srcId="{A4E10D79-2337-4922-B933-7F8D0A396761}" destId="{9BB69FD2-E7D7-42F1-A074-201AA782D314}" srcOrd="0" destOrd="0" presId="urn:microsoft.com/office/officeart/2005/8/layout/hierarchy1"/>
    <dgm:cxn modelId="{D35A3585-3D3D-4D3F-81DB-858A13538384}" type="presOf" srcId="{FA9D75C3-3B6A-4F1C-997C-98567241152A}" destId="{6F9750C5-2A3A-4F73-A402-02B86D347908}" srcOrd="0" destOrd="0" presId="urn:microsoft.com/office/officeart/2005/8/layout/hierarchy1"/>
    <dgm:cxn modelId="{B289DEB1-028B-4817-A78A-6F7E54A42DA5}" type="presOf" srcId="{8DEBFF76-CFB0-4742-8F72-0397418DAA56}" destId="{6234B86F-0B29-4D54-8C57-D05E27D0A924}" srcOrd="0" destOrd="0" presId="urn:microsoft.com/office/officeart/2005/8/layout/hierarchy1"/>
    <dgm:cxn modelId="{696C4DB4-B41F-4A8C-8F46-D473274B5090}" srcId="{58C8C7EE-13BA-4730-8B03-21911103BF0E}" destId="{F7078AB6-9E08-44BF-89D5-DC163C32F3F6}" srcOrd="1" destOrd="0" parTransId="{8DEBFF76-CFB0-4742-8F72-0397418DAA56}" sibTransId="{E863EC97-957F-4DFA-B24A-6242D9F59472}"/>
    <dgm:cxn modelId="{AA105FBD-40FC-407A-B095-576525D8B2C3}" srcId="{58C8C7EE-13BA-4730-8B03-21911103BF0E}" destId="{FE691771-554D-462E-9C5C-3535ECF09C08}" srcOrd="0" destOrd="0" parTransId="{62567D85-E74F-43E7-A4C6-1280506CEEAB}" sibTransId="{F9EF73D8-7779-4445-8E4D-FD2EEBF5D7B2}"/>
    <dgm:cxn modelId="{F6FC547B-88FC-40D7-A0CE-654D06DDE8A8}" srcId="{A4E10D79-2337-4922-B933-7F8D0A396761}" destId="{58C8C7EE-13BA-4730-8B03-21911103BF0E}" srcOrd="1" destOrd="0" parTransId="{113E8FEF-619D-4237-AB20-913CAA3FB6A4}" sibTransId="{8FD35495-84C6-4C44-B64C-1015F053403A}"/>
    <dgm:cxn modelId="{39819A19-E726-40BA-BA71-49EEFBD4A880}" srcId="{852C9BC0-1511-4264-A502-A72934677704}" destId="{A4E10D79-2337-4922-B933-7F8D0A396761}" srcOrd="0" destOrd="0" parTransId="{44769AE7-A15A-49C4-8734-FA438A639C69}" sibTransId="{C7BC91B6-C228-4FC8-B065-4BA5FCCDFB60}"/>
    <dgm:cxn modelId="{14F0D815-CE57-4223-B03B-EC36C1CC8A75}" type="presOf" srcId="{113E8FEF-619D-4237-AB20-913CAA3FB6A4}" destId="{4C17B6B9-0554-486B-9726-BEDE37CF418D}" srcOrd="0" destOrd="0" presId="urn:microsoft.com/office/officeart/2005/8/layout/hierarchy1"/>
    <dgm:cxn modelId="{75B35CB6-25DB-4281-9FFB-5EAE55D6DF34}" srcId="{FA9D75C3-3B6A-4F1C-997C-98567241152A}" destId="{6413F796-C6E2-42C7-9B67-902F218D19CD}" srcOrd="0" destOrd="0" parTransId="{4602ADAE-19C1-412D-8307-598EDEDC5223}" sibTransId="{7239E16C-8E2D-4655-AF25-82A15DF3AC14}"/>
    <dgm:cxn modelId="{BE4FED93-0096-4EA8-8DCD-584ACB42BEA5}" type="presOf" srcId="{58C8C7EE-13BA-4730-8B03-21911103BF0E}" destId="{062FBE94-29BD-4A36-B365-A3D2F1E46053}" srcOrd="0" destOrd="0" presId="urn:microsoft.com/office/officeart/2005/8/layout/hierarchy1"/>
    <dgm:cxn modelId="{0EA327B3-E318-498F-AA72-37CF2E56CC2E}" type="presOf" srcId="{F7078AB6-9E08-44BF-89D5-DC163C32F3F6}" destId="{174E61BA-C48E-4C7C-970D-FE715E806298}" srcOrd="0" destOrd="0" presId="urn:microsoft.com/office/officeart/2005/8/layout/hierarchy1"/>
    <dgm:cxn modelId="{E7B84ED1-CB4E-48A8-B1C3-DBCF5FCDF8FE}" type="presOf" srcId="{6413F796-C6E2-42C7-9B67-902F218D19CD}" destId="{8BE74597-4568-4B1B-9BF1-9D7EF6071E9D}" srcOrd="0" destOrd="0" presId="urn:microsoft.com/office/officeart/2005/8/layout/hierarchy1"/>
    <dgm:cxn modelId="{0C34555B-8276-4EBB-82BE-DA2BD082D245}" type="presParOf" srcId="{C299C1C8-F2F0-452B-B48C-2E6ECF2659ED}" destId="{587393D3-5E4A-4C47-9D15-35A8BC5A86CE}" srcOrd="0" destOrd="0" presId="urn:microsoft.com/office/officeart/2005/8/layout/hierarchy1"/>
    <dgm:cxn modelId="{04B034B6-F7A9-4586-BBE4-DDA431C6CBAC}" type="presParOf" srcId="{587393D3-5E4A-4C47-9D15-35A8BC5A86CE}" destId="{E9444C8F-A460-434D-BD3A-B63BCEC2DB06}" srcOrd="0" destOrd="0" presId="urn:microsoft.com/office/officeart/2005/8/layout/hierarchy1"/>
    <dgm:cxn modelId="{488B05D8-B1B6-4FF6-B08E-4F9EBA297BEB}" type="presParOf" srcId="{E9444C8F-A460-434D-BD3A-B63BCEC2DB06}" destId="{7C62C046-93D1-43AD-91D9-9C19453C3C1D}" srcOrd="0" destOrd="0" presId="urn:microsoft.com/office/officeart/2005/8/layout/hierarchy1"/>
    <dgm:cxn modelId="{F516FE78-3B8B-4E69-B137-7C282124A94A}" type="presParOf" srcId="{E9444C8F-A460-434D-BD3A-B63BCEC2DB06}" destId="{9BB69FD2-E7D7-42F1-A074-201AA782D314}" srcOrd="1" destOrd="0" presId="urn:microsoft.com/office/officeart/2005/8/layout/hierarchy1"/>
    <dgm:cxn modelId="{3A0A5D5A-B019-434A-B8C6-CC64A8E2EC3C}" type="presParOf" srcId="{587393D3-5E4A-4C47-9D15-35A8BC5A86CE}" destId="{D11E316C-8E5E-4679-9D07-4F9AB49D2DA6}" srcOrd="1" destOrd="0" presId="urn:microsoft.com/office/officeart/2005/8/layout/hierarchy1"/>
    <dgm:cxn modelId="{53113C55-D300-4846-A99D-3DB6BA0D4BBF}" type="presParOf" srcId="{D11E316C-8E5E-4679-9D07-4F9AB49D2DA6}" destId="{99E9A994-7993-4A71-A271-DB9DE9072A78}" srcOrd="0" destOrd="0" presId="urn:microsoft.com/office/officeart/2005/8/layout/hierarchy1"/>
    <dgm:cxn modelId="{4D0534F4-90F7-4C61-AE0A-401E3567E0BC}" type="presParOf" srcId="{D11E316C-8E5E-4679-9D07-4F9AB49D2DA6}" destId="{102D0EE6-5B63-4FBA-909E-38257F307CC5}" srcOrd="1" destOrd="0" presId="urn:microsoft.com/office/officeart/2005/8/layout/hierarchy1"/>
    <dgm:cxn modelId="{B9BA9D12-D083-4B10-BAB4-3E827F9808BB}" type="presParOf" srcId="{102D0EE6-5B63-4FBA-909E-38257F307CC5}" destId="{96957000-0969-4D3D-9D53-59E3B765FC76}" srcOrd="0" destOrd="0" presId="urn:microsoft.com/office/officeart/2005/8/layout/hierarchy1"/>
    <dgm:cxn modelId="{8F124256-C1AB-444E-B47F-FB8BF3ED567F}" type="presParOf" srcId="{96957000-0969-4D3D-9D53-59E3B765FC76}" destId="{B9A393C1-D8B9-4B55-AAFE-21BBCC0DF6A4}" srcOrd="0" destOrd="0" presId="urn:microsoft.com/office/officeart/2005/8/layout/hierarchy1"/>
    <dgm:cxn modelId="{B71B949C-CEDE-4DF2-AD0A-0635355357B5}" type="presParOf" srcId="{96957000-0969-4D3D-9D53-59E3B765FC76}" destId="{6F9750C5-2A3A-4F73-A402-02B86D347908}" srcOrd="1" destOrd="0" presId="urn:microsoft.com/office/officeart/2005/8/layout/hierarchy1"/>
    <dgm:cxn modelId="{436C4274-0F4A-4C74-AF8E-DA7AECF64C2E}" type="presParOf" srcId="{102D0EE6-5B63-4FBA-909E-38257F307CC5}" destId="{C1FD9CD5-D14F-44B1-8B35-34C4A84ADA32}" srcOrd="1" destOrd="0" presId="urn:microsoft.com/office/officeart/2005/8/layout/hierarchy1"/>
    <dgm:cxn modelId="{F8480D5C-1979-4014-8567-A8A5B401D3D5}" type="presParOf" srcId="{C1FD9CD5-D14F-44B1-8B35-34C4A84ADA32}" destId="{D32BFCB7-F927-430C-9347-74DC8696AE01}" srcOrd="0" destOrd="0" presId="urn:microsoft.com/office/officeart/2005/8/layout/hierarchy1"/>
    <dgm:cxn modelId="{28ABAFC1-4828-4658-BA78-112D86E35635}" type="presParOf" srcId="{C1FD9CD5-D14F-44B1-8B35-34C4A84ADA32}" destId="{1961B323-888F-427C-8B52-B4C6E44E371A}" srcOrd="1" destOrd="0" presId="urn:microsoft.com/office/officeart/2005/8/layout/hierarchy1"/>
    <dgm:cxn modelId="{B2FBE5EE-9706-42FA-9194-5A59E4D8566B}" type="presParOf" srcId="{1961B323-888F-427C-8B52-B4C6E44E371A}" destId="{C5DBB2C4-F5BE-49E7-8E33-30AF01A151F2}" srcOrd="0" destOrd="0" presId="urn:microsoft.com/office/officeart/2005/8/layout/hierarchy1"/>
    <dgm:cxn modelId="{B7DAD418-90DB-48C0-A518-5F31092EABE3}" type="presParOf" srcId="{C5DBB2C4-F5BE-49E7-8E33-30AF01A151F2}" destId="{0B4E3FED-E4C4-4C09-8041-D4371B91F00F}" srcOrd="0" destOrd="0" presId="urn:microsoft.com/office/officeart/2005/8/layout/hierarchy1"/>
    <dgm:cxn modelId="{ADC486B1-0C31-492E-8C1E-04DEE756AA44}" type="presParOf" srcId="{C5DBB2C4-F5BE-49E7-8E33-30AF01A151F2}" destId="{8BE74597-4568-4B1B-9BF1-9D7EF6071E9D}" srcOrd="1" destOrd="0" presId="urn:microsoft.com/office/officeart/2005/8/layout/hierarchy1"/>
    <dgm:cxn modelId="{39B7FF64-EE6E-43B8-90FB-204375CE9B10}" type="presParOf" srcId="{1961B323-888F-427C-8B52-B4C6E44E371A}" destId="{6901C40C-B800-4CC7-B575-A17C2606E45C}" srcOrd="1" destOrd="0" presId="urn:microsoft.com/office/officeart/2005/8/layout/hierarchy1"/>
    <dgm:cxn modelId="{4F9134E0-5A52-413F-8651-0D2EE51A3620}" type="presParOf" srcId="{C1FD9CD5-D14F-44B1-8B35-34C4A84ADA32}" destId="{11CB6F0D-3677-4746-A10A-E97DD6B7E4DE}" srcOrd="2" destOrd="0" presId="urn:microsoft.com/office/officeart/2005/8/layout/hierarchy1"/>
    <dgm:cxn modelId="{7898831F-8120-45F2-9750-2A76FA93693A}" type="presParOf" srcId="{C1FD9CD5-D14F-44B1-8B35-34C4A84ADA32}" destId="{49C48608-2CFB-4CFF-B187-02452CFAE517}" srcOrd="3" destOrd="0" presId="urn:microsoft.com/office/officeart/2005/8/layout/hierarchy1"/>
    <dgm:cxn modelId="{7DEB4A7D-BAD6-458D-8CCC-05C9F9779B13}" type="presParOf" srcId="{49C48608-2CFB-4CFF-B187-02452CFAE517}" destId="{93CE7EA4-D252-4DB7-B3A9-D397CCF78B03}" srcOrd="0" destOrd="0" presId="urn:microsoft.com/office/officeart/2005/8/layout/hierarchy1"/>
    <dgm:cxn modelId="{980F1D38-8398-443E-A634-AA75163EC28C}" type="presParOf" srcId="{93CE7EA4-D252-4DB7-B3A9-D397CCF78B03}" destId="{A7B56397-1F62-4520-8F0E-096CDDDAFA0D}" srcOrd="0" destOrd="0" presId="urn:microsoft.com/office/officeart/2005/8/layout/hierarchy1"/>
    <dgm:cxn modelId="{B57237FE-B907-4C4D-852F-A9AC06DA9A81}" type="presParOf" srcId="{93CE7EA4-D252-4DB7-B3A9-D397CCF78B03}" destId="{0283C2FB-70B4-4CBB-887C-595069706924}" srcOrd="1" destOrd="0" presId="urn:microsoft.com/office/officeart/2005/8/layout/hierarchy1"/>
    <dgm:cxn modelId="{CC11D5BB-5C1C-451B-992D-973228839141}" type="presParOf" srcId="{49C48608-2CFB-4CFF-B187-02452CFAE517}" destId="{0F1C5463-D1BA-42BB-9D78-537CE459CB55}" srcOrd="1" destOrd="0" presId="urn:microsoft.com/office/officeart/2005/8/layout/hierarchy1"/>
    <dgm:cxn modelId="{9E0054FD-2C97-4284-A6A4-ADC0FAC141FA}" type="presParOf" srcId="{D11E316C-8E5E-4679-9D07-4F9AB49D2DA6}" destId="{4C17B6B9-0554-486B-9726-BEDE37CF418D}" srcOrd="2" destOrd="0" presId="urn:microsoft.com/office/officeart/2005/8/layout/hierarchy1"/>
    <dgm:cxn modelId="{54014AF4-4753-481C-B8BB-295E5B673C07}" type="presParOf" srcId="{D11E316C-8E5E-4679-9D07-4F9AB49D2DA6}" destId="{4EE9584C-50B3-41D6-89DC-37CC1F13A0FF}" srcOrd="3" destOrd="0" presId="urn:microsoft.com/office/officeart/2005/8/layout/hierarchy1"/>
    <dgm:cxn modelId="{503E8CE5-8730-4392-9AD2-104E41D4D78A}" type="presParOf" srcId="{4EE9584C-50B3-41D6-89DC-37CC1F13A0FF}" destId="{DBC638B3-0D29-476A-88DF-1BDE8954958B}" srcOrd="0" destOrd="0" presId="urn:microsoft.com/office/officeart/2005/8/layout/hierarchy1"/>
    <dgm:cxn modelId="{159DEF49-7AFE-46D0-98DD-A43E436643D7}" type="presParOf" srcId="{DBC638B3-0D29-476A-88DF-1BDE8954958B}" destId="{ADDF36B2-D2BA-4DD3-8CAF-CFDDA938BA93}" srcOrd="0" destOrd="0" presId="urn:microsoft.com/office/officeart/2005/8/layout/hierarchy1"/>
    <dgm:cxn modelId="{EE97C4ED-48EF-4830-BED3-F4191A380BEA}" type="presParOf" srcId="{DBC638B3-0D29-476A-88DF-1BDE8954958B}" destId="{062FBE94-29BD-4A36-B365-A3D2F1E46053}" srcOrd="1" destOrd="0" presId="urn:microsoft.com/office/officeart/2005/8/layout/hierarchy1"/>
    <dgm:cxn modelId="{E07B4E5C-20F4-436E-903E-7B9D7A5789A2}" type="presParOf" srcId="{4EE9584C-50B3-41D6-89DC-37CC1F13A0FF}" destId="{9E927687-C837-42F8-88E6-151593EA463E}" srcOrd="1" destOrd="0" presId="urn:microsoft.com/office/officeart/2005/8/layout/hierarchy1"/>
    <dgm:cxn modelId="{7AEF1B32-26EF-46F9-9332-0666A76F9C4B}" type="presParOf" srcId="{9E927687-C837-42F8-88E6-151593EA463E}" destId="{9BF77195-D8F0-40FC-A34D-11F0E47D7DB3}" srcOrd="0" destOrd="0" presId="urn:microsoft.com/office/officeart/2005/8/layout/hierarchy1"/>
    <dgm:cxn modelId="{5DF6B22E-629E-4428-89CB-43D6D92F24C8}" type="presParOf" srcId="{9E927687-C837-42F8-88E6-151593EA463E}" destId="{B42FA275-ABC7-495F-8D4C-FEA525D78792}" srcOrd="1" destOrd="0" presId="urn:microsoft.com/office/officeart/2005/8/layout/hierarchy1"/>
    <dgm:cxn modelId="{9B9FDE92-56A6-43CB-9FAD-F736F3F316BE}" type="presParOf" srcId="{B42FA275-ABC7-495F-8D4C-FEA525D78792}" destId="{D5C07DDA-0129-45BF-8565-C75FFD1CF569}" srcOrd="0" destOrd="0" presId="urn:microsoft.com/office/officeart/2005/8/layout/hierarchy1"/>
    <dgm:cxn modelId="{4989EF68-197A-46AA-9845-02A36E212E37}" type="presParOf" srcId="{D5C07DDA-0129-45BF-8565-C75FFD1CF569}" destId="{44B5FB88-A3F4-44F1-A0DF-BDDDF14A06E7}" srcOrd="0" destOrd="0" presId="urn:microsoft.com/office/officeart/2005/8/layout/hierarchy1"/>
    <dgm:cxn modelId="{710B9F89-446B-4C26-A749-BCC0AF4616E9}" type="presParOf" srcId="{D5C07DDA-0129-45BF-8565-C75FFD1CF569}" destId="{56194D87-19A0-4DCB-B858-60FFE3925377}" srcOrd="1" destOrd="0" presId="urn:microsoft.com/office/officeart/2005/8/layout/hierarchy1"/>
    <dgm:cxn modelId="{274D52CA-1A89-4C80-9DC5-F3837E733F21}" type="presParOf" srcId="{B42FA275-ABC7-495F-8D4C-FEA525D78792}" destId="{646D634B-91E5-42A1-AA63-E0363E91A9EC}" srcOrd="1" destOrd="0" presId="urn:microsoft.com/office/officeart/2005/8/layout/hierarchy1"/>
    <dgm:cxn modelId="{DAC11AEE-6E8A-4BEE-8849-9239E80A0D78}" type="presParOf" srcId="{9E927687-C837-42F8-88E6-151593EA463E}" destId="{6234B86F-0B29-4D54-8C57-D05E27D0A924}" srcOrd="2" destOrd="0" presId="urn:microsoft.com/office/officeart/2005/8/layout/hierarchy1"/>
    <dgm:cxn modelId="{C3F14380-CA47-4A33-B542-356F3806993A}" type="presParOf" srcId="{9E927687-C837-42F8-88E6-151593EA463E}" destId="{DF812136-F15E-4258-93F6-B8D7C4E5A1CF}" srcOrd="3" destOrd="0" presId="urn:microsoft.com/office/officeart/2005/8/layout/hierarchy1"/>
    <dgm:cxn modelId="{9D4A4B25-C704-4FA1-9DE7-2E5FC7621862}" type="presParOf" srcId="{DF812136-F15E-4258-93F6-B8D7C4E5A1CF}" destId="{BCFA926B-C2B7-449D-8991-115DB53B22CA}" srcOrd="0" destOrd="0" presId="urn:microsoft.com/office/officeart/2005/8/layout/hierarchy1"/>
    <dgm:cxn modelId="{85B4196D-6824-411E-BC72-02CF786CFACA}" type="presParOf" srcId="{BCFA926B-C2B7-449D-8991-115DB53B22CA}" destId="{A61E4C23-B3FE-452E-ABCD-880B23E19EBE}" srcOrd="0" destOrd="0" presId="urn:microsoft.com/office/officeart/2005/8/layout/hierarchy1"/>
    <dgm:cxn modelId="{0D83B6E5-5652-4C0D-BCA5-ECA3C4BFA3E4}" type="presParOf" srcId="{BCFA926B-C2B7-449D-8991-115DB53B22CA}" destId="{174E61BA-C48E-4C7C-970D-FE715E806298}" srcOrd="1" destOrd="0" presId="urn:microsoft.com/office/officeart/2005/8/layout/hierarchy1"/>
    <dgm:cxn modelId="{7C482471-6B11-4E2C-A31A-BD11C99E35E3}" type="presParOf" srcId="{DF812136-F15E-4258-93F6-B8D7C4E5A1CF}" destId="{69063643-D7D7-4A4B-8A19-D9ED0116648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52C9BC0-1511-4264-A502-A72934677704}" type="doc">
      <dgm:prSet loTypeId="urn:microsoft.com/office/officeart/2005/8/layout/hierarchy1" loCatId="hierarchy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4E10D79-2337-4922-B933-7F8D0A396761}">
      <dgm:prSet phldrT="[Text]" custT="1"/>
      <dgm:spPr/>
      <dgm:t>
        <a:bodyPr/>
        <a:lstStyle/>
        <a:p>
          <a:r>
            <a:rPr lang="en-US" sz="2800" dirty="0" err="1" smtClean="0"/>
            <a:t>Penghasilan</a:t>
          </a:r>
          <a:r>
            <a:rPr lang="en-US" sz="2800" dirty="0" smtClean="0"/>
            <a:t> </a:t>
          </a:r>
          <a:r>
            <a:rPr lang="en-US" sz="2800" dirty="0" err="1" smtClean="0"/>
            <a:t>Pegawai</a:t>
          </a:r>
          <a:r>
            <a:rPr lang="en-US" sz="2800" dirty="0" smtClean="0"/>
            <a:t> </a:t>
          </a:r>
          <a:r>
            <a:rPr lang="en-US" sz="2800" dirty="0" err="1" smtClean="0"/>
            <a:t>Tidak</a:t>
          </a:r>
          <a:r>
            <a:rPr lang="en-US" sz="2800" dirty="0" smtClean="0"/>
            <a:t> </a:t>
          </a:r>
          <a:r>
            <a:rPr lang="en-US" sz="2800" dirty="0" err="1" smtClean="0"/>
            <a:t>Tetap</a:t>
          </a:r>
          <a:r>
            <a:rPr lang="en-US" sz="2800" dirty="0" smtClean="0"/>
            <a:t> </a:t>
          </a:r>
          <a:r>
            <a:rPr lang="en-US" sz="2800" dirty="0" err="1" smtClean="0"/>
            <a:t>dan</a:t>
          </a:r>
          <a:r>
            <a:rPr lang="en-US" sz="2800" dirty="0" smtClean="0"/>
            <a:t> </a:t>
          </a:r>
          <a:r>
            <a:rPr lang="en-US" sz="2800" dirty="0" err="1" smtClean="0"/>
            <a:t>Tenaga</a:t>
          </a:r>
          <a:r>
            <a:rPr lang="en-US" sz="2800" dirty="0" smtClean="0"/>
            <a:t> </a:t>
          </a:r>
          <a:r>
            <a:rPr lang="en-US" sz="2800" dirty="0" err="1" smtClean="0"/>
            <a:t>Kerja</a:t>
          </a:r>
          <a:r>
            <a:rPr lang="en-US" sz="2800" dirty="0" smtClean="0"/>
            <a:t> </a:t>
          </a:r>
          <a:r>
            <a:rPr lang="en-US" sz="2800" dirty="0" err="1" smtClean="0"/>
            <a:t>Lepas</a:t>
          </a:r>
          <a:r>
            <a:rPr lang="en-US" sz="2800" dirty="0" smtClean="0"/>
            <a:t> </a:t>
          </a:r>
          <a:endParaRPr lang="en-US" sz="2800" dirty="0"/>
        </a:p>
      </dgm:t>
    </dgm:pt>
    <dgm:pt modelId="{44769AE7-A15A-49C4-8734-FA438A639C69}" type="parTrans" cxnId="{39819A19-E726-40BA-BA71-49EEFBD4A880}">
      <dgm:prSet/>
      <dgm:spPr/>
      <dgm:t>
        <a:bodyPr/>
        <a:lstStyle/>
        <a:p>
          <a:endParaRPr lang="en-US"/>
        </a:p>
      </dgm:t>
    </dgm:pt>
    <dgm:pt modelId="{C7BC91B6-C228-4FC8-B065-4BA5FCCDFB60}" type="sibTrans" cxnId="{39819A19-E726-40BA-BA71-49EEFBD4A880}">
      <dgm:prSet/>
      <dgm:spPr/>
      <dgm:t>
        <a:bodyPr/>
        <a:lstStyle/>
        <a:p>
          <a:endParaRPr lang="en-US"/>
        </a:p>
      </dgm:t>
    </dgm:pt>
    <dgm:pt modelId="{FA9D75C3-3B6A-4F1C-997C-98567241152A}">
      <dgm:prSet phldrT="[Text]" custT="1"/>
      <dgm:spPr/>
      <dgm:t>
        <a:bodyPr/>
        <a:lstStyle/>
        <a:p>
          <a:r>
            <a:rPr lang="en-US" sz="2800" dirty="0" err="1" smtClean="0"/>
            <a:t>Upah</a:t>
          </a:r>
          <a:r>
            <a:rPr lang="en-US" sz="2800" dirty="0" smtClean="0"/>
            <a:t> </a:t>
          </a:r>
          <a:r>
            <a:rPr lang="en-US" sz="2800" dirty="0" err="1" smtClean="0"/>
            <a:t>Harian</a:t>
          </a:r>
          <a:endParaRPr lang="en-US" sz="2800" dirty="0"/>
        </a:p>
      </dgm:t>
    </dgm:pt>
    <dgm:pt modelId="{A53FEA06-8C7F-4A71-A697-944F9730D363}" type="parTrans" cxnId="{D8AA08C0-9F18-4C2D-80F4-BCEDFC76DC15}">
      <dgm:prSet/>
      <dgm:spPr/>
      <dgm:t>
        <a:bodyPr/>
        <a:lstStyle/>
        <a:p>
          <a:endParaRPr lang="en-US"/>
        </a:p>
      </dgm:t>
    </dgm:pt>
    <dgm:pt modelId="{2752D671-5621-4224-82A9-DE72EDB73C26}" type="sibTrans" cxnId="{D8AA08C0-9F18-4C2D-80F4-BCEDFC76DC15}">
      <dgm:prSet/>
      <dgm:spPr/>
      <dgm:t>
        <a:bodyPr/>
        <a:lstStyle/>
        <a:p>
          <a:endParaRPr lang="en-US"/>
        </a:p>
      </dgm:t>
    </dgm:pt>
    <dgm:pt modelId="{17386215-6BE1-4BE7-8F72-2B950FA87C44}">
      <dgm:prSet phldrT="[Text]" custT="1"/>
      <dgm:spPr/>
      <dgm:t>
        <a:bodyPr/>
        <a:lstStyle/>
        <a:p>
          <a:r>
            <a:rPr lang="en-US" sz="2800" dirty="0" err="1" smtClean="0"/>
            <a:t>Upah</a:t>
          </a:r>
          <a:r>
            <a:rPr lang="en-US" sz="2800" dirty="0" smtClean="0"/>
            <a:t> </a:t>
          </a:r>
          <a:r>
            <a:rPr lang="en-US" sz="2800" dirty="0" err="1" smtClean="0"/>
            <a:t>Satuan</a:t>
          </a:r>
          <a:endParaRPr lang="en-US" sz="2800" dirty="0"/>
        </a:p>
      </dgm:t>
    </dgm:pt>
    <dgm:pt modelId="{86FF54DC-CE47-478C-BECB-8D2F3D513F1A}" type="parTrans" cxnId="{8E5F3A0A-CB0F-480D-AFF8-0EA20F6D3615}">
      <dgm:prSet/>
      <dgm:spPr/>
      <dgm:t>
        <a:bodyPr/>
        <a:lstStyle/>
        <a:p>
          <a:endParaRPr lang="en-US"/>
        </a:p>
      </dgm:t>
    </dgm:pt>
    <dgm:pt modelId="{719AD34B-E394-4A33-BFAA-DFB175E294BB}" type="sibTrans" cxnId="{8E5F3A0A-CB0F-480D-AFF8-0EA20F6D3615}">
      <dgm:prSet/>
      <dgm:spPr/>
      <dgm:t>
        <a:bodyPr/>
        <a:lstStyle/>
        <a:p>
          <a:endParaRPr lang="en-US"/>
        </a:p>
      </dgm:t>
    </dgm:pt>
    <dgm:pt modelId="{40AD9F12-5FE1-4AC5-A71E-1EFAED5D0DC3}">
      <dgm:prSet phldrT="[Text]" custT="1"/>
      <dgm:spPr/>
      <dgm:t>
        <a:bodyPr/>
        <a:lstStyle/>
        <a:p>
          <a:r>
            <a:rPr lang="en-US" sz="2800" dirty="0" err="1" smtClean="0"/>
            <a:t>Upah</a:t>
          </a:r>
          <a:r>
            <a:rPr lang="en-US" sz="2800" dirty="0" smtClean="0"/>
            <a:t> </a:t>
          </a:r>
          <a:r>
            <a:rPr lang="en-US" sz="2800" dirty="0" err="1" smtClean="0"/>
            <a:t>Borongan</a:t>
          </a:r>
          <a:endParaRPr lang="en-US" sz="2800" dirty="0"/>
        </a:p>
      </dgm:t>
    </dgm:pt>
    <dgm:pt modelId="{17A378BF-B46E-4236-A99C-9AF9289CE141}" type="parTrans" cxnId="{1CB95B05-FE30-456E-9494-B0948524A98E}">
      <dgm:prSet/>
      <dgm:spPr/>
      <dgm:t>
        <a:bodyPr/>
        <a:lstStyle/>
        <a:p>
          <a:endParaRPr lang="en-US"/>
        </a:p>
      </dgm:t>
    </dgm:pt>
    <dgm:pt modelId="{74C3B83D-6980-42E0-91C7-BFDBFB0ACCFA}" type="sibTrans" cxnId="{1CB95B05-FE30-456E-9494-B0948524A98E}">
      <dgm:prSet/>
      <dgm:spPr/>
      <dgm:t>
        <a:bodyPr/>
        <a:lstStyle/>
        <a:p>
          <a:endParaRPr lang="en-US"/>
        </a:p>
      </dgm:t>
    </dgm:pt>
    <dgm:pt modelId="{E60C43BC-D09E-4FD4-942B-1B47C6BA2C48}">
      <dgm:prSet phldrT="[Text]" custT="1"/>
      <dgm:spPr/>
      <dgm:t>
        <a:bodyPr/>
        <a:lstStyle/>
        <a:p>
          <a:r>
            <a:rPr lang="en-US" sz="2800" dirty="0" err="1" smtClean="0"/>
            <a:t>Upah</a:t>
          </a:r>
          <a:r>
            <a:rPr lang="en-US" sz="2800" dirty="0" smtClean="0"/>
            <a:t> </a:t>
          </a:r>
          <a:r>
            <a:rPr lang="en-US" sz="2800" dirty="0" err="1" smtClean="0"/>
            <a:t>Harian</a:t>
          </a:r>
          <a:r>
            <a:rPr lang="en-US" sz="2800" dirty="0" smtClean="0"/>
            <a:t> yang </a:t>
          </a:r>
          <a:r>
            <a:rPr lang="en-US" sz="2800" dirty="0" err="1" smtClean="0"/>
            <a:t>Dibayarkan</a:t>
          </a:r>
          <a:r>
            <a:rPr lang="en-US" sz="2800" dirty="0" smtClean="0"/>
            <a:t> </a:t>
          </a:r>
          <a:r>
            <a:rPr lang="en-US" sz="2800" dirty="0" err="1" smtClean="0"/>
            <a:t>Bulanan</a:t>
          </a:r>
          <a:endParaRPr lang="en-US" sz="2800" dirty="0"/>
        </a:p>
      </dgm:t>
    </dgm:pt>
    <dgm:pt modelId="{CCF140CA-A045-4EF2-A0C2-FE78BF858D6C}" type="parTrans" cxnId="{EC71039F-BB8C-4BFD-868E-CFDB235787FC}">
      <dgm:prSet/>
      <dgm:spPr/>
      <dgm:t>
        <a:bodyPr/>
        <a:lstStyle/>
        <a:p>
          <a:endParaRPr lang="en-US"/>
        </a:p>
      </dgm:t>
    </dgm:pt>
    <dgm:pt modelId="{1E17883F-551C-4BD5-B0CB-CA3A19C98C7F}" type="sibTrans" cxnId="{EC71039F-BB8C-4BFD-868E-CFDB235787FC}">
      <dgm:prSet/>
      <dgm:spPr/>
      <dgm:t>
        <a:bodyPr/>
        <a:lstStyle/>
        <a:p>
          <a:endParaRPr lang="en-US"/>
        </a:p>
      </dgm:t>
    </dgm:pt>
    <dgm:pt modelId="{C299C1C8-F2F0-452B-B48C-2E6ECF2659ED}" type="pres">
      <dgm:prSet presAssocID="{852C9BC0-1511-4264-A502-A7293467770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87393D3-5E4A-4C47-9D15-35A8BC5A86CE}" type="pres">
      <dgm:prSet presAssocID="{A4E10D79-2337-4922-B933-7F8D0A396761}" presName="hierRoot1" presStyleCnt="0"/>
      <dgm:spPr/>
    </dgm:pt>
    <dgm:pt modelId="{E9444C8F-A460-434D-BD3A-B63BCEC2DB06}" type="pres">
      <dgm:prSet presAssocID="{A4E10D79-2337-4922-B933-7F8D0A396761}" presName="composite" presStyleCnt="0"/>
      <dgm:spPr/>
    </dgm:pt>
    <dgm:pt modelId="{7C62C046-93D1-43AD-91D9-9C19453C3C1D}" type="pres">
      <dgm:prSet presAssocID="{A4E10D79-2337-4922-B933-7F8D0A396761}" presName="background" presStyleLbl="node0" presStyleIdx="0" presStyleCnt="1"/>
      <dgm:spPr/>
    </dgm:pt>
    <dgm:pt modelId="{9BB69FD2-E7D7-42F1-A074-201AA782D314}" type="pres">
      <dgm:prSet presAssocID="{A4E10D79-2337-4922-B933-7F8D0A396761}" presName="text" presStyleLbl="fgAcc0" presStyleIdx="0" presStyleCnt="1" custScaleY="1869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1E316C-8E5E-4679-9D07-4F9AB49D2DA6}" type="pres">
      <dgm:prSet presAssocID="{A4E10D79-2337-4922-B933-7F8D0A396761}" presName="hierChild2" presStyleCnt="0"/>
      <dgm:spPr/>
    </dgm:pt>
    <dgm:pt modelId="{99E9A994-7993-4A71-A271-DB9DE9072A78}" type="pres">
      <dgm:prSet presAssocID="{A53FEA06-8C7F-4A71-A697-944F9730D363}" presName="Name10" presStyleLbl="parChTrans1D2" presStyleIdx="0" presStyleCnt="4"/>
      <dgm:spPr/>
      <dgm:t>
        <a:bodyPr/>
        <a:lstStyle/>
        <a:p>
          <a:endParaRPr lang="en-US"/>
        </a:p>
      </dgm:t>
    </dgm:pt>
    <dgm:pt modelId="{102D0EE6-5B63-4FBA-909E-38257F307CC5}" type="pres">
      <dgm:prSet presAssocID="{FA9D75C3-3B6A-4F1C-997C-98567241152A}" presName="hierRoot2" presStyleCnt="0"/>
      <dgm:spPr/>
    </dgm:pt>
    <dgm:pt modelId="{96957000-0969-4D3D-9D53-59E3B765FC76}" type="pres">
      <dgm:prSet presAssocID="{FA9D75C3-3B6A-4F1C-997C-98567241152A}" presName="composite2" presStyleCnt="0"/>
      <dgm:spPr/>
    </dgm:pt>
    <dgm:pt modelId="{B9A393C1-D8B9-4B55-AAFE-21BBCC0DF6A4}" type="pres">
      <dgm:prSet presAssocID="{FA9D75C3-3B6A-4F1C-997C-98567241152A}" presName="background2" presStyleLbl="node2" presStyleIdx="0" presStyleCnt="4"/>
      <dgm:spPr/>
    </dgm:pt>
    <dgm:pt modelId="{6F9750C5-2A3A-4F73-A402-02B86D347908}" type="pres">
      <dgm:prSet presAssocID="{FA9D75C3-3B6A-4F1C-997C-98567241152A}" presName="text2" presStyleLbl="fgAcc2" presStyleIdx="0" presStyleCnt="4" custScaleY="1869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FD9CD5-D14F-44B1-8B35-34C4A84ADA32}" type="pres">
      <dgm:prSet presAssocID="{FA9D75C3-3B6A-4F1C-997C-98567241152A}" presName="hierChild3" presStyleCnt="0"/>
      <dgm:spPr/>
    </dgm:pt>
    <dgm:pt modelId="{71B4EA35-B07E-4D73-B2BF-65E587227319}" type="pres">
      <dgm:prSet presAssocID="{86FF54DC-CE47-478C-BECB-8D2F3D513F1A}" presName="Name10" presStyleLbl="parChTrans1D2" presStyleIdx="1" presStyleCnt="4"/>
      <dgm:spPr/>
      <dgm:t>
        <a:bodyPr/>
        <a:lstStyle/>
        <a:p>
          <a:endParaRPr lang="en-US"/>
        </a:p>
      </dgm:t>
    </dgm:pt>
    <dgm:pt modelId="{D52DA0C1-91DA-41C8-9F50-FA4B1053A53B}" type="pres">
      <dgm:prSet presAssocID="{17386215-6BE1-4BE7-8F72-2B950FA87C44}" presName="hierRoot2" presStyleCnt="0"/>
      <dgm:spPr/>
    </dgm:pt>
    <dgm:pt modelId="{13E56DDA-6BB0-4B1D-8232-1A120FDE3D44}" type="pres">
      <dgm:prSet presAssocID="{17386215-6BE1-4BE7-8F72-2B950FA87C44}" presName="composite2" presStyleCnt="0"/>
      <dgm:spPr/>
    </dgm:pt>
    <dgm:pt modelId="{0138492F-1AD6-475F-95EB-CB41BBE52C0A}" type="pres">
      <dgm:prSet presAssocID="{17386215-6BE1-4BE7-8F72-2B950FA87C44}" presName="background2" presStyleLbl="node2" presStyleIdx="1" presStyleCnt="4"/>
      <dgm:spPr/>
    </dgm:pt>
    <dgm:pt modelId="{1B56595F-8163-4736-A28F-DA4177B3CDB1}" type="pres">
      <dgm:prSet presAssocID="{17386215-6BE1-4BE7-8F72-2B950FA87C44}" presName="text2" presStyleLbl="fgAcc2" presStyleIdx="1" presStyleCnt="4" custScaleY="1869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CDC028-F839-4F41-9A1A-32516FDF38C7}" type="pres">
      <dgm:prSet presAssocID="{17386215-6BE1-4BE7-8F72-2B950FA87C44}" presName="hierChild3" presStyleCnt="0"/>
      <dgm:spPr/>
    </dgm:pt>
    <dgm:pt modelId="{DBF6D341-71B0-45CC-BE85-9618BFE1B1DB}" type="pres">
      <dgm:prSet presAssocID="{17A378BF-B46E-4236-A99C-9AF9289CE141}" presName="Name10" presStyleLbl="parChTrans1D2" presStyleIdx="2" presStyleCnt="4"/>
      <dgm:spPr/>
      <dgm:t>
        <a:bodyPr/>
        <a:lstStyle/>
        <a:p>
          <a:endParaRPr lang="en-US"/>
        </a:p>
      </dgm:t>
    </dgm:pt>
    <dgm:pt modelId="{0D2711C8-E83A-400D-9C9D-D932F7DB448B}" type="pres">
      <dgm:prSet presAssocID="{40AD9F12-5FE1-4AC5-A71E-1EFAED5D0DC3}" presName="hierRoot2" presStyleCnt="0"/>
      <dgm:spPr/>
    </dgm:pt>
    <dgm:pt modelId="{DE3FED0A-86DA-4943-8500-289A7B6C55F4}" type="pres">
      <dgm:prSet presAssocID="{40AD9F12-5FE1-4AC5-A71E-1EFAED5D0DC3}" presName="composite2" presStyleCnt="0"/>
      <dgm:spPr/>
    </dgm:pt>
    <dgm:pt modelId="{3903BA49-6F88-45F7-9609-737916326FC2}" type="pres">
      <dgm:prSet presAssocID="{40AD9F12-5FE1-4AC5-A71E-1EFAED5D0DC3}" presName="background2" presStyleLbl="node2" presStyleIdx="2" presStyleCnt="4"/>
      <dgm:spPr/>
    </dgm:pt>
    <dgm:pt modelId="{5DF844DC-9207-4D6C-A017-BC859599D0FC}" type="pres">
      <dgm:prSet presAssocID="{40AD9F12-5FE1-4AC5-A71E-1EFAED5D0DC3}" presName="text2" presStyleLbl="fgAcc2" presStyleIdx="2" presStyleCnt="4" custScaleY="1869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BBCB04-F9FD-4BE0-92EB-942BA4527CD6}" type="pres">
      <dgm:prSet presAssocID="{40AD9F12-5FE1-4AC5-A71E-1EFAED5D0DC3}" presName="hierChild3" presStyleCnt="0"/>
      <dgm:spPr/>
    </dgm:pt>
    <dgm:pt modelId="{CF2A3FE0-61CF-4BEE-9379-3A98AAF2F99D}" type="pres">
      <dgm:prSet presAssocID="{CCF140CA-A045-4EF2-A0C2-FE78BF858D6C}" presName="Name10" presStyleLbl="parChTrans1D2" presStyleIdx="3" presStyleCnt="4"/>
      <dgm:spPr/>
      <dgm:t>
        <a:bodyPr/>
        <a:lstStyle/>
        <a:p>
          <a:endParaRPr lang="en-US"/>
        </a:p>
      </dgm:t>
    </dgm:pt>
    <dgm:pt modelId="{B38F7621-AC7B-4AB7-BA78-5BE9B1410CB2}" type="pres">
      <dgm:prSet presAssocID="{E60C43BC-D09E-4FD4-942B-1B47C6BA2C48}" presName="hierRoot2" presStyleCnt="0"/>
      <dgm:spPr/>
    </dgm:pt>
    <dgm:pt modelId="{A0115FFD-7920-4DBE-A714-23879B08CE49}" type="pres">
      <dgm:prSet presAssocID="{E60C43BC-D09E-4FD4-942B-1B47C6BA2C48}" presName="composite2" presStyleCnt="0"/>
      <dgm:spPr/>
    </dgm:pt>
    <dgm:pt modelId="{3C71B050-974D-4BD0-A85A-A4DC8A796377}" type="pres">
      <dgm:prSet presAssocID="{E60C43BC-D09E-4FD4-942B-1B47C6BA2C48}" presName="background2" presStyleLbl="node2" presStyleIdx="3" presStyleCnt="4"/>
      <dgm:spPr/>
    </dgm:pt>
    <dgm:pt modelId="{E51F1CAA-13D3-4928-A981-B6B5AF192E57}" type="pres">
      <dgm:prSet presAssocID="{E60C43BC-D09E-4FD4-942B-1B47C6BA2C48}" presName="text2" presStyleLbl="fgAcc2" presStyleIdx="3" presStyleCnt="4" custScaleY="1869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A6DB67-83A7-42BD-8115-3283F40D36A7}" type="pres">
      <dgm:prSet presAssocID="{E60C43BC-D09E-4FD4-942B-1B47C6BA2C48}" presName="hierChild3" presStyleCnt="0"/>
      <dgm:spPr/>
    </dgm:pt>
  </dgm:ptLst>
  <dgm:cxnLst>
    <dgm:cxn modelId="{43BDAB7C-6783-47ED-A36C-D87172587B56}" type="presOf" srcId="{A53FEA06-8C7F-4A71-A697-944F9730D363}" destId="{99E9A994-7993-4A71-A271-DB9DE9072A78}" srcOrd="0" destOrd="0" presId="urn:microsoft.com/office/officeart/2005/8/layout/hierarchy1"/>
    <dgm:cxn modelId="{4E2BB84C-60C1-47B3-9B60-0E2ADF181D52}" type="presOf" srcId="{FA9D75C3-3B6A-4F1C-997C-98567241152A}" destId="{6F9750C5-2A3A-4F73-A402-02B86D347908}" srcOrd="0" destOrd="0" presId="urn:microsoft.com/office/officeart/2005/8/layout/hierarchy1"/>
    <dgm:cxn modelId="{0B05C18F-241A-4626-BD0C-D673C58C5C57}" type="presOf" srcId="{86FF54DC-CE47-478C-BECB-8D2F3D513F1A}" destId="{71B4EA35-B07E-4D73-B2BF-65E587227319}" srcOrd="0" destOrd="0" presId="urn:microsoft.com/office/officeart/2005/8/layout/hierarchy1"/>
    <dgm:cxn modelId="{D8AA08C0-9F18-4C2D-80F4-BCEDFC76DC15}" srcId="{A4E10D79-2337-4922-B933-7F8D0A396761}" destId="{FA9D75C3-3B6A-4F1C-997C-98567241152A}" srcOrd="0" destOrd="0" parTransId="{A53FEA06-8C7F-4A71-A697-944F9730D363}" sibTransId="{2752D671-5621-4224-82A9-DE72EDB73C26}"/>
    <dgm:cxn modelId="{8AF06CD2-3EFC-4AA9-A768-5149B3F9CA11}" type="presOf" srcId="{852C9BC0-1511-4264-A502-A72934677704}" destId="{C299C1C8-F2F0-452B-B48C-2E6ECF2659ED}" srcOrd="0" destOrd="0" presId="urn:microsoft.com/office/officeart/2005/8/layout/hierarchy1"/>
    <dgm:cxn modelId="{8E5F3A0A-CB0F-480D-AFF8-0EA20F6D3615}" srcId="{A4E10D79-2337-4922-B933-7F8D0A396761}" destId="{17386215-6BE1-4BE7-8F72-2B950FA87C44}" srcOrd="1" destOrd="0" parTransId="{86FF54DC-CE47-478C-BECB-8D2F3D513F1A}" sibTransId="{719AD34B-E394-4A33-BFAA-DFB175E294BB}"/>
    <dgm:cxn modelId="{E1EA4083-667D-4C9E-AB59-967CA5C600BD}" type="presOf" srcId="{CCF140CA-A045-4EF2-A0C2-FE78BF858D6C}" destId="{CF2A3FE0-61CF-4BEE-9379-3A98AAF2F99D}" srcOrd="0" destOrd="0" presId="urn:microsoft.com/office/officeart/2005/8/layout/hierarchy1"/>
    <dgm:cxn modelId="{EC71039F-BB8C-4BFD-868E-CFDB235787FC}" srcId="{A4E10D79-2337-4922-B933-7F8D0A396761}" destId="{E60C43BC-D09E-4FD4-942B-1B47C6BA2C48}" srcOrd="3" destOrd="0" parTransId="{CCF140CA-A045-4EF2-A0C2-FE78BF858D6C}" sibTransId="{1E17883F-551C-4BD5-B0CB-CA3A19C98C7F}"/>
    <dgm:cxn modelId="{93682B95-2DE1-4B0E-987D-EBC8F1F391E3}" type="presOf" srcId="{E60C43BC-D09E-4FD4-942B-1B47C6BA2C48}" destId="{E51F1CAA-13D3-4928-A981-B6B5AF192E57}" srcOrd="0" destOrd="0" presId="urn:microsoft.com/office/officeart/2005/8/layout/hierarchy1"/>
    <dgm:cxn modelId="{39819A19-E726-40BA-BA71-49EEFBD4A880}" srcId="{852C9BC0-1511-4264-A502-A72934677704}" destId="{A4E10D79-2337-4922-B933-7F8D0A396761}" srcOrd="0" destOrd="0" parTransId="{44769AE7-A15A-49C4-8734-FA438A639C69}" sibTransId="{C7BC91B6-C228-4FC8-B065-4BA5FCCDFB60}"/>
    <dgm:cxn modelId="{DAA96516-7EC7-4365-B6D5-41ECEE329FB7}" type="presOf" srcId="{A4E10D79-2337-4922-B933-7F8D0A396761}" destId="{9BB69FD2-E7D7-42F1-A074-201AA782D314}" srcOrd="0" destOrd="0" presId="urn:microsoft.com/office/officeart/2005/8/layout/hierarchy1"/>
    <dgm:cxn modelId="{22A1AD1C-6092-4831-B1D4-5B31F7F17474}" type="presOf" srcId="{17A378BF-B46E-4236-A99C-9AF9289CE141}" destId="{DBF6D341-71B0-45CC-BE85-9618BFE1B1DB}" srcOrd="0" destOrd="0" presId="urn:microsoft.com/office/officeart/2005/8/layout/hierarchy1"/>
    <dgm:cxn modelId="{0B186FFA-C224-44EE-BA62-5DF36DBE361D}" type="presOf" srcId="{40AD9F12-5FE1-4AC5-A71E-1EFAED5D0DC3}" destId="{5DF844DC-9207-4D6C-A017-BC859599D0FC}" srcOrd="0" destOrd="0" presId="urn:microsoft.com/office/officeart/2005/8/layout/hierarchy1"/>
    <dgm:cxn modelId="{1CB95B05-FE30-456E-9494-B0948524A98E}" srcId="{A4E10D79-2337-4922-B933-7F8D0A396761}" destId="{40AD9F12-5FE1-4AC5-A71E-1EFAED5D0DC3}" srcOrd="2" destOrd="0" parTransId="{17A378BF-B46E-4236-A99C-9AF9289CE141}" sibTransId="{74C3B83D-6980-42E0-91C7-BFDBFB0ACCFA}"/>
    <dgm:cxn modelId="{CA69CA9A-28C7-4C19-B31F-8467D40D0D7C}" type="presOf" srcId="{17386215-6BE1-4BE7-8F72-2B950FA87C44}" destId="{1B56595F-8163-4736-A28F-DA4177B3CDB1}" srcOrd="0" destOrd="0" presId="urn:microsoft.com/office/officeart/2005/8/layout/hierarchy1"/>
    <dgm:cxn modelId="{EA377904-1DD8-498E-BCCD-E41751B4BB59}" type="presParOf" srcId="{C299C1C8-F2F0-452B-B48C-2E6ECF2659ED}" destId="{587393D3-5E4A-4C47-9D15-35A8BC5A86CE}" srcOrd="0" destOrd="0" presId="urn:microsoft.com/office/officeart/2005/8/layout/hierarchy1"/>
    <dgm:cxn modelId="{23E4FF8C-481A-4258-924E-185071E98154}" type="presParOf" srcId="{587393D3-5E4A-4C47-9D15-35A8BC5A86CE}" destId="{E9444C8F-A460-434D-BD3A-B63BCEC2DB06}" srcOrd="0" destOrd="0" presId="urn:microsoft.com/office/officeart/2005/8/layout/hierarchy1"/>
    <dgm:cxn modelId="{87DD1992-727D-43C0-A23B-9FCFA1837FB3}" type="presParOf" srcId="{E9444C8F-A460-434D-BD3A-B63BCEC2DB06}" destId="{7C62C046-93D1-43AD-91D9-9C19453C3C1D}" srcOrd="0" destOrd="0" presId="urn:microsoft.com/office/officeart/2005/8/layout/hierarchy1"/>
    <dgm:cxn modelId="{48362DCA-2917-427A-A6A0-7D00D5925D34}" type="presParOf" srcId="{E9444C8F-A460-434D-BD3A-B63BCEC2DB06}" destId="{9BB69FD2-E7D7-42F1-A074-201AA782D314}" srcOrd="1" destOrd="0" presId="urn:microsoft.com/office/officeart/2005/8/layout/hierarchy1"/>
    <dgm:cxn modelId="{D37C5FDC-9FDF-4DAC-AADF-5B8CC96A9836}" type="presParOf" srcId="{587393D3-5E4A-4C47-9D15-35A8BC5A86CE}" destId="{D11E316C-8E5E-4679-9D07-4F9AB49D2DA6}" srcOrd="1" destOrd="0" presId="urn:microsoft.com/office/officeart/2005/8/layout/hierarchy1"/>
    <dgm:cxn modelId="{FBC66901-2EF6-425A-BEF2-1BFA7942CE57}" type="presParOf" srcId="{D11E316C-8E5E-4679-9D07-4F9AB49D2DA6}" destId="{99E9A994-7993-4A71-A271-DB9DE9072A78}" srcOrd="0" destOrd="0" presId="urn:microsoft.com/office/officeart/2005/8/layout/hierarchy1"/>
    <dgm:cxn modelId="{25431DD8-2485-4ACA-A8B5-C79A45E8440A}" type="presParOf" srcId="{D11E316C-8E5E-4679-9D07-4F9AB49D2DA6}" destId="{102D0EE6-5B63-4FBA-909E-38257F307CC5}" srcOrd="1" destOrd="0" presId="urn:microsoft.com/office/officeart/2005/8/layout/hierarchy1"/>
    <dgm:cxn modelId="{BEBE1DEE-F348-416C-BCED-F412195F93D9}" type="presParOf" srcId="{102D0EE6-5B63-4FBA-909E-38257F307CC5}" destId="{96957000-0969-4D3D-9D53-59E3B765FC76}" srcOrd="0" destOrd="0" presId="urn:microsoft.com/office/officeart/2005/8/layout/hierarchy1"/>
    <dgm:cxn modelId="{777EDA02-8AD2-4EDB-B0C8-1CB231FA2FC4}" type="presParOf" srcId="{96957000-0969-4D3D-9D53-59E3B765FC76}" destId="{B9A393C1-D8B9-4B55-AAFE-21BBCC0DF6A4}" srcOrd="0" destOrd="0" presId="urn:microsoft.com/office/officeart/2005/8/layout/hierarchy1"/>
    <dgm:cxn modelId="{B370414C-0DC4-47BE-929D-E5C2578E2831}" type="presParOf" srcId="{96957000-0969-4D3D-9D53-59E3B765FC76}" destId="{6F9750C5-2A3A-4F73-A402-02B86D347908}" srcOrd="1" destOrd="0" presId="urn:microsoft.com/office/officeart/2005/8/layout/hierarchy1"/>
    <dgm:cxn modelId="{23B7D45C-D9B9-4B0B-A651-FE29F04754B0}" type="presParOf" srcId="{102D0EE6-5B63-4FBA-909E-38257F307CC5}" destId="{C1FD9CD5-D14F-44B1-8B35-34C4A84ADA32}" srcOrd="1" destOrd="0" presId="urn:microsoft.com/office/officeart/2005/8/layout/hierarchy1"/>
    <dgm:cxn modelId="{5DF19CFA-FA7B-46E2-9AA7-D83B6EBD9AE7}" type="presParOf" srcId="{D11E316C-8E5E-4679-9D07-4F9AB49D2DA6}" destId="{71B4EA35-B07E-4D73-B2BF-65E587227319}" srcOrd="2" destOrd="0" presId="urn:microsoft.com/office/officeart/2005/8/layout/hierarchy1"/>
    <dgm:cxn modelId="{9AAA3061-25FA-45BF-939A-20FE20D7CF11}" type="presParOf" srcId="{D11E316C-8E5E-4679-9D07-4F9AB49D2DA6}" destId="{D52DA0C1-91DA-41C8-9F50-FA4B1053A53B}" srcOrd="3" destOrd="0" presId="urn:microsoft.com/office/officeart/2005/8/layout/hierarchy1"/>
    <dgm:cxn modelId="{46D77E7D-ACA9-4C4F-BA4B-EB881D601CE2}" type="presParOf" srcId="{D52DA0C1-91DA-41C8-9F50-FA4B1053A53B}" destId="{13E56DDA-6BB0-4B1D-8232-1A120FDE3D44}" srcOrd="0" destOrd="0" presId="urn:microsoft.com/office/officeart/2005/8/layout/hierarchy1"/>
    <dgm:cxn modelId="{D95DD23E-71AC-4D40-8E4E-18E7B9634D5E}" type="presParOf" srcId="{13E56DDA-6BB0-4B1D-8232-1A120FDE3D44}" destId="{0138492F-1AD6-475F-95EB-CB41BBE52C0A}" srcOrd="0" destOrd="0" presId="urn:microsoft.com/office/officeart/2005/8/layout/hierarchy1"/>
    <dgm:cxn modelId="{466C0D32-DF1C-4908-9834-F109996DF1F4}" type="presParOf" srcId="{13E56DDA-6BB0-4B1D-8232-1A120FDE3D44}" destId="{1B56595F-8163-4736-A28F-DA4177B3CDB1}" srcOrd="1" destOrd="0" presId="urn:microsoft.com/office/officeart/2005/8/layout/hierarchy1"/>
    <dgm:cxn modelId="{08CAFB6E-769B-4B93-953C-37FEDC775C0B}" type="presParOf" srcId="{D52DA0C1-91DA-41C8-9F50-FA4B1053A53B}" destId="{28CDC028-F839-4F41-9A1A-32516FDF38C7}" srcOrd="1" destOrd="0" presId="urn:microsoft.com/office/officeart/2005/8/layout/hierarchy1"/>
    <dgm:cxn modelId="{9F7E940E-B087-4B78-A02A-D58AA8FDB338}" type="presParOf" srcId="{D11E316C-8E5E-4679-9D07-4F9AB49D2DA6}" destId="{DBF6D341-71B0-45CC-BE85-9618BFE1B1DB}" srcOrd="4" destOrd="0" presId="urn:microsoft.com/office/officeart/2005/8/layout/hierarchy1"/>
    <dgm:cxn modelId="{23C3171A-9F92-4F1F-9745-1142952EB3A1}" type="presParOf" srcId="{D11E316C-8E5E-4679-9D07-4F9AB49D2DA6}" destId="{0D2711C8-E83A-400D-9C9D-D932F7DB448B}" srcOrd="5" destOrd="0" presId="urn:microsoft.com/office/officeart/2005/8/layout/hierarchy1"/>
    <dgm:cxn modelId="{4B4BF5EF-C568-46ED-AEA0-A36E2C2416CA}" type="presParOf" srcId="{0D2711C8-E83A-400D-9C9D-D932F7DB448B}" destId="{DE3FED0A-86DA-4943-8500-289A7B6C55F4}" srcOrd="0" destOrd="0" presId="urn:microsoft.com/office/officeart/2005/8/layout/hierarchy1"/>
    <dgm:cxn modelId="{F51F3B0B-A48B-4683-B484-B189E600309F}" type="presParOf" srcId="{DE3FED0A-86DA-4943-8500-289A7B6C55F4}" destId="{3903BA49-6F88-45F7-9609-737916326FC2}" srcOrd="0" destOrd="0" presId="urn:microsoft.com/office/officeart/2005/8/layout/hierarchy1"/>
    <dgm:cxn modelId="{3FED8727-AE12-4EB5-942C-4B7D7D97D0DE}" type="presParOf" srcId="{DE3FED0A-86DA-4943-8500-289A7B6C55F4}" destId="{5DF844DC-9207-4D6C-A017-BC859599D0FC}" srcOrd="1" destOrd="0" presId="urn:microsoft.com/office/officeart/2005/8/layout/hierarchy1"/>
    <dgm:cxn modelId="{CA0B1013-A9F8-4B60-9919-D290437E1064}" type="presParOf" srcId="{0D2711C8-E83A-400D-9C9D-D932F7DB448B}" destId="{8DBBCB04-F9FD-4BE0-92EB-942BA4527CD6}" srcOrd="1" destOrd="0" presId="urn:microsoft.com/office/officeart/2005/8/layout/hierarchy1"/>
    <dgm:cxn modelId="{C2C6F514-8AC5-4DFA-B23B-6E4FA7311AD2}" type="presParOf" srcId="{D11E316C-8E5E-4679-9D07-4F9AB49D2DA6}" destId="{CF2A3FE0-61CF-4BEE-9379-3A98AAF2F99D}" srcOrd="6" destOrd="0" presId="urn:microsoft.com/office/officeart/2005/8/layout/hierarchy1"/>
    <dgm:cxn modelId="{10B571A8-A251-4944-98DF-5DE292DC6E7D}" type="presParOf" srcId="{D11E316C-8E5E-4679-9D07-4F9AB49D2DA6}" destId="{B38F7621-AC7B-4AB7-BA78-5BE9B1410CB2}" srcOrd="7" destOrd="0" presId="urn:microsoft.com/office/officeart/2005/8/layout/hierarchy1"/>
    <dgm:cxn modelId="{742C300D-616F-4D03-A547-90C692727C6A}" type="presParOf" srcId="{B38F7621-AC7B-4AB7-BA78-5BE9B1410CB2}" destId="{A0115FFD-7920-4DBE-A714-23879B08CE49}" srcOrd="0" destOrd="0" presId="urn:microsoft.com/office/officeart/2005/8/layout/hierarchy1"/>
    <dgm:cxn modelId="{C32F5767-4A96-452E-B605-098375133A66}" type="presParOf" srcId="{A0115FFD-7920-4DBE-A714-23879B08CE49}" destId="{3C71B050-974D-4BD0-A85A-A4DC8A796377}" srcOrd="0" destOrd="0" presId="urn:microsoft.com/office/officeart/2005/8/layout/hierarchy1"/>
    <dgm:cxn modelId="{50C91DD2-2685-40A9-AE27-17201C14E242}" type="presParOf" srcId="{A0115FFD-7920-4DBE-A714-23879B08CE49}" destId="{E51F1CAA-13D3-4928-A981-B6B5AF192E57}" srcOrd="1" destOrd="0" presId="urn:microsoft.com/office/officeart/2005/8/layout/hierarchy1"/>
    <dgm:cxn modelId="{BAEA73A5-9018-4A7C-AB9E-D79E8D66C1C0}" type="presParOf" srcId="{B38F7621-AC7B-4AB7-BA78-5BE9B1410CB2}" destId="{B5A6DB67-83A7-42BD-8115-3283F40D36A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255B16E-FC61-4020-BA08-0177219B1FDE}" type="doc">
      <dgm:prSet loTypeId="urn:microsoft.com/office/officeart/2005/8/layout/list1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64C35C5-EE7D-42D3-9850-387035B3D764}">
      <dgm:prSet phldrT="[Text]"/>
      <dgm:spPr/>
      <dgm:t>
        <a:bodyPr/>
        <a:lstStyle/>
        <a:p>
          <a:r>
            <a:rPr lang="en-US" dirty="0" err="1" smtClean="0"/>
            <a:t>Upah</a:t>
          </a:r>
          <a:r>
            <a:rPr lang="en-US" dirty="0" smtClean="0"/>
            <a:t> </a:t>
          </a:r>
          <a:r>
            <a:rPr lang="en-US" dirty="0" err="1" smtClean="0"/>
            <a:t>Harian</a:t>
          </a:r>
          <a:r>
            <a:rPr lang="en-US" dirty="0" smtClean="0"/>
            <a:t>, </a:t>
          </a:r>
          <a:r>
            <a:rPr lang="en-US" dirty="0" err="1" smtClean="0"/>
            <a:t>Satuan</a:t>
          </a:r>
          <a:r>
            <a:rPr lang="en-US" dirty="0" smtClean="0"/>
            <a:t>, </a:t>
          </a:r>
          <a:r>
            <a:rPr lang="en-US" dirty="0" err="1" smtClean="0"/>
            <a:t>Borongan</a:t>
          </a:r>
          <a:endParaRPr lang="en-US" dirty="0"/>
        </a:p>
      </dgm:t>
    </dgm:pt>
    <dgm:pt modelId="{4271F8F3-3AE0-40EB-ABD0-AC7A85FC98FD}" type="parTrans" cxnId="{15C8994D-1B45-4EA0-96B5-8288DB544821}">
      <dgm:prSet/>
      <dgm:spPr/>
      <dgm:t>
        <a:bodyPr/>
        <a:lstStyle/>
        <a:p>
          <a:endParaRPr lang="en-US"/>
        </a:p>
      </dgm:t>
    </dgm:pt>
    <dgm:pt modelId="{2B031068-B557-4327-95B9-D1DAF9B0FA82}" type="sibTrans" cxnId="{15C8994D-1B45-4EA0-96B5-8288DB544821}">
      <dgm:prSet/>
      <dgm:spPr/>
      <dgm:t>
        <a:bodyPr/>
        <a:lstStyle/>
        <a:p>
          <a:endParaRPr lang="en-US"/>
        </a:p>
      </dgm:t>
    </dgm:pt>
    <dgm:pt modelId="{9B5CA9B8-0859-4A66-A9CE-2BDD8BB036AD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Upah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Harian</a:t>
          </a:r>
          <a:r>
            <a:rPr lang="en-US" dirty="0" smtClean="0">
              <a:solidFill>
                <a:schemeClr val="tx1"/>
              </a:solidFill>
            </a:rPr>
            <a:t> yang </a:t>
          </a:r>
          <a:r>
            <a:rPr lang="en-US" dirty="0" err="1" smtClean="0">
              <a:solidFill>
                <a:schemeClr val="tx1"/>
              </a:solidFill>
            </a:rPr>
            <a:t>Dibayarkan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Bulanan</a:t>
          </a:r>
          <a:endParaRPr lang="en-US" dirty="0">
            <a:solidFill>
              <a:schemeClr val="tx1"/>
            </a:solidFill>
          </a:endParaRPr>
        </a:p>
      </dgm:t>
    </dgm:pt>
    <dgm:pt modelId="{B12A3D8B-6DEE-4B22-AE82-CD7B9CFAD81C}" type="parTrans" cxnId="{A7513A58-530F-40DC-BAF8-F445A530F015}">
      <dgm:prSet/>
      <dgm:spPr/>
      <dgm:t>
        <a:bodyPr/>
        <a:lstStyle/>
        <a:p>
          <a:endParaRPr lang="en-US"/>
        </a:p>
      </dgm:t>
    </dgm:pt>
    <dgm:pt modelId="{C176251F-C99C-409D-930C-EFB7C7D81AAB}" type="sibTrans" cxnId="{A7513A58-530F-40DC-BAF8-F445A530F015}">
      <dgm:prSet/>
      <dgm:spPr/>
      <dgm:t>
        <a:bodyPr/>
        <a:lstStyle/>
        <a:p>
          <a:endParaRPr lang="en-US"/>
        </a:p>
      </dgm:t>
    </dgm:pt>
    <dgm:pt modelId="{69BCDDA1-6FAA-41E0-9E95-09F6409308FF}">
      <dgm:prSet phldrT="[Text]"/>
      <dgm:spPr/>
      <dgm:t>
        <a:bodyPr/>
        <a:lstStyle/>
        <a:p>
          <a:r>
            <a:rPr lang="en-US" dirty="0" err="1" smtClean="0"/>
            <a:t>Upah</a:t>
          </a:r>
          <a:r>
            <a:rPr lang="en-US" dirty="0" smtClean="0"/>
            <a:t> </a:t>
          </a:r>
          <a:r>
            <a:rPr lang="en-US" dirty="0" err="1" smtClean="0"/>
            <a:t>dikonversikan</a:t>
          </a:r>
          <a:r>
            <a:rPr lang="en-US" dirty="0" smtClean="0"/>
            <a:t> </a:t>
          </a:r>
          <a:r>
            <a:rPr lang="en-US" dirty="0" err="1" smtClean="0"/>
            <a:t>ke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upah</a:t>
          </a:r>
          <a:r>
            <a:rPr lang="en-US" dirty="0" smtClean="0"/>
            <a:t> </a:t>
          </a:r>
          <a:r>
            <a:rPr lang="en-US" dirty="0" err="1" smtClean="0"/>
            <a:t>harian</a:t>
          </a:r>
          <a:r>
            <a:rPr lang="en-US" dirty="0" smtClean="0"/>
            <a:t> yang </a:t>
          </a:r>
          <a:r>
            <a:rPr lang="en-US" dirty="0" err="1" smtClean="0"/>
            <a:t>ekuivalen</a:t>
          </a:r>
          <a:r>
            <a:rPr lang="en-US" dirty="0" smtClean="0"/>
            <a:t> </a:t>
          </a:r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ketentuan</a:t>
          </a:r>
          <a:r>
            <a:rPr lang="en-US" dirty="0" smtClean="0"/>
            <a:t> </a:t>
          </a:r>
          <a:r>
            <a:rPr lang="en-US" dirty="0" err="1" smtClean="0"/>
            <a:t>pengupahan</a:t>
          </a:r>
          <a:r>
            <a:rPr lang="en-US" dirty="0" smtClean="0"/>
            <a:t> </a:t>
          </a:r>
          <a:r>
            <a:rPr lang="en-US" dirty="0" err="1" smtClean="0"/>
            <a:t>terkait</a:t>
          </a:r>
          <a:r>
            <a:rPr lang="en-US" dirty="0" smtClean="0"/>
            <a:t>.</a:t>
          </a:r>
          <a:endParaRPr lang="en-US" dirty="0"/>
        </a:p>
      </dgm:t>
    </dgm:pt>
    <dgm:pt modelId="{B2FBCEAF-3154-4422-A922-1BB5A18A440D}" type="parTrans" cxnId="{10F683F4-3984-4676-BC0C-0A883C16211C}">
      <dgm:prSet/>
      <dgm:spPr/>
      <dgm:t>
        <a:bodyPr/>
        <a:lstStyle/>
        <a:p>
          <a:endParaRPr lang="en-US"/>
        </a:p>
      </dgm:t>
    </dgm:pt>
    <dgm:pt modelId="{503CBC10-7C61-4C1B-98E1-E5467ADEA5F0}" type="sibTrans" cxnId="{10F683F4-3984-4676-BC0C-0A883C16211C}">
      <dgm:prSet/>
      <dgm:spPr/>
      <dgm:t>
        <a:bodyPr/>
        <a:lstStyle/>
        <a:p>
          <a:endParaRPr lang="en-US"/>
        </a:p>
      </dgm:t>
    </dgm:pt>
    <dgm:pt modelId="{86BAB04B-FC98-40B2-9626-81200B4DC093}">
      <dgm:prSet phldrT="[Text]"/>
      <dgm:spPr/>
      <dgm:t>
        <a:bodyPr/>
        <a:lstStyle/>
        <a:p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upah</a:t>
          </a:r>
          <a:r>
            <a:rPr lang="en-US" dirty="0" smtClean="0"/>
            <a:t> </a:t>
          </a:r>
          <a:r>
            <a:rPr lang="en-US" dirty="0" err="1" smtClean="0"/>
            <a:t>harian</a:t>
          </a:r>
          <a:r>
            <a:rPr lang="en-US" dirty="0" smtClean="0"/>
            <a:t> </a:t>
          </a:r>
          <a:r>
            <a:rPr lang="en-US" dirty="0" err="1" smtClean="0"/>
            <a:t>hasil</a:t>
          </a:r>
          <a:r>
            <a:rPr lang="en-US" dirty="0" smtClean="0"/>
            <a:t> </a:t>
          </a:r>
          <a:r>
            <a:rPr lang="en-US" dirty="0" err="1" smtClean="0"/>
            <a:t>konversi</a:t>
          </a:r>
          <a:r>
            <a:rPr lang="en-US" dirty="0" smtClean="0"/>
            <a:t>, </a:t>
          </a:r>
          <a:r>
            <a:rPr lang="en-US" dirty="0" err="1" smtClean="0"/>
            <a:t>dikenakan</a:t>
          </a:r>
          <a:r>
            <a:rPr lang="en-US" dirty="0" smtClean="0"/>
            <a:t> </a:t>
          </a:r>
          <a:r>
            <a:rPr lang="en-US" dirty="0" err="1" smtClean="0"/>
            <a:t>ketentuan</a:t>
          </a:r>
          <a:r>
            <a:rPr lang="en-US" dirty="0" smtClean="0"/>
            <a:t> </a:t>
          </a:r>
          <a:r>
            <a:rPr lang="en-US" dirty="0" err="1" smtClean="0"/>
            <a:t>tarif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DPP yang </a:t>
          </a:r>
          <a:r>
            <a:rPr lang="en-US" dirty="0" err="1" smtClean="0"/>
            <a:t>bersesuaian</a:t>
          </a:r>
          <a:r>
            <a:rPr lang="en-US" dirty="0" smtClean="0"/>
            <a:t>.</a:t>
          </a:r>
          <a:endParaRPr lang="en-US" dirty="0"/>
        </a:p>
      </dgm:t>
    </dgm:pt>
    <dgm:pt modelId="{2CC43525-81AD-45ED-9825-8169479019C6}" type="parTrans" cxnId="{04A00C7F-096E-4B0A-84C2-CBE7B9BCF41B}">
      <dgm:prSet/>
      <dgm:spPr/>
      <dgm:t>
        <a:bodyPr/>
        <a:lstStyle/>
        <a:p>
          <a:endParaRPr lang="en-US"/>
        </a:p>
      </dgm:t>
    </dgm:pt>
    <dgm:pt modelId="{76DBCAC6-204D-4B3D-87D6-DAD3FA58A8F2}" type="sibTrans" cxnId="{04A00C7F-096E-4B0A-84C2-CBE7B9BCF41B}">
      <dgm:prSet/>
      <dgm:spPr/>
      <dgm:t>
        <a:bodyPr/>
        <a:lstStyle/>
        <a:p>
          <a:endParaRPr lang="en-US"/>
        </a:p>
      </dgm:t>
    </dgm:pt>
    <dgm:pt modelId="{22C2FA13-BAF7-406D-B85B-5947CBD97FDA}">
      <dgm:prSet phldrT="[Text]"/>
      <dgm:spPr/>
      <dgm:t>
        <a:bodyPr/>
        <a:lstStyle/>
        <a:p>
          <a:r>
            <a:rPr lang="en-US" dirty="0" err="1" smtClean="0"/>
            <a:t>Upah</a:t>
          </a:r>
          <a:r>
            <a:rPr lang="en-US" dirty="0" smtClean="0"/>
            <a:t> </a:t>
          </a:r>
          <a:r>
            <a:rPr lang="en-US" dirty="0" err="1" smtClean="0"/>
            <a:t>disetahunkan</a:t>
          </a:r>
          <a:r>
            <a:rPr lang="en-US" dirty="0" smtClean="0"/>
            <a:t>.</a:t>
          </a:r>
          <a:endParaRPr lang="en-US" dirty="0"/>
        </a:p>
      </dgm:t>
    </dgm:pt>
    <dgm:pt modelId="{A51D0B6A-E57D-4042-B2C2-C62511C31437}" type="parTrans" cxnId="{903D9276-0F46-4EAC-91FA-AF133A4BA9E7}">
      <dgm:prSet/>
      <dgm:spPr/>
      <dgm:t>
        <a:bodyPr/>
        <a:lstStyle/>
        <a:p>
          <a:endParaRPr lang="en-US"/>
        </a:p>
      </dgm:t>
    </dgm:pt>
    <dgm:pt modelId="{C98E7F56-F209-455C-AB9E-297C4459BC71}" type="sibTrans" cxnId="{903D9276-0F46-4EAC-91FA-AF133A4BA9E7}">
      <dgm:prSet/>
      <dgm:spPr/>
      <dgm:t>
        <a:bodyPr/>
        <a:lstStyle/>
        <a:p>
          <a:endParaRPr lang="en-US"/>
        </a:p>
      </dgm:t>
    </dgm:pt>
    <dgm:pt modelId="{877C9FEF-6C70-46CD-A28C-80150FC05842}">
      <dgm:prSet phldrT="[Text]"/>
      <dgm:spPr/>
      <dgm:t>
        <a:bodyPr/>
        <a:lstStyle/>
        <a:p>
          <a:r>
            <a:rPr lang="en-US" dirty="0" err="1" smtClean="0"/>
            <a:t>Upah</a:t>
          </a:r>
          <a:r>
            <a:rPr lang="en-US" dirty="0" smtClean="0"/>
            <a:t> </a:t>
          </a:r>
          <a:r>
            <a:rPr lang="en-US" dirty="0" err="1" smtClean="0"/>
            <a:t>dikurangi</a:t>
          </a:r>
          <a:r>
            <a:rPr lang="en-US" dirty="0" smtClean="0"/>
            <a:t> </a:t>
          </a:r>
          <a:r>
            <a:rPr lang="en-US" dirty="0" err="1" smtClean="0"/>
            <a:t>dengan</a:t>
          </a:r>
          <a:r>
            <a:rPr lang="en-US" dirty="0" smtClean="0"/>
            <a:t> PTKP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memperoleh</a:t>
          </a:r>
          <a:r>
            <a:rPr lang="en-US" dirty="0" smtClean="0"/>
            <a:t> PKP.</a:t>
          </a:r>
          <a:endParaRPr lang="en-US" dirty="0"/>
        </a:p>
      </dgm:t>
    </dgm:pt>
    <dgm:pt modelId="{753250C7-76B3-49AD-9E2F-C563FF9C8614}" type="parTrans" cxnId="{EAA49E1F-4094-49CE-883F-2BF7E5F13CA4}">
      <dgm:prSet/>
      <dgm:spPr/>
      <dgm:t>
        <a:bodyPr/>
        <a:lstStyle/>
        <a:p>
          <a:endParaRPr lang="en-US"/>
        </a:p>
      </dgm:t>
    </dgm:pt>
    <dgm:pt modelId="{252F5DA8-BB1B-4753-A0D6-8B5D56CF1046}" type="sibTrans" cxnId="{EAA49E1F-4094-49CE-883F-2BF7E5F13CA4}">
      <dgm:prSet/>
      <dgm:spPr/>
      <dgm:t>
        <a:bodyPr/>
        <a:lstStyle/>
        <a:p>
          <a:endParaRPr lang="en-US"/>
        </a:p>
      </dgm:t>
    </dgm:pt>
    <dgm:pt modelId="{1E3F87E4-805D-43A9-AF7E-31197AAEFF98}">
      <dgm:prSet phldrT="[Text]"/>
      <dgm:spPr/>
      <dgm:t>
        <a:bodyPr/>
        <a:lstStyle/>
        <a:p>
          <a:r>
            <a:rPr lang="en-US" dirty="0" err="1" smtClean="0"/>
            <a:t>Berlaku</a:t>
          </a:r>
          <a:r>
            <a:rPr lang="en-US" dirty="0" smtClean="0"/>
            <a:t> </a:t>
          </a:r>
          <a:r>
            <a:rPr lang="en-US" dirty="0" err="1" smtClean="0"/>
            <a:t>tarif</a:t>
          </a:r>
          <a:r>
            <a:rPr lang="en-US" dirty="0" smtClean="0"/>
            <a:t> </a:t>
          </a:r>
          <a:r>
            <a:rPr lang="en-US" dirty="0" err="1" smtClean="0"/>
            <a:t>umum</a:t>
          </a:r>
          <a:r>
            <a:rPr lang="en-US" dirty="0" smtClean="0"/>
            <a:t> </a:t>
          </a:r>
          <a:r>
            <a:rPr lang="en-US" dirty="0" err="1" smtClean="0"/>
            <a:t>Pasal</a:t>
          </a:r>
          <a:r>
            <a:rPr lang="en-US" dirty="0" smtClean="0"/>
            <a:t> 17 </a:t>
          </a:r>
          <a:r>
            <a:rPr lang="en-US" dirty="0" err="1" smtClean="0"/>
            <a:t>Ayat</a:t>
          </a:r>
          <a:r>
            <a:rPr lang="en-US" dirty="0" smtClean="0"/>
            <a:t> (1) </a:t>
          </a:r>
          <a:r>
            <a:rPr lang="en-US" dirty="0" err="1" smtClean="0"/>
            <a:t>Huruf</a:t>
          </a:r>
          <a:r>
            <a:rPr lang="en-US" dirty="0" smtClean="0"/>
            <a:t> (a).</a:t>
          </a:r>
          <a:endParaRPr lang="en-US" dirty="0"/>
        </a:p>
      </dgm:t>
    </dgm:pt>
    <dgm:pt modelId="{21C86D9B-BD92-4365-B66A-CF63F9F3ABA9}" type="parTrans" cxnId="{84EA596B-4483-4AED-810C-A5CE976B890D}">
      <dgm:prSet/>
      <dgm:spPr/>
      <dgm:t>
        <a:bodyPr/>
        <a:lstStyle/>
        <a:p>
          <a:endParaRPr lang="en-US"/>
        </a:p>
      </dgm:t>
    </dgm:pt>
    <dgm:pt modelId="{D1AE46D2-F678-46F3-98E3-3A5EBF9208AF}" type="sibTrans" cxnId="{84EA596B-4483-4AED-810C-A5CE976B890D}">
      <dgm:prSet/>
      <dgm:spPr/>
      <dgm:t>
        <a:bodyPr/>
        <a:lstStyle/>
        <a:p>
          <a:endParaRPr lang="en-US"/>
        </a:p>
      </dgm:t>
    </dgm:pt>
    <dgm:pt modelId="{1EC52764-B362-4FEC-AA54-E3F35ADB2831}" type="pres">
      <dgm:prSet presAssocID="{5255B16E-FC61-4020-BA08-0177219B1FD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9A1E3D7-A206-43C3-9F66-4CE1595DCE97}" type="pres">
      <dgm:prSet presAssocID="{A64C35C5-EE7D-42D3-9850-387035B3D764}" presName="parentLin" presStyleCnt="0"/>
      <dgm:spPr/>
    </dgm:pt>
    <dgm:pt modelId="{21A0F89C-E918-4591-99D3-FC2C8ED44119}" type="pres">
      <dgm:prSet presAssocID="{A64C35C5-EE7D-42D3-9850-387035B3D764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5F238440-6DCE-4B9F-BD72-44FF15E857BC}" type="pres">
      <dgm:prSet presAssocID="{A64C35C5-EE7D-42D3-9850-387035B3D76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690F3B-0E6A-4D05-A2AF-271622A21072}" type="pres">
      <dgm:prSet presAssocID="{A64C35C5-EE7D-42D3-9850-387035B3D764}" presName="negativeSpace" presStyleCnt="0"/>
      <dgm:spPr/>
    </dgm:pt>
    <dgm:pt modelId="{FB7BC295-F4DA-40A1-B42C-33A10BE38A21}" type="pres">
      <dgm:prSet presAssocID="{A64C35C5-EE7D-42D3-9850-387035B3D764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F60C3F-C6DF-467E-8C36-078AD9090D17}" type="pres">
      <dgm:prSet presAssocID="{2B031068-B557-4327-95B9-D1DAF9B0FA82}" presName="spaceBetweenRectangles" presStyleCnt="0"/>
      <dgm:spPr/>
    </dgm:pt>
    <dgm:pt modelId="{F526490B-B0CD-4F01-8F0C-617FA3C86880}" type="pres">
      <dgm:prSet presAssocID="{9B5CA9B8-0859-4A66-A9CE-2BDD8BB036AD}" presName="parentLin" presStyleCnt="0"/>
      <dgm:spPr/>
    </dgm:pt>
    <dgm:pt modelId="{60A0AB2D-A389-4AF4-9A6F-2F12C4D54270}" type="pres">
      <dgm:prSet presAssocID="{9B5CA9B8-0859-4A66-A9CE-2BDD8BB036AD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C95EFA31-4073-4A08-A511-DD384E156084}" type="pres">
      <dgm:prSet presAssocID="{9B5CA9B8-0859-4A66-A9CE-2BDD8BB036A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85010E-8C39-403D-9D42-1EE948E39535}" type="pres">
      <dgm:prSet presAssocID="{9B5CA9B8-0859-4A66-A9CE-2BDD8BB036AD}" presName="negativeSpace" presStyleCnt="0"/>
      <dgm:spPr/>
    </dgm:pt>
    <dgm:pt modelId="{D21A4C22-D6C4-4A9A-A388-A52F554A2A97}" type="pres">
      <dgm:prSet presAssocID="{9B5CA9B8-0859-4A66-A9CE-2BDD8BB036AD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F77E26-C106-4AF2-BADD-E41CD9E6516B}" type="presOf" srcId="{877C9FEF-6C70-46CD-A28C-80150FC05842}" destId="{D21A4C22-D6C4-4A9A-A388-A52F554A2A97}" srcOrd="0" destOrd="1" presId="urn:microsoft.com/office/officeart/2005/8/layout/list1"/>
    <dgm:cxn modelId="{FCC42326-DB33-4808-B0F0-26134A6FFCA4}" type="presOf" srcId="{5255B16E-FC61-4020-BA08-0177219B1FDE}" destId="{1EC52764-B362-4FEC-AA54-E3F35ADB2831}" srcOrd="0" destOrd="0" presId="urn:microsoft.com/office/officeart/2005/8/layout/list1"/>
    <dgm:cxn modelId="{18DDC56B-5501-426F-AD15-8C0AECC73AC0}" type="presOf" srcId="{1E3F87E4-805D-43A9-AF7E-31197AAEFF98}" destId="{D21A4C22-D6C4-4A9A-A388-A52F554A2A97}" srcOrd="0" destOrd="2" presId="urn:microsoft.com/office/officeart/2005/8/layout/list1"/>
    <dgm:cxn modelId="{10F683F4-3984-4676-BC0C-0A883C16211C}" srcId="{A64C35C5-EE7D-42D3-9850-387035B3D764}" destId="{69BCDDA1-6FAA-41E0-9E95-09F6409308FF}" srcOrd="0" destOrd="0" parTransId="{B2FBCEAF-3154-4422-A922-1BB5A18A440D}" sibTransId="{503CBC10-7C61-4C1B-98E1-E5467ADEA5F0}"/>
    <dgm:cxn modelId="{15C8994D-1B45-4EA0-96B5-8288DB544821}" srcId="{5255B16E-FC61-4020-BA08-0177219B1FDE}" destId="{A64C35C5-EE7D-42D3-9850-387035B3D764}" srcOrd="0" destOrd="0" parTransId="{4271F8F3-3AE0-40EB-ABD0-AC7A85FC98FD}" sibTransId="{2B031068-B557-4327-95B9-D1DAF9B0FA82}"/>
    <dgm:cxn modelId="{348BE711-D1ED-4827-8C69-FF91B2914054}" type="presOf" srcId="{A64C35C5-EE7D-42D3-9850-387035B3D764}" destId="{21A0F89C-E918-4591-99D3-FC2C8ED44119}" srcOrd="0" destOrd="0" presId="urn:microsoft.com/office/officeart/2005/8/layout/list1"/>
    <dgm:cxn modelId="{8DC185E8-0058-4444-B272-4B71A4EF62FB}" type="presOf" srcId="{9B5CA9B8-0859-4A66-A9CE-2BDD8BB036AD}" destId="{C95EFA31-4073-4A08-A511-DD384E156084}" srcOrd="1" destOrd="0" presId="urn:microsoft.com/office/officeart/2005/8/layout/list1"/>
    <dgm:cxn modelId="{B9FF0B3C-A343-489F-BD99-5FFF3D385F99}" type="presOf" srcId="{9B5CA9B8-0859-4A66-A9CE-2BDD8BB036AD}" destId="{60A0AB2D-A389-4AF4-9A6F-2F12C4D54270}" srcOrd="0" destOrd="0" presId="urn:microsoft.com/office/officeart/2005/8/layout/list1"/>
    <dgm:cxn modelId="{88A59995-6F01-49E9-870A-93E6C6D3CE2A}" type="presOf" srcId="{22C2FA13-BAF7-406D-B85B-5947CBD97FDA}" destId="{D21A4C22-D6C4-4A9A-A388-A52F554A2A97}" srcOrd="0" destOrd="0" presId="urn:microsoft.com/office/officeart/2005/8/layout/list1"/>
    <dgm:cxn modelId="{A7513A58-530F-40DC-BAF8-F445A530F015}" srcId="{5255B16E-FC61-4020-BA08-0177219B1FDE}" destId="{9B5CA9B8-0859-4A66-A9CE-2BDD8BB036AD}" srcOrd="1" destOrd="0" parTransId="{B12A3D8B-6DEE-4B22-AE82-CD7B9CFAD81C}" sibTransId="{C176251F-C99C-409D-930C-EFB7C7D81AAB}"/>
    <dgm:cxn modelId="{D3147EFC-6545-4E52-B7AA-85FAC48A7B44}" type="presOf" srcId="{86BAB04B-FC98-40B2-9626-81200B4DC093}" destId="{FB7BC295-F4DA-40A1-B42C-33A10BE38A21}" srcOrd="0" destOrd="1" presId="urn:microsoft.com/office/officeart/2005/8/layout/list1"/>
    <dgm:cxn modelId="{3D7AA863-F319-4E24-9011-FDAB129DD72B}" type="presOf" srcId="{69BCDDA1-6FAA-41E0-9E95-09F6409308FF}" destId="{FB7BC295-F4DA-40A1-B42C-33A10BE38A21}" srcOrd="0" destOrd="0" presId="urn:microsoft.com/office/officeart/2005/8/layout/list1"/>
    <dgm:cxn modelId="{EAA49E1F-4094-49CE-883F-2BF7E5F13CA4}" srcId="{9B5CA9B8-0859-4A66-A9CE-2BDD8BB036AD}" destId="{877C9FEF-6C70-46CD-A28C-80150FC05842}" srcOrd="1" destOrd="0" parTransId="{753250C7-76B3-49AD-9E2F-C563FF9C8614}" sibTransId="{252F5DA8-BB1B-4753-A0D6-8B5D56CF1046}"/>
    <dgm:cxn modelId="{04A00C7F-096E-4B0A-84C2-CBE7B9BCF41B}" srcId="{A64C35C5-EE7D-42D3-9850-387035B3D764}" destId="{86BAB04B-FC98-40B2-9626-81200B4DC093}" srcOrd="1" destOrd="0" parTransId="{2CC43525-81AD-45ED-9825-8169479019C6}" sibTransId="{76DBCAC6-204D-4B3D-87D6-DAD3FA58A8F2}"/>
    <dgm:cxn modelId="{84EA596B-4483-4AED-810C-A5CE976B890D}" srcId="{9B5CA9B8-0859-4A66-A9CE-2BDD8BB036AD}" destId="{1E3F87E4-805D-43A9-AF7E-31197AAEFF98}" srcOrd="2" destOrd="0" parTransId="{21C86D9B-BD92-4365-B66A-CF63F9F3ABA9}" sibTransId="{D1AE46D2-F678-46F3-98E3-3A5EBF9208AF}"/>
    <dgm:cxn modelId="{6A0C86B3-17F0-47B4-82CC-0FDA0B6E9500}" type="presOf" srcId="{A64C35C5-EE7D-42D3-9850-387035B3D764}" destId="{5F238440-6DCE-4B9F-BD72-44FF15E857BC}" srcOrd="1" destOrd="0" presId="urn:microsoft.com/office/officeart/2005/8/layout/list1"/>
    <dgm:cxn modelId="{903D9276-0F46-4EAC-91FA-AF133A4BA9E7}" srcId="{9B5CA9B8-0859-4A66-A9CE-2BDD8BB036AD}" destId="{22C2FA13-BAF7-406D-B85B-5947CBD97FDA}" srcOrd="0" destOrd="0" parTransId="{A51D0B6A-E57D-4042-B2C2-C62511C31437}" sibTransId="{C98E7F56-F209-455C-AB9E-297C4459BC71}"/>
    <dgm:cxn modelId="{109A7C35-B0EB-4073-B1E2-55374B52892C}" type="presParOf" srcId="{1EC52764-B362-4FEC-AA54-E3F35ADB2831}" destId="{19A1E3D7-A206-43C3-9F66-4CE1595DCE97}" srcOrd="0" destOrd="0" presId="urn:microsoft.com/office/officeart/2005/8/layout/list1"/>
    <dgm:cxn modelId="{2A152DA0-715A-4B6F-B355-C453FE96A374}" type="presParOf" srcId="{19A1E3D7-A206-43C3-9F66-4CE1595DCE97}" destId="{21A0F89C-E918-4591-99D3-FC2C8ED44119}" srcOrd="0" destOrd="0" presId="urn:microsoft.com/office/officeart/2005/8/layout/list1"/>
    <dgm:cxn modelId="{10A25BEA-C8AC-4E16-BF95-E7FD3BBB190C}" type="presParOf" srcId="{19A1E3D7-A206-43C3-9F66-4CE1595DCE97}" destId="{5F238440-6DCE-4B9F-BD72-44FF15E857BC}" srcOrd="1" destOrd="0" presId="urn:microsoft.com/office/officeart/2005/8/layout/list1"/>
    <dgm:cxn modelId="{61F94F5A-160E-4864-B538-B4EDEEE4139D}" type="presParOf" srcId="{1EC52764-B362-4FEC-AA54-E3F35ADB2831}" destId="{4B690F3B-0E6A-4D05-A2AF-271622A21072}" srcOrd="1" destOrd="0" presId="urn:microsoft.com/office/officeart/2005/8/layout/list1"/>
    <dgm:cxn modelId="{A2D75DA9-D980-4A43-A8AD-F73B26A2DD9F}" type="presParOf" srcId="{1EC52764-B362-4FEC-AA54-E3F35ADB2831}" destId="{FB7BC295-F4DA-40A1-B42C-33A10BE38A21}" srcOrd="2" destOrd="0" presId="urn:microsoft.com/office/officeart/2005/8/layout/list1"/>
    <dgm:cxn modelId="{5A3048D4-9518-4B8C-A456-BCA418DDE7EF}" type="presParOf" srcId="{1EC52764-B362-4FEC-AA54-E3F35ADB2831}" destId="{2DF60C3F-C6DF-467E-8C36-078AD9090D17}" srcOrd="3" destOrd="0" presId="urn:microsoft.com/office/officeart/2005/8/layout/list1"/>
    <dgm:cxn modelId="{7B57CEF8-A9BC-4958-9B57-3B5BE836C622}" type="presParOf" srcId="{1EC52764-B362-4FEC-AA54-E3F35ADB2831}" destId="{F526490B-B0CD-4F01-8F0C-617FA3C86880}" srcOrd="4" destOrd="0" presId="urn:microsoft.com/office/officeart/2005/8/layout/list1"/>
    <dgm:cxn modelId="{10B1B572-2539-4423-BAB4-88518452D643}" type="presParOf" srcId="{F526490B-B0CD-4F01-8F0C-617FA3C86880}" destId="{60A0AB2D-A389-4AF4-9A6F-2F12C4D54270}" srcOrd="0" destOrd="0" presId="urn:microsoft.com/office/officeart/2005/8/layout/list1"/>
    <dgm:cxn modelId="{A82C5D5B-BF76-49DD-92DC-B44C6B61B7D5}" type="presParOf" srcId="{F526490B-B0CD-4F01-8F0C-617FA3C86880}" destId="{C95EFA31-4073-4A08-A511-DD384E156084}" srcOrd="1" destOrd="0" presId="urn:microsoft.com/office/officeart/2005/8/layout/list1"/>
    <dgm:cxn modelId="{5D0E951A-B14E-4EC2-B6C8-6410A9078BF6}" type="presParOf" srcId="{1EC52764-B362-4FEC-AA54-E3F35ADB2831}" destId="{B585010E-8C39-403D-9D42-1EE948E39535}" srcOrd="5" destOrd="0" presId="urn:microsoft.com/office/officeart/2005/8/layout/list1"/>
    <dgm:cxn modelId="{3BFC5C55-1B36-4506-ABB3-621D94C910F3}" type="presParOf" srcId="{1EC52764-B362-4FEC-AA54-E3F35ADB2831}" destId="{D21A4C22-D6C4-4A9A-A388-A52F554A2A9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957234F-E1CC-4FE4-A88C-B244269F2074}" type="doc">
      <dgm:prSet loTypeId="urn:microsoft.com/office/officeart/2005/8/layout/hierarchy2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03FA5A-8EB4-446E-B12B-979433922304}">
      <dgm:prSet phldrT="[Text]" custT="1"/>
      <dgm:spPr/>
      <dgm:t>
        <a:bodyPr/>
        <a:lstStyle/>
        <a:p>
          <a:r>
            <a:rPr lang="en-US" sz="2000" dirty="0" err="1" smtClean="0"/>
            <a:t>Upah</a:t>
          </a:r>
          <a:r>
            <a:rPr lang="en-US" sz="2000" dirty="0" smtClean="0"/>
            <a:t> </a:t>
          </a:r>
          <a:r>
            <a:rPr lang="en-US" sz="2000" dirty="0" err="1" smtClean="0"/>
            <a:t>Harian</a:t>
          </a:r>
          <a:r>
            <a:rPr lang="en-US" sz="2000" dirty="0" smtClean="0"/>
            <a:t>/ </a:t>
          </a:r>
          <a:r>
            <a:rPr lang="en-US" sz="2000" dirty="0" err="1" smtClean="0"/>
            <a:t>Upah</a:t>
          </a:r>
          <a:r>
            <a:rPr lang="en-US" sz="2000" dirty="0" smtClean="0"/>
            <a:t> </a:t>
          </a:r>
          <a:r>
            <a:rPr lang="en-US" sz="2000" dirty="0" err="1" smtClean="0"/>
            <a:t>Hasil</a:t>
          </a:r>
          <a:r>
            <a:rPr lang="en-US" sz="2000" dirty="0" smtClean="0"/>
            <a:t> </a:t>
          </a:r>
          <a:r>
            <a:rPr lang="en-US" sz="2000" dirty="0" err="1" smtClean="0"/>
            <a:t>Konversi</a:t>
          </a:r>
          <a:endParaRPr lang="en-US" sz="2000" dirty="0"/>
        </a:p>
      </dgm:t>
    </dgm:pt>
    <dgm:pt modelId="{47E0C54A-96EE-41F6-A936-B9DCF8E06345}" type="parTrans" cxnId="{C272C41A-3E19-4536-9D22-D28F6FEE00CF}">
      <dgm:prSet/>
      <dgm:spPr/>
      <dgm:t>
        <a:bodyPr/>
        <a:lstStyle/>
        <a:p>
          <a:endParaRPr lang="en-US"/>
        </a:p>
      </dgm:t>
    </dgm:pt>
    <dgm:pt modelId="{61D83483-DB4A-4B7E-8D4E-4405FF7DB8A2}" type="sibTrans" cxnId="{C272C41A-3E19-4536-9D22-D28F6FEE00CF}">
      <dgm:prSet/>
      <dgm:spPr/>
      <dgm:t>
        <a:bodyPr/>
        <a:lstStyle/>
        <a:p>
          <a:endParaRPr lang="en-US"/>
        </a:p>
      </dgm:t>
    </dgm:pt>
    <dgm:pt modelId="{45D768AF-7AB1-443F-8710-D14EFB5615CD}">
      <dgm:prSet phldrT="[Text]" custT="1"/>
      <dgm:spPr/>
      <dgm:t>
        <a:bodyPr/>
        <a:lstStyle/>
        <a:p>
          <a:r>
            <a:rPr lang="en-US" sz="2400" dirty="0" err="1" smtClean="0"/>
            <a:t>Penghasilan</a:t>
          </a:r>
          <a:r>
            <a:rPr lang="en-US" sz="2400" dirty="0" smtClean="0"/>
            <a:t> </a:t>
          </a:r>
          <a:r>
            <a:rPr lang="en-US" sz="2400" dirty="0" err="1" smtClean="0"/>
            <a:t>kumulatif</a:t>
          </a:r>
          <a:r>
            <a:rPr lang="en-US" sz="2400" dirty="0" smtClean="0"/>
            <a:t> per </a:t>
          </a:r>
          <a:r>
            <a:rPr lang="en-US" sz="2400" dirty="0" err="1" smtClean="0"/>
            <a:t>bulan</a:t>
          </a:r>
          <a:r>
            <a:rPr lang="en-US" sz="2400" dirty="0" smtClean="0"/>
            <a:t> </a:t>
          </a:r>
          <a:r>
            <a:rPr lang="en-US" sz="2400" u="sng" dirty="0" smtClean="0"/>
            <a:t>&lt;</a:t>
          </a:r>
          <a:r>
            <a:rPr lang="en-US" sz="2400" dirty="0" smtClean="0"/>
            <a:t> </a:t>
          </a:r>
          <a:r>
            <a:rPr lang="en-US" sz="2400" dirty="0" err="1" smtClean="0"/>
            <a:t>Rp</a:t>
          </a:r>
          <a:r>
            <a:rPr lang="en-US" sz="2400" dirty="0" smtClean="0"/>
            <a:t> </a:t>
          </a:r>
          <a:r>
            <a:rPr lang="id-ID" sz="2400" dirty="0" smtClean="0"/>
            <a:t>3.000.000</a:t>
          </a:r>
          <a:r>
            <a:rPr lang="en-US" sz="2400" dirty="0" smtClean="0"/>
            <a:t>,00</a:t>
          </a:r>
          <a:endParaRPr lang="en-US" sz="2400" dirty="0"/>
        </a:p>
      </dgm:t>
    </dgm:pt>
    <dgm:pt modelId="{6EB2F58B-E4F1-4807-8F31-CB6D4F131382}" type="parTrans" cxnId="{FA70ABDD-DF85-437B-916B-697A008E94C7}">
      <dgm:prSet custT="1"/>
      <dgm:spPr/>
      <dgm:t>
        <a:bodyPr/>
        <a:lstStyle/>
        <a:p>
          <a:endParaRPr lang="en-US" sz="900"/>
        </a:p>
      </dgm:t>
    </dgm:pt>
    <dgm:pt modelId="{1DA56548-A93B-4D64-9938-4298F4BB534E}" type="sibTrans" cxnId="{FA70ABDD-DF85-437B-916B-697A008E94C7}">
      <dgm:prSet/>
      <dgm:spPr/>
      <dgm:t>
        <a:bodyPr/>
        <a:lstStyle/>
        <a:p>
          <a:endParaRPr lang="en-US"/>
        </a:p>
      </dgm:t>
    </dgm:pt>
    <dgm:pt modelId="{4D1F40CB-41E9-48C5-85E8-9F2756A1D1B1}">
      <dgm:prSet phldrT="[Text]" custT="1"/>
      <dgm:spPr/>
      <dgm:t>
        <a:bodyPr/>
        <a:lstStyle/>
        <a:p>
          <a:r>
            <a:rPr lang="en-US" sz="2400" dirty="0" err="1" smtClean="0"/>
            <a:t>Penghasilan</a:t>
          </a:r>
          <a:r>
            <a:rPr lang="en-US" sz="2400" dirty="0" smtClean="0"/>
            <a:t> </a:t>
          </a:r>
          <a:r>
            <a:rPr lang="en-US" sz="2400" dirty="0" err="1" smtClean="0"/>
            <a:t>kumulatif</a:t>
          </a:r>
          <a:r>
            <a:rPr lang="en-US" sz="2400" dirty="0" smtClean="0"/>
            <a:t> per </a:t>
          </a:r>
          <a:r>
            <a:rPr lang="en-US" sz="2400" dirty="0" err="1" smtClean="0"/>
            <a:t>bulan</a:t>
          </a:r>
          <a:r>
            <a:rPr lang="en-US" sz="2400" dirty="0" smtClean="0"/>
            <a:t> </a:t>
          </a:r>
          <a:r>
            <a:rPr lang="en-US" sz="2400" u="none" dirty="0" smtClean="0"/>
            <a:t>&gt;</a:t>
          </a:r>
          <a:r>
            <a:rPr lang="en-US" sz="2400" dirty="0" smtClean="0"/>
            <a:t> </a:t>
          </a:r>
          <a:r>
            <a:rPr lang="en-US" sz="2400" dirty="0" err="1" smtClean="0"/>
            <a:t>Rp</a:t>
          </a:r>
          <a:r>
            <a:rPr lang="en-US" sz="2400" dirty="0" smtClean="0"/>
            <a:t> </a:t>
          </a:r>
          <a:r>
            <a:rPr lang="id-ID" sz="2400" dirty="0" smtClean="0"/>
            <a:t>3.000.000</a:t>
          </a:r>
          <a:r>
            <a:rPr lang="en-US" sz="2400" dirty="0" smtClean="0"/>
            <a:t>,00</a:t>
          </a:r>
          <a:endParaRPr lang="en-US" sz="2400" dirty="0"/>
        </a:p>
      </dgm:t>
    </dgm:pt>
    <dgm:pt modelId="{5E9095A1-BAA0-40B2-B3BA-AD4808CE5F26}" type="parTrans" cxnId="{0E718A3A-649D-429F-9473-9D89694310C8}">
      <dgm:prSet custT="1"/>
      <dgm:spPr/>
      <dgm:t>
        <a:bodyPr/>
        <a:lstStyle/>
        <a:p>
          <a:endParaRPr lang="en-US" sz="700"/>
        </a:p>
      </dgm:t>
    </dgm:pt>
    <dgm:pt modelId="{1F539CC3-D38C-43F4-B03B-C8C080F00F1F}" type="sibTrans" cxnId="{0E718A3A-649D-429F-9473-9D89694310C8}">
      <dgm:prSet/>
      <dgm:spPr/>
      <dgm:t>
        <a:bodyPr/>
        <a:lstStyle/>
        <a:p>
          <a:endParaRPr lang="en-US"/>
        </a:p>
      </dgm:t>
    </dgm:pt>
    <dgm:pt modelId="{37D6EB4E-5563-43ED-9120-658CB71CC406}">
      <dgm:prSet phldrT="[Text]" custT="1"/>
      <dgm:spPr/>
      <dgm:t>
        <a:bodyPr/>
        <a:lstStyle/>
        <a:p>
          <a:r>
            <a:rPr lang="en-US" sz="2000" smtClean="0"/>
            <a:t>Penghasilan harian </a:t>
          </a:r>
          <a:r>
            <a:rPr lang="en-US" sz="2000" u="sng" smtClean="0"/>
            <a:t>&lt;</a:t>
          </a:r>
          <a:r>
            <a:rPr lang="en-US" sz="2000" smtClean="0"/>
            <a:t> Rp 150.000,00</a:t>
          </a:r>
          <a:endParaRPr lang="en-US" sz="2000" dirty="0"/>
        </a:p>
      </dgm:t>
    </dgm:pt>
    <dgm:pt modelId="{51097530-0993-459A-9EB8-20D0C1368A6E}" type="parTrans" cxnId="{50A43CB0-B2CF-4D3A-B4BD-F76E3C2638BE}">
      <dgm:prSet custT="1"/>
      <dgm:spPr/>
      <dgm:t>
        <a:bodyPr/>
        <a:lstStyle/>
        <a:p>
          <a:endParaRPr lang="en-US" sz="700"/>
        </a:p>
      </dgm:t>
    </dgm:pt>
    <dgm:pt modelId="{1409D7CD-F1CA-43BC-A9B2-56952D957EAE}" type="sibTrans" cxnId="{50A43CB0-B2CF-4D3A-B4BD-F76E3C2638BE}">
      <dgm:prSet/>
      <dgm:spPr/>
      <dgm:t>
        <a:bodyPr/>
        <a:lstStyle/>
        <a:p>
          <a:endParaRPr lang="en-US"/>
        </a:p>
      </dgm:t>
    </dgm:pt>
    <dgm:pt modelId="{FD775C6A-B8C5-4D00-88F7-02B394B824FC}">
      <dgm:prSet phldrT="[Text]" custT="1"/>
      <dgm:spPr/>
      <dgm:t>
        <a:bodyPr/>
        <a:lstStyle/>
        <a:p>
          <a:r>
            <a:rPr lang="en-US" sz="2000" smtClean="0"/>
            <a:t>Penghasilan harian &gt; Rp 150.000,00</a:t>
          </a:r>
          <a:endParaRPr lang="en-US" sz="2000" dirty="0"/>
        </a:p>
      </dgm:t>
    </dgm:pt>
    <dgm:pt modelId="{568F5F8E-A9C3-4E64-97DB-8D6C175A9D8E}" type="parTrans" cxnId="{C97D0E36-76B4-46CF-B521-A83744E53605}">
      <dgm:prSet custT="1"/>
      <dgm:spPr/>
      <dgm:t>
        <a:bodyPr/>
        <a:lstStyle/>
        <a:p>
          <a:endParaRPr lang="en-US" sz="700"/>
        </a:p>
      </dgm:t>
    </dgm:pt>
    <dgm:pt modelId="{828FA637-70D9-4D2B-86E5-E19645ADB842}" type="sibTrans" cxnId="{C97D0E36-76B4-46CF-B521-A83744E53605}">
      <dgm:prSet/>
      <dgm:spPr/>
      <dgm:t>
        <a:bodyPr/>
        <a:lstStyle/>
        <a:p>
          <a:endParaRPr lang="en-US"/>
        </a:p>
      </dgm:t>
    </dgm:pt>
    <dgm:pt modelId="{0EA79AEB-F9BE-490D-B217-54396203F497}">
      <dgm:prSet phldrT="[Text]" custT="1"/>
      <dgm:spPr/>
      <dgm:t>
        <a:bodyPr/>
        <a:lstStyle/>
        <a:p>
          <a:r>
            <a:rPr lang="en-US" sz="2000" smtClean="0"/>
            <a:t>Tidak dikenai pajak</a:t>
          </a:r>
          <a:endParaRPr lang="en-US" sz="2000" dirty="0"/>
        </a:p>
      </dgm:t>
    </dgm:pt>
    <dgm:pt modelId="{EEA1D94E-8926-4248-AFEA-B574427B91E8}" type="parTrans" cxnId="{0F0839DD-4766-45C0-9C9F-88A8E528D802}">
      <dgm:prSet custT="1"/>
      <dgm:spPr/>
      <dgm:t>
        <a:bodyPr/>
        <a:lstStyle/>
        <a:p>
          <a:endParaRPr lang="en-US" sz="700"/>
        </a:p>
      </dgm:t>
    </dgm:pt>
    <dgm:pt modelId="{A160D05B-DCEB-4D83-971C-975E917C10D7}" type="sibTrans" cxnId="{0F0839DD-4766-45C0-9C9F-88A8E528D802}">
      <dgm:prSet/>
      <dgm:spPr/>
      <dgm:t>
        <a:bodyPr/>
        <a:lstStyle/>
        <a:p>
          <a:endParaRPr lang="en-US"/>
        </a:p>
      </dgm:t>
    </dgm:pt>
    <dgm:pt modelId="{3BBD17C3-F018-4377-97EB-02B763035F40}">
      <dgm:prSet phldrT="[Text]" custT="1"/>
      <dgm:spPr/>
      <dgm:t>
        <a:bodyPr/>
        <a:lstStyle/>
        <a:p>
          <a:r>
            <a:rPr lang="en-US" sz="1800" smtClean="0"/>
            <a:t>DPP = Penghasilan yang melebihi Rp 150.000,00</a:t>
          </a:r>
          <a:endParaRPr lang="en-US" sz="1800" dirty="0"/>
        </a:p>
      </dgm:t>
    </dgm:pt>
    <dgm:pt modelId="{A74110E4-9AA7-40E4-BA74-C87CA8CF4553}" type="parTrans" cxnId="{1AA33953-0077-4C69-8CB8-5D0735A59EFB}">
      <dgm:prSet custT="1"/>
      <dgm:spPr/>
      <dgm:t>
        <a:bodyPr/>
        <a:lstStyle/>
        <a:p>
          <a:endParaRPr lang="en-US" sz="700"/>
        </a:p>
      </dgm:t>
    </dgm:pt>
    <dgm:pt modelId="{AB1810A4-25A1-4D1B-90AC-B140DAE7E19B}" type="sibTrans" cxnId="{1AA33953-0077-4C69-8CB8-5D0735A59EFB}">
      <dgm:prSet/>
      <dgm:spPr/>
      <dgm:t>
        <a:bodyPr/>
        <a:lstStyle/>
        <a:p>
          <a:endParaRPr lang="en-US"/>
        </a:p>
      </dgm:t>
    </dgm:pt>
    <dgm:pt modelId="{E096BC55-C194-4D03-BA3E-B0E713EC18E0}">
      <dgm:prSet phldrT="[Text]" custT="1"/>
      <dgm:spPr/>
      <dgm:t>
        <a:bodyPr/>
        <a:lstStyle/>
        <a:p>
          <a:r>
            <a:rPr lang="en-US" sz="2000" smtClean="0"/>
            <a:t>DPP = Penghasilan harian – PTKP harian</a:t>
          </a:r>
          <a:endParaRPr lang="en-US" sz="2000" dirty="0" smtClean="0"/>
        </a:p>
      </dgm:t>
    </dgm:pt>
    <dgm:pt modelId="{5788D2AA-02D9-42BF-A9B5-AB40AB1F6C69}" type="parTrans" cxnId="{B84863F7-5A45-4DB1-9911-3FD6D9B47766}">
      <dgm:prSet custT="1"/>
      <dgm:spPr/>
      <dgm:t>
        <a:bodyPr/>
        <a:lstStyle/>
        <a:p>
          <a:endParaRPr lang="en-US" sz="700"/>
        </a:p>
      </dgm:t>
    </dgm:pt>
    <dgm:pt modelId="{E280B5E8-DBC6-4C7B-B776-A6ED46815BB1}" type="sibTrans" cxnId="{B84863F7-5A45-4DB1-9911-3FD6D9B47766}">
      <dgm:prSet/>
      <dgm:spPr/>
      <dgm:t>
        <a:bodyPr/>
        <a:lstStyle/>
        <a:p>
          <a:endParaRPr lang="en-US"/>
        </a:p>
      </dgm:t>
    </dgm:pt>
    <dgm:pt modelId="{72677B4F-3E18-4F0E-A385-B4E8E2D016F7}">
      <dgm:prSet phldrT="[Text]" custT="1"/>
      <dgm:spPr/>
      <dgm:t>
        <a:bodyPr/>
        <a:lstStyle/>
        <a:p>
          <a:r>
            <a:rPr lang="en-US" sz="2400" dirty="0" err="1" smtClean="0"/>
            <a:t>Penghasilan</a:t>
          </a:r>
          <a:r>
            <a:rPr lang="en-US" sz="2400" dirty="0" smtClean="0"/>
            <a:t> </a:t>
          </a:r>
          <a:r>
            <a:rPr lang="en-US" sz="2400" dirty="0" err="1" smtClean="0"/>
            <a:t>kumulatif</a:t>
          </a:r>
          <a:r>
            <a:rPr lang="en-US" sz="2400" dirty="0" smtClean="0"/>
            <a:t> per </a:t>
          </a:r>
          <a:r>
            <a:rPr lang="en-US" sz="2400" dirty="0" err="1" smtClean="0"/>
            <a:t>bulan</a:t>
          </a:r>
          <a:r>
            <a:rPr lang="en-US" sz="2400" dirty="0" smtClean="0"/>
            <a:t> </a:t>
          </a:r>
          <a:r>
            <a:rPr lang="en-US" sz="2400" u="none" dirty="0" smtClean="0"/>
            <a:t>&gt;</a:t>
          </a:r>
          <a:r>
            <a:rPr lang="en-US" sz="2400" dirty="0" smtClean="0"/>
            <a:t> </a:t>
          </a:r>
          <a:r>
            <a:rPr lang="en-US" sz="2400" dirty="0" err="1" smtClean="0"/>
            <a:t>Rp</a:t>
          </a:r>
          <a:r>
            <a:rPr lang="en-US" sz="2400" dirty="0" smtClean="0"/>
            <a:t> 6.000.000,00</a:t>
          </a:r>
          <a:endParaRPr lang="en-US" sz="2400" dirty="0"/>
        </a:p>
      </dgm:t>
    </dgm:pt>
    <dgm:pt modelId="{DB61E530-C503-4DDF-AF88-0093DADEDF0F}" type="parTrans" cxnId="{FF77F614-A885-4FE2-9FEB-EFC13C3F92EF}">
      <dgm:prSet custT="1"/>
      <dgm:spPr/>
      <dgm:t>
        <a:bodyPr/>
        <a:lstStyle/>
        <a:p>
          <a:endParaRPr lang="en-US" sz="900"/>
        </a:p>
      </dgm:t>
    </dgm:pt>
    <dgm:pt modelId="{6FF07F39-ED8A-4C3E-8F3B-89D41FBEF11E}" type="sibTrans" cxnId="{FF77F614-A885-4FE2-9FEB-EFC13C3F92EF}">
      <dgm:prSet/>
      <dgm:spPr/>
      <dgm:t>
        <a:bodyPr/>
        <a:lstStyle/>
        <a:p>
          <a:endParaRPr lang="en-US"/>
        </a:p>
      </dgm:t>
    </dgm:pt>
    <dgm:pt modelId="{40F5BE45-2EE3-450D-B9F7-B1BAEE404D15}">
      <dgm:prSet phldrT="[Text]" custT="1"/>
      <dgm:spPr/>
      <dgm:t>
        <a:bodyPr/>
        <a:lstStyle/>
        <a:p>
          <a:r>
            <a:rPr lang="en-US" sz="1800" smtClean="0"/>
            <a:t>DPP = Penghasilan disetahunkan - PTKP</a:t>
          </a:r>
          <a:endParaRPr lang="en-US" sz="1800" dirty="0"/>
        </a:p>
      </dgm:t>
    </dgm:pt>
    <dgm:pt modelId="{A47866D7-42A6-4D64-A499-E950041D98A2}" type="parTrans" cxnId="{4528BD7F-F6E8-4951-A632-0A2CF94AC691}">
      <dgm:prSet custT="1"/>
      <dgm:spPr/>
      <dgm:t>
        <a:bodyPr/>
        <a:lstStyle/>
        <a:p>
          <a:endParaRPr lang="en-US" sz="700"/>
        </a:p>
      </dgm:t>
    </dgm:pt>
    <dgm:pt modelId="{C6C6DC95-17BF-43E6-99E1-74AFC28F51DF}" type="sibTrans" cxnId="{4528BD7F-F6E8-4951-A632-0A2CF94AC691}">
      <dgm:prSet/>
      <dgm:spPr/>
      <dgm:t>
        <a:bodyPr/>
        <a:lstStyle/>
        <a:p>
          <a:endParaRPr lang="en-US"/>
        </a:p>
      </dgm:t>
    </dgm:pt>
    <dgm:pt modelId="{0245600F-8C56-49F9-82F2-2CC28CBBD6EF}">
      <dgm:prSet phldrT="[Text]" custT="1"/>
      <dgm:spPr/>
      <dgm:t>
        <a:bodyPr/>
        <a:lstStyle/>
        <a:p>
          <a:r>
            <a:rPr lang="en-US" sz="1900" smtClean="0"/>
            <a:t>Tarif berlaku adalah tarif lapis pertama (5%)</a:t>
          </a:r>
          <a:endParaRPr lang="en-US" sz="1900" dirty="0"/>
        </a:p>
      </dgm:t>
    </dgm:pt>
    <dgm:pt modelId="{29F93859-A65D-44BC-8B52-EFD79D0983FE}" type="parTrans" cxnId="{F8656AEF-A7F2-47AD-94AC-A8E6E4B420CB}">
      <dgm:prSet custT="1"/>
      <dgm:spPr/>
      <dgm:t>
        <a:bodyPr/>
        <a:lstStyle/>
        <a:p>
          <a:endParaRPr lang="en-US" sz="700"/>
        </a:p>
      </dgm:t>
    </dgm:pt>
    <dgm:pt modelId="{B83DA80D-9D20-4DE2-B09A-EE12B124975D}" type="sibTrans" cxnId="{F8656AEF-A7F2-47AD-94AC-A8E6E4B420CB}">
      <dgm:prSet/>
      <dgm:spPr/>
      <dgm:t>
        <a:bodyPr/>
        <a:lstStyle/>
        <a:p>
          <a:endParaRPr lang="en-US"/>
        </a:p>
      </dgm:t>
    </dgm:pt>
    <dgm:pt modelId="{7AA53815-4D12-4DA3-96A8-FF51529DCD57}">
      <dgm:prSet phldrT="[Text]" custT="1"/>
      <dgm:spPr/>
      <dgm:t>
        <a:bodyPr/>
        <a:lstStyle/>
        <a:p>
          <a:r>
            <a:rPr lang="en-US" sz="1900" smtClean="0"/>
            <a:t>Tarif berlaku adalah tarif lapis pertama (5%)</a:t>
          </a:r>
          <a:endParaRPr lang="en-US" sz="1900" dirty="0" smtClean="0"/>
        </a:p>
      </dgm:t>
    </dgm:pt>
    <dgm:pt modelId="{C401382B-71EC-4F92-B7BD-0E8632409349}" type="parTrans" cxnId="{429339B8-DF7C-452D-B37A-08104A0A5361}">
      <dgm:prSet custT="1"/>
      <dgm:spPr/>
      <dgm:t>
        <a:bodyPr/>
        <a:lstStyle/>
        <a:p>
          <a:endParaRPr lang="en-US" sz="700"/>
        </a:p>
      </dgm:t>
    </dgm:pt>
    <dgm:pt modelId="{194C55C7-F3FB-4E28-8093-D74641A54790}" type="sibTrans" cxnId="{429339B8-DF7C-452D-B37A-08104A0A5361}">
      <dgm:prSet/>
      <dgm:spPr/>
      <dgm:t>
        <a:bodyPr/>
        <a:lstStyle/>
        <a:p>
          <a:endParaRPr lang="en-US"/>
        </a:p>
      </dgm:t>
    </dgm:pt>
    <dgm:pt modelId="{A6F0EADD-2FAA-409D-975C-3950BE447BF8}">
      <dgm:prSet phldrT="[Text]" custT="1"/>
      <dgm:spPr/>
      <dgm:t>
        <a:bodyPr/>
        <a:lstStyle/>
        <a:p>
          <a:r>
            <a:rPr lang="en-US" sz="1900" smtClean="0"/>
            <a:t>Tarif berlaku adalah tarif progresif pasal 17.</a:t>
          </a:r>
          <a:endParaRPr lang="en-US" sz="1900" dirty="0"/>
        </a:p>
      </dgm:t>
    </dgm:pt>
    <dgm:pt modelId="{CF01C3E2-8DFE-4D97-A218-9A453C38C818}" type="parTrans" cxnId="{EF286C67-ADDC-4281-96C4-4BEFD3863A31}">
      <dgm:prSet custT="1"/>
      <dgm:spPr/>
      <dgm:t>
        <a:bodyPr/>
        <a:lstStyle/>
        <a:p>
          <a:endParaRPr lang="en-US" sz="700"/>
        </a:p>
      </dgm:t>
    </dgm:pt>
    <dgm:pt modelId="{4EE79A31-21EF-4B0E-9C7A-3AAC137B45A9}" type="sibTrans" cxnId="{EF286C67-ADDC-4281-96C4-4BEFD3863A31}">
      <dgm:prSet/>
      <dgm:spPr/>
      <dgm:t>
        <a:bodyPr/>
        <a:lstStyle/>
        <a:p>
          <a:endParaRPr lang="en-US"/>
        </a:p>
      </dgm:t>
    </dgm:pt>
    <dgm:pt modelId="{A2B0C7BD-C6E6-45A7-A564-9BA714340B9F}" type="pres">
      <dgm:prSet presAssocID="{5957234F-E1CC-4FE4-A88C-B244269F207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8BBEE3-BFF4-4593-823B-57ECDED1CDF8}" type="pres">
      <dgm:prSet presAssocID="{9803FA5A-8EB4-446E-B12B-979433922304}" presName="root1" presStyleCnt="0"/>
      <dgm:spPr/>
      <dgm:t>
        <a:bodyPr/>
        <a:lstStyle/>
        <a:p>
          <a:endParaRPr lang="en-US"/>
        </a:p>
      </dgm:t>
    </dgm:pt>
    <dgm:pt modelId="{B2949B46-A953-4CDF-AF1A-6B1A7292EB3E}" type="pres">
      <dgm:prSet presAssocID="{9803FA5A-8EB4-446E-B12B-979433922304}" presName="LevelOneTextNode" presStyleLbl="node0" presStyleIdx="0" presStyleCnt="1" custScaleX="239063" custScaleY="1614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1F8910-C198-4DA1-9C6D-7657A3DA63D0}" type="pres">
      <dgm:prSet presAssocID="{9803FA5A-8EB4-446E-B12B-979433922304}" presName="level2hierChild" presStyleCnt="0"/>
      <dgm:spPr/>
      <dgm:t>
        <a:bodyPr/>
        <a:lstStyle/>
        <a:p>
          <a:endParaRPr lang="en-US"/>
        </a:p>
      </dgm:t>
    </dgm:pt>
    <dgm:pt modelId="{5FE668BC-072B-4241-839F-46E0524299F2}" type="pres">
      <dgm:prSet presAssocID="{6EB2F58B-E4F1-4807-8F31-CB6D4F131382}" presName="conn2-1" presStyleLbl="parChTrans1D2" presStyleIdx="0" presStyleCnt="3" custScaleX="2000000" custScaleY="161410"/>
      <dgm:spPr/>
      <dgm:t>
        <a:bodyPr/>
        <a:lstStyle/>
        <a:p>
          <a:endParaRPr lang="en-US"/>
        </a:p>
      </dgm:t>
    </dgm:pt>
    <dgm:pt modelId="{69EA8723-42CC-43CF-B02B-060422DDE401}" type="pres">
      <dgm:prSet presAssocID="{6EB2F58B-E4F1-4807-8F31-CB6D4F131382}" presName="connTx" presStyleLbl="parChTrans1D2" presStyleIdx="0" presStyleCnt="3"/>
      <dgm:spPr/>
      <dgm:t>
        <a:bodyPr/>
        <a:lstStyle/>
        <a:p>
          <a:endParaRPr lang="en-US"/>
        </a:p>
      </dgm:t>
    </dgm:pt>
    <dgm:pt modelId="{EC332F9F-86E0-4E36-B92E-7E978462DF87}" type="pres">
      <dgm:prSet presAssocID="{45D768AF-7AB1-443F-8710-D14EFB5615CD}" presName="root2" presStyleCnt="0"/>
      <dgm:spPr/>
      <dgm:t>
        <a:bodyPr/>
        <a:lstStyle/>
        <a:p>
          <a:endParaRPr lang="en-US"/>
        </a:p>
      </dgm:t>
    </dgm:pt>
    <dgm:pt modelId="{767A60EC-7709-4782-8E21-C9C589A3FF3F}" type="pres">
      <dgm:prSet presAssocID="{45D768AF-7AB1-443F-8710-D14EFB5615CD}" presName="LevelTwoTextNode" presStyleLbl="node2" presStyleIdx="0" presStyleCnt="3" custScaleX="239063" custScaleY="3125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60B723-EA61-41D3-B7BF-1FA914D2C719}" type="pres">
      <dgm:prSet presAssocID="{45D768AF-7AB1-443F-8710-D14EFB5615CD}" presName="level3hierChild" presStyleCnt="0"/>
      <dgm:spPr/>
      <dgm:t>
        <a:bodyPr/>
        <a:lstStyle/>
        <a:p>
          <a:endParaRPr lang="en-US"/>
        </a:p>
      </dgm:t>
    </dgm:pt>
    <dgm:pt modelId="{EBC5F529-362F-4511-ADE3-FD6BCB8EA9FD}" type="pres">
      <dgm:prSet presAssocID="{51097530-0993-459A-9EB8-20D0C1368A6E}" presName="conn2-1" presStyleLbl="parChTrans1D3" presStyleIdx="0" presStyleCnt="6" custScaleX="2000000" custScaleY="161410"/>
      <dgm:spPr/>
      <dgm:t>
        <a:bodyPr/>
        <a:lstStyle/>
        <a:p>
          <a:endParaRPr lang="en-US"/>
        </a:p>
      </dgm:t>
    </dgm:pt>
    <dgm:pt modelId="{2CC653DD-8757-4C5E-B995-4105CA19A54C}" type="pres">
      <dgm:prSet presAssocID="{51097530-0993-459A-9EB8-20D0C1368A6E}" presName="connTx" presStyleLbl="parChTrans1D3" presStyleIdx="0" presStyleCnt="6"/>
      <dgm:spPr/>
      <dgm:t>
        <a:bodyPr/>
        <a:lstStyle/>
        <a:p>
          <a:endParaRPr lang="en-US"/>
        </a:p>
      </dgm:t>
    </dgm:pt>
    <dgm:pt modelId="{577833AC-876F-4143-965A-1582C4725710}" type="pres">
      <dgm:prSet presAssocID="{37D6EB4E-5563-43ED-9120-658CB71CC406}" presName="root2" presStyleCnt="0"/>
      <dgm:spPr/>
      <dgm:t>
        <a:bodyPr/>
        <a:lstStyle/>
        <a:p>
          <a:endParaRPr lang="en-US"/>
        </a:p>
      </dgm:t>
    </dgm:pt>
    <dgm:pt modelId="{8E48DDBF-D926-4464-82AF-1A0F71A4F6F6}" type="pres">
      <dgm:prSet presAssocID="{37D6EB4E-5563-43ED-9120-658CB71CC406}" presName="LevelTwoTextNode" presStyleLbl="node3" presStyleIdx="0" presStyleCnt="6" custScaleX="239063" custScaleY="1614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5AF702-41C0-430C-A4A5-C63B06C8AE01}" type="pres">
      <dgm:prSet presAssocID="{37D6EB4E-5563-43ED-9120-658CB71CC406}" presName="level3hierChild" presStyleCnt="0"/>
      <dgm:spPr/>
      <dgm:t>
        <a:bodyPr/>
        <a:lstStyle/>
        <a:p>
          <a:endParaRPr lang="en-US"/>
        </a:p>
      </dgm:t>
    </dgm:pt>
    <dgm:pt modelId="{2D36C960-69F9-4194-85B6-14484C624F73}" type="pres">
      <dgm:prSet presAssocID="{EEA1D94E-8926-4248-AFEA-B574427B91E8}" presName="conn2-1" presStyleLbl="parChTrans1D4" presStyleIdx="0" presStyleCnt="3" custScaleX="2000000" custScaleY="161410"/>
      <dgm:spPr/>
      <dgm:t>
        <a:bodyPr/>
        <a:lstStyle/>
        <a:p>
          <a:endParaRPr lang="en-US"/>
        </a:p>
      </dgm:t>
    </dgm:pt>
    <dgm:pt modelId="{54ABAF7B-DD23-4FC2-B630-1790DBF6CC5C}" type="pres">
      <dgm:prSet presAssocID="{EEA1D94E-8926-4248-AFEA-B574427B91E8}" presName="connTx" presStyleLbl="parChTrans1D4" presStyleIdx="0" presStyleCnt="3"/>
      <dgm:spPr/>
      <dgm:t>
        <a:bodyPr/>
        <a:lstStyle/>
        <a:p>
          <a:endParaRPr lang="en-US"/>
        </a:p>
      </dgm:t>
    </dgm:pt>
    <dgm:pt modelId="{C0FF9F09-0296-4636-8642-8391D9FA5B5E}" type="pres">
      <dgm:prSet presAssocID="{0EA79AEB-F9BE-490D-B217-54396203F497}" presName="root2" presStyleCnt="0"/>
      <dgm:spPr/>
      <dgm:t>
        <a:bodyPr/>
        <a:lstStyle/>
        <a:p>
          <a:endParaRPr lang="en-US"/>
        </a:p>
      </dgm:t>
    </dgm:pt>
    <dgm:pt modelId="{A974DCD3-BA91-4BD6-80B0-EF4DE11ED3EA}" type="pres">
      <dgm:prSet presAssocID="{0EA79AEB-F9BE-490D-B217-54396203F497}" presName="LevelTwoTextNode" presStyleLbl="node4" presStyleIdx="0" presStyleCnt="3" custScaleX="239063" custScaleY="1614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C0373A-675F-4D09-B072-F4758D5A1809}" type="pres">
      <dgm:prSet presAssocID="{0EA79AEB-F9BE-490D-B217-54396203F497}" presName="level3hierChild" presStyleCnt="0"/>
      <dgm:spPr/>
      <dgm:t>
        <a:bodyPr/>
        <a:lstStyle/>
        <a:p>
          <a:endParaRPr lang="en-US"/>
        </a:p>
      </dgm:t>
    </dgm:pt>
    <dgm:pt modelId="{54E282B9-70F5-424F-9BCE-7D59033D3F31}" type="pres">
      <dgm:prSet presAssocID="{568F5F8E-A9C3-4E64-97DB-8D6C175A9D8E}" presName="conn2-1" presStyleLbl="parChTrans1D3" presStyleIdx="1" presStyleCnt="6" custScaleX="2000000" custScaleY="161410"/>
      <dgm:spPr/>
      <dgm:t>
        <a:bodyPr/>
        <a:lstStyle/>
        <a:p>
          <a:endParaRPr lang="en-US"/>
        </a:p>
      </dgm:t>
    </dgm:pt>
    <dgm:pt modelId="{D97A346F-E213-4C65-8CCB-0A9678969EE9}" type="pres">
      <dgm:prSet presAssocID="{568F5F8E-A9C3-4E64-97DB-8D6C175A9D8E}" presName="connTx" presStyleLbl="parChTrans1D3" presStyleIdx="1" presStyleCnt="6"/>
      <dgm:spPr/>
      <dgm:t>
        <a:bodyPr/>
        <a:lstStyle/>
        <a:p>
          <a:endParaRPr lang="en-US"/>
        </a:p>
      </dgm:t>
    </dgm:pt>
    <dgm:pt modelId="{060D36CD-C53E-4601-A734-65034CC35B91}" type="pres">
      <dgm:prSet presAssocID="{FD775C6A-B8C5-4D00-88F7-02B394B824FC}" presName="root2" presStyleCnt="0"/>
      <dgm:spPr/>
      <dgm:t>
        <a:bodyPr/>
        <a:lstStyle/>
        <a:p>
          <a:endParaRPr lang="en-US"/>
        </a:p>
      </dgm:t>
    </dgm:pt>
    <dgm:pt modelId="{F9FCB5C5-541E-4721-8936-A1DCFDF39493}" type="pres">
      <dgm:prSet presAssocID="{FD775C6A-B8C5-4D00-88F7-02B394B824FC}" presName="LevelTwoTextNode" presStyleLbl="node3" presStyleIdx="1" presStyleCnt="6" custScaleX="239063" custScaleY="1614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0C4B24-B303-40A1-B9A1-7890899F9C34}" type="pres">
      <dgm:prSet presAssocID="{FD775C6A-B8C5-4D00-88F7-02B394B824FC}" presName="level3hierChild" presStyleCnt="0"/>
      <dgm:spPr/>
      <dgm:t>
        <a:bodyPr/>
        <a:lstStyle/>
        <a:p>
          <a:endParaRPr lang="en-US"/>
        </a:p>
      </dgm:t>
    </dgm:pt>
    <dgm:pt modelId="{4E5FA89B-E5EE-4D45-AA1A-48612E50CA1C}" type="pres">
      <dgm:prSet presAssocID="{A74110E4-9AA7-40E4-BA74-C87CA8CF4553}" presName="conn2-1" presStyleLbl="parChTrans1D4" presStyleIdx="1" presStyleCnt="3" custScaleX="2000000" custScaleY="161410"/>
      <dgm:spPr/>
      <dgm:t>
        <a:bodyPr/>
        <a:lstStyle/>
        <a:p>
          <a:endParaRPr lang="en-US"/>
        </a:p>
      </dgm:t>
    </dgm:pt>
    <dgm:pt modelId="{7F67FF48-EBB7-4F7D-92A2-7FBADA2D93ED}" type="pres">
      <dgm:prSet presAssocID="{A74110E4-9AA7-40E4-BA74-C87CA8CF4553}" presName="connTx" presStyleLbl="parChTrans1D4" presStyleIdx="1" presStyleCnt="3"/>
      <dgm:spPr/>
      <dgm:t>
        <a:bodyPr/>
        <a:lstStyle/>
        <a:p>
          <a:endParaRPr lang="en-US"/>
        </a:p>
      </dgm:t>
    </dgm:pt>
    <dgm:pt modelId="{8E37B8DD-F7D8-4298-A1AD-967733398CF6}" type="pres">
      <dgm:prSet presAssocID="{3BBD17C3-F018-4377-97EB-02B763035F40}" presName="root2" presStyleCnt="0"/>
      <dgm:spPr/>
      <dgm:t>
        <a:bodyPr/>
        <a:lstStyle/>
        <a:p>
          <a:endParaRPr lang="en-US"/>
        </a:p>
      </dgm:t>
    </dgm:pt>
    <dgm:pt modelId="{8D35B1E6-A24E-47A7-A64C-4F0538B703C6}" type="pres">
      <dgm:prSet presAssocID="{3BBD17C3-F018-4377-97EB-02B763035F40}" presName="LevelTwoTextNode" presStyleLbl="node4" presStyleIdx="1" presStyleCnt="3" custScaleX="239063" custScaleY="1614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83C4C1-37C9-4138-9B76-6DD1010D621D}" type="pres">
      <dgm:prSet presAssocID="{3BBD17C3-F018-4377-97EB-02B763035F40}" presName="level3hierChild" presStyleCnt="0"/>
      <dgm:spPr/>
      <dgm:t>
        <a:bodyPr/>
        <a:lstStyle/>
        <a:p>
          <a:endParaRPr lang="en-US"/>
        </a:p>
      </dgm:t>
    </dgm:pt>
    <dgm:pt modelId="{1CD9144B-7309-4D01-87E1-9B4B6DDB79EB}" type="pres">
      <dgm:prSet presAssocID="{29F93859-A65D-44BC-8B52-EFD79D0983FE}" presName="conn2-1" presStyleLbl="parChTrans1D4" presStyleIdx="2" presStyleCnt="3" custScaleX="2000000" custScaleY="161410"/>
      <dgm:spPr/>
      <dgm:t>
        <a:bodyPr/>
        <a:lstStyle/>
        <a:p>
          <a:endParaRPr lang="en-US"/>
        </a:p>
      </dgm:t>
    </dgm:pt>
    <dgm:pt modelId="{F1157F1A-12C3-426C-8BFB-3F0669AE91E3}" type="pres">
      <dgm:prSet presAssocID="{29F93859-A65D-44BC-8B52-EFD79D0983FE}" presName="connTx" presStyleLbl="parChTrans1D4" presStyleIdx="2" presStyleCnt="3"/>
      <dgm:spPr/>
      <dgm:t>
        <a:bodyPr/>
        <a:lstStyle/>
        <a:p>
          <a:endParaRPr lang="en-US"/>
        </a:p>
      </dgm:t>
    </dgm:pt>
    <dgm:pt modelId="{0B6EA249-5B88-4A28-8678-0894432311A9}" type="pres">
      <dgm:prSet presAssocID="{0245600F-8C56-49F9-82F2-2CC28CBBD6EF}" presName="root2" presStyleCnt="0"/>
      <dgm:spPr/>
      <dgm:t>
        <a:bodyPr/>
        <a:lstStyle/>
        <a:p>
          <a:endParaRPr lang="en-US"/>
        </a:p>
      </dgm:t>
    </dgm:pt>
    <dgm:pt modelId="{ACED49F7-D579-481D-B3A1-775E911D2F5E}" type="pres">
      <dgm:prSet presAssocID="{0245600F-8C56-49F9-82F2-2CC28CBBD6EF}" presName="LevelTwoTextNode" presStyleLbl="node4" presStyleIdx="2" presStyleCnt="3" custScaleX="239063" custScaleY="1614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C71233-0F63-4659-B418-14BA56020AD6}" type="pres">
      <dgm:prSet presAssocID="{0245600F-8C56-49F9-82F2-2CC28CBBD6EF}" presName="level3hierChild" presStyleCnt="0"/>
      <dgm:spPr/>
      <dgm:t>
        <a:bodyPr/>
        <a:lstStyle/>
        <a:p>
          <a:endParaRPr lang="en-US"/>
        </a:p>
      </dgm:t>
    </dgm:pt>
    <dgm:pt modelId="{16A77EC9-7209-4014-AD26-A5EE3A71086F}" type="pres">
      <dgm:prSet presAssocID="{5E9095A1-BAA0-40B2-B3BA-AD4808CE5F26}" presName="conn2-1" presStyleLbl="parChTrans1D2" presStyleIdx="1" presStyleCnt="3" custScaleX="2000000" custScaleY="161410"/>
      <dgm:spPr/>
      <dgm:t>
        <a:bodyPr/>
        <a:lstStyle/>
        <a:p>
          <a:endParaRPr lang="en-US"/>
        </a:p>
      </dgm:t>
    </dgm:pt>
    <dgm:pt modelId="{9A723868-A53E-4E6D-91FA-E579DC6FC8C5}" type="pres">
      <dgm:prSet presAssocID="{5E9095A1-BAA0-40B2-B3BA-AD4808CE5F26}" presName="connTx" presStyleLbl="parChTrans1D2" presStyleIdx="1" presStyleCnt="3"/>
      <dgm:spPr/>
      <dgm:t>
        <a:bodyPr/>
        <a:lstStyle/>
        <a:p>
          <a:endParaRPr lang="en-US"/>
        </a:p>
      </dgm:t>
    </dgm:pt>
    <dgm:pt modelId="{A8215E34-0EEF-4122-8A0B-91DFCC9CD94B}" type="pres">
      <dgm:prSet presAssocID="{4D1F40CB-41E9-48C5-85E8-9F2756A1D1B1}" presName="root2" presStyleCnt="0"/>
      <dgm:spPr/>
      <dgm:t>
        <a:bodyPr/>
        <a:lstStyle/>
        <a:p>
          <a:endParaRPr lang="en-US"/>
        </a:p>
      </dgm:t>
    </dgm:pt>
    <dgm:pt modelId="{CE9FE3E6-9BFE-4214-A7B7-0614FCEBC3EB}" type="pres">
      <dgm:prSet presAssocID="{4D1F40CB-41E9-48C5-85E8-9F2756A1D1B1}" presName="LevelTwoTextNode" presStyleLbl="node2" presStyleIdx="1" presStyleCnt="3" custScaleX="239063" custScaleY="3125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8933CF-6C32-4002-812E-14DA33A1C554}" type="pres">
      <dgm:prSet presAssocID="{4D1F40CB-41E9-48C5-85E8-9F2756A1D1B1}" presName="level3hierChild" presStyleCnt="0"/>
      <dgm:spPr/>
      <dgm:t>
        <a:bodyPr/>
        <a:lstStyle/>
        <a:p>
          <a:endParaRPr lang="en-US"/>
        </a:p>
      </dgm:t>
    </dgm:pt>
    <dgm:pt modelId="{4DD62642-7AF1-4353-AA1B-3D105235DACB}" type="pres">
      <dgm:prSet presAssocID="{5788D2AA-02D9-42BF-A9B5-AB40AB1F6C69}" presName="conn2-1" presStyleLbl="parChTrans1D3" presStyleIdx="2" presStyleCnt="6" custScaleX="2000000" custScaleY="161410"/>
      <dgm:spPr/>
      <dgm:t>
        <a:bodyPr/>
        <a:lstStyle/>
        <a:p>
          <a:endParaRPr lang="en-US"/>
        </a:p>
      </dgm:t>
    </dgm:pt>
    <dgm:pt modelId="{AFB134ED-5800-4A99-BF32-8B13B1F5B4A1}" type="pres">
      <dgm:prSet presAssocID="{5788D2AA-02D9-42BF-A9B5-AB40AB1F6C69}" presName="connTx" presStyleLbl="parChTrans1D3" presStyleIdx="2" presStyleCnt="6"/>
      <dgm:spPr/>
      <dgm:t>
        <a:bodyPr/>
        <a:lstStyle/>
        <a:p>
          <a:endParaRPr lang="en-US"/>
        </a:p>
      </dgm:t>
    </dgm:pt>
    <dgm:pt modelId="{189D8173-1765-494E-9B82-7ACBC2F13C00}" type="pres">
      <dgm:prSet presAssocID="{E096BC55-C194-4D03-BA3E-B0E713EC18E0}" presName="root2" presStyleCnt="0"/>
      <dgm:spPr/>
      <dgm:t>
        <a:bodyPr/>
        <a:lstStyle/>
        <a:p>
          <a:endParaRPr lang="en-US"/>
        </a:p>
      </dgm:t>
    </dgm:pt>
    <dgm:pt modelId="{E2D804D2-D4DA-4943-B95B-70B0695AFF09}" type="pres">
      <dgm:prSet presAssocID="{E096BC55-C194-4D03-BA3E-B0E713EC18E0}" presName="LevelTwoTextNode" presStyleLbl="node3" presStyleIdx="2" presStyleCnt="6" custScaleX="239063" custScaleY="1614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654A9E-D699-4840-B5C7-6928D87CF6B1}" type="pres">
      <dgm:prSet presAssocID="{E096BC55-C194-4D03-BA3E-B0E713EC18E0}" presName="level3hierChild" presStyleCnt="0"/>
      <dgm:spPr/>
      <dgm:t>
        <a:bodyPr/>
        <a:lstStyle/>
        <a:p>
          <a:endParaRPr lang="en-US"/>
        </a:p>
      </dgm:t>
    </dgm:pt>
    <dgm:pt modelId="{0D440EB9-F9CC-45EA-B6A9-1105817A7E94}" type="pres">
      <dgm:prSet presAssocID="{C401382B-71EC-4F92-B7BD-0E8632409349}" presName="conn2-1" presStyleLbl="parChTrans1D3" presStyleIdx="3" presStyleCnt="6" custScaleX="2000000" custScaleY="161410"/>
      <dgm:spPr/>
      <dgm:t>
        <a:bodyPr/>
        <a:lstStyle/>
        <a:p>
          <a:endParaRPr lang="en-US"/>
        </a:p>
      </dgm:t>
    </dgm:pt>
    <dgm:pt modelId="{AE35A1C7-EA05-4C16-8FE8-9A028FBCEDB4}" type="pres">
      <dgm:prSet presAssocID="{C401382B-71EC-4F92-B7BD-0E8632409349}" presName="connTx" presStyleLbl="parChTrans1D3" presStyleIdx="3" presStyleCnt="6"/>
      <dgm:spPr/>
      <dgm:t>
        <a:bodyPr/>
        <a:lstStyle/>
        <a:p>
          <a:endParaRPr lang="en-US"/>
        </a:p>
      </dgm:t>
    </dgm:pt>
    <dgm:pt modelId="{C0F85D1F-295C-4F36-953A-8B8077DE6F9F}" type="pres">
      <dgm:prSet presAssocID="{7AA53815-4D12-4DA3-96A8-FF51529DCD57}" presName="root2" presStyleCnt="0"/>
      <dgm:spPr/>
      <dgm:t>
        <a:bodyPr/>
        <a:lstStyle/>
        <a:p>
          <a:endParaRPr lang="en-US"/>
        </a:p>
      </dgm:t>
    </dgm:pt>
    <dgm:pt modelId="{C6261845-A5CA-4CF1-8763-9BC0CAA92D43}" type="pres">
      <dgm:prSet presAssocID="{7AA53815-4D12-4DA3-96A8-FF51529DCD57}" presName="LevelTwoTextNode" presStyleLbl="node3" presStyleIdx="3" presStyleCnt="6" custScaleX="239063" custScaleY="1614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4EA0A9-2ADE-4C59-9D38-DC9C22B2D3DA}" type="pres">
      <dgm:prSet presAssocID="{7AA53815-4D12-4DA3-96A8-FF51529DCD57}" presName="level3hierChild" presStyleCnt="0"/>
      <dgm:spPr/>
      <dgm:t>
        <a:bodyPr/>
        <a:lstStyle/>
        <a:p>
          <a:endParaRPr lang="en-US"/>
        </a:p>
      </dgm:t>
    </dgm:pt>
    <dgm:pt modelId="{1A6E5DD2-B2D9-4DAA-BA63-EF37F586AFEC}" type="pres">
      <dgm:prSet presAssocID="{DB61E530-C503-4DDF-AF88-0093DADEDF0F}" presName="conn2-1" presStyleLbl="parChTrans1D2" presStyleIdx="2" presStyleCnt="3" custScaleX="2000000" custScaleY="161410"/>
      <dgm:spPr/>
      <dgm:t>
        <a:bodyPr/>
        <a:lstStyle/>
        <a:p>
          <a:endParaRPr lang="en-US"/>
        </a:p>
      </dgm:t>
    </dgm:pt>
    <dgm:pt modelId="{32B3F4C8-1551-4A21-B815-5FB51D3F662D}" type="pres">
      <dgm:prSet presAssocID="{DB61E530-C503-4DDF-AF88-0093DADEDF0F}" presName="connTx" presStyleLbl="parChTrans1D2" presStyleIdx="2" presStyleCnt="3"/>
      <dgm:spPr/>
      <dgm:t>
        <a:bodyPr/>
        <a:lstStyle/>
        <a:p>
          <a:endParaRPr lang="en-US"/>
        </a:p>
      </dgm:t>
    </dgm:pt>
    <dgm:pt modelId="{8FC4F622-D2D3-4E62-8F1A-AA647961B5E9}" type="pres">
      <dgm:prSet presAssocID="{72677B4F-3E18-4F0E-A385-B4E8E2D016F7}" presName="root2" presStyleCnt="0"/>
      <dgm:spPr/>
      <dgm:t>
        <a:bodyPr/>
        <a:lstStyle/>
        <a:p>
          <a:endParaRPr lang="en-US"/>
        </a:p>
      </dgm:t>
    </dgm:pt>
    <dgm:pt modelId="{07026422-1BA5-4EB9-A714-894E993E9255}" type="pres">
      <dgm:prSet presAssocID="{72677B4F-3E18-4F0E-A385-B4E8E2D016F7}" presName="LevelTwoTextNode" presStyleLbl="node2" presStyleIdx="2" presStyleCnt="3" custScaleX="239063" custScaleY="3125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C92DAA-0491-4074-8985-34A8BAB45FE3}" type="pres">
      <dgm:prSet presAssocID="{72677B4F-3E18-4F0E-A385-B4E8E2D016F7}" presName="level3hierChild" presStyleCnt="0"/>
      <dgm:spPr/>
      <dgm:t>
        <a:bodyPr/>
        <a:lstStyle/>
        <a:p>
          <a:endParaRPr lang="en-US"/>
        </a:p>
      </dgm:t>
    </dgm:pt>
    <dgm:pt modelId="{C0110DE4-1052-4E71-B75E-DBFB751C180B}" type="pres">
      <dgm:prSet presAssocID="{A47866D7-42A6-4D64-A499-E950041D98A2}" presName="conn2-1" presStyleLbl="parChTrans1D3" presStyleIdx="4" presStyleCnt="6" custScaleX="2000000" custScaleY="161410"/>
      <dgm:spPr/>
      <dgm:t>
        <a:bodyPr/>
        <a:lstStyle/>
        <a:p>
          <a:endParaRPr lang="en-US"/>
        </a:p>
      </dgm:t>
    </dgm:pt>
    <dgm:pt modelId="{B662D301-992D-4B08-B8F5-594F7CFACFF1}" type="pres">
      <dgm:prSet presAssocID="{A47866D7-42A6-4D64-A499-E950041D98A2}" presName="connTx" presStyleLbl="parChTrans1D3" presStyleIdx="4" presStyleCnt="6"/>
      <dgm:spPr/>
      <dgm:t>
        <a:bodyPr/>
        <a:lstStyle/>
        <a:p>
          <a:endParaRPr lang="en-US"/>
        </a:p>
      </dgm:t>
    </dgm:pt>
    <dgm:pt modelId="{5A603362-FEEC-49FE-B91F-C0CCB78C5C2D}" type="pres">
      <dgm:prSet presAssocID="{40F5BE45-2EE3-450D-B9F7-B1BAEE404D15}" presName="root2" presStyleCnt="0"/>
      <dgm:spPr/>
      <dgm:t>
        <a:bodyPr/>
        <a:lstStyle/>
        <a:p>
          <a:endParaRPr lang="en-US"/>
        </a:p>
      </dgm:t>
    </dgm:pt>
    <dgm:pt modelId="{C8A99CDD-B31A-4F81-8D58-6174763AC681}" type="pres">
      <dgm:prSet presAssocID="{40F5BE45-2EE3-450D-B9F7-B1BAEE404D15}" presName="LevelTwoTextNode" presStyleLbl="node3" presStyleIdx="4" presStyleCnt="6" custScaleX="239063" custScaleY="1614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036D61-429E-47C5-93EE-1B5443E94040}" type="pres">
      <dgm:prSet presAssocID="{40F5BE45-2EE3-450D-B9F7-B1BAEE404D15}" presName="level3hierChild" presStyleCnt="0"/>
      <dgm:spPr/>
      <dgm:t>
        <a:bodyPr/>
        <a:lstStyle/>
        <a:p>
          <a:endParaRPr lang="en-US"/>
        </a:p>
      </dgm:t>
    </dgm:pt>
    <dgm:pt modelId="{E3A23C86-43B8-4363-962F-41011DE95459}" type="pres">
      <dgm:prSet presAssocID="{CF01C3E2-8DFE-4D97-A218-9A453C38C818}" presName="conn2-1" presStyleLbl="parChTrans1D3" presStyleIdx="5" presStyleCnt="6" custScaleX="2000000" custScaleY="161410"/>
      <dgm:spPr/>
      <dgm:t>
        <a:bodyPr/>
        <a:lstStyle/>
        <a:p>
          <a:endParaRPr lang="en-US"/>
        </a:p>
      </dgm:t>
    </dgm:pt>
    <dgm:pt modelId="{C6C371F1-D6BC-4991-AC80-5FA9D8C8A907}" type="pres">
      <dgm:prSet presAssocID="{CF01C3E2-8DFE-4D97-A218-9A453C38C818}" presName="connTx" presStyleLbl="parChTrans1D3" presStyleIdx="5" presStyleCnt="6"/>
      <dgm:spPr/>
      <dgm:t>
        <a:bodyPr/>
        <a:lstStyle/>
        <a:p>
          <a:endParaRPr lang="en-US"/>
        </a:p>
      </dgm:t>
    </dgm:pt>
    <dgm:pt modelId="{D672366B-23AD-4B38-8D0D-BC9B6685C912}" type="pres">
      <dgm:prSet presAssocID="{A6F0EADD-2FAA-409D-975C-3950BE447BF8}" presName="root2" presStyleCnt="0"/>
      <dgm:spPr/>
      <dgm:t>
        <a:bodyPr/>
        <a:lstStyle/>
        <a:p>
          <a:endParaRPr lang="en-US"/>
        </a:p>
      </dgm:t>
    </dgm:pt>
    <dgm:pt modelId="{9D46C6FD-411D-49CD-82CD-289F9B55A710}" type="pres">
      <dgm:prSet presAssocID="{A6F0EADD-2FAA-409D-975C-3950BE447BF8}" presName="LevelTwoTextNode" presStyleLbl="node3" presStyleIdx="5" presStyleCnt="6" custScaleX="239063" custScaleY="1614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7B6134-049F-4915-AF20-2EAC2228AE4E}" type="pres">
      <dgm:prSet presAssocID="{A6F0EADD-2FAA-409D-975C-3950BE447BF8}" presName="level3hierChild" presStyleCnt="0"/>
      <dgm:spPr/>
      <dgm:t>
        <a:bodyPr/>
        <a:lstStyle/>
        <a:p>
          <a:endParaRPr lang="en-US"/>
        </a:p>
      </dgm:t>
    </dgm:pt>
  </dgm:ptLst>
  <dgm:cxnLst>
    <dgm:cxn modelId="{8102E9ED-6B1D-4ABC-9DF6-EEB1FEFFB475}" type="presOf" srcId="{40F5BE45-2EE3-450D-B9F7-B1BAEE404D15}" destId="{C8A99CDD-B31A-4F81-8D58-6174763AC681}" srcOrd="0" destOrd="0" presId="urn:microsoft.com/office/officeart/2005/8/layout/hierarchy2"/>
    <dgm:cxn modelId="{E670637E-2299-49DA-B7E8-EFAFDC77DF18}" type="presOf" srcId="{A6F0EADD-2FAA-409D-975C-3950BE447BF8}" destId="{9D46C6FD-411D-49CD-82CD-289F9B55A710}" srcOrd="0" destOrd="0" presId="urn:microsoft.com/office/officeart/2005/8/layout/hierarchy2"/>
    <dgm:cxn modelId="{CD75A856-06B5-4F92-A60E-F7AE2BA6F7FA}" type="presOf" srcId="{29F93859-A65D-44BC-8B52-EFD79D0983FE}" destId="{F1157F1A-12C3-426C-8BFB-3F0669AE91E3}" srcOrd="1" destOrd="0" presId="urn:microsoft.com/office/officeart/2005/8/layout/hierarchy2"/>
    <dgm:cxn modelId="{C3B56525-5A94-48D0-8A60-78889F4E672D}" type="presOf" srcId="{7AA53815-4D12-4DA3-96A8-FF51529DCD57}" destId="{C6261845-A5CA-4CF1-8763-9BC0CAA92D43}" srcOrd="0" destOrd="0" presId="urn:microsoft.com/office/officeart/2005/8/layout/hierarchy2"/>
    <dgm:cxn modelId="{0F0839DD-4766-45C0-9C9F-88A8E528D802}" srcId="{37D6EB4E-5563-43ED-9120-658CB71CC406}" destId="{0EA79AEB-F9BE-490D-B217-54396203F497}" srcOrd="0" destOrd="0" parTransId="{EEA1D94E-8926-4248-AFEA-B574427B91E8}" sibTransId="{A160D05B-DCEB-4D83-971C-975E917C10D7}"/>
    <dgm:cxn modelId="{E9D807CA-D9E2-4548-97C6-102C5A7FC10C}" type="presOf" srcId="{5E9095A1-BAA0-40B2-B3BA-AD4808CE5F26}" destId="{16A77EC9-7209-4014-AD26-A5EE3A71086F}" srcOrd="0" destOrd="0" presId="urn:microsoft.com/office/officeart/2005/8/layout/hierarchy2"/>
    <dgm:cxn modelId="{58D640D6-E0CF-4EE3-8B36-70A24A20BFA1}" type="presOf" srcId="{51097530-0993-459A-9EB8-20D0C1368A6E}" destId="{2CC653DD-8757-4C5E-B995-4105CA19A54C}" srcOrd="1" destOrd="0" presId="urn:microsoft.com/office/officeart/2005/8/layout/hierarchy2"/>
    <dgm:cxn modelId="{6B411329-CA69-4763-AA6F-4B3A80F0A81A}" type="presOf" srcId="{A74110E4-9AA7-40E4-BA74-C87CA8CF4553}" destId="{7F67FF48-EBB7-4F7D-92A2-7FBADA2D93ED}" srcOrd="1" destOrd="0" presId="urn:microsoft.com/office/officeart/2005/8/layout/hierarchy2"/>
    <dgm:cxn modelId="{328F95AB-5FF1-45BD-8FC0-C21937F21800}" type="presOf" srcId="{568F5F8E-A9C3-4E64-97DB-8D6C175A9D8E}" destId="{54E282B9-70F5-424F-9BCE-7D59033D3F31}" srcOrd="0" destOrd="0" presId="urn:microsoft.com/office/officeart/2005/8/layout/hierarchy2"/>
    <dgm:cxn modelId="{0AB57841-38A2-4DEE-A282-8B190E04BDFE}" type="presOf" srcId="{CF01C3E2-8DFE-4D97-A218-9A453C38C818}" destId="{E3A23C86-43B8-4363-962F-41011DE95459}" srcOrd="0" destOrd="0" presId="urn:microsoft.com/office/officeart/2005/8/layout/hierarchy2"/>
    <dgm:cxn modelId="{E5AFC37D-844F-49BD-BE72-6A375705C8EF}" type="presOf" srcId="{4D1F40CB-41E9-48C5-85E8-9F2756A1D1B1}" destId="{CE9FE3E6-9BFE-4214-A7B7-0614FCEBC3EB}" srcOrd="0" destOrd="0" presId="urn:microsoft.com/office/officeart/2005/8/layout/hierarchy2"/>
    <dgm:cxn modelId="{4D8C91E0-F730-4B24-A15D-37072B080A3D}" type="presOf" srcId="{C401382B-71EC-4F92-B7BD-0E8632409349}" destId="{0D440EB9-F9CC-45EA-B6A9-1105817A7E94}" srcOrd="0" destOrd="0" presId="urn:microsoft.com/office/officeart/2005/8/layout/hierarchy2"/>
    <dgm:cxn modelId="{BCC4C9DC-E289-43DE-9D34-CC589F9B51E4}" type="presOf" srcId="{CF01C3E2-8DFE-4D97-A218-9A453C38C818}" destId="{C6C371F1-D6BC-4991-AC80-5FA9D8C8A907}" srcOrd="1" destOrd="0" presId="urn:microsoft.com/office/officeart/2005/8/layout/hierarchy2"/>
    <dgm:cxn modelId="{C97D0E36-76B4-46CF-B521-A83744E53605}" srcId="{45D768AF-7AB1-443F-8710-D14EFB5615CD}" destId="{FD775C6A-B8C5-4D00-88F7-02B394B824FC}" srcOrd="1" destOrd="0" parTransId="{568F5F8E-A9C3-4E64-97DB-8D6C175A9D8E}" sibTransId="{828FA637-70D9-4D2B-86E5-E19645ADB842}"/>
    <dgm:cxn modelId="{0E718A3A-649D-429F-9473-9D89694310C8}" srcId="{9803FA5A-8EB4-446E-B12B-979433922304}" destId="{4D1F40CB-41E9-48C5-85E8-9F2756A1D1B1}" srcOrd="1" destOrd="0" parTransId="{5E9095A1-BAA0-40B2-B3BA-AD4808CE5F26}" sibTransId="{1F539CC3-D38C-43F4-B03B-C8C080F00F1F}"/>
    <dgm:cxn modelId="{50A43CB0-B2CF-4D3A-B4BD-F76E3C2638BE}" srcId="{45D768AF-7AB1-443F-8710-D14EFB5615CD}" destId="{37D6EB4E-5563-43ED-9120-658CB71CC406}" srcOrd="0" destOrd="0" parTransId="{51097530-0993-459A-9EB8-20D0C1368A6E}" sibTransId="{1409D7CD-F1CA-43BC-A9B2-56952D957EAE}"/>
    <dgm:cxn modelId="{F04A1C0F-931B-484D-869B-74D52B3CEE23}" type="presOf" srcId="{DB61E530-C503-4DDF-AF88-0093DADEDF0F}" destId="{1A6E5DD2-B2D9-4DAA-BA63-EF37F586AFEC}" srcOrd="0" destOrd="0" presId="urn:microsoft.com/office/officeart/2005/8/layout/hierarchy2"/>
    <dgm:cxn modelId="{B84863F7-5A45-4DB1-9911-3FD6D9B47766}" srcId="{4D1F40CB-41E9-48C5-85E8-9F2756A1D1B1}" destId="{E096BC55-C194-4D03-BA3E-B0E713EC18E0}" srcOrd="0" destOrd="0" parTransId="{5788D2AA-02D9-42BF-A9B5-AB40AB1F6C69}" sibTransId="{E280B5E8-DBC6-4C7B-B776-A6ED46815BB1}"/>
    <dgm:cxn modelId="{9DDB63BE-005D-4BC3-8A19-D48D9306AC77}" type="presOf" srcId="{568F5F8E-A9C3-4E64-97DB-8D6C175A9D8E}" destId="{D97A346F-E213-4C65-8CCB-0A9678969EE9}" srcOrd="1" destOrd="0" presId="urn:microsoft.com/office/officeart/2005/8/layout/hierarchy2"/>
    <dgm:cxn modelId="{1F35409E-0CBC-40DC-8D3A-7D6D372B6448}" type="presOf" srcId="{6EB2F58B-E4F1-4807-8F31-CB6D4F131382}" destId="{5FE668BC-072B-4241-839F-46E0524299F2}" srcOrd="0" destOrd="0" presId="urn:microsoft.com/office/officeart/2005/8/layout/hierarchy2"/>
    <dgm:cxn modelId="{DE2CBDF5-2C6F-4096-928C-163FF24EA49C}" type="presOf" srcId="{5788D2AA-02D9-42BF-A9B5-AB40AB1F6C69}" destId="{AFB134ED-5800-4A99-BF32-8B13B1F5B4A1}" srcOrd="1" destOrd="0" presId="urn:microsoft.com/office/officeart/2005/8/layout/hierarchy2"/>
    <dgm:cxn modelId="{D6FF4379-C1AB-45AF-B427-06D6A9A356FB}" type="presOf" srcId="{A74110E4-9AA7-40E4-BA74-C87CA8CF4553}" destId="{4E5FA89B-E5EE-4D45-AA1A-48612E50CA1C}" srcOrd="0" destOrd="0" presId="urn:microsoft.com/office/officeart/2005/8/layout/hierarchy2"/>
    <dgm:cxn modelId="{E1527A54-F8B0-43ED-8C26-758600AC6DB3}" type="presOf" srcId="{0245600F-8C56-49F9-82F2-2CC28CBBD6EF}" destId="{ACED49F7-D579-481D-B3A1-775E911D2F5E}" srcOrd="0" destOrd="0" presId="urn:microsoft.com/office/officeart/2005/8/layout/hierarchy2"/>
    <dgm:cxn modelId="{FF77F614-A885-4FE2-9FEB-EFC13C3F92EF}" srcId="{9803FA5A-8EB4-446E-B12B-979433922304}" destId="{72677B4F-3E18-4F0E-A385-B4E8E2D016F7}" srcOrd="2" destOrd="0" parTransId="{DB61E530-C503-4DDF-AF88-0093DADEDF0F}" sibTransId="{6FF07F39-ED8A-4C3E-8F3B-89D41FBEF11E}"/>
    <dgm:cxn modelId="{12514BB0-1449-40FA-83F0-D389C8B82E03}" type="presOf" srcId="{C401382B-71EC-4F92-B7BD-0E8632409349}" destId="{AE35A1C7-EA05-4C16-8FE8-9A028FBCEDB4}" srcOrd="1" destOrd="0" presId="urn:microsoft.com/office/officeart/2005/8/layout/hierarchy2"/>
    <dgm:cxn modelId="{1AA33953-0077-4C69-8CB8-5D0735A59EFB}" srcId="{FD775C6A-B8C5-4D00-88F7-02B394B824FC}" destId="{3BBD17C3-F018-4377-97EB-02B763035F40}" srcOrd="0" destOrd="0" parTransId="{A74110E4-9AA7-40E4-BA74-C87CA8CF4553}" sibTransId="{AB1810A4-25A1-4D1B-90AC-B140DAE7E19B}"/>
    <dgm:cxn modelId="{30C585FB-B30B-4B1B-8329-EFA24910326F}" type="presOf" srcId="{A47866D7-42A6-4D64-A499-E950041D98A2}" destId="{C0110DE4-1052-4E71-B75E-DBFB751C180B}" srcOrd="0" destOrd="0" presId="urn:microsoft.com/office/officeart/2005/8/layout/hierarchy2"/>
    <dgm:cxn modelId="{F8656AEF-A7F2-47AD-94AC-A8E6E4B420CB}" srcId="{FD775C6A-B8C5-4D00-88F7-02B394B824FC}" destId="{0245600F-8C56-49F9-82F2-2CC28CBBD6EF}" srcOrd="1" destOrd="0" parTransId="{29F93859-A65D-44BC-8B52-EFD79D0983FE}" sibTransId="{B83DA80D-9D20-4DE2-B09A-EE12B124975D}"/>
    <dgm:cxn modelId="{FA70ABDD-DF85-437B-916B-697A008E94C7}" srcId="{9803FA5A-8EB4-446E-B12B-979433922304}" destId="{45D768AF-7AB1-443F-8710-D14EFB5615CD}" srcOrd="0" destOrd="0" parTransId="{6EB2F58B-E4F1-4807-8F31-CB6D4F131382}" sibTransId="{1DA56548-A93B-4D64-9938-4298F4BB534E}"/>
    <dgm:cxn modelId="{12DE0AF7-9F4E-4A3C-BAF0-D32C32B43226}" type="presOf" srcId="{72677B4F-3E18-4F0E-A385-B4E8E2D016F7}" destId="{07026422-1BA5-4EB9-A714-894E993E9255}" srcOrd="0" destOrd="0" presId="urn:microsoft.com/office/officeart/2005/8/layout/hierarchy2"/>
    <dgm:cxn modelId="{22977ADD-F7F6-4534-8DDE-C3CF8EE41F82}" type="presOf" srcId="{EEA1D94E-8926-4248-AFEA-B574427B91E8}" destId="{54ABAF7B-DD23-4FC2-B630-1790DBF6CC5C}" srcOrd="1" destOrd="0" presId="urn:microsoft.com/office/officeart/2005/8/layout/hierarchy2"/>
    <dgm:cxn modelId="{4EC7062D-CF06-4205-9B40-A731C10F58D3}" type="presOf" srcId="{5788D2AA-02D9-42BF-A9B5-AB40AB1F6C69}" destId="{4DD62642-7AF1-4353-AA1B-3D105235DACB}" srcOrd="0" destOrd="0" presId="urn:microsoft.com/office/officeart/2005/8/layout/hierarchy2"/>
    <dgm:cxn modelId="{2AD9F6BC-DB51-474E-81AC-90809E391049}" type="presOf" srcId="{3BBD17C3-F018-4377-97EB-02B763035F40}" destId="{8D35B1E6-A24E-47A7-A64C-4F0538B703C6}" srcOrd="0" destOrd="0" presId="urn:microsoft.com/office/officeart/2005/8/layout/hierarchy2"/>
    <dgm:cxn modelId="{429339B8-DF7C-452D-B37A-08104A0A5361}" srcId="{4D1F40CB-41E9-48C5-85E8-9F2756A1D1B1}" destId="{7AA53815-4D12-4DA3-96A8-FF51529DCD57}" srcOrd="1" destOrd="0" parTransId="{C401382B-71EC-4F92-B7BD-0E8632409349}" sibTransId="{194C55C7-F3FB-4E28-8093-D74641A54790}"/>
    <dgm:cxn modelId="{8AD88799-663C-4AFB-A0B5-CDCCF257F49E}" type="presOf" srcId="{E096BC55-C194-4D03-BA3E-B0E713EC18E0}" destId="{E2D804D2-D4DA-4943-B95B-70B0695AFF09}" srcOrd="0" destOrd="0" presId="urn:microsoft.com/office/officeart/2005/8/layout/hierarchy2"/>
    <dgm:cxn modelId="{B4A807BF-65B1-4988-8267-E80222709714}" type="presOf" srcId="{0EA79AEB-F9BE-490D-B217-54396203F497}" destId="{A974DCD3-BA91-4BD6-80B0-EF4DE11ED3EA}" srcOrd="0" destOrd="0" presId="urn:microsoft.com/office/officeart/2005/8/layout/hierarchy2"/>
    <dgm:cxn modelId="{EF286C67-ADDC-4281-96C4-4BEFD3863A31}" srcId="{72677B4F-3E18-4F0E-A385-B4E8E2D016F7}" destId="{A6F0EADD-2FAA-409D-975C-3950BE447BF8}" srcOrd="1" destOrd="0" parTransId="{CF01C3E2-8DFE-4D97-A218-9A453C38C818}" sibTransId="{4EE79A31-21EF-4B0E-9C7A-3AAC137B45A9}"/>
    <dgm:cxn modelId="{A6720C97-D5D9-4CCD-AB94-239EABBD8758}" type="presOf" srcId="{5957234F-E1CC-4FE4-A88C-B244269F2074}" destId="{A2B0C7BD-C6E6-45A7-A564-9BA714340B9F}" srcOrd="0" destOrd="0" presId="urn:microsoft.com/office/officeart/2005/8/layout/hierarchy2"/>
    <dgm:cxn modelId="{80629C8D-3902-4D40-A863-4C11FBA6C44C}" type="presOf" srcId="{A47866D7-42A6-4D64-A499-E950041D98A2}" destId="{B662D301-992D-4B08-B8F5-594F7CFACFF1}" srcOrd="1" destOrd="0" presId="urn:microsoft.com/office/officeart/2005/8/layout/hierarchy2"/>
    <dgm:cxn modelId="{D041AC00-9A07-4B51-9170-3B91B7C8297F}" type="presOf" srcId="{EEA1D94E-8926-4248-AFEA-B574427B91E8}" destId="{2D36C960-69F9-4194-85B6-14484C624F73}" srcOrd="0" destOrd="0" presId="urn:microsoft.com/office/officeart/2005/8/layout/hierarchy2"/>
    <dgm:cxn modelId="{87A7C3B2-2D19-406B-84BE-8A36EA92A241}" type="presOf" srcId="{5E9095A1-BAA0-40B2-B3BA-AD4808CE5F26}" destId="{9A723868-A53E-4E6D-91FA-E579DC6FC8C5}" srcOrd="1" destOrd="0" presId="urn:microsoft.com/office/officeart/2005/8/layout/hierarchy2"/>
    <dgm:cxn modelId="{4528BD7F-F6E8-4951-A632-0A2CF94AC691}" srcId="{72677B4F-3E18-4F0E-A385-B4E8E2D016F7}" destId="{40F5BE45-2EE3-450D-B9F7-B1BAEE404D15}" srcOrd="0" destOrd="0" parTransId="{A47866D7-42A6-4D64-A499-E950041D98A2}" sibTransId="{C6C6DC95-17BF-43E6-99E1-74AFC28F51DF}"/>
    <dgm:cxn modelId="{5E371ABA-C5AD-4D1A-9E5E-21E3A45F4B97}" type="presOf" srcId="{DB61E530-C503-4DDF-AF88-0093DADEDF0F}" destId="{32B3F4C8-1551-4A21-B815-5FB51D3F662D}" srcOrd="1" destOrd="0" presId="urn:microsoft.com/office/officeart/2005/8/layout/hierarchy2"/>
    <dgm:cxn modelId="{9E39A681-39B8-4304-A80C-349150C29DB6}" type="presOf" srcId="{51097530-0993-459A-9EB8-20D0C1368A6E}" destId="{EBC5F529-362F-4511-ADE3-FD6BCB8EA9FD}" srcOrd="0" destOrd="0" presId="urn:microsoft.com/office/officeart/2005/8/layout/hierarchy2"/>
    <dgm:cxn modelId="{C272C41A-3E19-4536-9D22-D28F6FEE00CF}" srcId="{5957234F-E1CC-4FE4-A88C-B244269F2074}" destId="{9803FA5A-8EB4-446E-B12B-979433922304}" srcOrd="0" destOrd="0" parTransId="{47E0C54A-96EE-41F6-A936-B9DCF8E06345}" sibTransId="{61D83483-DB4A-4B7E-8D4E-4405FF7DB8A2}"/>
    <dgm:cxn modelId="{E6556D9B-305B-4F56-BA45-DC38FEBD8BFE}" type="presOf" srcId="{29F93859-A65D-44BC-8B52-EFD79D0983FE}" destId="{1CD9144B-7309-4D01-87E1-9B4B6DDB79EB}" srcOrd="0" destOrd="0" presId="urn:microsoft.com/office/officeart/2005/8/layout/hierarchy2"/>
    <dgm:cxn modelId="{38890C78-403E-4978-92AD-46DE14615750}" type="presOf" srcId="{9803FA5A-8EB4-446E-B12B-979433922304}" destId="{B2949B46-A953-4CDF-AF1A-6B1A7292EB3E}" srcOrd="0" destOrd="0" presId="urn:microsoft.com/office/officeart/2005/8/layout/hierarchy2"/>
    <dgm:cxn modelId="{45543B77-3C11-4EEF-8765-996D8E6A7E9A}" type="presOf" srcId="{6EB2F58B-E4F1-4807-8F31-CB6D4F131382}" destId="{69EA8723-42CC-43CF-B02B-060422DDE401}" srcOrd="1" destOrd="0" presId="urn:microsoft.com/office/officeart/2005/8/layout/hierarchy2"/>
    <dgm:cxn modelId="{5197B2E9-7FD2-4811-944F-E8EC9C65D73C}" type="presOf" srcId="{45D768AF-7AB1-443F-8710-D14EFB5615CD}" destId="{767A60EC-7709-4782-8E21-C9C589A3FF3F}" srcOrd="0" destOrd="0" presId="urn:microsoft.com/office/officeart/2005/8/layout/hierarchy2"/>
    <dgm:cxn modelId="{BE9F1211-34EC-483F-9F9F-C4453AD82F0E}" type="presOf" srcId="{37D6EB4E-5563-43ED-9120-658CB71CC406}" destId="{8E48DDBF-D926-4464-82AF-1A0F71A4F6F6}" srcOrd="0" destOrd="0" presId="urn:microsoft.com/office/officeart/2005/8/layout/hierarchy2"/>
    <dgm:cxn modelId="{46C10FF9-9603-44AF-BFA9-E4EEB4AF5429}" type="presOf" srcId="{FD775C6A-B8C5-4D00-88F7-02B394B824FC}" destId="{F9FCB5C5-541E-4721-8936-A1DCFDF39493}" srcOrd="0" destOrd="0" presId="urn:microsoft.com/office/officeart/2005/8/layout/hierarchy2"/>
    <dgm:cxn modelId="{49BBC2ED-9652-4369-830C-F46E1A705029}" type="presParOf" srcId="{A2B0C7BD-C6E6-45A7-A564-9BA714340B9F}" destId="{B38BBEE3-BFF4-4593-823B-57ECDED1CDF8}" srcOrd="0" destOrd="0" presId="urn:microsoft.com/office/officeart/2005/8/layout/hierarchy2"/>
    <dgm:cxn modelId="{EBCBE723-02CE-4989-974B-D62A0FBCE157}" type="presParOf" srcId="{B38BBEE3-BFF4-4593-823B-57ECDED1CDF8}" destId="{B2949B46-A953-4CDF-AF1A-6B1A7292EB3E}" srcOrd="0" destOrd="0" presId="urn:microsoft.com/office/officeart/2005/8/layout/hierarchy2"/>
    <dgm:cxn modelId="{33921711-99AC-48EE-B0E3-92A6D1EDADE2}" type="presParOf" srcId="{B38BBEE3-BFF4-4593-823B-57ECDED1CDF8}" destId="{411F8910-C198-4DA1-9C6D-7657A3DA63D0}" srcOrd="1" destOrd="0" presId="urn:microsoft.com/office/officeart/2005/8/layout/hierarchy2"/>
    <dgm:cxn modelId="{DA0E5830-91C4-4851-859B-DE50D46E6785}" type="presParOf" srcId="{411F8910-C198-4DA1-9C6D-7657A3DA63D0}" destId="{5FE668BC-072B-4241-839F-46E0524299F2}" srcOrd="0" destOrd="0" presId="urn:microsoft.com/office/officeart/2005/8/layout/hierarchy2"/>
    <dgm:cxn modelId="{0E94625C-8B4A-4B9E-8E0F-BCBDDD83C4BF}" type="presParOf" srcId="{5FE668BC-072B-4241-839F-46E0524299F2}" destId="{69EA8723-42CC-43CF-B02B-060422DDE401}" srcOrd="0" destOrd="0" presId="urn:microsoft.com/office/officeart/2005/8/layout/hierarchy2"/>
    <dgm:cxn modelId="{16779B3A-9C8C-4BFC-B629-2ABBDB4D199D}" type="presParOf" srcId="{411F8910-C198-4DA1-9C6D-7657A3DA63D0}" destId="{EC332F9F-86E0-4E36-B92E-7E978462DF87}" srcOrd="1" destOrd="0" presId="urn:microsoft.com/office/officeart/2005/8/layout/hierarchy2"/>
    <dgm:cxn modelId="{A1D4D654-392C-4ED9-8DC6-AF67D423A88D}" type="presParOf" srcId="{EC332F9F-86E0-4E36-B92E-7E978462DF87}" destId="{767A60EC-7709-4782-8E21-C9C589A3FF3F}" srcOrd="0" destOrd="0" presId="urn:microsoft.com/office/officeart/2005/8/layout/hierarchy2"/>
    <dgm:cxn modelId="{3EA473EA-C9AA-4ED5-875B-B7D8426F971B}" type="presParOf" srcId="{EC332F9F-86E0-4E36-B92E-7E978462DF87}" destId="{3A60B723-EA61-41D3-B7BF-1FA914D2C719}" srcOrd="1" destOrd="0" presId="urn:microsoft.com/office/officeart/2005/8/layout/hierarchy2"/>
    <dgm:cxn modelId="{99A70957-D88F-4237-B828-284C200C2DBA}" type="presParOf" srcId="{3A60B723-EA61-41D3-B7BF-1FA914D2C719}" destId="{EBC5F529-362F-4511-ADE3-FD6BCB8EA9FD}" srcOrd="0" destOrd="0" presId="urn:microsoft.com/office/officeart/2005/8/layout/hierarchy2"/>
    <dgm:cxn modelId="{6007F661-84B9-406D-B5F0-237F3C4D0A5C}" type="presParOf" srcId="{EBC5F529-362F-4511-ADE3-FD6BCB8EA9FD}" destId="{2CC653DD-8757-4C5E-B995-4105CA19A54C}" srcOrd="0" destOrd="0" presId="urn:microsoft.com/office/officeart/2005/8/layout/hierarchy2"/>
    <dgm:cxn modelId="{F398B98E-BA4E-4E81-AEBC-BE8B6F1DC9AC}" type="presParOf" srcId="{3A60B723-EA61-41D3-B7BF-1FA914D2C719}" destId="{577833AC-876F-4143-965A-1582C4725710}" srcOrd="1" destOrd="0" presId="urn:microsoft.com/office/officeart/2005/8/layout/hierarchy2"/>
    <dgm:cxn modelId="{057D3676-8242-4BE4-956B-270E481B6ECC}" type="presParOf" srcId="{577833AC-876F-4143-965A-1582C4725710}" destId="{8E48DDBF-D926-4464-82AF-1A0F71A4F6F6}" srcOrd="0" destOrd="0" presId="urn:microsoft.com/office/officeart/2005/8/layout/hierarchy2"/>
    <dgm:cxn modelId="{B97AADEB-D230-4DBB-AD81-67BA8BD9FA32}" type="presParOf" srcId="{577833AC-876F-4143-965A-1582C4725710}" destId="{E05AF702-41C0-430C-A4A5-C63B06C8AE01}" srcOrd="1" destOrd="0" presId="urn:microsoft.com/office/officeart/2005/8/layout/hierarchy2"/>
    <dgm:cxn modelId="{BBF16E48-FD01-4733-BDC6-FB04216664EB}" type="presParOf" srcId="{E05AF702-41C0-430C-A4A5-C63B06C8AE01}" destId="{2D36C960-69F9-4194-85B6-14484C624F73}" srcOrd="0" destOrd="0" presId="urn:microsoft.com/office/officeart/2005/8/layout/hierarchy2"/>
    <dgm:cxn modelId="{5DCEA55C-B583-429C-A639-22D70F953ABC}" type="presParOf" srcId="{2D36C960-69F9-4194-85B6-14484C624F73}" destId="{54ABAF7B-DD23-4FC2-B630-1790DBF6CC5C}" srcOrd="0" destOrd="0" presId="urn:microsoft.com/office/officeart/2005/8/layout/hierarchy2"/>
    <dgm:cxn modelId="{641E2869-1934-48F8-9F2E-DA2F68E2655A}" type="presParOf" srcId="{E05AF702-41C0-430C-A4A5-C63B06C8AE01}" destId="{C0FF9F09-0296-4636-8642-8391D9FA5B5E}" srcOrd="1" destOrd="0" presId="urn:microsoft.com/office/officeart/2005/8/layout/hierarchy2"/>
    <dgm:cxn modelId="{4D1AC60E-357D-4918-A65E-65B1928B8133}" type="presParOf" srcId="{C0FF9F09-0296-4636-8642-8391D9FA5B5E}" destId="{A974DCD3-BA91-4BD6-80B0-EF4DE11ED3EA}" srcOrd="0" destOrd="0" presId="urn:microsoft.com/office/officeart/2005/8/layout/hierarchy2"/>
    <dgm:cxn modelId="{0D8F1E95-5020-4DA5-A267-76CCF8613737}" type="presParOf" srcId="{C0FF9F09-0296-4636-8642-8391D9FA5B5E}" destId="{E5C0373A-675F-4D09-B072-F4758D5A1809}" srcOrd="1" destOrd="0" presId="urn:microsoft.com/office/officeart/2005/8/layout/hierarchy2"/>
    <dgm:cxn modelId="{D1EC323A-AD25-4E8A-AE84-C38500C1AC49}" type="presParOf" srcId="{3A60B723-EA61-41D3-B7BF-1FA914D2C719}" destId="{54E282B9-70F5-424F-9BCE-7D59033D3F31}" srcOrd="2" destOrd="0" presId="urn:microsoft.com/office/officeart/2005/8/layout/hierarchy2"/>
    <dgm:cxn modelId="{4924F4EC-B915-45BB-A108-8C2AA55D4A61}" type="presParOf" srcId="{54E282B9-70F5-424F-9BCE-7D59033D3F31}" destId="{D97A346F-E213-4C65-8CCB-0A9678969EE9}" srcOrd="0" destOrd="0" presId="urn:microsoft.com/office/officeart/2005/8/layout/hierarchy2"/>
    <dgm:cxn modelId="{C496C342-45CC-45EB-95E1-0069F58BB7BB}" type="presParOf" srcId="{3A60B723-EA61-41D3-B7BF-1FA914D2C719}" destId="{060D36CD-C53E-4601-A734-65034CC35B91}" srcOrd="3" destOrd="0" presId="urn:microsoft.com/office/officeart/2005/8/layout/hierarchy2"/>
    <dgm:cxn modelId="{3D4FDEB8-155C-477F-893B-014E7306A4B2}" type="presParOf" srcId="{060D36CD-C53E-4601-A734-65034CC35B91}" destId="{F9FCB5C5-541E-4721-8936-A1DCFDF39493}" srcOrd="0" destOrd="0" presId="urn:microsoft.com/office/officeart/2005/8/layout/hierarchy2"/>
    <dgm:cxn modelId="{AD6E9997-2D71-42AA-AEBA-E6323C30890B}" type="presParOf" srcId="{060D36CD-C53E-4601-A734-65034CC35B91}" destId="{400C4B24-B303-40A1-B9A1-7890899F9C34}" srcOrd="1" destOrd="0" presId="urn:microsoft.com/office/officeart/2005/8/layout/hierarchy2"/>
    <dgm:cxn modelId="{E853C525-2C2C-41B8-9728-C2C7F6C24EAE}" type="presParOf" srcId="{400C4B24-B303-40A1-B9A1-7890899F9C34}" destId="{4E5FA89B-E5EE-4D45-AA1A-48612E50CA1C}" srcOrd="0" destOrd="0" presId="urn:microsoft.com/office/officeart/2005/8/layout/hierarchy2"/>
    <dgm:cxn modelId="{023D4651-2DB2-48A2-934B-6465E93D5D76}" type="presParOf" srcId="{4E5FA89B-E5EE-4D45-AA1A-48612E50CA1C}" destId="{7F67FF48-EBB7-4F7D-92A2-7FBADA2D93ED}" srcOrd="0" destOrd="0" presId="urn:microsoft.com/office/officeart/2005/8/layout/hierarchy2"/>
    <dgm:cxn modelId="{21741AFA-E48A-4E59-8E74-DA717713C9FF}" type="presParOf" srcId="{400C4B24-B303-40A1-B9A1-7890899F9C34}" destId="{8E37B8DD-F7D8-4298-A1AD-967733398CF6}" srcOrd="1" destOrd="0" presId="urn:microsoft.com/office/officeart/2005/8/layout/hierarchy2"/>
    <dgm:cxn modelId="{7F7872B5-BD46-407F-9B6C-946A28F80E6F}" type="presParOf" srcId="{8E37B8DD-F7D8-4298-A1AD-967733398CF6}" destId="{8D35B1E6-A24E-47A7-A64C-4F0538B703C6}" srcOrd="0" destOrd="0" presId="urn:microsoft.com/office/officeart/2005/8/layout/hierarchy2"/>
    <dgm:cxn modelId="{F3BC00AA-70E8-4A04-A036-BFCF87EB611A}" type="presParOf" srcId="{8E37B8DD-F7D8-4298-A1AD-967733398CF6}" destId="{CD83C4C1-37C9-4138-9B76-6DD1010D621D}" srcOrd="1" destOrd="0" presId="urn:microsoft.com/office/officeart/2005/8/layout/hierarchy2"/>
    <dgm:cxn modelId="{A017B9B4-DE2F-4A75-8A8B-AD898B6C7A2E}" type="presParOf" srcId="{400C4B24-B303-40A1-B9A1-7890899F9C34}" destId="{1CD9144B-7309-4D01-87E1-9B4B6DDB79EB}" srcOrd="2" destOrd="0" presId="urn:microsoft.com/office/officeart/2005/8/layout/hierarchy2"/>
    <dgm:cxn modelId="{73500B5B-0B0C-4DE5-ADDF-4EDAC783FABF}" type="presParOf" srcId="{1CD9144B-7309-4D01-87E1-9B4B6DDB79EB}" destId="{F1157F1A-12C3-426C-8BFB-3F0669AE91E3}" srcOrd="0" destOrd="0" presId="urn:microsoft.com/office/officeart/2005/8/layout/hierarchy2"/>
    <dgm:cxn modelId="{4CDDE1DF-61C8-4C81-8633-0AB8A46EB845}" type="presParOf" srcId="{400C4B24-B303-40A1-B9A1-7890899F9C34}" destId="{0B6EA249-5B88-4A28-8678-0894432311A9}" srcOrd="3" destOrd="0" presId="urn:microsoft.com/office/officeart/2005/8/layout/hierarchy2"/>
    <dgm:cxn modelId="{CF30BB45-34DD-4917-8460-E63E7A278942}" type="presParOf" srcId="{0B6EA249-5B88-4A28-8678-0894432311A9}" destId="{ACED49F7-D579-481D-B3A1-775E911D2F5E}" srcOrd="0" destOrd="0" presId="urn:microsoft.com/office/officeart/2005/8/layout/hierarchy2"/>
    <dgm:cxn modelId="{D1C0F5C6-25F8-44D8-B844-B48917F7721A}" type="presParOf" srcId="{0B6EA249-5B88-4A28-8678-0894432311A9}" destId="{F1C71233-0F63-4659-B418-14BA56020AD6}" srcOrd="1" destOrd="0" presId="urn:microsoft.com/office/officeart/2005/8/layout/hierarchy2"/>
    <dgm:cxn modelId="{36D67EAE-D750-4202-B4FD-9F2DF7B75909}" type="presParOf" srcId="{411F8910-C198-4DA1-9C6D-7657A3DA63D0}" destId="{16A77EC9-7209-4014-AD26-A5EE3A71086F}" srcOrd="2" destOrd="0" presId="urn:microsoft.com/office/officeart/2005/8/layout/hierarchy2"/>
    <dgm:cxn modelId="{423BE08D-215C-4C71-9A3D-31DDA70D000D}" type="presParOf" srcId="{16A77EC9-7209-4014-AD26-A5EE3A71086F}" destId="{9A723868-A53E-4E6D-91FA-E579DC6FC8C5}" srcOrd="0" destOrd="0" presId="urn:microsoft.com/office/officeart/2005/8/layout/hierarchy2"/>
    <dgm:cxn modelId="{0DC7D73F-824F-4DBF-BDD0-934E14506390}" type="presParOf" srcId="{411F8910-C198-4DA1-9C6D-7657A3DA63D0}" destId="{A8215E34-0EEF-4122-8A0B-91DFCC9CD94B}" srcOrd="3" destOrd="0" presId="urn:microsoft.com/office/officeart/2005/8/layout/hierarchy2"/>
    <dgm:cxn modelId="{29742DEE-43EE-418F-B998-2986080DC6F6}" type="presParOf" srcId="{A8215E34-0EEF-4122-8A0B-91DFCC9CD94B}" destId="{CE9FE3E6-9BFE-4214-A7B7-0614FCEBC3EB}" srcOrd="0" destOrd="0" presId="urn:microsoft.com/office/officeart/2005/8/layout/hierarchy2"/>
    <dgm:cxn modelId="{26CB57D3-65F4-4CB2-844E-AB05218E0A38}" type="presParOf" srcId="{A8215E34-0EEF-4122-8A0B-91DFCC9CD94B}" destId="{8D8933CF-6C32-4002-812E-14DA33A1C554}" srcOrd="1" destOrd="0" presId="urn:microsoft.com/office/officeart/2005/8/layout/hierarchy2"/>
    <dgm:cxn modelId="{639DCD42-2EC9-403E-9E75-D7D7B8DA1909}" type="presParOf" srcId="{8D8933CF-6C32-4002-812E-14DA33A1C554}" destId="{4DD62642-7AF1-4353-AA1B-3D105235DACB}" srcOrd="0" destOrd="0" presId="urn:microsoft.com/office/officeart/2005/8/layout/hierarchy2"/>
    <dgm:cxn modelId="{4C2C1232-4171-4218-96D0-E96195142C4C}" type="presParOf" srcId="{4DD62642-7AF1-4353-AA1B-3D105235DACB}" destId="{AFB134ED-5800-4A99-BF32-8B13B1F5B4A1}" srcOrd="0" destOrd="0" presId="urn:microsoft.com/office/officeart/2005/8/layout/hierarchy2"/>
    <dgm:cxn modelId="{AF409350-12F3-4FCA-AE8D-B2A6961D2884}" type="presParOf" srcId="{8D8933CF-6C32-4002-812E-14DA33A1C554}" destId="{189D8173-1765-494E-9B82-7ACBC2F13C00}" srcOrd="1" destOrd="0" presId="urn:microsoft.com/office/officeart/2005/8/layout/hierarchy2"/>
    <dgm:cxn modelId="{82483501-1EBE-454A-8983-AD04DE73808C}" type="presParOf" srcId="{189D8173-1765-494E-9B82-7ACBC2F13C00}" destId="{E2D804D2-D4DA-4943-B95B-70B0695AFF09}" srcOrd="0" destOrd="0" presId="urn:microsoft.com/office/officeart/2005/8/layout/hierarchy2"/>
    <dgm:cxn modelId="{FBB0D7DD-2A6A-4EB4-9AC5-00F5C329CF95}" type="presParOf" srcId="{189D8173-1765-494E-9B82-7ACBC2F13C00}" destId="{DD654A9E-D699-4840-B5C7-6928D87CF6B1}" srcOrd="1" destOrd="0" presId="urn:microsoft.com/office/officeart/2005/8/layout/hierarchy2"/>
    <dgm:cxn modelId="{7B8AEE80-FE81-4789-94C7-33F0CB1E8A2D}" type="presParOf" srcId="{8D8933CF-6C32-4002-812E-14DA33A1C554}" destId="{0D440EB9-F9CC-45EA-B6A9-1105817A7E94}" srcOrd="2" destOrd="0" presId="urn:microsoft.com/office/officeart/2005/8/layout/hierarchy2"/>
    <dgm:cxn modelId="{7FBFE93F-DA9F-48C6-B8A6-64C1316C33CA}" type="presParOf" srcId="{0D440EB9-F9CC-45EA-B6A9-1105817A7E94}" destId="{AE35A1C7-EA05-4C16-8FE8-9A028FBCEDB4}" srcOrd="0" destOrd="0" presId="urn:microsoft.com/office/officeart/2005/8/layout/hierarchy2"/>
    <dgm:cxn modelId="{10711305-079C-4DEA-8789-B98A4039E8D4}" type="presParOf" srcId="{8D8933CF-6C32-4002-812E-14DA33A1C554}" destId="{C0F85D1F-295C-4F36-953A-8B8077DE6F9F}" srcOrd="3" destOrd="0" presId="urn:microsoft.com/office/officeart/2005/8/layout/hierarchy2"/>
    <dgm:cxn modelId="{09D8F4E4-364D-4CF6-A683-8AE85EA84DD3}" type="presParOf" srcId="{C0F85D1F-295C-4F36-953A-8B8077DE6F9F}" destId="{C6261845-A5CA-4CF1-8763-9BC0CAA92D43}" srcOrd="0" destOrd="0" presId="urn:microsoft.com/office/officeart/2005/8/layout/hierarchy2"/>
    <dgm:cxn modelId="{F84EE596-10B6-473E-82A3-E08C3A21701A}" type="presParOf" srcId="{C0F85D1F-295C-4F36-953A-8B8077DE6F9F}" destId="{BA4EA0A9-2ADE-4C59-9D38-DC9C22B2D3DA}" srcOrd="1" destOrd="0" presId="urn:microsoft.com/office/officeart/2005/8/layout/hierarchy2"/>
    <dgm:cxn modelId="{2F95AA1D-1E67-4B7E-831E-A84A2E758A57}" type="presParOf" srcId="{411F8910-C198-4DA1-9C6D-7657A3DA63D0}" destId="{1A6E5DD2-B2D9-4DAA-BA63-EF37F586AFEC}" srcOrd="4" destOrd="0" presId="urn:microsoft.com/office/officeart/2005/8/layout/hierarchy2"/>
    <dgm:cxn modelId="{1573EB57-1A80-41DC-B8B1-3A7CB4DEB83A}" type="presParOf" srcId="{1A6E5DD2-B2D9-4DAA-BA63-EF37F586AFEC}" destId="{32B3F4C8-1551-4A21-B815-5FB51D3F662D}" srcOrd="0" destOrd="0" presId="urn:microsoft.com/office/officeart/2005/8/layout/hierarchy2"/>
    <dgm:cxn modelId="{998CF82B-3345-46ED-915E-B80AD0B4804B}" type="presParOf" srcId="{411F8910-C198-4DA1-9C6D-7657A3DA63D0}" destId="{8FC4F622-D2D3-4E62-8F1A-AA647961B5E9}" srcOrd="5" destOrd="0" presId="urn:microsoft.com/office/officeart/2005/8/layout/hierarchy2"/>
    <dgm:cxn modelId="{846C9CBC-5868-4B0E-972C-CE65C9C8831A}" type="presParOf" srcId="{8FC4F622-D2D3-4E62-8F1A-AA647961B5E9}" destId="{07026422-1BA5-4EB9-A714-894E993E9255}" srcOrd="0" destOrd="0" presId="urn:microsoft.com/office/officeart/2005/8/layout/hierarchy2"/>
    <dgm:cxn modelId="{8DB33146-FCB2-4C61-BDCB-0687688935B2}" type="presParOf" srcId="{8FC4F622-D2D3-4E62-8F1A-AA647961B5E9}" destId="{C3C92DAA-0491-4074-8985-34A8BAB45FE3}" srcOrd="1" destOrd="0" presId="urn:microsoft.com/office/officeart/2005/8/layout/hierarchy2"/>
    <dgm:cxn modelId="{4288565F-D7BE-40D2-9EC8-20E8D73B35B9}" type="presParOf" srcId="{C3C92DAA-0491-4074-8985-34A8BAB45FE3}" destId="{C0110DE4-1052-4E71-B75E-DBFB751C180B}" srcOrd="0" destOrd="0" presId="urn:microsoft.com/office/officeart/2005/8/layout/hierarchy2"/>
    <dgm:cxn modelId="{15C80007-7508-4D8D-B331-A7F20745FDFE}" type="presParOf" srcId="{C0110DE4-1052-4E71-B75E-DBFB751C180B}" destId="{B662D301-992D-4B08-B8F5-594F7CFACFF1}" srcOrd="0" destOrd="0" presId="urn:microsoft.com/office/officeart/2005/8/layout/hierarchy2"/>
    <dgm:cxn modelId="{07928D7A-8B84-41D1-96BE-B1535FDF8115}" type="presParOf" srcId="{C3C92DAA-0491-4074-8985-34A8BAB45FE3}" destId="{5A603362-FEEC-49FE-B91F-C0CCB78C5C2D}" srcOrd="1" destOrd="0" presId="urn:microsoft.com/office/officeart/2005/8/layout/hierarchy2"/>
    <dgm:cxn modelId="{4E7D8181-F4E3-465F-8B69-4B2FCBB6BC35}" type="presParOf" srcId="{5A603362-FEEC-49FE-B91F-C0CCB78C5C2D}" destId="{C8A99CDD-B31A-4F81-8D58-6174763AC681}" srcOrd="0" destOrd="0" presId="urn:microsoft.com/office/officeart/2005/8/layout/hierarchy2"/>
    <dgm:cxn modelId="{D41659A6-D90A-4BA1-B69E-269AA6910424}" type="presParOf" srcId="{5A603362-FEEC-49FE-B91F-C0CCB78C5C2D}" destId="{BD036D61-429E-47C5-93EE-1B5443E94040}" srcOrd="1" destOrd="0" presId="urn:microsoft.com/office/officeart/2005/8/layout/hierarchy2"/>
    <dgm:cxn modelId="{F5FDF158-CF0D-45B5-BE48-8D404D8CF787}" type="presParOf" srcId="{C3C92DAA-0491-4074-8985-34A8BAB45FE3}" destId="{E3A23C86-43B8-4363-962F-41011DE95459}" srcOrd="2" destOrd="0" presId="urn:microsoft.com/office/officeart/2005/8/layout/hierarchy2"/>
    <dgm:cxn modelId="{55FB5765-771B-4ACC-B8FF-64C77CA5C749}" type="presParOf" srcId="{E3A23C86-43B8-4363-962F-41011DE95459}" destId="{C6C371F1-D6BC-4991-AC80-5FA9D8C8A907}" srcOrd="0" destOrd="0" presId="urn:microsoft.com/office/officeart/2005/8/layout/hierarchy2"/>
    <dgm:cxn modelId="{133DB2DB-9033-47FE-BA07-E1C2989AA98A}" type="presParOf" srcId="{C3C92DAA-0491-4074-8985-34A8BAB45FE3}" destId="{D672366B-23AD-4B38-8D0D-BC9B6685C912}" srcOrd="3" destOrd="0" presId="urn:microsoft.com/office/officeart/2005/8/layout/hierarchy2"/>
    <dgm:cxn modelId="{71F5E5BF-B221-40B2-823B-6C296739D737}" type="presParOf" srcId="{D672366B-23AD-4B38-8D0D-BC9B6685C912}" destId="{9D46C6FD-411D-49CD-82CD-289F9B55A710}" srcOrd="0" destOrd="0" presId="urn:microsoft.com/office/officeart/2005/8/layout/hierarchy2"/>
    <dgm:cxn modelId="{2045DFCD-A436-405A-8903-194C4D1D80E2}" type="presParOf" srcId="{D672366B-23AD-4B38-8D0D-BC9B6685C912}" destId="{037B6134-049F-4915-AF20-2EAC2228AE4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957234F-E1CC-4FE4-A88C-B244269F2074}" type="doc">
      <dgm:prSet loTypeId="urn:microsoft.com/office/officeart/2005/8/layout/hierarchy2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03FA5A-8EB4-446E-B12B-979433922304}">
      <dgm:prSet phldrT="[Text]" custT="1"/>
      <dgm:spPr/>
      <dgm:t>
        <a:bodyPr/>
        <a:lstStyle/>
        <a:p>
          <a:r>
            <a:rPr lang="en-US" sz="2400" dirty="0" err="1" smtClean="0"/>
            <a:t>Penghasilan</a:t>
          </a:r>
          <a:r>
            <a:rPr lang="en-US" sz="2400" dirty="0" smtClean="0"/>
            <a:t> </a:t>
          </a:r>
          <a:r>
            <a:rPr lang="en-US" sz="2400" dirty="0" err="1" smtClean="0"/>
            <a:t>Bukan</a:t>
          </a:r>
          <a:r>
            <a:rPr lang="en-US" sz="2400" dirty="0" smtClean="0"/>
            <a:t> </a:t>
          </a:r>
          <a:r>
            <a:rPr lang="en-US" sz="2400" dirty="0" err="1" smtClean="0"/>
            <a:t>Pegawai</a:t>
          </a:r>
          <a:endParaRPr lang="en-US" sz="2400" dirty="0"/>
        </a:p>
      </dgm:t>
    </dgm:pt>
    <dgm:pt modelId="{47E0C54A-96EE-41F6-A936-B9DCF8E06345}" type="parTrans" cxnId="{C272C41A-3E19-4536-9D22-D28F6FEE00CF}">
      <dgm:prSet/>
      <dgm:spPr/>
      <dgm:t>
        <a:bodyPr/>
        <a:lstStyle/>
        <a:p>
          <a:endParaRPr lang="en-US"/>
        </a:p>
      </dgm:t>
    </dgm:pt>
    <dgm:pt modelId="{61D83483-DB4A-4B7E-8D4E-4405FF7DB8A2}" type="sibTrans" cxnId="{C272C41A-3E19-4536-9D22-D28F6FEE00CF}">
      <dgm:prSet/>
      <dgm:spPr/>
      <dgm:t>
        <a:bodyPr/>
        <a:lstStyle/>
        <a:p>
          <a:endParaRPr lang="en-US"/>
        </a:p>
      </dgm:t>
    </dgm:pt>
    <dgm:pt modelId="{45D768AF-7AB1-443F-8710-D14EFB5615CD}">
      <dgm:prSet phldrT="[Text]" custT="1"/>
      <dgm:spPr/>
      <dgm:t>
        <a:bodyPr/>
        <a:lstStyle/>
        <a:p>
          <a:r>
            <a:rPr lang="en-US" sz="2400" dirty="0" err="1" smtClean="0"/>
            <a:t>Bersifat</a:t>
          </a:r>
          <a:r>
            <a:rPr lang="en-US" sz="2400" dirty="0" smtClean="0"/>
            <a:t> </a:t>
          </a:r>
          <a:r>
            <a:rPr lang="en-US" sz="2400" dirty="0" err="1" smtClean="0"/>
            <a:t>Berkesinambungan</a:t>
          </a:r>
          <a:endParaRPr lang="en-US" sz="2400" dirty="0"/>
        </a:p>
      </dgm:t>
    </dgm:pt>
    <dgm:pt modelId="{6EB2F58B-E4F1-4807-8F31-CB6D4F131382}" type="parTrans" cxnId="{FA70ABDD-DF85-437B-916B-697A008E94C7}">
      <dgm:prSet custT="1"/>
      <dgm:spPr/>
      <dgm:t>
        <a:bodyPr/>
        <a:lstStyle/>
        <a:p>
          <a:endParaRPr lang="en-US" sz="900"/>
        </a:p>
      </dgm:t>
    </dgm:pt>
    <dgm:pt modelId="{1DA56548-A93B-4D64-9938-4298F4BB534E}" type="sibTrans" cxnId="{FA70ABDD-DF85-437B-916B-697A008E94C7}">
      <dgm:prSet/>
      <dgm:spPr/>
      <dgm:t>
        <a:bodyPr/>
        <a:lstStyle/>
        <a:p>
          <a:endParaRPr lang="en-US"/>
        </a:p>
      </dgm:t>
    </dgm:pt>
    <dgm:pt modelId="{4D1F40CB-41E9-48C5-85E8-9F2756A1D1B1}">
      <dgm:prSet phldrT="[Text]" custT="1"/>
      <dgm:spPr/>
      <dgm:t>
        <a:bodyPr/>
        <a:lstStyle/>
        <a:p>
          <a:r>
            <a:rPr lang="en-US" sz="2400" dirty="0" err="1" smtClean="0"/>
            <a:t>Bersifat</a:t>
          </a:r>
          <a:r>
            <a:rPr lang="en-US" sz="2400" dirty="0" smtClean="0"/>
            <a:t> </a:t>
          </a:r>
          <a:r>
            <a:rPr lang="en-US" sz="2400" dirty="0" err="1" smtClean="0"/>
            <a:t>Tidak</a:t>
          </a:r>
          <a:r>
            <a:rPr lang="en-US" sz="2400" dirty="0" smtClean="0"/>
            <a:t> </a:t>
          </a:r>
          <a:r>
            <a:rPr lang="en-US" sz="2400" dirty="0" err="1" smtClean="0"/>
            <a:t>Berkesinambungan</a:t>
          </a:r>
          <a:endParaRPr lang="en-US" sz="2400" dirty="0"/>
        </a:p>
      </dgm:t>
    </dgm:pt>
    <dgm:pt modelId="{5E9095A1-BAA0-40B2-B3BA-AD4808CE5F26}" type="parTrans" cxnId="{0E718A3A-649D-429F-9473-9D89694310C8}">
      <dgm:prSet custT="1"/>
      <dgm:spPr/>
      <dgm:t>
        <a:bodyPr/>
        <a:lstStyle/>
        <a:p>
          <a:endParaRPr lang="en-US" sz="700"/>
        </a:p>
      </dgm:t>
    </dgm:pt>
    <dgm:pt modelId="{1F539CC3-D38C-43F4-B03B-C8C080F00F1F}" type="sibTrans" cxnId="{0E718A3A-649D-429F-9473-9D89694310C8}">
      <dgm:prSet/>
      <dgm:spPr/>
      <dgm:t>
        <a:bodyPr/>
        <a:lstStyle/>
        <a:p>
          <a:endParaRPr lang="en-US"/>
        </a:p>
      </dgm:t>
    </dgm:pt>
    <dgm:pt modelId="{37D6EB4E-5563-43ED-9120-658CB71CC406}">
      <dgm:prSet phldrT="[Text]" custT="1"/>
      <dgm:spPr/>
      <dgm:t>
        <a:bodyPr/>
        <a:lstStyle/>
        <a:p>
          <a:r>
            <a:rPr lang="en-US" sz="2400" smtClean="0"/>
            <a:t>Memiliki NPWP dan berpenghasilan hanya dari satu pemberi kerja.</a:t>
          </a:r>
          <a:endParaRPr lang="en-US" sz="2400" dirty="0"/>
        </a:p>
      </dgm:t>
    </dgm:pt>
    <dgm:pt modelId="{51097530-0993-459A-9EB8-20D0C1368A6E}" type="parTrans" cxnId="{50A43CB0-B2CF-4D3A-B4BD-F76E3C2638BE}">
      <dgm:prSet custT="1"/>
      <dgm:spPr/>
      <dgm:t>
        <a:bodyPr/>
        <a:lstStyle/>
        <a:p>
          <a:endParaRPr lang="en-US" sz="700"/>
        </a:p>
      </dgm:t>
    </dgm:pt>
    <dgm:pt modelId="{1409D7CD-F1CA-43BC-A9B2-56952D957EAE}" type="sibTrans" cxnId="{50A43CB0-B2CF-4D3A-B4BD-F76E3C2638BE}">
      <dgm:prSet/>
      <dgm:spPr/>
      <dgm:t>
        <a:bodyPr/>
        <a:lstStyle/>
        <a:p>
          <a:endParaRPr lang="en-US"/>
        </a:p>
      </dgm:t>
    </dgm:pt>
    <dgm:pt modelId="{FD775C6A-B8C5-4D00-88F7-02B394B824FC}">
      <dgm:prSet phldrT="[Text]" custT="1"/>
      <dgm:spPr/>
      <dgm:t>
        <a:bodyPr/>
        <a:lstStyle/>
        <a:p>
          <a:r>
            <a:rPr lang="en-US" sz="2400" smtClean="0"/>
            <a:t>Berpenghasilan lebih dari satu pemberi kerja.</a:t>
          </a:r>
          <a:endParaRPr lang="en-US" sz="2400" dirty="0" smtClean="0"/>
        </a:p>
      </dgm:t>
    </dgm:pt>
    <dgm:pt modelId="{568F5F8E-A9C3-4E64-97DB-8D6C175A9D8E}" type="parTrans" cxnId="{C97D0E36-76B4-46CF-B521-A83744E53605}">
      <dgm:prSet custT="1"/>
      <dgm:spPr/>
      <dgm:t>
        <a:bodyPr/>
        <a:lstStyle/>
        <a:p>
          <a:endParaRPr lang="en-US" sz="700"/>
        </a:p>
      </dgm:t>
    </dgm:pt>
    <dgm:pt modelId="{828FA637-70D9-4D2B-86E5-E19645ADB842}" type="sibTrans" cxnId="{C97D0E36-76B4-46CF-B521-A83744E53605}">
      <dgm:prSet/>
      <dgm:spPr/>
      <dgm:t>
        <a:bodyPr/>
        <a:lstStyle/>
        <a:p>
          <a:endParaRPr lang="en-US"/>
        </a:p>
      </dgm:t>
    </dgm:pt>
    <dgm:pt modelId="{3BBD17C3-F018-4377-97EB-02B763035F40}">
      <dgm:prSet phldrT="[Text]" custT="1"/>
      <dgm:spPr/>
      <dgm:t>
        <a:bodyPr/>
        <a:lstStyle/>
        <a:p>
          <a:r>
            <a:rPr lang="en-US" sz="2400" dirty="0" smtClean="0"/>
            <a:t>DPP = 50% x </a:t>
          </a:r>
          <a:r>
            <a:rPr lang="en-US" sz="2400" dirty="0" err="1" smtClean="0"/>
            <a:t>Penghasilan</a:t>
          </a:r>
          <a:r>
            <a:rPr lang="en-US" sz="2400" dirty="0" smtClean="0"/>
            <a:t> </a:t>
          </a:r>
          <a:r>
            <a:rPr lang="en-US" sz="2400" dirty="0" err="1" smtClean="0"/>
            <a:t>bruto</a:t>
          </a:r>
          <a:endParaRPr lang="en-US" sz="2400" dirty="0"/>
        </a:p>
      </dgm:t>
    </dgm:pt>
    <dgm:pt modelId="{A74110E4-9AA7-40E4-BA74-C87CA8CF4553}" type="parTrans" cxnId="{1AA33953-0077-4C69-8CB8-5D0735A59EFB}">
      <dgm:prSet custT="1"/>
      <dgm:spPr/>
      <dgm:t>
        <a:bodyPr/>
        <a:lstStyle/>
        <a:p>
          <a:endParaRPr lang="en-US" sz="700"/>
        </a:p>
      </dgm:t>
    </dgm:pt>
    <dgm:pt modelId="{AB1810A4-25A1-4D1B-90AC-B140DAE7E19B}" type="sibTrans" cxnId="{1AA33953-0077-4C69-8CB8-5D0735A59EFB}">
      <dgm:prSet/>
      <dgm:spPr/>
      <dgm:t>
        <a:bodyPr/>
        <a:lstStyle/>
        <a:p>
          <a:endParaRPr lang="en-US"/>
        </a:p>
      </dgm:t>
    </dgm:pt>
    <dgm:pt modelId="{E096BC55-C194-4D03-BA3E-B0E713EC18E0}">
      <dgm:prSet phldrT="[Text]" custT="1"/>
      <dgm:spPr/>
      <dgm:t>
        <a:bodyPr/>
        <a:lstStyle/>
        <a:p>
          <a:r>
            <a:rPr lang="en-US" sz="2400" dirty="0" smtClean="0"/>
            <a:t>DPP = 50% x </a:t>
          </a:r>
          <a:r>
            <a:rPr lang="en-US" sz="2400" dirty="0" err="1" smtClean="0"/>
            <a:t>Penghasilan</a:t>
          </a:r>
          <a:r>
            <a:rPr lang="en-US" sz="2400" dirty="0" smtClean="0"/>
            <a:t> </a:t>
          </a:r>
          <a:r>
            <a:rPr lang="en-US" sz="2400" dirty="0" err="1" smtClean="0"/>
            <a:t>bruto</a:t>
          </a:r>
          <a:endParaRPr lang="en-US" sz="2400" dirty="0" smtClean="0"/>
        </a:p>
      </dgm:t>
    </dgm:pt>
    <dgm:pt modelId="{5788D2AA-02D9-42BF-A9B5-AB40AB1F6C69}" type="parTrans" cxnId="{B84863F7-5A45-4DB1-9911-3FD6D9B47766}">
      <dgm:prSet custT="1"/>
      <dgm:spPr/>
      <dgm:t>
        <a:bodyPr/>
        <a:lstStyle/>
        <a:p>
          <a:endParaRPr lang="en-US" sz="700"/>
        </a:p>
      </dgm:t>
    </dgm:pt>
    <dgm:pt modelId="{E280B5E8-DBC6-4C7B-B776-A6ED46815BB1}" type="sibTrans" cxnId="{B84863F7-5A45-4DB1-9911-3FD6D9B47766}">
      <dgm:prSet/>
      <dgm:spPr/>
      <dgm:t>
        <a:bodyPr/>
        <a:lstStyle/>
        <a:p>
          <a:endParaRPr lang="en-US"/>
        </a:p>
      </dgm:t>
    </dgm:pt>
    <dgm:pt modelId="{FCA5D132-3D70-4A2A-9121-5ECD623A2F45}">
      <dgm:prSet phldrT="[Text]" custT="1"/>
      <dgm:spPr/>
      <dgm:t>
        <a:bodyPr/>
        <a:lstStyle/>
        <a:p>
          <a:r>
            <a:rPr lang="en-US" sz="2400" dirty="0" smtClean="0"/>
            <a:t>DPP = 50% x </a:t>
          </a:r>
          <a:r>
            <a:rPr lang="en-US" sz="2400" dirty="0" err="1" smtClean="0"/>
            <a:t>Penghasilan</a:t>
          </a:r>
          <a:r>
            <a:rPr lang="en-US" sz="2400" dirty="0" smtClean="0"/>
            <a:t> </a:t>
          </a:r>
          <a:r>
            <a:rPr lang="en-US" sz="2400" dirty="0" err="1" smtClean="0"/>
            <a:t>bruto</a:t>
          </a:r>
          <a:r>
            <a:rPr lang="en-US" sz="2400" dirty="0" smtClean="0"/>
            <a:t> – PTKP </a:t>
          </a:r>
          <a:r>
            <a:rPr lang="en-US" sz="2400" dirty="0" err="1" smtClean="0"/>
            <a:t>Bulanan</a:t>
          </a:r>
          <a:endParaRPr lang="en-US" sz="2400" dirty="0"/>
        </a:p>
      </dgm:t>
    </dgm:pt>
    <dgm:pt modelId="{7C772CC0-543B-4822-A7DD-AA4BF8F8835C}" type="parTrans" cxnId="{A96E5613-4B78-4D68-943A-84FFFCD32333}">
      <dgm:prSet/>
      <dgm:spPr/>
      <dgm:t>
        <a:bodyPr/>
        <a:lstStyle/>
        <a:p>
          <a:endParaRPr lang="en-US"/>
        </a:p>
      </dgm:t>
    </dgm:pt>
    <dgm:pt modelId="{65E7ED52-863B-4BCC-812A-D95F878304EF}" type="sibTrans" cxnId="{A96E5613-4B78-4D68-943A-84FFFCD32333}">
      <dgm:prSet/>
      <dgm:spPr/>
      <dgm:t>
        <a:bodyPr/>
        <a:lstStyle/>
        <a:p>
          <a:endParaRPr lang="en-US"/>
        </a:p>
      </dgm:t>
    </dgm:pt>
    <dgm:pt modelId="{A2B0C7BD-C6E6-45A7-A564-9BA714340B9F}" type="pres">
      <dgm:prSet presAssocID="{5957234F-E1CC-4FE4-A88C-B244269F207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8BBEE3-BFF4-4593-823B-57ECDED1CDF8}" type="pres">
      <dgm:prSet presAssocID="{9803FA5A-8EB4-446E-B12B-979433922304}" presName="root1" presStyleCnt="0"/>
      <dgm:spPr/>
      <dgm:t>
        <a:bodyPr/>
        <a:lstStyle/>
        <a:p>
          <a:endParaRPr lang="en-US"/>
        </a:p>
      </dgm:t>
    </dgm:pt>
    <dgm:pt modelId="{B2949B46-A953-4CDF-AF1A-6B1A7292EB3E}" type="pres">
      <dgm:prSet presAssocID="{9803FA5A-8EB4-446E-B12B-979433922304}" presName="LevelOneTextNode" presStyleLbl="node0" presStyleIdx="0" presStyleCnt="1" custScaleX="239063" custScaleY="1614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1F8910-C198-4DA1-9C6D-7657A3DA63D0}" type="pres">
      <dgm:prSet presAssocID="{9803FA5A-8EB4-446E-B12B-979433922304}" presName="level2hierChild" presStyleCnt="0"/>
      <dgm:spPr/>
      <dgm:t>
        <a:bodyPr/>
        <a:lstStyle/>
        <a:p>
          <a:endParaRPr lang="en-US"/>
        </a:p>
      </dgm:t>
    </dgm:pt>
    <dgm:pt modelId="{5FE668BC-072B-4241-839F-46E0524299F2}" type="pres">
      <dgm:prSet presAssocID="{6EB2F58B-E4F1-4807-8F31-CB6D4F131382}" presName="conn2-1" presStyleLbl="parChTrans1D2" presStyleIdx="0" presStyleCnt="2" custScaleX="2000000" custScaleY="161410"/>
      <dgm:spPr/>
      <dgm:t>
        <a:bodyPr/>
        <a:lstStyle/>
        <a:p>
          <a:endParaRPr lang="en-US"/>
        </a:p>
      </dgm:t>
    </dgm:pt>
    <dgm:pt modelId="{69EA8723-42CC-43CF-B02B-060422DDE401}" type="pres">
      <dgm:prSet presAssocID="{6EB2F58B-E4F1-4807-8F31-CB6D4F131382}" presName="connTx" presStyleLbl="parChTrans1D2" presStyleIdx="0" presStyleCnt="2"/>
      <dgm:spPr/>
      <dgm:t>
        <a:bodyPr/>
        <a:lstStyle/>
        <a:p>
          <a:endParaRPr lang="en-US"/>
        </a:p>
      </dgm:t>
    </dgm:pt>
    <dgm:pt modelId="{EC332F9F-86E0-4E36-B92E-7E978462DF87}" type="pres">
      <dgm:prSet presAssocID="{45D768AF-7AB1-443F-8710-D14EFB5615CD}" presName="root2" presStyleCnt="0"/>
      <dgm:spPr/>
      <dgm:t>
        <a:bodyPr/>
        <a:lstStyle/>
        <a:p>
          <a:endParaRPr lang="en-US"/>
        </a:p>
      </dgm:t>
    </dgm:pt>
    <dgm:pt modelId="{767A60EC-7709-4782-8E21-C9C589A3FF3F}" type="pres">
      <dgm:prSet presAssocID="{45D768AF-7AB1-443F-8710-D14EFB5615CD}" presName="LevelTwoTextNode" presStyleLbl="node2" presStyleIdx="0" presStyleCnt="2" custScaleX="239063" custScaleY="3125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60B723-EA61-41D3-B7BF-1FA914D2C719}" type="pres">
      <dgm:prSet presAssocID="{45D768AF-7AB1-443F-8710-D14EFB5615CD}" presName="level3hierChild" presStyleCnt="0"/>
      <dgm:spPr/>
      <dgm:t>
        <a:bodyPr/>
        <a:lstStyle/>
        <a:p>
          <a:endParaRPr lang="en-US"/>
        </a:p>
      </dgm:t>
    </dgm:pt>
    <dgm:pt modelId="{EBC5F529-362F-4511-ADE3-FD6BCB8EA9FD}" type="pres">
      <dgm:prSet presAssocID="{51097530-0993-459A-9EB8-20D0C1368A6E}" presName="conn2-1" presStyleLbl="parChTrans1D3" presStyleIdx="0" presStyleCnt="3" custScaleX="2000000" custScaleY="161410"/>
      <dgm:spPr/>
      <dgm:t>
        <a:bodyPr/>
        <a:lstStyle/>
        <a:p>
          <a:endParaRPr lang="en-US"/>
        </a:p>
      </dgm:t>
    </dgm:pt>
    <dgm:pt modelId="{2CC653DD-8757-4C5E-B995-4105CA19A54C}" type="pres">
      <dgm:prSet presAssocID="{51097530-0993-459A-9EB8-20D0C1368A6E}" presName="connTx" presStyleLbl="parChTrans1D3" presStyleIdx="0" presStyleCnt="3"/>
      <dgm:spPr/>
      <dgm:t>
        <a:bodyPr/>
        <a:lstStyle/>
        <a:p>
          <a:endParaRPr lang="en-US"/>
        </a:p>
      </dgm:t>
    </dgm:pt>
    <dgm:pt modelId="{577833AC-876F-4143-965A-1582C4725710}" type="pres">
      <dgm:prSet presAssocID="{37D6EB4E-5563-43ED-9120-658CB71CC406}" presName="root2" presStyleCnt="0"/>
      <dgm:spPr/>
      <dgm:t>
        <a:bodyPr/>
        <a:lstStyle/>
        <a:p>
          <a:endParaRPr lang="en-US"/>
        </a:p>
      </dgm:t>
    </dgm:pt>
    <dgm:pt modelId="{8E48DDBF-D926-4464-82AF-1A0F71A4F6F6}" type="pres">
      <dgm:prSet presAssocID="{37D6EB4E-5563-43ED-9120-658CB71CC406}" presName="LevelTwoTextNode" presStyleLbl="node3" presStyleIdx="0" presStyleCnt="3" custScaleX="239063" custScaleY="3945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5AF702-41C0-430C-A4A5-C63B06C8AE01}" type="pres">
      <dgm:prSet presAssocID="{37D6EB4E-5563-43ED-9120-658CB71CC406}" presName="level3hierChild" presStyleCnt="0"/>
      <dgm:spPr/>
      <dgm:t>
        <a:bodyPr/>
        <a:lstStyle/>
        <a:p>
          <a:endParaRPr lang="en-US"/>
        </a:p>
      </dgm:t>
    </dgm:pt>
    <dgm:pt modelId="{9B462DA9-CEB5-4797-A8FE-8DCCC3EA3D0B}" type="pres">
      <dgm:prSet presAssocID="{7C772CC0-543B-4822-A7DD-AA4BF8F8835C}" presName="conn2-1" presStyleLbl="parChTrans1D4" presStyleIdx="0" presStyleCnt="2"/>
      <dgm:spPr/>
      <dgm:t>
        <a:bodyPr/>
        <a:lstStyle/>
        <a:p>
          <a:endParaRPr lang="en-US"/>
        </a:p>
      </dgm:t>
    </dgm:pt>
    <dgm:pt modelId="{7A005BA0-F584-40A4-91E1-8DB0C4420E82}" type="pres">
      <dgm:prSet presAssocID="{7C772CC0-543B-4822-A7DD-AA4BF8F8835C}" presName="connTx" presStyleLbl="parChTrans1D4" presStyleIdx="0" presStyleCnt="2"/>
      <dgm:spPr/>
      <dgm:t>
        <a:bodyPr/>
        <a:lstStyle/>
        <a:p>
          <a:endParaRPr lang="en-US"/>
        </a:p>
      </dgm:t>
    </dgm:pt>
    <dgm:pt modelId="{D3FAA1E2-C779-4B9D-8449-2C6E5C449158}" type="pres">
      <dgm:prSet presAssocID="{FCA5D132-3D70-4A2A-9121-5ECD623A2F45}" presName="root2" presStyleCnt="0"/>
      <dgm:spPr/>
      <dgm:t>
        <a:bodyPr/>
        <a:lstStyle/>
        <a:p>
          <a:endParaRPr lang="en-US"/>
        </a:p>
      </dgm:t>
    </dgm:pt>
    <dgm:pt modelId="{436183C0-EC72-4944-9E60-6D3B0DF47FDA}" type="pres">
      <dgm:prSet presAssocID="{FCA5D132-3D70-4A2A-9121-5ECD623A2F45}" presName="LevelTwoTextNode" presStyleLbl="node4" presStyleIdx="0" presStyleCnt="2" custScaleX="237762" custScaleY="2449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0AEF0B-961D-467E-AD46-291D3451F377}" type="pres">
      <dgm:prSet presAssocID="{FCA5D132-3D70-4A2A-9121-5ECD623A2F45}" presName="level3hierChild" presStyleCnt="0"/>
      <dgm:spPr/>
      <dgm:t>
        <a:bodyPr/>
        <a:lstStyle/>
        <a:p>
          <a:endParaRPr lang="en-US"/>
        </a:p>
      </dgm:t>
    </dgm:pt>
    <dgm:pt modelId="{54E282B9-70F5-424F-9BCE-7D59033D3F31}" type="pres">
      <dgm:prSet presAssocID="{568F5F8E-A9C3-4E64-97DB-8D6C175A9D8E}" presName="conn2-1" presStyleLbl="parChTrans1D3" presStyleIdx="1" presStyleCnt="3" custScaleX="2000000" custScaleY="161410"/>
      <dgm:spPr/>
      <dgm:t>
        <a:bodyPr/>
        <a:lstStyle/>
        <a:p>
          <a:endParaRPr lang="en-US"/>
        </a:p>
      </dgm:t>
    </dgm:pt>
    <dgm:pt modelId="{D97A346F-E213-4C65-8CCB-0A9678969EE9}" type="pres">
      <dgm:prSet presAssocID="{568F5F8E-A9C3-4E64-97DB-8D6C175A9D8E}" presName="connTx" presStyleLbl="parChTrans1D3" presStyleIdx="1" presStyleCnt="3"/>
      <dgm:spPr/>
      <dgm:t>
        <a:bodyPr/>
        <a:lstStyle/>
        <a:p>
          <a:endParaRPr lang="en-US"/>
        </a:p>
      </dgm:t>
    </dgm:pt>
    <dgm:pt modelId="{060D36CD-C53E-4601-A734-65034CC35B91}" type="pres">
      <dgm:prSet presAssocID="{FD775C6A-B8C5-4D00-88F7-02B394B824FC}" presName="root2" presStyleCnt="0"/>
      <dgm:spPr/>
      <dgm:t>
        <a:bodyPr/>
        <a:lstStyle/>
        <a:p>
          <a:endParaRPr lang="en-US"/>
        </a:p>
      </dgm:t>
    </dgm:pt>
    <dgm:pt modelId="{F9FCB5C5-541E-4721-8936-A1DCFDF39493}" type="pres">
      <dgm:prSet presAssocID="{FD775C6A-B8C5-4D00-88F7-02B394B824FC}" presName="LevelTwoTextNode" presStyleLbl="node3" presStyleIdx="1" presStyleCnt="3" custScaleX="239063" custScaleY="2841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0C4B24-B303-40A1-B9A1-7890899F9C34}" type="pres">
      <dgm:prSet presAssocID="{FD775C6A-B8C5-4D00-88F7-02B394B824FC}" presName="level3hierChild" presStyleCnt="0"/>
      <dgm:spPr/>
      <dgm:t>
        <a:bodyPr/>
        <a:lstStyle/>
        <a:p>
          <a:endParaRPr lang="en-US"/>
        </a:p>
      </dgm:t>
    </dgm:pt>
    <dgm:pt modelId="{4E5FA89B-E5EE-4D45-AA1A-48612E50CA1C}" type="pres">
      <dgm:prSet presAssocID="{A74110E4-9AA7-40E4-BA74-C87CA8CF4553}" presName="conn2-1" presStyleLbl="parChTrans1D4" presStyleIdx="1" presStyleCnt="2" custScaleX="2000000" custScaleY="161410"/>
      <dgm:spPr/>
      <dgm:t>
        <a:bodyPr/>
        <a:lstStyle/>
        <a:p>
          <a:endParaRPr lang="en-US"/>
        </a:p>
      </dgm:t>
    </dgm:pt>
    <dgm:pt modelId="{7F67FF48-EBB7-4F7D-92A2-7FBADA2D93ED}" type="pres">
      <dgm:prSet presAssocID="{A74110E4-9AA7-40E4-BA74-C87CA8CF4553}" presName="connTx" presStyleLbl="parChTrans1D4" presStyleIdx="1" presStyleCnt="2"/>
      <dgm:spPr/>
      <dgm:t>
        <a:bodyPr/>
        <a:lstStyle/>
        <a:p>
          <a:endParaRPr lang="en-US"/>
        </a:p>
      </dgm:t>
    </dgm:pt>
    <dgm:pt modelId="{8E37B8DD-F7D8-4298-A1AD-967733398CF6}" type="pres">
      <dgm:prSet presAssocID="{3BBD17C3-F018-4377-97EB-02B763035F40}" presName="root2" presStyleCnt="0"/>
      <dgm:spPr/>
      <dgm:t>
        <a:bodyPr/>
        <a:lstStyle/>
        <a:p>
          <a:endParaRPr lang="en-US"/>
        </a:p>
      </dgm:t>
    </dgm:pt>
    <dgm:pt modelId="{8D35B1E6-A24E-47A7-A64C-4F0538B703C6}" type="pres">
      <dgm:prSet presAssocID="{3BBD17C3-F018-4377-97EB-02B763035F40}" presName="LevelTwoTextNode" presStyleLbl="node4" presStyleIdx="1" presStyleCnt="2" custScaleX="239063" custScaleY="1614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83C4C1-37C9-4138-9B76-6DD1010D621D}" type="pres">
      <dgm:prSet presAssocID="{3BBD17C3-F018-4377-97EB-02B763035F40}" presName="level3hierChild" presStyleCnt="0"/>
      <dgm:spPr/>
      <dgm:t>
        <a:bodyPr/>
        <a:lstStyle/>
        <a:p>
          <a:endParaRPr lang="en-US"/>
        </a:p>
      </dgm:t>
    </dgm:pt>
    <dgm:pt modelId="{16A77EC9-7209-4014-AD26-A5EE3A71086F}" type="pres">
      <dgm:prSet presAssocID="{5E9095A1-BAA0-40B2-B3BA-AD4808CE5F26}" presName="conn2-1" presStyleLbl="parChTrans1D2" presStyleIdx="1" presStyleCnt="2" custScaleX="2000000" custScaleY="161410"/>
      <dgm:spPr/>
      <dgm:t>
        <a:bodyPr/>
        <a:lstStyle/>
        <a:p>
          <a:endParaRPr lang="en-US"/>
        </a:p>
      </dgm:t>
    </dgm:pt>
    <dgm:pt modelId="{9A723868-A53E-4E6D-91FA-E579DC6FC8C5}" type="pres">
      <dgm:prSet presAssocID="{5E9095A1-BAA0-40B2-B3BA-AD4808CE5F26}" presName="connTx" presStyleLbl="parChTrans1D2" presStyleIdx="1" presStyleCnt="2"/>
      <dgm:spPr/>
      <dgm:t>
        <a:bodyPr/>
        <a:lstStyle/>
        <a:p>
          <a:endParaRPr lang="en-US"/>
        </a:p>
      </dgm:t>
    </dgm:pt>
    <dgm:pt modelId="{A8215E34-0EEF-4122-8A0B-91DFCC9CD94B}" type="pres">
      <dgm:prSet presAssocID="{4D1F40CB-41E9-48C5-85E8-9F2756A1D1B1}" presName="root2" presStyleCnt="0"/>
      <dgm:spPr/>
      <dgm:t>
        <a:bodyPr/>
        <a:lstStyle/>
        <a:p>
          <a:endParaRPr lang="en-US"/>
        </a:p>
      </dgm:t>
    </dgm:pt>
    <dgm:pt modelId="{CE9FE3E6-9BFE-4214-A7B7-0614FCEBC3EB}" type="pres">
      <dgm:prSet presAssocID="{4D1F40CB-41E9-48C5-85E8-9F2756A1D1B1}" presName="LevelTwoTextNode" presStyleLbl="node2" presStyleIdx="1" presStyleCnt="2" custScaleX="239063" custScaleY="3125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8933CF-6C32-4002-812E-14DA33A1C554}" type="pres">
      <dgm:prSet presAssocID="{4D1F40CB-41E9-48C5-85E8-9F2756A1D1B1}" presName="level3hierChild" presStyleCnt="0"/>
      <dgm:spPr/>
      <dgm:t>
        <a:bodyPr/>
        <a:lstStyle/>
        <a:p>
          <a:endParaRPr lang="en-US"/>
        </a:p>
      </dgm:t>
    </dgm:pt>
    <dgm:pt modelId="{4DD62642-7AF1-4353-AA1B-3D105235DACB}" type="pres">
      <dgm:prSet presAssocID="{5788D2AA-02D9-42BF-A9B5-AB40AB1F6C69}" presName="conn2-1" presStyleLbl="parChTrans1D3" presStyleIdx="2" presStyleCnt="3" custScaleX="2000000" custScaleY="161410"/>
      <dgm:spPr/>
      <dgm:t>
        <a:bodyPr/>
        <a:lstStyle/>
        <a:p>
          <a:endParaRPr lang="en-US"/>
        </a:p>
      </dgm:t>
    </dgm:pt>
    <dgm:pt modelId="{AFB134ED-5800-4A99-BF32-8B13B1F5B4A1}" type="pres">
      <dgm:prSet presAssocID="{5788D2AA-02D9-42BF-A9B5-AB40AB1F6C69}" presName="connTx" presStyleLbl="parChTrans1D3" presStyleIdx="2" presStyleCnt="3"/>
      <dgm:spPr/>
      <dgm:t>
        <a:bodyPr/>
        <a:lstStyle/>
        <a:p>
          <a:endParaRPr lang="en-US"/>
        </a:p>
      </dgm:t>
    </dgm:pt>
    <dgm:pt modelId="{189D8173-1765-494E-9B82-7ACBC2F13C00}" type="pres">
      <dgm:prSet presAssocID="{E096BC55-C194-4D03-BA3E-B0E713EC18E0}" presName="root2" presStyleCnt="0"/>
      <dgm:spPr/>
      <dgm:t>
        <a:bodyPr/>
        <a:lstStyle/>
        <a:p>
          <a:endParaRPr lang="en-US"/>
        </a:p>
      </dgm:t>
    </dgm:pt>
    <dgm:pt modelId="{E2D804D2-D4DA-4943-B95B-70B0695AFF09}" type="pres">
      <dgm:prSet presAssocID="{E096BC55-C194-4D03-BA3E-B0E713EC18E0}" presName="LevelTwoTextNode" presStyleLbl="node3" presStyleIdx="2" presStyleCnt="3" custScaleX="239063" custScaleY="1614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654A9E-D699-4840-B5C7-6928D87CF6B1}" type="pres">
      <dgm:prSet presAssocID="{E096BC55-C194-4D03-BA3E-B0E713EC18E0}" presName="level3hierChild" presStyleCnt="0"/>
      <dgm:spPr/>
      <dgm:t>
        <a:bodyPr/>
        <a:lstStyle/>
        <a:p>
          <a:endParaRPr lang="en-US"/>
        </a:p>
      </dgm:t>
    </dgm:pt>
  </dgm:ptLst>
  <dgm:cxnLst>
    <dgm:cxn modelId="{F073865A-8BD1-408B-A0C5-919BF9EDBB6E}" type="presOf" srcId="{45D768AF-7AB1-443F-8710-D14EFB5615CD}" destId="{767A60EC-7709-4782-8E21-C9C589A3FF3F}" srcOrd="0" destOrd="0" presId="urn:microsoft.com/office/officeart/2005/8/layout/hierarchy2"/>
    <dgm:cxn modelId="{952CDB2B-88B6-4802-B746-EB6B5ACF98D2}" type="presOf" srcId="{FCA5D132-3D70-4A2A-9121-5ECD623A2F45}" destId="{436183C0-EC72-4944-9E60-6D3B0DF47FDA}" srcOrd="0" destOrd="0" presId="urn:microsoft.com/office/officeart/2005/8/layout/hierarchy2"/>
    <dgm:cxn modelId="{B6BC0C0D-CA55-46B1-900C-2C9B130C1E73}" type="presOf" srcId="{568F5F8E-A9C3-4E64-97DB-8D6C175A9D8E}" destId="{54E282B9-70F5-424F-9BCE-7D59033D3F31}" srcOrd="0" destOrd="0" presId="urn:microsoft.com/office/officeart/2005/8/layout/hierarchy2"/>
    <dgm:cxn modelId="{A0ECF594-2793-45EF-9196-EE4C8CF41914}" type="presOf" srcId="{5788D2AA-02D9-42BF-A9B5-AB40AB1F6C69}" destId="{AFB134ED-5800-4A99-BF32-8B13B1F5B4A1}" srcOrd="1" destOrd="0" presId="urn:microsoft.com/office/officeart/2005/8/layout/hierarchy2"/>
    <dgm:cxn modelId="{C794548E-8044-4D84-9AC0-C537A3B7D89F}" type="presOf" srcId="{37D6EB4E-5563-43ED-9120-658CB71CC406}" destId="{8E48DDBF-D926-4464-82AF-1A0F71A4F6F6}" srcOrd="0" destOrd="0" presId="urn:microsoft.com/office/officeart/2005/8/layout/hierarchy2"/>
    <dgm:cxn modelId="{1AA33953-0077-4C69-8CB8-5D0735A59EFB}" srcId="{FD775C6A-B8C5-4D00-88F7-02B394B824FC}" destId="{3BBD17C3-F018-4377-97EB-02B763035F40}" srcOrd="0" destOrd="0" parTransId="{A74110E4-9AA7-40E4-BA74-C87CA8CF4553}" sibTransId="{AB1810A4-25A1-4D1B-90AC-B140DAE7E19B}"/>
    <dgm:cxn modelId="{9CA7F3A6-6BC5-45CB-A4B1-4C94BD674239}" type="presOf" srcId="{6EB2F58B-E4F1-4807-8F31-CB6D4F131382}" destId="{5FE668BC-072B-4241-839F-46E0524299F2}" srcOrd="0" destOrd="0" presId="urn:microsoft.com/office/officeart/2005/8/layout/hierarchy2"/>
    <dgm:cxn modelId="{56E7C237-5FE1-426C-BE1A-13DED1FAE366}" type="presOf" srcId="{4D1F40CB-41E9-48C5-85E8-9F2756A1D1B1}" destId="{CE9FE3E6-9BFE-4214-A7B7-0614FCEBC3EB}" srcOrd="0" destOrd="0" presId="urn:microsoft.com/office/officeart/2005/8/layout/hierarchy2"/>
    <dgm:cxn modelId="{C272C41A-3E19-4536-9D22-D28F6FEE00CF}" srcId="{5957234F-E1CC-4FE4-A88C-B244269F2074}" destId="{9803FA5A-8EB4-446E-B12B-979433922304}" srcOrd="0" destOrd="0" parTransId="{47E0C54A-96EE-41F6-A936-B9DCF8E06345}" sibTransId="{61D83483-DB4A-4B7E-8D4E-4405FF7DB8A2}"/>
    <dgm:cxn modelId="{232C53D8-D5CA-4559-AC1F-7A8E931286EF}" type="presOf" srcId="{E096BC55-C194-4D03-BA3E-B0E713EC18E0}" destId="{E2D804D2-D4DA-4943-B95B-70B0695AFF09}" srcOrd="0" destOrd="0" presId="urn:microsoft.com/office/officeart/2005/8/layout/hierarchy2"/>
    <dgm:cxn modelId="{0E718A3A-649D-429F-9473-9D89694310C8}" srcId="{9803FA5A-8EB4-446E-B12B-979433922304}" destId="{4D1F40CB-41E9-48C5-85E8-9F2756A1D1B1}" srcOrd="1" destOrd="0" parTransId="{5E9095A1-BAA0-40B2-B3BA-AD4808CE5F26}" sibTransId="{1F539CC3-D38C-43F4-B03B-C8C080F00F1F}"/>
    <dgm:cxn modelId="{C97D0E36-76B4-46CF-B521-A83744E53605}" srcId="{45D768AF-7AB1-443F-8710-D14EFB5615CD}" destId="{FD775C6A-B8C5-4D00-88F7-02B394B824FC}" srcOrd="1" destOrd="0" parTransId="{568F5F8E-A9C3-4E64-97DB-8D6C175A9D8E}" sibTransId="{828FA637-70D9-4D2B-86E5-E19645ADB842}"/>
    <dgm:cxn modelId="{39A9FA4D-ED60-497C-A275-44C0CBB14C5E}" type="presOf" srcId="{9803FA5A-8EB4-446E-B12B-979433922304}" destId="{B2949B46-A953-4CDF-AF1A-6B1A7292EB3E}" srcOrd="0" destOrd="0" presId="urn:microsoft.com/office/officeart/2005/8/layout/hierarchy2"/>
    <dgm:cxn modelId="{6B64EB3E-B126-454A-9317-DE74A8243E3A}" type="presOf" srcId="{FD775C6A-B8C5-4D00-88F7-02B394B824FC}" destId="{F9FCB5C5-541E-4721-8936-A1DCFDF39493}" srcOrd="0" destOrd="0" presId="urn:microsoft.com/office/officeart/2005/8/layout/hierarchy2"/>
    <dgm:cxn modelId="{FA70ABDD-DF85-437B-916B-697A008E94C7}" srcId="{9803FA5A-8EB4-446E-B12B-979433922304}" destId="{45D768AF-7AB1-443F-8710-D14EFB5615CD}" srcOrd="0" destOrd="0" parTransId="{6EB2F58B-E4F1-4807-8F31-CB6D4F131382}" sibTransId="{1DA56548-A93B-4D64-9938-4298F4BB534E}"/>
    <dgm:cxn modelId="{BCDC6A41-78C6-4FA4-BC44-E21DF14B5669}" type="presOf" srcId="{3BBD17C3-F018-4377-97EB-02B763035F40}" destId="{8D35B1E6-A24E-47A7-A64C-4F0538B703C6}" srcOrd="0" destOrd="0" presId="urn:microsoft.com/office/officeart/2005/8/layout/hierarchy2"/>
    <dgm:cxn modelId="{95C5C438-C269-4A47-8B42-F2B6A717973B}" type="presOf" srcId="{5E9095A1-BAA0-40B2-B3BA-AD4808CE5F26}" destId="{16A77EC9-7209-4014-AD26-A5EE3A71086F}" srcOrd="0" destOrd="0" presId="urn:microsoft.com/office/officeart/2005/8/layout/hierarchy2"/>
    <dgm:cxn modelId="{8F4A4114-6965-48DC-8557-E0A1379514D1}" type="presOf" srcId="{A74110E4-9AA7-40E4-BA74-C87CA8CF4553}" destId="{4E5FA89B-E5EE-4D45-AA1A-48612E50CA1C}" srcOrd="0" destOrd="0" presId="urn:microsoft.com/office/officeart/2005/8/layout/hierarchy2"/>
    <dgm:cxn modelId="{F559151A-9FA3-4474-9644-984F96E6FF24}" type="presOf" srcId="{6EB2F58B-E4F1-4807-8F31-CB6D4F131382}" destId="{69EA8723-42CC-43CF-B02B-060422DDE401}" srcOrd="1" destOrd="0" presId="urn:microsoft.com/office/officeart/2005/8/layout/hierarchy2"/>
    <dgm:cxn modelId="{A52E8DD8-46DD-47E1-9F15-2FBA3FFA0983}" type="presOf" srcId="{5957234F-E1CC-4FE4-A88C-B244269F2074}" destId="{A2B0C7BD-C6E6-45A7-A564-9BA714340B9F}" srcOrd="0" destOrd="0" presId="urn:microsoft.com/office/officeart/2005/8/layout/hierarchy2"/>
    <dgm:cxn modelId="{D8A2652A-3B50-4D05-A9F9-EA6DA1898A91}" type="presOf" srcId="{7C772CC0-543B-4822-A7DD-AA4BF8F8835C}" destId="{9B462DA9-CEB5-4797-A8FE-8DCCC3EA3D0B}" srcOrd="0" destOrd="0" presId="urn:microsoft.com/office/officeart/2005/8/layout/hierarchy2"/>
    <dgm:cxn modelId="{BD0D3DAC-C3B3-4F26-9079-CF832EDFEDC8}" type="presOf" srcId="{51097530-0993-459A-9EB8-20D0C1368A6E}" destId="{EBC5F529-362F-4511-ADE3-FD6BCB8EA9FD}" srcOrd="0" destOrd="0" presId="urn:microsoft.com/office/officeart/2005/8/layout/hierarchy2"/>
    <dgm:cxn modelId="{F496270D-3100-4C5B-A553-DDE8D92B325B}" type="presOf" srcId="{5E9095A1-BAA0-40B2-B3BA-AD4808CE5F26}" destId="{9A723868-A53E-4E6D-91FA-E579DC6FC8C5}" srcOrd="1" destOrd="0" presId="urn:microsoft.com/office/officeart/2005/8/layout/hierarchy2"/>
    <dgm:cxn modelId="{50A43CB0-B2CF-4D3A-B4BD-F76E3C2638BE}" srcId="{45D768AF-7AB1-443F-8710-D14EFB5615CD}" destId="{37D6EB4E-5563-43ED-9120-658CB71CC406}" srcOrd="0" destOrd="0" parTransId="{51097530-0993-459A-9EB8-20D0C1368A6E}" sibTransId="{1409D7CD-F1CA-43BC-A9B2-56952D957EAE}"/>
    <dgm:cxn modelId="{B84863F7-5A45-4DB1-9911-3FD6D9B47766}" srcId="{4D1F40CB-41E9-48C5-85E8-9F2756A1D1B1}" destId="{E096BC55-C194-4D03-BA3E-B0E713EC18E0}" srcOrd="0" destOrd="0" parTransId="{5788D2AA-02D9-42BF-A9B5-AB40AB1F6C69}" sibTransId="{E280B5E8-DBC6-4C7B-B776-A6ED46815BB1}"/>
    <dgm:cxn modelId="{ADD55558-7EDA-4D2F-8832-F34D8EDE63A3}" type="presOf" srcId="{5788D2AA-02D9-42BF-A9B5-AB40AB1F6C69}" destId="{4DD62642-7AF1-4353-AA1B-3D105235DACB}" srcOrd="0" destOrd="0" presId="urn:microsoft.com/office/officeart/2005/8/layout/hierarchy2"/>
    <dgm:cxn modelId="{A04739EA-8DB6-4F99-AD22-0FA68D7BC75D}" type="presOf" srcId="{7C772CC0-543B-4822-A7DD-AA4BF8F8835C}" destId="{7A005BA0-F584-40A4-91E1-8DB0C4420E82}" srcOrd="1" destOrd="0" presId="urn:microsoft.com/office/officeart/2005/8/layout/hierarchy2"/>
    <dgm:cxn modelId="{A96E5613-4B78-4D68-943A-84FFFCD32333}" srcId="{37D6EB4E-5563-43ED-9120-658CB71CC406}" destId="{FCA5D132-3D70-4A2A-9121-5ECD623A2F45}" srcOrd="0" destOrd="0" parTransId="{7C772CC0-543B-4822-A7DD-AA4BF8F8835C}" sibTransId="{65E7ED52-863B-4BCC-812A-D95F878304EF}"/>
    <dgm:cxn modelId="{62F03A16-23F8-4D8C-9912-5627A6322A9D}" type="presOf" srcId="{568F5F8E-A9C3-4E64-97DB-8D6C175A9D8E}" destId="{D97A346F-E213-4C65-8CCB-0A9678969EE9}" srcOrd="1" destOrd="0" presId="urn:microsoft.com/office/officeart/2005/8/layout/hierarchy2"/>
    <dgm:cxn modelId="{B4EE0E4F-83A0-4746-B65B-8B9C7AED501F}" type="presOf" srcId="{A74110E4-9AA7-40E4-BA74-C87CA8CF4553}" destId="{7F67FF48-EBB7-4F7D-92A2-7FBADA2D93ED}" srcOrd="1" destOrd="0" presId="urn:microsoft.com/office/officeart/2005/8/layout/hierarchy2"/>
    <dgm:cxn modelId="{C2001A69-166F-4D93-887B-77249E56DDCF}" type="presOf" srcId="{51097530-0993-459A-9EB8-20D0C1368A6E}" destId="{2CC653DD-8757-4C5E-B995-4105CA19A54C}" srcOrd="1" destOrd="0" presId="urn:microsoft.com/office/officeart/2005/8/layout/hierarchy2"/>
    <dgm:cxn modelId="{DC5DE9D6-94E1-4CD4-99AF-5D304D8F7102}" type="presParOf" srcId="{A2B0C7BD-C6E6-45A7-A564-9BA714340B9F}" destId="{B38BBEE3-BFF4-4593-823B-57ECDED1CDF8}" srcOrd="0" destOrd="0" presId="urn:microsoft.com/office/officeart/2005/8/layout/hierarchy2"/>
    <dgm:cxn modelId="{8824290C-181D-4C78-9C3E-4D666FB36D4E}" type="presParOf" srcId="{B38BBEE3-BFF4-4593-823B-57ECDED1CDF8}" destId="{B2949B46-A953-4CDF-AF1A-6B1A7292EB3E}" srcOrd="0" destOrd="0" presId="urn:microsoft.com/office/officeart/2005/8/layout/hierarchy2"/>
    <dgm:cxn modelId="{005FB0D7-48A5-4228-9559-7D625B4106E5}" type="presParOf" srcId="{B38BBEE3-BFF4-4593-823B-57ECDED1CDF8}" destId="{411F8910-C198-4DA1-9C6D-7657A3DA63D0}" srcOrd="1" destOrd="0" presId="urn:microsoft.com/office/officeart/2005/8/layout/hierarchy2"/>
    <dgm:cxn modelId="{7CD81F55-F4E5-4A6D-B9F9-8DF31B73CD1F}" type="presParOf" srcId="{411F8910-C198-4DA1-9C6D-7657A3DA63D0}" destId="{5FE668BC-072B-4241-839F-46E0524299F2}" srcOrd="0" destOrd="0" presId="urn:microsoft.com/office/officeart/2005/8/layout/hierarchy2"/>
    <dgm:cxn modelId="{F199B6EB-77A9-4997-89EA-58F8DE7926B2}" type="presParOf" srcId="{5FE668BC-072B-4241-839F-46E0524299F2}" destId="{69EA8723-42CC-43CF-B02B-060422DDE401}" srcOrd="0" destOrd="0" presId="urn:microsoft.com/office/officeart/2005/8/layout/hierarchy2"/>
    <dgm:cxn modelId="{699D97E3-3E7E-4ABA-9DA3-D17380CD1B4B}" type="presParOf" srcId="{411F8910-C198-4DA1-9C6D-7657A3DA63D0}" destId="{EC332F9F-86E0-4E36-B92E-7E978462DF87}" srcOrd="1" destOrd="0" presId="urn:microsoft.com/office/officeart/2005/8/layout/hierarchy2"/>
    <dgm:cxn modelId="{199E19A9-64C2-48FB-83E7-951B1F88E68F}" type="presParOf" srcId="{EC332F9F-86E0-4E36-B92E-7E978462DF87}" destId="{767A60EC-7709-4782-8E21-C9C589A3FF3F}" srcOrd="0" destOrd="0" presId="urn:microsoft.com/office/officeart/2005/8/layout/hierarchy2"/>
    <dgm:cxn modelId="{318ED106-1B44-4DD1-82A4-D196C9E10FF4}" type="presParOf" srcId="{EC332F9F-86E0-4E36-B92E-7E978462DF87}" destId="{3A60B723-EA61-41D3-B7BF-1FA914D2C719}" srcOrd="1" destOrd="0" presId="urn:microsoft.com/office/officeart/2005/8/layout/hierarchy2"/>
    <dgm:cxn modelId="{8F7834D9-1AA3-4F50-9329-43517033F29C}" type="presParOf" srcId="{3A60B723-EA61-41D3-B7BF-1FA914D2C719}" destId="{EBC5F529-362F-4511-ADE3-FD6BCB8EA9FD}" srcOrd="0" destOrd="0" presId="urn:microsoft.com/office/officeart/2005/8/layout/hierarchy2"/>
    <dgm:cxn modelId="{80DB518F-026A-4046-8A49-D94CAE99A3B1}" type="presParOf" srcId="{EBC5F529-362F-4511-ADE3-FD6BCB8EA9FD}" destId="{2CC653DD-8757-4C5E-B995-4105CA19A54C}" srcOrd="0" destOrd="0" presId="urn:microsoft.com/office/officeart/2005/8/layout/hierarchy2"/>
    <dgm:cxn modelId="{FCF8C5A5-F150-4818-8B7D-55E75CA69C46}" type="presParOf" srcId="{3A60B723-EA61-41D3-B7BF-1FA914D2C719}" destId="{577833AC-876F-4143-965A-1582C4725710}" srcOrd="1" destOrd="0" presId="urn:microsoft.com/office/officeart/2005/8/layout/hierarchy2"/>
    <dgm:cxn modelId="{4CEED90E-684F-4239-BCA5-F69F8F90D9B4}" type="presParOf" srcId="{577833AC-876F-4143-965A-1582C4725710}" destId="{8E48DDBF-D926-4464-82AF-1A0F71A4F6F6}" srcOrd="0" destOrd="0" presId="urn:microsoft.com/office/officeart/2005/8/layout/hierarchy2"/>
    <dgm:cxn modelId="{78AF4914-7DF2-4318-B41E-D9FCB1307F23}" type="presParOf" srcId="{577833AC-876F-4143-965A-1582C4725710}" destId="{E05AF702-41C0-430C-A4A5-C63B06C8AE01}" srcOrd="1" destOrd="0" presId="urn:microsoft.com/office/officeart/2005/8/layout/hierarchy2"/>
    <dgm:cxn modelId="{6CDCF78B-2224-40BC-B0AA-698193727C21}" type="presParOf" srcId="{E05AF702-41C0-430C-A4A5-C63B06C8AE01}" destId="{9B462DA9-CEB5-4797-A8FE-8DCCC3EA3D0B}" srcOrd="0" destOrd="0" presId="urn:microsoft.com/office/officeart/2005/8/layout/hierarchy2"/>
    <dgm:cxn modelId="{DD054FE3-DEBC-4FD0-8F8F-35E287EACD41}" type="presParOf" srcId="{9B462DA9-CEB5-4797-A8FE-8DCCC3EA3D0B}" destId="{7A005BA0-F584-40A4-91E1-8DB0C4420E82}" srcOrd="0" destOrd="0" presId="urn:microsoft.com/office/officeart/2005/8/layout/hierarchy2"/>
    <dgm:cxn modelId="{81C2223A-417C-41A1-8E80-F545BCF4F650}" type="presParOf" srcId="{E05AF702-41C0-430C-A4A5-C63B06C8AE01}" destId="{D3FAA1E2-C779-4B9D-8449-2C6E5C449158}" srcOrd="1" destOrd="0" presId="urn:microsoft.com/office/officeart/2005/8/layout/hierarchy2"/>
    <dgm:cxn modelId="{663841AF-E275-4FF4-BDB5-B89DA53D9AB9}" type="presParOf" srcId="{D3FAA1E2-C779-4B9D-8449-2C6E5C449158}" destId="{436183C0-EC72-4944-9E60-6D3B0DF47FDA}" srcOrd="0" destOrd="0" presId="urn:microsoft.com/office/officeart/2005/8/layout/hierarchy2"/>
    <dgm:cxn modelId="{F05DDB30-8F8F-4840-8A0A-A95791E2554D}" type="presParOf" srcId="{D3FAA1E2-C779-4B9D-8449-2C6E5C449158}" destId="{6F0AEF0B-961D-467E-AD46-291D3451F377}" srcOrd="1" destOrd="0" presId="urn:microsoft.com/office/officeart/2005/8/layout/hierarchy2"/>
    <dgm:cxn modelId="{A2F6C06D-5219-43A7-B80B-4C1DB864BA28}" type="presParOf" srcId="{3A60B723-EA61-41D3-B7BF-1FA914D2C719}" destId="{54E282B9-70F5-424F-9BCE-7D59033D3F31}" srcOrd="2" destOrd="0" presId="urn:microsoft.com/office/officeart/2005/8/layout/hierarchy2"/>
    <dgm:cxn modelId="{01476EED-C2AC-4957-9BEA-0CB53CAB7C6A}" type="presParOf" srcId="{54E282B9-70F5-424F-9BCE-7D59033D3F31}" destId="{D97A346F-E213-4C65-8CCB-0A9678969EE9}" srcOrd="0" destOrd="0" presId="urn:microsoft.com/office/officeart/2005/8/layout/hierarchy2"/>
    <dgm:cxn modelId="{4C096254-B602-46C2-9CF1-858988B5CDD7}" type="presParOf" srcId="{3A60B723-EA61-41D3-B7BF-1FA914D2C719}" destId="{060D36CD-C53E-4601-A734-65034CC35B91}" srcOrd="3" destOrd="0" presId="urn:microsoft.com/office/officeart/2005/8/layout/hierarchy2"/>
    <dgm:cxn modelId="{90B789D6-0394-4C5F-9C43-B2FCA639E6AA}" type="presParOf" srcId="{060D36CD-C53E-4601-A734-65034CC35B91}" destId="{F9FCB5C5-541E-4721-8936-A1DCFDF39493}" srcOrd="0" destOrd="0" presId="urn:microsoft.com/office/officeart/2005/8/layout/hierarchy2"/>
    <dgm:cxn modelId="{C158BFDF-BC0F-43F1-87EF-293AD84CC755}" type="presParOf" srcId="{060D36CD-C53E-4601-A734-65034CC35B91}" destId="{400C4B24-B303-40A1-B9A1-7890899F9C34}" srcOrd="1" destOrd="0" presId="urn:microsoft.com/office/officeart/2005/8/layout/hierarchy2"/>
    <dgm:cxn modelId="{40229365-90D8-47A4-8D78-F9944710DB9B}" type="presParOf" srcId="{400C4B24-B303-40A1-B9A1-7890899F9C34}" destId="{4E5FA89B-E5EE-4D45-AA1A-48612E50CA1C}" srcOrd="0" destOrd="0" presId="urn:microsoft.com/office/officeart/2005/8/layout/hierarchy2"/>
    <dgm:cxn modelId="{5EE996AB-56F0-4470-81D8-FA3A9651A858}" type="presParOf" srcId="{4E5FA89B-E5EE-4D45-AA1A-48612E50CA1C}" destId="{7F67FF48-EBB7-4F7D-92A2-7FBADA2D93ED}" srcOrd="0" destOrd="0" presId="urn:microsoft.com/office/officeart/2005/8/layout/hierarchy2"/>
    <dgm:cxn modelId="{24053A91-B00D-4D71-B692-752C9E8BC38A}" type="presParOf" srcId="{400C4B24-B303-40A1-B9A1-7890899F9C34}" destId="{8E37B8DD-F7D8-4298-A1AD-967733398CF6}" srcOrd="1" destOrd="0" presId="urn:microsoft.com/office/officeart/2005/8/layout/hierarchy2"/>
    <dgm:cxn modelId="{0661A7E9-6949-4A41-BE98-6F1CA1C341C3}" type="presParOf" srcId="{8E37B8DD-F7D8-4298-A1AD-967733398CF6}" destId="{8D35B1E6-A24E-47A7-A64C-4F0538B703C6}" srcOrd="0" destOrd="0" presId="urn:microsoft.com/office/officeart/2005/8/layout/hierarchy2"/>
    <dgm:cxn modelId="{7F0CFE2B-8E5D-434C-BDE1-4BA5835F2984}" type="presParOf" srcId="{8E37B8DD-F7D8-4298-A1AD-967733398CF6}" destId="{CD83C4C1-37C9-4138-9B76-6DD1010D621D}" srcOrd="1" destOrd="0" presId="urn:microsoft.com/office/officeart/2005/8/layout/hierarchy2"/>
    <dgm:cxn modelId="{54CDCD72-67A7-4D95-A81B-C84E4977B60A}" type="presParOf" srcId="{411F8910-C198-4DA1-9C6D-7657A3DA63D0}" destId="{16A77EC9-7209-4014-AD26-A5EE3A71086F}" srcOrd="2" destOrd="0" presId="urn:microsoft.com/office/officeart/2005/8/layout/hierarchy2"/>
    <dgm:cxn modelId="{FA0B5646-61EB-49D2-859D-A50A76A8A5F6}" type="presParOf" srcId="{16A77EC9-7209-4014-AD26-A5EE3A71086F}" destId="{9A723868-A53E-4E6D-91FA-E579DC6FC8C5}" srcOrd="0" destOrd="0" presId="urn:microsoft.com/office/officeart/2005/8/layout/hierarchy2"/>
    <dgm:cxn modelId="{D7318F50-C623-4798-B995-56343F1D1750}" type="presParOf" srcId="{411F8910-C198-4DA1-9C6D-7657A3DA63D0}" destId="{A8215E34-0EEF-4122-8A0B-91DFCC9CD94B}" srcOrd="3" destOrd="0" presId="urn:microsoft.com/office/officeart/2005/8/layout/hierarchy2"/>
    <dgm:cxn modelId="{40102845-0E2D-41D7-8C02-BA206232CFC7}" type="presParOf" srcId="{A8215E34-0EEF-4122-8A0B-91DFCC9CD94B}" destId="{CE9FE3E6-9BFE-4214-A7B7-0614FCEBC3EB}" srcOrd="0" destOrd="0" presId="urn:microsoft.com/office/officeart/2005/8/layout/hierarchy2"/>
    <dgm:cxn modelId="{EE89F3BE-4157-4102-86D7-3F3B40748D19}" type="presParOf" srcId="{A8215E34-0EEF-4122-8A0B-91DFCC9CD94B}" destId="{8D8933CF-6C32-4002-812E-14DA33A1C554}" srcOrd="1" destOrd="0" presId="urn:microsoft.com/office/officeart/2005/8/layout/hierarchy2"/>
    <dgm:cxn modelId="{EBCC1AB4-7E4D-40E4-A0C6-2553005309FF}" type="presParOf" srcId="{8D8933CF-6C32-4002-812E-14DA33A1C554}" destId="{4DD62642-7AF1-4353-AA1B-3D105235DACB}" srcOrd="0" destOrd="0" presId="urn:microsoft.com/office/officeart/2005/8/layout/hierarchy2"/>
    <dgm:cxn modelId="{936EB600-3ACD-470B-BCEF-FBDE39AD770F}" type="presParOf" srcId="{4DD62642-7AF1-4353-AA1B-3D105235DACB}" destId="{AFB134ED-5800-4A99-BF32-8B13B1F5B4A1}" srcOrd="0" destOrd="0" presId="urn:microsoft.com/office/officeart/2005/8/layout/hierarchy2"/>
    <dgm:cxn modelId="{D0FCFF3D-ED59-433F-AB24-F74B6939C9D9}" type="presParOf" srcId="{8D8933CF-6C32-4002-812E-14DA33A1C554}" destId="{189D8173-1765-494E-9B82-7ACBC2F13C00}" srcOrd="1" destOrd="0" presId="urn:microsoft.com/office/officeart/2005/8/layout/hierarchy2"/>
    <dgm:cxn modelId="{E2A80A7F-F9DD-484F-B45A-394F3EE6D813}" type="presParOf" srcId="{189D8173-1765-494E-9B82-7ACBC2F13C00}" destId="{E2D804D2-D4DA-4943-B95B-70B0695AFF09}" srcOrd="0" destOrd="0" presId="urn:microsoft.com/office/officeart/2005/8/layout/hierarchy2"/>
    <dgm:cxn modelId="{965B6D0E-AC61-47E4-A05B-CD72074BCDB6}" type="presParOf" srcId="{189D8173-1765-494E-9B82-7ACBC2F13C00}" destId="{DD654A9E-D699-4840-B5C7-6928D87CF6B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852C9BC0-1511-4264-A502-A72934677704}" type="doc">
      <dgm:prSet loTypeId="urn:microsoft.com/office/officeart/2005/8/layout/hierarchy1" loCatId="hierarchy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4E10D79-2337-4922-B933-7F8D0A396761}">
      <dgm:prSet phldrT="[Text]" custT="1"/>
      <dgm:spPr/>
      <dgm:t>
        <a:bodyPr/>
        <a:lstStyle/>
        <a:p>
          <a:r>
            <a:rPr lang="en-US" sz="2800" dirty="0" err="1" smtClean="0"/>
            <a:t>Penerima</a:t>
          </a:r>
          <a:r>
            <a:rPr lang="en-US" sz="2800" dirty="0" smtClean="0"/>
            <a:t> </a:t>
          </a:r>
          <a:r>
            <a:rPr lang="en-US" sz="2800" dirty="0" err="1" smtClean="0"/>
            <a:t>Penghasilan</a:t>
          </a:r>
          <a:r>
            <a:rPr lang="en-US" sz="2800" dirty="0" smtClean="0"/>
            <a:t> Lain</a:t>
          </a:r>
          <a:endParaRPr lang="en-US" sz="2800" dirty="0"/>
        </a:p>
      </dgm:t>
    </dgm:pt>
    <dgm:pt modelId="{44769AE7-A15A-49C4-8734-FA438A639C69}" type="parTrans" cxnId="{39819A19-E726-40BA-BA71-49EEFBD4A880}">
      <dgm:prSet/>
      <dgm:spPr/>
      <dgm:t>
        <a:bodyPr/>
        <a:lstStyle/>
        <a:p>
          <a:endParaRPr lang="en-US"/>
        </a:p>
      </dgm:t>
    </dgm:pt>
    <dgm:pt modelId="{C7BC91B6-C228-4FC8-B065-4BA5FCCDFB60}" type="sibTrans" cxnId="{39819A19-E726-40BA-BA71-49EEFBD4A880}">
      <dgm:prSet/>
      <dgm:spPr/>
      <dgm:t>
        <a:bodyPr/>
        <a:lstStyle/>
        <a:p>
          <a:endParaRPr lang="en-US"/>
        </a:p>
      </dgm:t>
    </dgm:pt>
    <dgm:pt modelId="{FA9D75C3-3B6A-4F1C-997C-98567241152A}">
      <dgm:prSet phldrT="[Text]" custT="1"/>
      <dgm:spPr/>
      <dgm:t>
        <a:bodyPr/>
        <a:lstStyle/>
        <a:p>
          <a:r>
            <a:rPr lang="en-US" sz="2800" dirty="0" err="1" smtClean="0"/>
            <a:t>Jasa</a:t>
          </a:r>
          <a:r>
            <a:rPr lang="en-US" sz="2800" dirty="0" smtClean="0"/>
            <a:t> </a:t>
          </a:r>
          <a:r>
            <a:rPr lang="en-US" sz="2800" dirty="0" err="1" smtClean="0"/>
            <a:t>Produksi</a:t>
          </a:r>
          <a:r>
            <a:rPr lang="en-US" sz="2800" dirty="0" smtClean="0"/>
            <a:t>, </a:t>
          </a:r>
          <a:r>
            <a:rPr lang="en-US" sz="2800" dirty="0" err="1" smtClean="0"/>
            <a:t>Tantiem</a:t>
          </a:r>
          <a:r>
            <a:rPr lang="en-US" sz="2800" dirty="0" smtClean="0"/>
            <a:t>, </a:t>
          </a:r>
          <a:r>
            <a:rPr lang="en-US" sz="2800" dirty="0" err="1" smtClean="0"/>
            <a:t>Gratifikasi</a:t>
          </a:r>
          <a:r>
            <a:rPr lang="en-US" sz="2800" dirty="0" smtClean="0"/>
            <a:t> </a:t>
          </a:r>
          <a:r>
            <a:rPr lang="en-US" sz="2800" dirty="0" err="1" smtClean="0"/>
            <a:t>Diterima</a:t>
          </a:r>
          <a:r>
            <a:rPr lang="en-US" sz="2800" dirty="0" smtClean="0"/>
            <a:t> </a:t>
          </a:r>
          <a:r>
            <a:rPr lang="en-US" sz="2800" dirty="0" err="1" smtClean="0"/>
            <a:t>Mantan</a:t>
          </a:r>
          <a:r>
            <a:rPr lang="en-US" sz="2800" dirty="0" smtClean="0"/>
            <a:t> </a:t>
          </a:r>
          <a:r>
            <a:rPr lang="en-US" sz="2800" dirty="0" err="1" smtClean="0"/>
            <a:t>Pegawai</a:t>
          </a:r>
          <a:endParaRPr lang="en-US" sz="2800" dirty="0"/>
        </a:p>
      </dgm:t>
    </dgm:pt>
    <dgm:pt modelId="{A53FEA06-8C7F-4A71-A697-944F9730D363}" type="parTrans" cxnId="{D8AA08C0-9F18-4C2D-80F4-BCEDFC76DC15}">
      <dgm:prSet/>
      <dgm:spPr/>
      <dgm:t>
        <a:bodyPr/>
        <a:lstStyle/>
        <a:p>
          <a:endParaRPr lang="en-US"/>
        </a:p>
      </dgm:t>
    </dgm:pt>
    <dgm:pt modelId="{2752D671-5621-4224-82A9-DE72EDB73C26}" type="sibTrans" cxnId="{D8AA08C0-9F18-4C2D-80F4-BCEDFC76DC15}">
      <dgm:prSet/>
      <dgm:spPr/>
      <dgm:t>
        <a:bodyPr/>
        <a:lstStyle/>
        <a:p>
          <a:endParaRPr lang="en-US"/>
        </a:p>
      </dgm:t>
    </dgm:pt>
    <dgm:pt modelId="{58C8C7EE-13BA-4730-8B03-21911103BF0E}">
      <dgm:prSet phldrT="[Text]" custT="1"/>
      <dgm:spPr/>
      <dgm:t>
        <a:bodyPr/>
        <a:lstStyle/>
        <a:p>
          <a:r>
            <a:rPr lang="en-US" sz="2800" dirty="0" smtClean="0"/>
            <a:t>Honorarium </a:t>
          </a:r>
          <a:r>
            <a:rPr lang="en-US" sz="2800" dirty="0" err="1" smtClean="0"/>
            <a:t>Komisaris</a:t>
          </a:r>
          <a:r>
            <a:rPr lang="en-US" sz="2800" dirty="0" smtClean="0"/>
            <a:t> Non </a:t>
          </a:r>
          <a:r>
            <a:rPr lang="en-US" sz="2800" dirty="0" err="1" smtClean="0"/>
            <a:t>Perangkap</a:t>
          </a:r>
          <a:r>
            <a:rPr lang="en-US" sz="2800" dirty="0" smtClean="0"/>
            <a:t> </a:t>
          </a:r>
          <a:r>
            <a:rPr lang="en-US" sz="2800" dirty="0" err="1" smtClean="0"/>
            <a:t>Jabatan</a:t>
          </a:r>
          <a:endParaRPr lang="en-US" sz="2800" dirty="0"/>
        </a:p>
      </dgm:t>
    </dgm:pt>
    <dgm:pt modelId="{113E8FEF-619D-4237-AB20-913CAA3FB6A4}" type="parTrans" cxnId="{F6FC547B-88FC-40D7-A0CE-654D06DDE8A8}">
      <dgm:prSet/>
      <dgm:spPr/>
      <dgm:t>
        <a:bodyPr/>
        <a:lstStyle/>
        <a:p>
          <a:endParaRPr lang="en-US"/>
        </a:p>
      </dgm:t>
    </dgm:pt>
    <dgm:pt modelId="{8FD35495-84C6-4C44-B64C-1015F053403A}" type="sibTrans" cxnId="{F6FC547B-88FC-40D7-A0CE-654D06DDE8A8}">
      <dgm:prSet/>
      <dgm:spPr/>
      <dgm:t>
        <a:bodyPr/>
        <a:lstStyle/>
        <a:p>
          <a:endParaRPr lang="en-US"/>
        </a:p>
      </dgm:t>
    </dgm:pt>
    <dgm:pt modelId="{5EF001F3-A4D4-4798-8526-20A1EB5925D3}">
      <dgm:prSet phldrT="[Text]" custT="1"/>
      <dgm:spPr/>
      <dgm:t>
        <a:bodyPr/>
        <a:lstStyle/>
        <a:p>
          <a:r>
            <a:rPr lang="en-US" sz="2800" dirty="0" err="1" smtClean="0"/>
            <a:t>Penarikan</a:t>
          </a:r>
          <a:r>
            <a:rPr lang="en-US" sz="2800" dirty="0" smtClean="0"/>
            <a:t> Dana </a:t>
          </a:r>
          <a:r>
            <a:rPr lang="en-US" sz="2800" dirty="0" err="1" smtClean="0"/>
            <a:t>Pensiun</a:t>
          </a:r>
          <a:r>
            <a:rPr lang="en-US" sz="2800" dirty="0" smtClean="0"/>
            <a:t> </a:t>
          </a:r>
          <a:r>
            <a:rPr lang="en-US" sz="2800" dirty="0" err="1" smtClean="0"/>
            <a:t>oleh</a:t>
          </a:r>
          <a:r>
            <a:rPr lang="en-US" sz="2800" dirty="0" smtClean="0"/>
            <a:t> </a:t>
          </a:r>
          <a:r>
            <a:rPr lang="en-US" sz="2800" dirty="0" err="1" smtClean="0"/>
            <a:t>Pegawai</a:t>
          </a:r>
          <a:r>
            <a:rPr lang="en-US" sz="2800" dirty="0" smtClean="0"/>
            <a:t> </a:t>
          </a:r>
          <a:r>
            <a:rPr lang="en-US" sz="2800" dirty="0" err="1" smtClean="0"/>
            <a:t>Aktif</a:t>
          </a:r>
          <a:endParaRPr lang="en-US" sz="2800" dirty="0"/>
        </a:p>
      </dgm:t>
    </dgm:pt>
    <dgm:pt modelId="{5E79EF5D-1661-40A7-A79B-E46FB048AA64}" type="sibTrans" cxnId="{3BF99C99-FA96-480E-B57C-09D89D8AC17F}">
      <dgm:prSet/>
      <dgm:spPr/>
      <dgm:t>
        <a:bodyPr/>
        <a:lstStyle/>
        <a:p>
          <a:endParaRPr lang="en-US"/>
        </a:p>
      </dgm:t>
    </dgm:pt>
    <dgm:pt modelId="{394F104E-C976-438D-B1A8-9BE0CFBABC35}" type="parTrans" cxnId="{3BF99C99-FA96-480E-B57C-09D89D8AC17F}">
      <dgm:prSet/>
      <dgm:spPr/>
      <dgm:t>
        <a:bodyPr/>
        <a:lstStyle/>
        <a:p>
          <a:endParaRPr lang="en-US"/>
        </a:p>
      </dgm:t>
    </dgm:pt>
    <dgm:pt modelId="{C299C1C8-F2F0-452B-B48C-2E6ECF2659ED}" type="pres">
      <dgm:prSet presAssocID="{852C9BC0-1511-4264-A502-A7293467770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87393D3-5E4A-4C47-9D15-35A8BC5A86CE}" type="pres">
      <dgm:prSet presAssocID="{A4E10D79-2337-4922-B933-7F8D0A396761}" presName="hierRoot1" presStyleCnt="0"/>
      <dgm:spPr/>
    </dgm:pt>
    <dgm:pt modelId="{E9444C8F-A460-434D-BD3A-B63BCEC2DB06}" type="pres">
      <dgm:prSet presAssocID="{A4E10D79-2337-4922-B933-7F8D0A396761}" presName="composite" presStyleCnt="0"/>
      <dgm:spPr/>
    </dgm:pt>
    <dgm:pt modelId="{7C62C046-93D1-43AD-91D9-9C19453C3C1D}" type="pres">
      <dgm:prSet presAssocID="{A4E10D79-2337-4922-B933-7F8D0A396761}" presName="background" presStyleLbl="node0" presStyleIdx="0" presStyleCnt="1"/>
      <dgm:spPr/>
    </dgm:pt>
    <dgm:pt modelId="{9BB69FD2-E7D7-42F1-A074-201AA782D314}" type="pres">
      <dgm:prSet presAssocID="{A4E10D79-2337-4922-B933-7F8D0A396761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1E316C-8E5E-4679-9D07-4F9AB49D2DA6}" type="pres">
      <dgm:prSet presAssocID="{A4E10D79-2337-4922-B933-7F8D0A396761}" presName="hierChild2" presStyleCnt="0"/>
      <dgm:spPr/>
    </dgm:pt>
    <dgm:pt modelId="{99E9A994-7993-4A71-A271-DB9DE9072A78}" type="pres">
      <dgm:prSet presAssocID="{A53FEA06-8C7F-4A71-A697-944F9730D363}" presName="Name10" presStyleLbl="parChTrans1D2" presStyleIdx="0" presStyleCnt="3"/>
      <dgm:spPr/>
      <dgm:t>
        <a:bodyPr/>
        <a:lstStyle/>
        <a:p>
          <a:endParaRPr lang="en-US"/>
        </a:p>
      </dgm:t>
    </dgm:pt>
    <dgm:pt modelId="{102D0EE6-5B63-4FBA-909E-38257F307CC5}" type="pres">
      <dgm:prSet presAssocID="{FA9D75C3-3B6A-4F1C-997C-98567241152A}" presName="hierRoot2" presStyleCnt="0"/>
      <dgm:spPr/>
    </dgm:pt>
    <dgm:pt modelId="{96957000-0969-4D3D-9D53-59E3B765FC76}" type="pres">
      <dgm:prSet presAssocID="{FA9D75C3-3B6A-4F1C-997C-98567241152A}" presName="composite2" presStyleCnt="0"/>
      <dgm:spPr/>
    </dgm:pt>
    <dgm:pt modelId="{B9A393C1-D8B9-4B55-AAFE-21BBCC0DF6A4}" type="pres">
      <dgm:prSet presAssocID="{FA9D75C3-3B6A-4F1C-997C-98567241152A}" presName="background2" presStyleLbl="node2" presStyleIdx="0" presStyleCnt="3"/>
      <dgm:spPr/>
    </dgm:pt>
    <dgm:pt modelId="{6F9750C5-2A3A-4F73-A402-02B86D347908}" type="pres">
      <dgm:prSet presAssocID="{FA9D75C3-3B6A-4F1C-997C-98567241152A}" presName="text2" presStyleLbl="fgAcc2" presStyleIdx="0" presStyleCnt="3" custScaleY="125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FD9CD5-D14F-44B1-8B35-34C4A84ADA32}" type="pres">
      <dgm:prSet presAssocID="{FA9D75C3-3B6A-4F1C-997C-98567241152A}" presName="hierChild3" presStyleCnt="0"/>
      <dgm:spPr/>
    </dgm:pt>
    <dgm:pt modelId="{4C17B6B9-0554-486B-9726-BEDE37CF418D}" type="pres">
      <dgm:prSet presAssocID="{113E8FEF-619D-4237-AB20-913CAA3FB6A4}" presName="Name10" presStyleLbl="parChTrans1D2" presStyleIdx="1" presStyleCnt="3"/>
      <dgm:spPr/>
      <dgm:t>
        <a:bodyPr/>
        <a:lstStyle/>
        <a:p>
          <a:endParaRPr lang="en-US"/>
        </a:p>
      </dgm:t>
    </dgm:pt>
    <dgm:pt modelId="{4EE9584C-50B3-41D6-89DC-37CC1F13A0FF}" type="pres">
      <dgm:prSet presAssocID="{58C8C7EE-13BA-4730-8B03-21911103BF0E}" presName="hierRoot2" presStyleCnt="0"/>
      <dgm:spPr/>
    </dgm:pt>
    <dgm:pt modelId="{DBC638B3-0D29-476A-88DF-1BDE8954958B}" type="pres">
      <dgm:prSet presAssocID="{58C8C7EE-13BA-4730-8B03-21911103BF0E}" presName="composite2" presStyleCnt="0"/>
      <dgm:spPr/>
    </dgm:pt>
    <dgm:pt modelId="{ADDF36B2-D2BA-4DD3-8CAF-CFDDA938BA93}" type="pres">
      <dgm:prSet presAssocID="{58C8C7EE-13BA-4730-8B03-21911103BF0E}" presName="background2" presStyleLbl="node2" presStyleIdx="1" presStyleCnt="3"/>
      <dgm:spPr/>
    </dgm:pt>
    <dgm:pt modelId="{062FBE94-29BD-4A36-B365-A3D2F1E46053}" type="pres">
      <dgm:prSet presAssocID="{58C8C7EE-13BA-4730-8B03-21911103BF0E}" presName="text2" presStyleLbl="fgAcc2" presStyleIdx="1" presStyleCnt="3" custScaleY="125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927687-C837-42F8-88E6-151593EA463E}" type="pres">
      <dgm:prSet presAssocID="{58C8C7EE-13BA-4730-8B03-21911103BF0E}" presName="hierChild3" presStyleCnt="0"/>
      <dgm:spPr/>
    </dgm:pt>
    <dgm:pt modelId="{BCCBDBB6-5A4A-4612-AF9F-8D821A4BF26B}" type="pres">
      <dgm:prSet presAssocID="{394F104E-C976-438D-B1A8-9BE0CFBABC35}" presName="Name10" presStyleLbl="parChTrans1D2" presStyleIdx="2" presStyleCnt="3"/>
      <dgm:spPr/>
      <dgm:t>
        <a:bodyPr/>
        <a:lstStyle/>
        <a:p>
          <a:endParaRPr lang="en-US"/>
        </a:p>
      </dgm:t>
    </dgm:pt>
    <dgm:pt modelId="{48F4ACA4-986A-4B0A-9F8B-C56CA17D73DD}" type="pres">
      <dgm:prSet presAssocID="{5EF001F3-A4D4-4798-8526-20A1EB5925D3}" presName="hierRoot2" presStyleCnt="0"/>
      <dgm:spPr/>
    </dgm:pt>
    <dgm:pt modelId="{30CD476D-E406-4D35-A56D-CB70B5F22BD8}" type="pres">
      <dgm:prSet presAssocID="{5EF001F3-A4D4-4798-8526-20A1EB5925D3}" presName="composite2" presStyleCnt="0"/>
      <dgm:spPr/>
    </dgm:pt>
    <dgm:pt modelId="{18D3285E-A760-4249-970C-198CA5BD3A7F}" type="pres">
      <dgm:prSet presAssocID="{5EF001F3-A4D4-4798-8526-20A1EB5925D3}" presName="background2" presStyleLbl="node2" presStyleIdx="2" presStyleCnt="3"/>
      <dgm:spPr/>
    </dgm:pt>
    <dgm:pt modelId="{56D5D1C6-BDE9-44D1-A193-52E236D7B041}" type="pres">
      <dgm:prSet presAssocID="{5EF001F3-A4D4-4798-8526-20A1EB5925D3}" presName="text2" presStyleLbl="fgAcc2" presStyleIdx="2" presStyleCnt="3" custScaleY="125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D02AED-8A6D-4BF2-A507-B27969256852}" type="pres">
      <dgm:prSet presAssocID="{5EF001F3-A4D4-4798-8526-20A1EB5925D3}" presName="hierChild3" presStyleCnt="0"/>
      <dgm:spPr/>
    </dgm:pt>
  </dgm:ptLst>
  <dgm:cxnLst>
    <dgm:cxn modelId="{152299D4-F14F-4B45-8AD0-AE2966E7E653}" type="presOf" srcId="{58C8C7EE-13BA-4730-8B03-21911103BF0E}" destId="{062FBE94-29BD-4A36-B365-A3D2F1E46053}" srcOrd="0" destOrd="0" presId="urn:microsoft.com/office/officeart/2005/8/layout/hierarchy1"/>
    <dgm:cxn modelId="{A6E87077-087A-49D0-A033-F147E0A74795}" type="presOf" srcId="{113E8FEF-619D-4237-AB20-913CAA3FB6A4}" destId="{4C17B6B9-0554-486B-9726-BEDE37CF418D}" srcOrd="0" destOrd="0" presId="urn:microsoft.com/office/officeart/2005/8/layout/hierarchy1"/>
    <dgm:cxn modelId="{516B031C-CCBB-49D1-87BC-991D8EC73725}" type="presOf" srcId="{852C9BC0-1511-4264-A502-A72934677704}" destId="{C299C1C8-F2F0-452B-B48C-2E6ECF2659ED}" srcOrd="0" destOrd="0" presId="urn:microsoft.com/office/officeart/2005/8/layout/hierarchy1"/>
    <dgm:cxn modelId="{7F10A8BF-26A0-484D-80E9-A2E596B3D64C}" type="presOf" srcId="{A53FEA06-8C7F-4A71-A697-944F9730D363}" destId="{99E9A994-7993-4A71-A271-DB9DE9072A78}" srcOrd="0" destOrd="0" presId="urn:microsoft.com/office/officeart/2005/8/layout/hierarchy1"/>
    <dgm:cxn modelId="{3BF99C99-FA96-480E-B57C-09D89D8AC17F}" srcId="{A4E10D79-2337-4922-B933-7F8D0A396761}" destId="{5EF001F3-A4D4-4798-8526-20A1EB5925D3}" srcOrd="2" destOrd="0" parTransId="{394F104E-C976-438D-B1A8-9BE0CFBABC35}" sibTransId="{5E79EF5D-1661-40A7-A79B-E46FB048AA64}"/>
    <dgm:cxn modelId="{F6FC547B-88FC-40D7-A0CE-654D06DDE8A8}" srcId="{A4E10D79-2337-4922-B933-7F8D0A396761}" destId="{58C8C7EE-13BA-4730-8B03-21911103BF0E}" srcOrd="1" destOrd="0" parTransId="{113E8FEF-619D-4237-AB20-913CAA3FB6A4}" sibTransId="{8FD35495-84C6-4C44-B64C-1015F053403A}"/>
    <dgm:cxn modelId="{51D772AD-CCD2-4C75-BD74-BE67F79FD54A}" type="presOf" srcId="{FA9D75C3-3B6A-4F1C-997C-98567241152A}" destId="{6F9750C5-2A3A-4F73-A402-02B86D347908}" srcOrd="0" destOrd="0" presId="urn:microsoft.com/office/officeart/2005/8/layout/hierarchy1"/>
    <dgm:cxn modelId="{D8AA08C0-9F18-4C2D-80F4-BCEDFC76DC15}" srcId="{A4E10D79-2337-4922-B933-7F8D0A396761}" destId="{FA9D75C3-3B6A-4F1C-997C-98567241152A}" srcOrd="0" destOrd="0" parTransId="{A53FEA06-8C7F-4A71-A697-944F9730D363}" sibTransId="{2752D671-5621-4224-82A9-DE72EDB73C26}"/>
    <dgm:cxn modelId="{3CA696C0-6CAD-45A7-86FC-AC9C92046542}" type="presOf" srcId="{5EF001F3-A4D4-4798-8526-20A1EB5925D3}" destId="{56D5D1C6-BDE9-44D1-A193-52E236D7B041}" srcOrd="0" destOrd="0" presId="urn:microsoft.com/office/officeart/2005/8/layout/hierarchy1"/>
    <dgm:cxn modelId="{8D4AA955-18EE-4D5D-BF0E-91280E63E4BC}" type="presOf" srcId="{394F104E-C976-438D-B1A8-9BE0CFBABC35}" destId="{BCCBDBB6-5A4A-4612-AF9F-8D821A4BF26B}" srcOrd="0" destOrd="0" presId="urn:microsoft.com/office/officeart/2005/8/layout/hierarchy1"/>
    <dgm:cxn modelId="{39819A19-E726-40BA-BA71-49EEFBD4A880}" srcId="{852C9BC0-1511-4264-A502-A72934677704}" destId="{A4E10D79-2337-4922-B933-7F8D0A396761}" srcOrd="0" destOrd="0" parTransId="{44769AE7-A15A-49C4-8734-FA438A639C69}" sibTransId="{C7BC91B6-C228-4FC8-B065-4BA5FCCDFB60}"/>
    <dgm:cxn modelId="{9AEBAA9D-F70E-4D8C-9F67-45FF50D9BD90}" type="presOf" srcId="{A4E10D79-2337-4922-B933-7F8D0A396761}" destId="{9BB69FD2-E7D7-42F1-A074-201AA782D314}" srcOrd="0" destOrd="0" presId="urn:microsoft.com/office/officeart/2005/8/layout/hierarchy1"/>
    <dgm:cxn modelId="{46F0CC09-914C-4322-ACD7-059DE28C13DE}" type="presParOf" srcId="{C299C1C8-F2F0-452B-B48C-2E6ECF2659ED}" destId="{587393D3-5E4A-4C47-9D15-35A8BC5A86CE}" srcOrd="0" destOrd="0" presId="urn:microsoft.com/office/officeart/2005/8/layout/hierarchy1"/>
    <dgm:cxn modelId="{C06F3B33-8392-4ABF-AC5B-3610B05A74E1}" type="presParOf" srcId="{587393D3-5E4A-4C47-9D15-35A8BC5A86CE}" destId="{E9444C8F-A460-434D-BD3A-B63BCEC2DB06}" srcOrd="0" destOrd="0" presId="urn:microsoft.com/office/officeart/2005/8/layout/hierarchy1"/>
    <dgm:cxn modelId="{0D8005E1-E644-488A-B646-64ACCBE9A87B}" type="presParOf" srcId="{E9444C8F-A460-434D-BD3A-B63BCEC2DB06}" destId="{7C62C046-93D1-43AD-91D9-9C19453C3C1D}" srcOrd="0" destOrd="0" presId="urn:microsoft.com/office/officeart/2005/8/layout/hierarchy1"/>
    <dgm:cxn modelId="{8ED42E17-67F0-4EC9-8DA5-D0DCE456F0D9}" type="presParOf" srcId="{E9444C8F-A460-434D-BD3A-B63BCEC2DB06}" destId="{9BB69FD2-E7D7-42F1-A074-201AA782D314}" srcOrd="1" destOrd="0" presId="urn:microsoft.com/office/officeart/2005/8/layout/hierarchy1"/>
    <dgm:cxn modelId="{C8CA8D2B-3186-42A2-8385-C4EE1F6776CC}" type="presParOf" srcId="{587393D3-5E4A-4C47-9D15-35A8BC5A86CE}" destId="{D11E316C-8E5E-4679-9D07-4F9AB49D2DA6}" srcOrd="1" destOrd="0" presId="urn:microsoft.com/office/officeart/2005/8/layout/hierarchy1"/>
    <dgm:cxn modelId="{AE81C18C-B15F-44E0-BA0B-9FCE130D9E4C}" type="presParOf" srcId="{D11E316C-8E5E-4679-9D07-4F9AB49D2DA6}" destId="{99E9A994-7993-4A71-A271-DB9DE9072A78}" srcOrd="0" destOrd="0" presId="urn:microsoft.com/office/officeart/2005/8/layout/hierarchy1"/>
    <dgm:cxn modelId="{DE2FFC87-81DB-4469-8426-27A6BFB66D84}" type="presParOf" srcId="{D11E316C-8E5E-4679-9D07-4F9AB49D2DA6}" destId="{102D0EE6-5B63-4FBA-909E-38257F307CC5}" srcOrd="1" destOrd="0" presId="urn:microsoft.com/office/officeart/2005/8/layout/hierarchy1"/>
    <dgm:cxn modelId="{1EF00BDC-FB2F-4597-886B-84A5E53622BB}" type="presParOf" srcId="{102D0EE6-5B63-4FBA-909E-38257F307CC5}" destId="{96957000-0969-4D3D-9D53-59E3B765FC76}" srcOrd="0" destOrd="0" presId="urn:microsoft.com/office/officeart/2005/8/layout/hierarchy1"/>
    <dgm:cxn modelId="{D06451BC-107B-4F3F-B7C7-3ABE7C757CA1}" type="presParOf" srcId="{96957000-0969-4D3D-9D53-59E3B765FC76}" destId="{B9A393C1-D8B9-4B55-AAFE-21BBCC0DF6A4}" srcOrd="0" destOrd="0" presId="urn:microsoft.com/office/officeart/2005/8/layout/hierarchy1"/>
    <dgm:cxn modelId="{D9AA2DD5-D327-4D40-88F4-0E7B1EA72786}" type="presParOf" srcId="{96957000-0969-4D3D-9D53-59E3B765FC76}" destId="{6F9750C5-2A3A-4F73-A402-02B86D347908}" srcOrd="1" destOrd="0" presId="urn:microsoft.com/office/officeart/2005/8/layout/hierarchy1"/>
    <dgm:cxn modelId="{7BCD0195-0D47-44D3-9C57-6F4F9E9DA17B}" type="presParOf" srcId="{102D0EE6-5B63-4FBA-909E-38257F307CC5}" destId="{C1FD9CD5-D14F-44B1-8B35-34C4A84ADA32}" srcOrd="1" destOrd="0" presId="urn:microsoft.com/office/officeart/2005/8/layout/hierarchy1"/>
    <dgm:cxn modelId="{6FF7824C-339F-49B2-8DEA-6DB3EF21A116}" type="presParOf" srcId="{D11E316C-8E5E-4679-9D07-4F9AB49D2DA6}" destId="{4C17B6B9-0554-486B-9726-BEDE37CF418D}" srcOrd="2" destOrd="0" presId="urn:microsoft.com/office/officeart/2005/8/layout/hierarchy1"/>
    <dgm:cxn modelId="{5B0B1476-0B9E-4497-B518-23B512A58D34}" type="presParOf" srcId="{D11E316C-8E5E-4679-9D07-4F9AB49D2DA6}" destId="{4EE9584C-50B3-41D6-89DC-37CC1F13A0FF}" srcOrd="3" destOrd="0" presId="urn:microsoft.com/office/officeart/2005/8/layout/hierarchy1"/>
    <dgm:cxn modelId="{90DDEC4D-8669-4DA6-A042-24879F61D273}" type="presParOf" srcId="{4EE9584C-50B3-41D6-89DC-37CC1F13A0FF}" destId="{DBC638B3-0D29-476A-88DF-1BDE8954958B}" srcOrd="0" destOrd="0" presId="urn:microsoft.com/office/officeart/2005/8/layout/hierarchy1"/>
    <dgm:cxn modelId="{94E18600-4200-47B8-BB1C-A40610504B31}" type="presParOf" srcId="{DBC638B3-0D29-476A-88DF-1BDE8954958B}" destId="{ADDF36B2-D2BA-4DD3-8CAF-CFDDA938BA93}" srcOrd="0" destOrd="0" presId="urn:microsoft.com/office/officeart/2005/8/layout/hierarchy1"/>
    <dgm:cxn modelId="{E24BC1F1-A32D-481C-8540-B6F5D4B7E529}" type="presParOf" srcId="{DBC638B3-0D29-476A-88DF-1BDE8954958B}" destId="{062FBE94-29BD-4A36-B365-A3D2F1E46053}" srcOrd="1" destOrd="0" presId="urn:microsoft.com/office/officeart/2005/8/layout/hierarchy1"/>
    <dgm:cxn modelId="{7BD19B99-2484-42D3-9C30-4C8F25889000}" type="presParOf" srcId="{4EE9584C-50B3-41D6-89DC-37CC1F13A0FF}" destId="{9E927687-C837-42F8-88E6-151593EA463E}" srcOrd="1" destOrd="0" presId="urn:microsoft.com/office/officeart/2005/8/layout/hierarchy1"/>
    <dgm:cxn modelId="{6C109176-F346-4CE8-B3E6-CA7E1AB02F3E}" type="presParOf" srcId="{D11E316C-8E5E-4679-9D07-4F9AB49D2DA6}" destId="{BCCBDBB6-5A4A-4612-AF9F-8D821A4BF26B}" srcOrd="4" destOrd="0" presId="urn:microsoft.com/office/officeart/2005/8/layout/hierarchy1"/>
    <dgm:cxn modelId="{4B35B90E-9361-4BD0-A10D-6106BE849B10}" type="presParOf" srcId="{D11E316C-8E5E-4679-9D07-4F9AB49D2DA6}" destId="{48F4ACA4-986A-4B0A-9F8B-C56CA17D73DD}" srcOrd="5" destOrd="0" presId="urn:microsoft.com/office/officeart/2005/8/layout/hierarchy1"/>
    <dgm:cxn modelId="{A089F2BF-326B-45A2-848D-38EC22CDBC7E}" type="presParOf" srcId="{48F4ACA4-986A-4B0A-9F8B-C56CA17D73DD}" destId="{30CD476D-E406-4D35-A56D-CB70B5F22BD8}" srcOrd="0" destOrd="0" presId="urn:microsoft.com/office/officeart/2005/8/layout/hierarchy1"/>
    <dgm:cxn modelId="{28C18494-5EB5-4E29-AD45-CE897E73B08F}" type="presParOf" srcId="{30CD476D-E406-4D35-A56D-CB70B5F22BD8}" destId="{18D3285E-A760-4249-970C-198CA5BD3A7F}" srcOrd="0" destOrd="0" presId="urn:microsoft.com/office/officeart/2005/8/layout/hierarchy1"/>
    <dgm:cxn modelId="{8F0395C9-0DEB-47AD-9305-E92DDAB64E78}" type="presParOf" srcId="{30CD476D-E406-4D35-A56D-CB70B5F22BD8}" destId="{56D5D1C6-BDE9-44D1-A193-52E236D7B041}" srcOrd="1" destOrd="0" presId="urn:microsoft.com/office/officeart/2005/8/layout/hierarchy1"/>
    <dgm:cxn modelId="{FDCE02FF-58F2-4DB7-AB45-612B55360FB4}" type="presParOf" srcId="{48F4ACA4-986A-4B0A-9F8B-C56CA17D73DD}" destId="{00D02AED-8A6D-4BF2-A507-B2796925685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852C9BC0-1511-4264-A502-A72934677704}" type="doc">
      <dgm:prSet loTypeId="urn:microsoft.com/office/officeart/2005/8/layout/hierarchy2" loCatId="hierarchy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4E10D79-2337-4922-B933-7F8D0A396761}">
      <dgm:prSet phldrT="[Text]" custT="1"/>
      <dgm:spPr/>
      <dgm:t>
        <a:bodyPr/>
        <a:lstStyle/>
        <a:p>
          <a:r>
            <a:rPr lang="en-US" sz="2400" dirty="0" err="1" smtClean="0"/>
            <a:t>Penghasilan</a:t>
          </a:r>
          <a:r>
            <a:rPr lang="en-US" sz="2400" dirty="0" smtClean="0"/>
            <a:t> </a:t>
          </a:r>
          <a:r>
            <a:rPr lang="en-US" sz="2400" dirty="0" err="1" smtClean="0"/>
            <a:t>Dibebankan</a:t>
          </a:r>
          <a:r>
            <a:rPr lang="en-US" sz="2400" dirty="0" smtClean="0"/>
            <a:t> </a:t>
          </a:r>
          <a:r>
            <a:rPr lang="en-US" sz="2400" dirty="0" err="1" smtClean="0"/>
            <a:t>ke</a:t>
          </a:r>
          <a:r>
            <a:rPr lang="en-US" sz="2400" dirty="0" smtClean="0"/>
            <a:t> APBN/ APBD</a:t>
          </a:r>
          <a:endParaRPr lang="en-US" sz="2400" dirty="0"/>
        </a:p>
      </dgm:t>
    </dgm:pt>
    <dgm:pt modelId="{44769AE7-A15A-49C4-8734-FA438A639C69}" type="parTrans" cxnId="{39819A19-E726-40BA-BA71-49EEFBD4A880}">
      <dgm:prSet/>
      <dgm:spPr/>
      <dgm:t>
        <a:bodyPr/>
        <a:lstStyle/>
        <a:p>
          <a:endParaRPr lang="en-US"/>
        </a:p>
      </dgm:t>
    </dgm:pt>
    <dgm:pt modelId="{C7BC91B6-C228-4FC8-B065-4BA5FCCDFB60}" type="sibTrans" cxnId="{39819A19-E726-40BA-BA71-49EEFBD4A880}">
      <dgm:prSet/>
      <dgm:spPr/>
      <dgm:t>
        <a:bodyPr/>
        <a:lstStyle/>
        <a:p>
          <a:endParaRPr lang="en-US"/>
        </a:p>
      </dgm:t>
    </dgm:pt>
    <dgm:pt modelId="{FA9D75C3-3B6A-4F1C-997C-98567241152A}">
      <dgm:prSet phldrT="[Text]" custT="1"/>
      <dgm:spPr/>
      <dgm:t>
        <a:bodyPr/>
        <a:lstStyle/>
        <a:p>
          <a:r>
            <a:rPr lang="en-US" sz="2400" dirty="0" err="1" smtClean="0"/>
            <a:t>Bersifat</a:t>
          </a:r>
          <a:r>
            <a:rPr lang="en-US" sz="2400" dirty="0" smtClean="0"/>
            <a:t> </a:t>
          </a:r>
          <a:r>
            <a:rPr lang="en-US" sz="2400" dirty="0" err="1" smtClean="0"/>
            <a:t>Tetap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Teratur</a:t>
          </a:r>
          <a:endParaRPr lang="en-US" sz="2400" dirty="0"/>
        </a:p>
      </dgm:t>
    </dgm:pt>
    <dgm:pt modelId="{A53FEA06-8C7F-4A71-A697-944F9730D363}" type="parTrans" cxnId="{D8AA08C0-9F18-4C2D-80F4-BCEDFC76DC15}">
      <dgm:prSet/>
      <dgm:spPr/>
      <dgm:t>
        <a:bodyPr/>
        <a:lstStyle/>
        <a:p>
          <a:endParaRPr lang="en-US"/>
        </a:p>
      </dgm:t>
    </dgm:pt>
    <dgm:pt modelId="{2752D671-5621-4224-82A9-DE72EDB73C26}" type="sibTrans" cxnId="{D8AA08C0-9F18-4C2D-80F4-BCEDFC76DC15}">
      <dgm:prSet/>
      <dgm:spPr/>
      <dgm:t>
        <a:bodyPr/>
        <a:lstStyle/>
        <a:p>
          <a:endParaRPr lang="en-US"/>
        </a:p>
      </dgm:t>
    </dgm:pt>
    <dgm:pt modelId="{6413F796-C6E2-42C7-9B67-902F218D19CD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DPP = </a:t>
          </a:r>
          <a:r>
            <a:rPr lang="en-US" sz="2400" dirty="0" err="1" smtClean="0">
              <a:solidFill>
                <a:schemeClr val="tx1"/>
              </a:solidFill>
            </a:rPr>
            <a:t>Penghasilan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Netto</a:t>
          </a:r>
          <a:r>
            <a:rPr lang="en-US" sz="2400" dirty="0" smtClean="0">
              <a:solidFill>
                <a:schemeClr val="tx1"/>
              </a:solidFill>
            </a:rPr>
            <a:t> - PTKP</a:t>
          </a:r>
          <a:endParaRPr lang="en-US" sz="2400" dirty="0">
            <a:solidFill>
              <a:schemeClr val="tx1"/>
            </a:solidFill>
          </a:endParaRPr>
        </a:p>
      </dgm:t>
    </dgm:pt>
    <dgm:pt modelId="{4602ADAE-19C1-412D-8307-598EDEDC5223}" type="parTrans" cxnId="{75B35CB6-25DB-4281-9FFB-5EAE55D6DF34}">
      <dgm:prSet/>
      <dgm:spPr/>
      <dgm:t>
        <a:bodyPr/>
        <a:lstStyle/>
        <a:p>
          <a:endParaRPr lang="en-US"/>
        </a:p>
      </dgm:t>
    </dgm:pt>
    <dgm:pt modelId="{7239E16C-8E2D-4655-AF25-82A15DF3AC14}" type="sibTrans" cxnId="{75B35CB6-25DB-4281-9FFB-5EAE55D6DF34}">
      <dgm:prSet/>
      <dgm:spPr/>
      <dgm:t>
        <a:bodyPr/>
        <a:lstStyle/>
        <a:p>
          <a:endParaRPr lang="en-US"/>
        </a:p>
      </dgm:t>
    </dgm:pt>
    <dgm:pt modelId="{70C012AC-4E99-4196-BBF3-1B78C261C9A3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Berlaku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tarif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umum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Pasal</a:t>
          </a:r>
          <a:r>
            <a:rPr lang="en-US" sz="2400" dirty="0" smtClean="0">
              <a:solidFill>
                <a:schemeClr val="tx1"/>
              </a:solidFill>
            </a:rPr>
            <a:t> 17 </a:t>
          </a:r>
          <a:r>
            <a:rPr lang="en-US" sz="2400" dirty="0" err="1" smtClean="0">
              <a:solidFill>
                <a:schemeClr val="tx1"/>
              </a:solidFill>
            </a:rPr>
            <a:t>Ayat</a:t>
          </a:r>
          <a:r>
            <a:rPr lang="en-US" sz="2400" dirty="0" smtClean="0">
              <a:solidFill>
                <a:schemeClr val="tx1"/>
              </a:solidFill>
            </a:rPr>
            <a:t> (1) </a:t>
          </a:r>
          <a:r>
            <a:rPr lang="en-US" sz="2400" dirty="0" err="1" smtClean="0">
              <a:solidFill>
                <a:schemeClr val="tx1"/>
              </a:solidFill>
            </a:rPr>
            <a:t>Huruf</a:t>
          </a:r>
          <a:r>
            <a:rPr lang="en-US" sz="2400" dirty="0" smtClean="0">
              <a:solidFill>
                <a:schemeClr val="tx1"/>
              </a:solidFill>
            </a:rPr>
            <a:t> (a)</a:t>
          </a:r>
          <a:endParaRPr lang="en-US" sz="2400" dirty="0">
            <a:solidFill>
              <a:schemeClr val="tx1"/>
            </a:solidFill>
          </a:endParaRPr>
        </a:p>
      </dgm:t>
    </dgm:pt>
    <dgm:pt modelId="{66D8098C-14A1-468A-8C9E-9CF8D930465E}" type="parTrans" cxnId="{276AFE57-BD77-46C5-ABC6-A18704A73C02}">
      <dgm:prSet/>
      <dgm:spPr/>
      <dgm:t>
        <a:bodyPr/>
        <a:lstStyle/>
        <a:p>
          <a:endParaRPr lang="en-US"/>
        </a:p>
      </dgm:t>
    </dgm:pt>
    <dgm:pt modelId="{D5D773F8-48BD-4542-9FCA-ED7E8C5ACB52}" type="sibTrans" cxnId="{276AFE57-BD77-46C5-ABC6-A18704A73C02}">
      <dgm:prSet/>
      <dgm:spPr/>
      <dgm:t>
        <a:bodyPr/>
        <a:lstStyle/>
        <a:p>
          <a:endParaRPr lang="en-US"/>
        </a:p>
      </dgm:t>
    </dgm:pt>
    <dgm:pt modelId="{58C8C7EE-13BA-4730-8B03-21911103BF0E}">
      <dgm:prSet phldrT="[Text]" custT="1"/>
      <dgm:spPr/>
      <dgm:t>
        <a:bodyPr/>
        <a:lstStyle/>
        <a:p>
          <a:r>
            <a:rPr lang="en-US" sz="2400" dirty="0" err="1" smtClean="0"/>
            <a:t>Bersifat</a:t>
          </a:r>
          <a:r>
            <a:rPr lang="en-US" sz="2400" dirty="0" smtClean="0"/>
            <a:t> </a:t>
          </a:r>
          <a:r>
            <a:rPr lang="en-US" sz="2400" dirty="0" err="1" smtClean="0"/>
            <a:t>Tidak</a:t>
          </a:r>
          <a:r>
            <a:rPr lang="en-US" sz="2400" dirty="0" smtClean="0"/>
            <a:t> </a:t>
          </a:r>
          <a:r>
            <a:rPr lang="en-US" sz="2400" dirty="0" err="1" smtClean="0"/>
            <a:t>Tetap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Tidak</a:t>
          </a:r>
          <a:r>
            <a:rPr lang="en-US" sz="2400" dirty="0" smtClean="0"/>
            <a:t> </a:t>
          </a:r>
          <a:r>
            <a:rPr lang="en-US" sz="2400" dirty="0" err="1" smtClean="0"/>
            <a:t>Teratur</a:t>
          </a:r>
          <a:endParaRPr lang="en-US" sz="2400" dirty="0"/>
        </a:p>
      </dgm:t>
    </dgm:pt>
    <dgm:pt modelId="{113E8FEF-619D-4237-AB20-913CAA3FB6A4}" type="parTrans" cxnId="{F6FC547B-88FC-40D7-A0CE-654D06DDE8A8}">
      <dgm:prSet/>
      <dgm:spPr/>
      <dgm:t>
        <a:bodyPr/>
        <a:lstStyle/>
        <a:p>
          <a:endParaRPr lang="en-US"/>
        </a:p>
      </dgm:t>
    </dgm:pt>
    <dgm:pt modelId="{8FD35495-84C6-4C44-B64C-1015F053403A}" type="sibTrans" cxnId="{F6FC547B-88FC-40D7-A0CE-654D06DDE8A8}">
      <dgm:prSet/>
      <dgm:spPr/>
      <dgm:t>
        <a:bodyPr/>
        <a:lstStyle/>
        <a:p>
          <a:endParaRPr lang="en-US"/>
        </a:p>
      </dgm:t>
    </dgm:pt>
    <dgm:pt modelId="{FE691771-554D-462E-9C5C-3535ECF09C08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DPP = </a:t>
          </a:r>
          <a:r>
            <a:rPr lang="en-US" sz="2400" dirty="0" err="1" smtClean="0">
              <a:solidFill>
                <a:schemeClr val="tx1"/>
              </a:solidFill>
            </a:rPr>
            <a:t>Penghasilan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Bruto</a:t>
          </a:r>
          <a:endParaRPr lang="en-US" sz="2400" dirty="0">
            <a:solidFill>
              <a:schemeClr val="tx1"/>
            </a:solidFill>
          </a:endParaRPr>
        </a:p>
      </dgm:t>
    </dgm:pt>
    <dgm:pt modelId="{62567D85-E74F-43E7-A4C6-1280506CEEAB}" type="parTrans" cxnId="{AA105FBD-40FC-407A-B095-576525D8B2C3}">
      <dgm:prSet/>
      <dgm:spPr/>
      <dgm:t>
        <a:bodyPr/>
        <a:lstStyle/>
        <a:p>
          <a:endParaRPr lang="en-US"/>
        </a:p>
      </dgm:t>
    </dgm:pt>
    <dgm:pt modelId="{F9EF73D8-7779-4445-8E4D-FD2EEBF5D7B2}" type="sibTrans" cxnId="{AA105FBD-40FC-407A-B095-576525D8B2C3}">
      <dgm:prSet/>
      <dgm:spPr/>
      <dgm:t>
        <a:bodyPr/>
        <a:lstStyle/>
        <a:p>
          <a:endParaRPr lang="en-US"/>
        </a:p>
      </dgm:t>
    </dgm:pt>
    <dgm:pt modelId="{F7078AB6-9E08-44BF-89D5-DC163C32F3F6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</a:rPr>
            <a:t>Berlaku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tarif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en-US" sz="2400" dirty="0" err="1" smtClean="0">
              <a:solidFill>
                <a:schemeClr val="tx1"/>
              </a:solidFill>
            </a:rPr>
            <a:t>khusus</a:t>
          </a:r>
          <a:r>
            <a:rPr lang="en-US" sz="2400" dirty="0" smtClean="0">
              <a:solidFill>
                <a:schemeClr val="tx1"/>
              </a:solidFill>
            </a:rPr>
            <a:t>, </a:t>
          </a:r>
          <a:r>
            <a:rPr lang="en-US" sz="2400" dirty="0" err="1" smtClean="0">
              <a:solidFill>
                <a:schemeClr val="tx1"/>
              </a:solidFill>
            </a:rPr>
            <a:t>bersifat</a:t>
          </a:r>
          <a:r>
            <a:rPr lang="en-US" sz="2400" dirty="0" smtClean="0">
              <a:solidFill>
                <a:schemeClr val="tx1"/>
              </a:solidFill>
            </a:rPr>
            <a:t> final.</a:t>
          </a:r>
          <a:endParaRPr lang="en-US" sz="2400" dirty="0">
            <a:solidFill>
              <a:schemeClr val="tx1"/>
            </a:solidFill>
          </a:endParaRPr>
        </a:p>
      </dgm:t>
    </dgm:pt>
    <dgm:pt modelId="{8DEBFF76-CFB0-4742-8F72-0397418DAA56}" type="parTrans" cxnId="{696C4DB4-B41F-4A8C-8F46-D473274B5090}">
      <dgm:prSet/>
      <dgm:spPr/>
      <dgm:t>
        <a:bodyPr/>
        <a:lstStyle/>
        <a:p>
          <a:endParaRPr lang="en-US"/>
        </a:p>
      </dgm:t>
    </dgm:pt>
    <dgm:pt modelId="{E863EC97-957F-4DFA-B24A-6242D9F59472}" type="sibTrans" cxnId="{696C4DB4-B41F-4A8C-8F46-D473274B5090}">
      <dgm:prSet/>
      <dgm:spPr/>
      <dgm:t>
        <a:bodyPr/>
        <a:lstStyle/>
        <a:p>
          <a:endParaRPr lang="en-US"/>
        </a:p>
      </dgm:t>
    </dgm:pt>
    <dgm:pt modelId="{A4D24646-F55A-41EE-9FAB-2FCDBA0FA8FC}" type="pres">
      <dgm:prSet presAssocID="{852C9BC0-1511-4264-A502-A7293467770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F1263E-CB75-490E-A30E-4265F0D94AB5}" type="pres">
      <dgm:prSet presAssocID="{A4E10D79-2337-4922-B933-7F8D0A396761}" presName="root1" presStyleCnt="0"/>
      <dgm:spPr/>
    </dgm:pt>
    <dgm:pt modelId="{C234CE3F-8DBD-4D9C-B44C-311637F4BDFF}" type="pres">
      <dgm:prSet presAssocID="{A4E10D79-2337-4922-B933-7F8D0A39676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F2CEEE-B544-44F8-BFA4-EBA6944C60B6}" type="pres">
      <dgm:prSet presAssocID="{A4E10D79-2337-4922-B933-7F8D0A396761}" presName="level2hierChild" presStyleCnt="0"/>
      <dgm:spPr/>
    </dgm:pt>
    <dgm:pt modelId="{5480ADC2-EDE0-48C0-81BB-F71BFFF47B6D}" type="pres">
      <dgm:prSet presAssocID="{A53FEA06-8C7F-4A71-A697-944F9730D363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2965466C-8E77-4779-858E-DDF917C61C3D}" type="pres">
      <dgm:prSet presAssocID="{A53FEA06-8C7F-4A71-A697-944F9730D363}" presName="connTx" presStyleLbl="parChTrans1D2" presStyleIdx="0" presStyleCnt="2"/>
      <dgm:spPr/>
      <dgm:t>
        <a:bodyPr/>
        <a:lstStyle/>
        <a:p>
          <a:endParaRPr lang="en-US"/>
        </a:p>
      </dgm:t>
    </dgm:pt>
    <dgm:pt modelId="{7489765A-E0F2-4DDF-B67A-93F8A92C0B95}" type="pres">
      <dgm:prSet presAssocID="{FA9D75C3-3B6A-4F1C-997C-98567241152A}" presName="root2" presStyleCnt="0"/>
      <dgm:spPr/>
    </dgm:pt>
    <dgm:pt modelId="{28D8CAEB-33ED-4ACC-B7A3-FF4B5823DAF5}" type="pres">
      <dgm:prSet presAssocID="{FA9D75C3-3B6A-4F1C-997C-98567241152A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0899E0-D65E-4FA8-B752-8C91595DB6B7}" type="pres">
      <dgm:prSet presAssocID="{FA9D75C3-3B6A-4F1C-997C-98567241152A}" presName="level3hierChild" presStyleCnt="0"/>
      <dgm:spPr/>
    </dgm:pt>
    <dgm:pt modelId="{9E6A37F6-495A-4BE5-90DC-CEF2ECCF5DB6}" type="pres">
      <dgm:prSet presAssocID="{4602ADAE-19C1-412D-8307-598EDEDC5223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8D85143C-66F6-44E7-AE4A-4F3D833073B0}" type="pres">
      <dgm:prSet presAssocID="{4602ADAE-19C1-412D-8307-598EDEDC5223}" presName="connTx" presStyleLbl="parChTrans1D3" presStyleIdx="0" presStyleCnt="4"/>
      <dgm:spPr/>
      <dgm:t>
        <a:bodyPr/>
        <a:lstStyle/>
        <a:p>
          <a:endParaRPr lang="en-US"/>
        </a:p>
      </dgm:t>
    </dgm:pt>
    <dgm:pt modelId="{EA03B64E-6790-4516-9F9B-D56E35D6BFF7}" type="pres">
      <dgm:prSet presAssocID="{6413F796-C6E2-42C7-9B67-902F218D19CD}" presName="root2" presStyleCnt="0"/>
      <dgm:spPr/>
    </dgm:pt>
    <dgm:pt modelId="{6915C62C-B579-4C3A-A409-B381CA0C9CFB}" type="pres">
      <dgm:prSet presAssocID="{6413F796-C6E2-42C7-9B67-902F218D19CD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226887-3355-4C56-AD47-B5B6862DDCC7}" type="pres">
      <dgm:prSet presAssocID="{6413F796-C6E2-42C7-9B67-902F218D19CD}" presName="level3hierChild" presStyleCnt="0"/>
      <dgm:spPr/>
    </dgm:pt>
    <dgm:pt modelId="{30C1CE5C-6303-4ED1-9058-66C16B5F3F6F}" type="pres">
      <dgm:prSet presAssocID="{66D8098C-14A1-468A-8C9E-9CF8D930465E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B828AFD0-38AD-4BE5-8891-746B84F799AD}" type="pres">
      <dgm:prSet presAssocID="{66D8098C-14A1-468A-8C9E-9CF8D930465E}" presName="connTx" presStyleLbl="parChTrans1D3" presStyleIdx="1" presStyleCnt="4"/>
      <dgm:spPr/>
      <dgm:t>
        <a:bodyPr/>
        <a:lstStyle/>
        <a:p>
          <a:endParaRPr lang="en-US"/>
        </a:p>
      </dgm:t>
    </dgm:pt>
    <dgm:pt modelId="{852ECB31-62A0-4FFB-BF8D-46B3440FDFC5}" type="pres">
      <dgm:prSet presAssocID="{70C012AC-4E99-4196-BBF3-1B78C261C9A3}" presName="root2" presStyleCnt="0"/>
      <dgm:spPr/>
    </dgm:pt>
    <dgm:pt modelId="{846FD9E6-2460-45EF-97EF-9EE043718DFB}" type="pres">
      <dgm:prSet presAssocID="{70C012AC-4E99-4196-BBF3-1B78C261C9A3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C27D52-EF15-4F9A-86D7-347479DF772D}" type="pres">
      <dgm:prSet presAssocID="{70C012AC-4E99-4196-BBF3-1B78C261C9A3}" presName="level3hierChild" presStyleCnt="0"/>
      <dgm:spPr/>
    </dgm:pt>
    <dgm:pt modelId="{5D58C3B0-0422-4CE6-954B-D17810F7DEFD}" type="pres">
      <dgm:prSet presAssocID="{113E8FEF-619D-4237-AB20-913CAA3FB6A4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C814FE31-8B7C-4566-951D-A21C7F0C2B60}" type="pres">
      <dgm:prSet presAssocID="{113E8FEF-619D-4237-AB20-913CAA3FB6A4}" presName="connTx" presStyleLbl="parChTrans1D2" presStyleIdx="1" presStyleCnt="2"/>
      <dgm:spPr/>
      <dgm:t>
        <a:bodyPr/>
        <a:lstStyle/>
        <a:p>
          <a:endParaRPr lang="en-US"/>
        </a:p>
      </dgm:t>
    </dgm:pt>
    <dgm:pt modelId="{C91BBCDC-B75D-47BB-B0D1-E32190F30E78}" type="pres">
      <dgm:prSet presAssocID="{58C8C7EE-13BA-4730-8B03-21911103BF0E}" presName="root2" presStyleCnt="0"/>
      <dgm:spPr/>
    </dgm:pt>
    <dgm:pt modelId="{3647C194-0DD2-4790-94B3-8E29CD536C0B}" type="pres">
      <dgm:prSet presAssocID="{58C8C7EE-13BA-4730-8B03-21911103BF0E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B722EE-2312-42C9-B438-E7CC05721062}" type="pres">
      <dgm:prSet presAssocID="{58C8C7EE-13BA-4730-8B03-21911103BF0E}" presName="level3hierChild" presStyleCnt="0"/>
      <dgm:spPr/>
    </dgm:pt>
    <dgm:pt modelId="{649AB882-24B1-499A-B07E-BCCDEF5A75EB}" type="pres">
      <dgm:prSet presAssocID="{62567D85-E74F-43E7-A4C6-1280506CEEAB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42C56C45-F7FE-411F-98B4-81C37AFE1D33}" type="pres">
      <dgm:prSet presAssocID="{62567D85-E74F-43E7-A4C6-1280506CEEAB}" presName="connTx" presStyleLbl="parChTrans1D3" presStyleIdx="2" presStyleCnt="4"/>
      <dgm:spPr/>
      <dgm:t>
        <a:bodyPr/>
        <a:lstStyle/>
        <a:p>
          <a:endParaRPr lang="en-US"/>
        </a:p>
      </dgm:t>
    </dgm:pt>
    <dgm:pt modelId="{9245081F-9A75-402A-A8C8-7A2E0C9D8F8A}" type="pres">
      <dgm:prSet presAssocID="{FE691771-554D-462E-9C5C-3535ECF09C08}" presName="root2" presStyleCnt="0"/>
      <dgm:spPr/>
    </dgm:pt>
    <dgm:pt modelId="{3C356145-1188-4C8E-BF08-F262F613BD4C}" type="pres">
      <dgm:prSet presAssocID="{FE691771-554D-462E-9C5C-3535ECF09C08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A10062-6C4F-42F0-84A1-B8440C18A7E3}" type="pres">
      <dgm:prSet presAssocID="{FE691771-554D-462E-9C5C-3535ECF09C08}" presName="level3hierChild" presStyleCnt="0"/>
      <dgm:spPr/>
    </dgm:pt>
    <dgm:pt modelId="{93C199FD-3E50-41B5-AEC2-A3390B05E1E0}" type="pres">
      <dgm:prSet presAssocID="{8DEBFF76-CFB0-4742-8F72-0397418DAA56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EDA4DBCD-C560-4C62-8C7D-3DB5D0134930}" type="pres">
      <dgm:prSet presAssocID="{8DEBFF76-CFB0-4742-8F72-0397418DAA56}" presName="connTx" presStyleLbl="parChTrans1D3" presStyleIdx="3" presStyleCnt="4"/>
      <dgm:spPr/>
      <dgm:t>
        <a:bodyPr/>
        <a:lstStyle/>
        <a:p>
          <a:endParaRPr lang="en-US"/>
        </a:p>
      </dgm:t>
    </dgm:pt>
    <dgm:pt modelId="{FFAA62FB-484F-4211-B29C-8B6A78ECEC9B}" type="pres">
      <dgm:prSet presAssocID="{F7078AB6-9E08-44BF-89D5-DC163C32F3F6}" presName="root2" presStyleCnt="0"/>
      <dgm:spPr/>
    </dgm:pt>
    <dgm:pt modelId="{F354B828-DFD7-4964-9800-1E30C4EEBAED}" type="pres">
      <dgm:prSet presAssocID="{F7078AB6-9E08-44BF-89D5-DC163C32F3F6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4530E4-9B69-4BA7-82B6-A7DAEFA7BF41}" type="pres">
      <dgm:prSet presAssocID="{F7078AB6-9E08-44BF-89D5-DC163C32F3F6}" presName="level3hierChild" presStyleCnt="0"/>
      <dgm:spPr/>
    </dgm:pt>
  </dgm:ptLst>
  <dgm:cxnLst>
    <dgm:cxn modelId="{ECDBF5AA-F4A3-405F-BF86-B2B10DE3A3A4}" type="presOf" srcId="{8DEBFF76-CFB0-4742-8F72-0397418DAA56}" destId="{93C199FD-3E50-41B5-AEC2-A3390B05E1E0}" srcOrd="0" destOrd="0" presId="urn:microsoft.com/office/officeart/2005/8/layout/hierarchy2"/>
    <dgm:cxn modelId="{0CFDB702-48C8-4CB5-AA33-EEA6D9E5BDC7}" type="presOf" srcId="{66D8098C-14A1-468A-8C9E-9CF8D930465E}" destId="{30C1CE5C-6303-4ED1-9058-66C16B5F3F6F}" srcOrd="0" destOrd="0" presId="urn:microsoft.com/office/officeart/2005/8/layout/hierarchy2"/>
    <dgm:cxn modelId="{C969E22D-3896-4D4E-A826-283EE392BEB1}" type="presOf" srcId="{A53FEA06-8C7F-4A71-A697-944F9730D363}" destId="{2965466C-8E77-4779-858E-DDF917C61C3D}" srcOrd="1" destOrd="0" presId="urn:microsoft.com/office/officeart/2005/8/layout/hierarchy2"/>
    <dgm:cxn modelId="{006A67EA-F988-4A89-87E2-CDE0C9AE7FB5}" type="presOf" srcId="{A4E10D79-2337-4922-B933-7F8D0A396761}" destId="{C234CE3F-8DBD-4D9C-B44C-311637F4BDFF}" srcOrd="0" destOrd="0" presId="urn:microsoft.com/office/officeart/2005/8/layout/hierarchy2"/>
    <dgm:cxn modelId="{AABF0879-E436-410F-BA76-083B2CCBDE65}" type="presOf" srcId="{113E8FEF-619D-4237-AB20-913CAA3FB6A4}" destId="{C814FE31-8B7C-4566-951D-A21C7F0C2B60}" srcOrd="1" destOrd="0" presId="urn:microsoft.com/office/officeart/2005/8/layout/hierarchy2"/>
    <dgm:cxn modelId="{73FE7B13-BB3F-4EB1-B7F5-4AF57C8F44F1}" type="presOf" srcId="{F7078AB6-9E08-44BF-89D5-DC163C32F3F6}" destId="{F354B828-DFD7-4964-9800-1E30C4EEBAED}" srcOrd="0" destOrd="0" presId="urn:microsoft.com/office/officeart/2005/8/layout/hierarchy2"/>
    <dgm:cxn modelId="{AA105FBD-40FC-407A-B095-576525D8B2C3}" srcId="{58C8C7EE-13BA-4730-8B03-21911103BF0E}" destId="{FE691771-554D-462E-9C5C-3535ECF09C08}" srcOrd="0" destOrd="0" parTransId="{62567D85-E74F-43E7-A4C6-1280506CEEAB}" sibTransId="{F9EF73D8-7779-4445-8E4D-FD2EEBF5D7B2}"/>
    <dgm:cxn modelId="{5CDCA495-0D61-4AAC-8FA2-0EF2EF621B72}" type="presOf" srcId="{4602ADAE-19C1-412D-8307-598EDEDC5223}" destId="{8D85143C-66F6-44E7-AE4A-4F3D833073B0}" srcOrd="1" destOrd="0" presId="urn:microsoft.com/office/officeart/2005/8/layout/hierarchy2"/>
    <dgm:cxn modelId="{FDB102E4-CB11-40B3-AD28-1531244B8D23}" type="presOf" srcId="{58C8C7EE-13BA-4730-8B03-21911103BF0E}" destId="{3647C194-0DD2-4790-94B3-8E29CD536C0B}" srcOrd="0" destOrd="0" presId="urn:microsoft.com/office/officeart/2005/8/layout/hierarchy2"/>
    <dgm:cxn modelId="{EB8C71B9-1554-4617-A8EC-606116ABE8BF}" type="presOf" srcId="{113E8FEF-619D-4237-AB20-913CAA3FB6A4}" destId="{5D58C3B0-0422-4CE6-954B-D17810F7DEFD}" srcOrd="0" destOrd="0" presId="urn:microsoft.com/office/officeart/2005/8/layout/hierarchy2"/>
    <dgm:cxn modelId="{BA5A69F4-7ADE-42A6-9069-439E1A6051A4}" type="presOf" srcId="{62567D85-E74F-43E7-A4C6-1280506CEEAB}" destId="{42C56C45-F7FE-411F-98B4-81C37AFE1D33}" srcOrd="1" destOrd="0" presId="urn:microsoft.com/office/officeart/2005/8/layout/hierarchy2"/>
    <dgm:cxn modelId="{75B35CB6-25DB-4281-9FFB-5EAE55D6DF34}" srcId="{FA9D75C3-3B6A-4F1C-997C-98567241152A}" destId="{6413F796-C6E2-42C7-9B67-902F218D19CD}" srcOrd="0" destOrd="0" parTransId="{4602ADAE-19C1-412D-8307-598EDEDC5223}" sibTransId="{7239E16C-8E2D-4655-AF25-82A15DF3AC14}"/>
    <dgm:cxn modelId="{D04589B3-79BB-490A-AC98-861E8D96C430}" type="presOf" srcId="{A53FEA06-8C7F-4A71-A697-944F9730D363}" destId="{5480ADC2-EDE0-48C0-81BB-F71BFFF47B6D}" srcOrd="0" destOrd="0" presId="urn:microsoft.com/office/officeart/2005/8/layout/hierarchy2"/>
    <dgm:cxn modelId="{276AFE57-BD77-46C5-ABC6-A18704A73C02}" srcId="{FA9D75C3-3B6A-4F1C-997C-98567241152A}" destId="{70C012AC-4E99-4196-BBF3-1B78C261C9A3}" srcOrd="1" destOrd="0" parTransId="{66D8098C-14A1-468A-8C9E-9CF8D930465E}" sibTransId="{D5D773F8-48BD-4542-9FCA-ED7E8C5ACB52}"/>
    <dgm:cxn modelId="{696C4DB4-B41F-4A8C-8F46-D473274B5090}" srcId="{58C8C7EE-13BA-4730-8B03-21911103BF0E}" destId="{F7078AB6-9E08-44BF-89D5-DC163C32F3F6}" srcOrd="1" destOrd="0" parTransId="{8DEBFF76-CFB0-4742-8F72-0397418DAA56}" sibTransId="{E863EC97-957F-4DFA-B24A-6242D9F59472}"/>
    <dgm:cxn modelId="{F6FC547B-88FC-40D7-A0CE-654D06DDE8A8}" srcId="{A4E10D79-2337-4922-B933-7F8D0A396761}" destId="{58C8C7EE-13BA-4730-8B03-21911103BF0E}" srcOrd="1" destOrd="0" parTransId="{113E8FEF-619D-4237-AB20-913CAA3FB6A4}" sibTransId="{8FD35495-84C6-4C44-B64C-1015F053403A}"/>
    <dgm:cxn modelId="{F81EFF64-9F32-4D50-81D5-7E72598E82E1}" type="presOf" srcId="{62567D85-E74F-43E7-A4C6-1280506CEEAB}" destId="{649AB882-24B1-499A-B07E-BCCDEF5A75EB}" srcOrd="0" destOrd="0" presId="urn:microsoft.com/office/officeart/2005/8/layout/hierarchy2"/>
    <dgm:cxn modelId="{39819A19-E726-40BA-BA71-49EEFBD4A880}" srcId="{852C9BC0-1511-4264-A502-A72934677704}" destId="{A4E10D79-2337-4922-B933-7F8D0A396761}" srcOrd="0" destOrd="0" parTransId="{44769AE7-A15A-49C4-8734-FA438A639C69}" sibTransId="{C7BC91B6-C228-4FC8-B065-4BA5FCCDFB60}"/>
    <dgm:cxn modelId="{E00B6772-83E3-418B-A8ED-91B18549BCE4}" type="presOf" srcId="{4602ADAE-19C1-412D-8307-598EDEDC5223}" destId="{9E6A37F6-495A-4BE5-90DC-CEF2ECCF5DB6}" srcOrd="0" destOrd="0" presId="urn:microsoft.com/office/officeart/2005/8/layout/hierarchy2"/>
    <dgm:cxn modelId="{AC0F37C9-E736-432A-BB4F-F6E485E8CC92}" type="presOf" srcId="{FE691771-554D-462E-9C5C-3535ECF09C08}" destId="{3C356145-1188-4C8E-BF08-F262F613BD4C}" srcOrd="0" destOrd="0" presId="urn:microsoft.com/office/officeart/2005/8/layout/hierarchy2"/>
    <dgm:cxn modelId="{D6CC5156-4B06-4B7E-92D2-ED8365B7FBF7}" type="presOf" srcId="{6413F796-C6E2-42C7-9B67-902F218D19CD}" destId="{6915C62C-B579-4C3A-A409-B381CA0C9CFB}" srcOrd="0" destOrd="0" presId="urn:microsoft.com/office/officeart/2005/8/layout/hierarchy2"/>
    <dgm:cxn modelId="{10D4491E-E5FE-454A-B530-8C18D1EBBD15}" type="presOf" srcId="{70C012AC-4E99-4196-BBF3-1B78C261C9A3}" destId="{846FD9E6-2460-45EF-97EF-9EE043718DFB}" srcOrd="0" destOrd="0" presId="urn:microsoft.com/office/officeart/2005/8/layout/hierarchy2"/>
    <dgm:cxn modelId="{DA472D13-C3C7-4659-ADCA-6647EB3AEC0C}" type="presOf" srcId="{66D8098C-14A1-468A-8C9E-9CF8D930465E}" destId="{B828AFD0-38AD-4BE5-8891-746B84F799AD}" srcOrd="1" destOrd="0" presId="urn:microsoft.com/office/officeart/2005/8/layout/hierarchy2"/>
    <dgm:cxn modelId="{D8AA08C0-9F18-4C2D-80F4-BCEDFC76DC15}" srcId="{A4E10D79-2337-4922-B933-7F8D0A396761}" destId="{FA9D75C3-3B6A-4F1C-997C-98567241152A}" srcOrd="0" destOrd="0" parTransId="{A53FEA06-8C7F-4A71-A697-944F9730D363}" sibTransId="{2752D671-5621-4224-82A9-DE72EDB73C26}"/>
    <dgm:cxn modelId="{42667EFE-7E1F-4EF0-8407-03CA1090833D}" type="presOf" srcId="{8DEBFF76-CFB0-4742-8F72-0397418DAA56}" destId="{EDA4DBCD-C560-4C62-8C7D-3DB5D0134930}" srcOrd="1" destOrd="0" presId="urn:microsoft.com/office/officeart/2005/8/layout/hierarchy2"/>
    <dgm:cxn modelId="{C00174C8-85CC-423B-B323-C47E59A89CCD}" type="presOf" srcId="{852C9BC0-1511-4264-A502-A72934677704}" destId="{A4D24646-F55A-41EE-9FAB-2FCDBA0FA8FC}" srcOrd="0" destOrd="0" presId="urn:microsoft.com/office/officeart/2005/8/layout/hierarchy2"/>
    <dgm:cxn modelId="{BCDC8E91-1FF4-4547-9E0C-89AB3EBF6BE1}" type="presOf" srcId="{FA9D75C3-3B6A-4F1C-997C-98567241152A}" destId="{28D8CAEB-33ED-4ACC-B7A3-FF4B5823DAF5}" srcOrd="0" destOrd="0" presId="urn:microsoft.com/office/officeart/2005/8/layout/hierarchy2"/>
    <dgm:cxn modelId="{349E98DB-DBBC-416A-BFE9-45F3A538E607}" type="presParOf" srcId="{A4D24646-F55A-41EE-9FAB-2FCDBA0FA8FC}" destId="{A5F1263E-CB75-490E-A30E-4265F0D94AB5}" srcOrd="0" destOrd="0" presId="urn:microsoft.com/office/officeart/2005/8/layout/hierarchy2"/>
    <dgm:cxn modelId="{52F6D904-9CBA-41BF-ACB6-6D92EBBA769B}" type="presParOf" srcId="{A5F1263E-CB75-490E-A30E-4265F0D94AB5}" destId="{C234CE3F-8DBD-4D9C-B44C-311637F4BDFF}" srcOrd="0" destOrd="0" presId="urn:microsoft.com/office/officeart/2005/8/layout/hierarchy2"/>
    <dgm:cxn modelId="{E17C1A6B-C82B-4E9A-A11E-878B5935D87E}" type="presParOf" srcId="{A5F1263E-CB75-490E-A30E-4265F0D94AB5}" destId="{4FF2CEEE-B544-44F8-BFA4-EBA6944C60B6}" srcOrd="1" destOrd="0" presId="urn:microsoft.com/office/officeart/2005/8/layout/hierarchy2"/>
    <dgm:cxn modelId="{D41E79C0-0B0E-42D0-9A4F-F23512C51B74}" type="presParOf" srcId="{4FF2CEEE-B544-44F8-BFA4-EBA6944C60B6}" destId="{5480ADC2-EDE0-48C0-81BB-F71BFFF47B6D}" srcOrd="0" destOrd="0" presId="urn:microsoft.com/office/officeart/2005/8/layout/hierarchy2"/>
    <dgm:cxn modelId="{8CF5FDD6-83E2-456B-8F5D-503238E564FE}" type="presParOf" srcId="{5480ADC2-EDE0-48C0-81BB-F71BFFF47B6D}" destId="{2965466C-8E77-4779-858E-DDF917C61C3D}" srcOrd="0" destOrd="0" presId="urn:microsoft.com/office/officeart/2005/8/layout/hierarchy2"/>
    <dgm:cxn modelId="{43F5CE9C-5AE6-4B96-BB02-0442F001F7B7}" type="presParOf" srcId="{4FF2CEEE-B544-44F8-BFA4-EBA6944C60B6}" destId="{7489765A-E0F2-4DDF-B67A-93F8A92C0B95}" srcOrd="1" destOrd="0" presId="urn:microsoft.com/office/officeart/2005/8/layout/hierarchy2"/>
    <dgm:cxn modelId="{E44211E6-CCD3-453F-A99A-EFABB562E9DB}" type="presParOf" srcId="{7489765A-E0F2-4DDF-B67A-93F8A92C0B95}" destId="{28D8CAEB-33ED-4ACC-B7A3-FF4B5823DAF5}" srcOrd="0" destOrd="0" presId="urn:microsoft.com/office/officeart/2005/8/layout/hierarchy2"/>
    <dgm:cxn modelId="{CD933C5C-0985-4003-8177-B952916BF2C7}" type="presParOf" srcId="{7489765A-E0F2-4DDF-B67A-93F8A92C0B95}" destId="{800899E0-D65E-4FA8-B752-8C91595DB6B7}" srcOrd="1" destOrd="0" presId="urn:microsoft.com/office/officeart/2005/8/layout/hierarchy2"/>
    <dgm:cxn modelId="{F06EDF85-23C3-4A9A-9863-584577473253}" type="presParOf" srcId="{800899E0-D65E-4FA8-B752-8C91595DB6B7}" destId="{9E6A37F6-495A-4BE5-90DC-CEF2ECCF5DB6}" srcOrd="0" destOrd="0" presId="urn:microsoft.com/office/officeart/2005/8/layout/hierarchy2"/>
    <dgm:cxn modelId="{E13340A6-DDC3-4A83-A2E3-610A4DA8A582}" type="presParOf" srcId="{9E6A37F6-495A-4BE5-90DC-CEF2ECCF5DB6}" destId="{8D85143C-66F6-44E7-AE4A-4F3D833073B0}" srcOrd="0" destOrd="0" presId="urn:microsoft.com/office/officeart/2005/8/layout/hierarchy2"/>
    <dgm:cxn modelId="{F16DF9FC-F0B1-4173-9D8A-A0B9B683C62A}" type="presParOf" srcId="{800899E0-D65E-4FA8-B752-8C91595DB6B7}" destId="{EA03B64E-6790-4516-9F9B-D56E35D6BFF7}" srcOrd="1" destOrd="0" presId="urn:microsoft.com/office/officeart/2005/8/layout/hierarchy2"/>
    <dgm:cxn modelId="{0CB3AAE4-2BD4-4A49-9BBD-8DBAAC0BFB2D}" type="presParOf" srcId="{EA03B64E-6790-4516-9F9B-D56E35D6BFF7}" destId="{6915C62C-B579-4C3A-A409-B381CA0C9CFB}" srcOrd="0" destOrd="0" presId="urn:microsoft.com/office/officeart/2005/8/layout/hierarchy2"/>
    <dgm:cxn modelId="{9F1B5A61-E9A5-454E-8722-E74839D4A052}" type="presParOf" srcId="{EA03B64E-6790-4516-9F9B-D56E35D6BFF7}" destId="{55226887-3355-4C56-AD47-B5B6862DDCC7}" srcOrd="1" destOrd="0" presId="urn:microsoft.com/office/officeart/2005/8/layout/hierarchy2"/>
    <dgm:cxn modelId="{8448C339-233A-40AC-B949-3D4C5CEA3851}" type="presParOf" srcId="{800899E0-D65E-4FA8-B752-8C91595DB6B7}" destId="{30C1CE5C-6303-4ED1-9058-66C16B5F3F6F}" srcOrd="2" destOrd="0" presId="urn:microsoft.com/office/officeart/2005/8/layout/hierarchy2"/>
    <dgm:cxn modelId="{D8C59335-86ED-41A3-8B7D-078258108D21}" type="presParOf" srcId="{30C1CE5C-6303-4ED1-9058-66C16B5F3F6F}" destId="{B828AFD0-38AD-4BE5-8891-746B84F799AD}" srcOrd="0" destOrd="0" presId="urn:microsoft.com/office/officeart/2005/8/layout/hierarchy2"/>
    <dgm:cxn modelId="{ECED6EC0-D730-4E2B-9F85-320F3D5EBD44}" type="presParOf" srcId="{800899E0-D65E-4FA8-B752-8C91595DB6B7}" destId="{852ECB31-62A0-4FFB-BF8D-46B3440FDFC5}" srcOrd="3" destOrd="0" presId="urn:microsoft.com/office/officeart/2005/8/layout/hierarchy2"/>
    <dgm:cxn modelId="{A09127AE-5F13-4EA6-B0D2-3E565A658E30}" type="presParOf" srcId="{852ECB31-62A0-4FFB-BF8D-46B3440FDFC5}" destId="{846FD9E6-2460-45EF-97EF-9EE043718DFB}" srcOrd="0" destOrd="0" presId="urn:microsoft.com/office/officeart/2005/8/layout/hierarchy2"/>
    <dgm:cxn modelId="{A6EC1133-2C52-4C3B-A203-046469D1D194}" type="presParOf" srcId="{852ECB31-62A0-4FFB-BF8D-46B3440FDFC5}" destId="{8AC27D52-EF15-4F9A-86D7-347479DF772D}" srcOrd="1" destOrd="0" presId="urn:microsoft.com/office/officeart/2005/8/layout/hierarchy2"/>
    <dgm:cxn modelId="{12FA35FE-52C8-4DFE-B4F6-3190BC73D98F}" type="presParOf" srcId="{4FF2CEEE-B544-44F8-BFA4-EBA6944C60B6}" destId="{5D58C3B0-0422-4CE6-954B-D17810F7DEFD}" srcOrd="2" destOrd="0" presId="urn:microsoft.com/office/officeart/2005/8/layout/hierarchy2"/>
    <dgm:cxn modelId="{349D384E-EA23-4500-A934-532F41659341}" type="presParOf" srcId="{5D58C3B0-0422-4CE6-954B-D17810F7DEFD}" destId="{C814FE31-8B7C-4566-951D-A21C7F0C2B60}" srcOrd="0" destOrd="0" presId="urn:microsoft.com/office/officeart/2005/8/layout/hierarchy2"/>
    <dgm:cxn modelId="{6B2F0BC9-5D3B-4C5F-A4BB-A630FA06C990}" type="presParOf" srcId="{4FF2CEEE-B544-44F8-BFA4-EBA6944C60B6}" destId="{C91BBCDC-B75D-47BB-B0D1-E32190F30E78}" srcOrd="3" destOrd="0" presId="urn:microsoft.com/office/officeart/2005/8/layout/hierarchy2"/>
    <dgm:cxn modelId="{AFD5F858-5B78-42F0-BAE6-7816A8E70C0C}" type="presParOf" srcId="{C91BBCDC-B75D-47BB-B0D1-E32190F30E78}" destId="{3647C194-0DD2-4790-94B3-8E29CD536C0B}" srcOrd="0" destOrd="0" presId="urn:microsoft.com/office/officeart/2005/8/layout/hierarchy2"/>
    <dgm:cxn modelId="{07AFE897-84BC-4EE1-A596-B4A3352ABBA3}" type="presParOf" srcId="{C91BBCDC-B75D-47BB-B0D1-E32190F30E78}" destId="{CFB722EE-2312-42C9-B438-E7CC05721062}" srcOrd="1" destOrd="0" presId="urn:microsoft.com/office/officeart/2005/8/layout/hierarchy2"/>
    <dgm:cxn modelId="{571A2BB9-03BE-46F5-8853-2FE1BA923DB6}" type="presParOf" srcId="{CFB722EE-2312-42C9-B438-E7CC05721062}" destId="{649AB882-24B1-499A-B07E-BCCDEF5A75EB}" srcOrd="0" destOrd="0" presId="urn:microsoft.com/office/officeart/2005/8/layout/hierarchy2"/>
    <dgm:cxn modelId="{16AD2C37-CF41-49A5-ADB9-C2AC92817BB1}" type="presParOf" srcId="{649AB882-24B1-499A-B07E-BCCDEF5A75EB}" destId="{42C56C45-F7FE-411F-98B4-81C37AFE1D33}" srcOrd="0" destOrd="0" presId="urn:microsoft.com/office/officeart/2005/8/layout/hierarchy2"/>
    <dgm:cxn modelId="{38C9A51B-8879-4B23-B217-E56EE49F2450}" type="presParOf" srcId="{CFB722EE-2312-42C9-B438-E7CC05721062}" destId="{9245081F-9A75-402A-A8C8-7A2E0C9D8F8A}" srcOrd="1" destOrd="0" presId="urn:microsoft.com/office/officeart/2005/8/layout/hierarchy2"/>
    <dgm:cxn modelId="{AD305594-901D-46E0-8E66-1466ED776F35}" type="presParOf" srcId="{9245081F-9A75-402A-A8C8-7A2E0C9D8F8A}" destId="{3C356145-1188-4C8E-BF08-F262F613BD4C}" srcOrd="0" destOrd="0" presId="urn:microsoft.com/office/officeart/2005/8/layout/hierarchy2"/>
    <dgm:cxn modelId="{4ADC5262-95C7-4D65-BF98-4AA1744EE59C}" type="presParOf" srcId="{9245081F-9A75-402A-A8C8-7A2E0C9D8F8A}" destId="{F1A10062-6C4F-42F0-84A1-B8440C18A7E3}" srcOrd="1" destOrd="0" presId="urn:microsoft.com/office/officeart/2005/8/layout/hierarchy2"/>
    <dgm:cxn modelId="{D67A14FB-85F6-4ED5-903E-3C6DDC77DACC}" type="presParOf" srcId="{CFB722EE-2312-42C9-B438-E7CC05721062}" destId="{93C199FD-3E50-41B5-AEC2-A3390B05E1E0}" srcOrd="2" destOrd="0" presId="urn:microsoft.com/office/officeart/2005/8/layout/hierarchy2"/>
    <dgm:cxn modelId="{CE163BE2-A6C2-49E4-97EC-8A286F0EAE9C}" type="presParOf" srcId="{93C199FD-3E50-41B5-AEC2-A3390B05E1E0}" destId="{EDA4DBCD-C560-4C62-8C7D-3DB5D0134930}" srcOrd="0" destOrd="0" presId="urn:microsoft.com/office/officeart/2005/8/layout/hierarchy2"/>
    <dgm:cxn modelId="{6036EB16-0409-46A0-A7FF-48E44503CC3B}" type="presParOf" srcId="{CFB722EE-2312-42C9-B438-E7CC05721062}" destId="{FFAA62FB-484F-4211-B29C-8B6A78ECEC9B}" srcOrd="3" destOrd="0" presId="urn:microsoft.com/office/officeart/2005/8/layout/hierarchy2"/>
    <dgm:cxn modelId="{9F7822B0-561D-4F18-B614-C741D5DA1713}" type="presParOf" srcId="{FFAA62FB-484F-4211-B29C-8B6A78ECEC9B}" destId="{F354B828-DFD7-4964-9800-1E30C4EEBAED}" srcOrd="0" destOrd="0" presId="urn:microsoft.com/office/officeart/2005/8/layout/hierarchy2"/>
    <dgm:cxn modelId="{39132D64-ECD9-4507-85E7-AC70A7F5BFB4}" type="presParOf" srcId="{FFAA62FB-484F-4211-B29C-8B6A78ECEC9B}" destId="{1E4530E4-9B69-4BA7-82B6-A7DAEFA7BF4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52B42DB-D570-41A3-894D-4BFD24C892D8}" type="doc">
      <dgm:prSet loTypeId="urn:microsoft.com/office/officeart/2005/8/layout/process4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BC69A3F9-C446-4580-8AE0-07D6F3B10CCF}">
      <dgm:prSet phldrT="[Text]" custT="1"/>
      <dgm:spPr/>
      <dgm:t>
        <a:bodyPr/>
        <a:lstStyle/>
        <a:p>
          <a:r>
            <a:rPr lang="en-US" sz="2800" b="0" i="0" dirty="0" smtClean="0">
              <a:solidFill>
                <a:schemeClr val="tx1"/>
              </a:solidFill>
            </a:rPr>
            <a:t>0% </a:t>
          </a:r>
          <a:r>
            <a:rPr lang="en-US" sz="2800" b="0" i="0" dirty="0" err="1" smtClean="0">
              <a:solidFill>
                <a:schemeClr val="tx1"/>
              </a:solidFill>
            </a:rPr>
            <a:t>dari</a:t>
          </a:r>
          <a:r>
            <a:rPr lang="en-US" sz="2800" b="0" i="0" dirty="0" smtClean="0">
              <a:solidFill>
                <a:schemeClr val="tx1"/>
              </a:solidFill>
            </a:rPr>
            <a:t> </a:t>
          </a:r>
          <a:r>
            <a:rPr lang="en-US" sz="2800" b="0" i="0" dirty="0" err="1" smtClean="0">
              <a:solidFill>
                <a:schemeClr val="tx1"/>
              </a:solidFill>
            </a:rPr>
            <a:t>Penghasilan</a:t>
          </a:r>
          <a:r>
            <a:rPr lang="en-US" sz="2800" b="0" i="0" dirty="0" smtClean="0">
              <a:solidFill>
                <a:schemeClr val="tx1"/>
              </a:solidFill>
            </a:rPr>
            <a:t> </a:t>
          </a:r>
          <a:r>
            <a:rPr lang="en-US" sz="2800" b="0" i="0" dirty="0" err="1" smtClean="0">
              <a:solidFill>
                <a:schemeClr val="tx1"/>
              </a:solidFill>
            </a:rPr>
            <a:t>bruto</a:t>
          </a:r>
          <a:r>
            <a:rPr lang="en-US" sz="2800" b="0" i="0" dirty="0" smtClean="0">
              <a:solidFill>
                <a:schemeClr val="tx1"/>
              </a:solidFill>
            </a:rPr>
            <a:t>, </a:t>
          </a:r>
          <a:r>
            <a:rPr lang="en-US" sz="2800" b="0" i="0" dirty="0" err="1" smtClean="0">
              <a:solidFill>
                <a:schemeClr val="tx1"/>
              </a:solidFill>
            </a:rPr>
            <a:t>atas</a:t>
          </a:r>
          <a:r>
            <a:rPr lang="en-US" sz="2800" b="0" i="0" dirty="0" smtClean="0">
              <a:solidFill>
                <a:schemeClr val="tx1"/>
              </a:solidFill>
            </a:rPr>
            <a:t>:</a:t>
          </a:r>
          <a:endParaRPr lang="en-US" sz="2800" dirty="0">
            <a:solidFill>
              <a:schemeClr val="tx1"/>
            </a:solidFill>
          </a:endParaRPr>
        </a:p>
      </dgm:t>
    </dgm:pt>
    <dgm:pt modelId="{8E62C61E-B398-4463-B1E9-5F1F128CEBD5}" type="parTrans" cxnId="{3B981139-C53D-42B7-8871-1C46EB1DB277}">
      <dgm:prSet/>
      <dgm:spPr/>
      <dgm:t>
        <a:bodyPr/>
        <a:lstStyle/>
        <a:p>
          <a:endParaRPr lang="en-US"/>
        </a:p>
      </dgm:t>
    </dgm:pt>
    <dgm:pt modelId="{FC005100-7AA9-448D-B9D5-0107922A9BD4}" type="sibTrans" cxnId="{3B981139-C53D-42B7-8871-1C46EB1DB277}">
      <dgm:prSet/>
      <dgm:spPr/>
      <dgm:t>
        <a:bodyPr/>
        <a:lstStyle/>
        <a:p>
          <a:endParaRPr lang="en-US"/>
        </a:p>
      </dgm:t>
    </dgm:pt>
    <dgm:pt modelId="{810A4DC1-2E9B-4357-A1C5-48F3D964C822}">
      <dgm:prSet custT="1"/>
      <dgm:spPr/>
      <dgm:t>
        <a:bodyPr/>
        <a:lstStyle/>
        <a:p>
          <a:r>
            <a:rPr lang="en-US" sz="2800" b="0" i="0" dirty="0" smtClean="0"/>
            <a:t>15% </a:t>
          </a:r>
          <a:r>
            <a:rPr lang="en-US" sz="2800" b="0" i="0" dirty="0" err="1" smtClean="0"/>
            <a:t>dari</a:t>
          </a:r>
          <a:r>
            <a:rPr lang="en-US" sz="2800" b="0" i="0" dirty="0" smtClean="0"/>
            <a:t> </a:t>
          </a:r>
          <a:r>
            <a:rPr lang="en-US" sz="2800" b="0" i="0" dirty="0" err="1" smtClean="0"/>
            <a:t>Penghasilan</a:t>
          </a:r>
          <a:r>
            <a:rPr lang="en-US" sz="2800" b="0" i="0" dirty="0" smtClean="0"/>
            <a:t> </a:t>
          </a:r>
          <a:r>
            <a:rPr lang="en-US" sz="2800" b="0" i="0" dirty="0" err="1" smtClean="0"/>
            <a:t>bruto</a:t>
          </a:r>
          <a:r>
            <a:rPr lang="en-US" sz="2800" b="0" i="0" dirty="0" smtClean="0"/>
            <a:t>, </a:t>
          </a:r>
          <a:r>
            <a:rPr lang="en-US" sz="2800" b="0" i="0" dirty="0" err="1" smtClean="0"/>
            <a:t>atas</a:t>
          </a:r>
          <a:r>
            <a:rPr lang="en-US" sz="2800" b="0" i="0" dirty="0" smtClean="0"/>
            <a:t>:</a:t>
          </a:r>
          <a:endParaRPr lang="en-US" sz="2800" b="0" i="0" dirty="0"/>
        </a:p>
      </dgm:t>
    </dgm:pt>
    <dgm:pt modelId="{7630FC5C-8FDF-40EB-9A3A-76DC7B2310FF}" type="parTrans" cxnId="{149D3F9A-E63B-4DFE-B48B-54A389B58B85}">
      <dgm:prSet/>
      <dgm:spPr/>
      <dgm:t>
        <a:bodyPr/>
        <a:lstStyle/>
        <a:p>
          <a:endParaRPr lang="en-US"/>
        </a:p>
      </dgm:t>
    </dgm:pt>
    <dgm:pt modelId="{F77D34DA-35A0-4F1C-934C-16DCF78506A8}" type="sibTrans" cxnId="{149D3F9A-E63B-4DFE-B48B-54A389B58B85}">
      <dgm:prSet/>
      <dgm:spPr/>
      <dgm:t>
        <a:bodyPr/>
        <a:lstStyle/>
        <a:p>
          <a:endParaRPr lang="en-US"/>
        </a:p>
      </dgm:t>
    </dgm:pt>
    <dgm:pt modelId="{45F4126E-C7FA-4C7C-BB3F-C0B4378E1DBA}">
      <dgm:prSet phldrT="[Text]" custT="1"/>
      <dgm:spPr/>
      <dgm:t>
        <a:bodyPr/>
        <a:lstStyle/>
        <a:p>
          <a:r>
            <a:rPr lang="en-US" sz="2400" b="0" i="0" dirty="0" err="1" smtClean="0"/>
            <a:t>Penghasilan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bagi</a:t>
          </a:r>
          <a:r>
            <a:rPr lang="en-US" sz="2400" b="0" i="0" dirty="0" smtClean="0"/>
            <a:t> PNS </a:t>
          </a:r>
          <a:r>
            <a:rPr lang="en-US" sz="2400" b="0" i="0" dirty="0" err="1" smtClean="0"/>
            <a:t>Gol</a:t>
          </a:r>
          <a:r>
            <a:rPr lang="en-US" sz="2400" b="0" i="0" dirty="0" smtClean="0"/>
            <a:t>. I &amp; II, </a:t>
          </a:r>
          <a:r>
            <a:rPr lang="en-US" sz="2400" b="0" i="0" dirty="0" err="1" smtClean="0"/>
            <a:t>Tamtama</a:t>
          </a:r>
          <a:r>
            <a:rPr lang="en-US" sz="2400" b="0" i="0" dirty="0" smtClean="0"/>
            <a:t> &amp; </a:t>
          </a:r>
          <a:r>
            <a:rPr lang="en-US" sz="2400" b="0" i="0" dirty="0" err="1" smtClean="0"/>
            <a:t>Bintara</a:t>
          </a:r>
          <a:r>
            <a:rPr lang="en-US" sz="2400" b="0" i="0" dirty="0" smtClean="0"/>
            <a:t> TNI/ </a:t>
          </a:r>
          <a:r>
            <a:rPr lang="en-US" sz="2400" b="0" i="0" dirty="0" err="1" smtClean="0"/>
            <a:t>Polri</a:t>
          </a:r>
          <a:r>
            <a:rPr lang="en-US" sz="2400" b="0" i="0" dirty="0" smtClean="0"/>
            <a:t>, </a:t>
          </a:r>
          <a:r>
            <a:rPr lang="en-US" sz="2400" b="0" i="0" dirty="0" err="1" smtClean="0"/>
            <a:t>berikut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pensiunannya</a:t>
          </a:r>
          <a:r>
            <a:rPr lang="en-US" sz="2400" b="0" i="0" dirty="0" smtClean="0"/>
            <a:t>.</a:t>
          </a:r>
          <a:endParaRPr lang="en-US" sz="2400" dirty="0"/>
        </a:p>
      </dgm:t>
    </dgm:pt>
    <dgm:pt modelId="{5D71B477-60FA-445F-9A92-2CF04155E665}" type="parTrans" cxnId="{630E20F5-9B63-46D1-8986-24AE8D17AD2A}">
      <dgm:prSet/>
      <dgm:spPr/>
      <dgm:t>
        <a:bodyPr/>
        <a:lstStyle/>
        <a:p>
          <a:endParaRPr lang="en-US"/>
        </a:p>
      </dgm:t>
    </dgm:pt>
    <dgm:pt modelId="{C67E8BAD-B345-4051-A93C-D8768E5258E2}" type="sibTrans" cxnId="{630E20F5-9B63-46D1-8986-24AE8D17AD2A}">
      <dgm:prSet/>
      <dgm:spPr/>
      <dgm:t>
        <a:bodyPr/>
        <a:lstStyle/>
        <a:p>
          <a:endParaRPr lang="en-US"/>
        </a:p>
      </dgm:t>
    </dgm:pt>
    <dgm:pt modelId="{B3B452A4-7532-4811-BC29-4476EAD3FD3B}">
      <dgm:prSet phldrT="[Text]" custT="1"/>
      <dgm:spPr/>
      <dgm:t>
        <a:bodyPr/>
        <a:lstStyle/>
        <a:p>
          <a:r>
            <a:rPr lang="en-US" sz="2800" b="0" i="0" dirty="0" smtClean="0"/>
            <a:t>5% </a:t>
          </a:r>
          <a:r>
            <a:rPr lang="en-US" sz="2800" b="0" i="0" dirty="0" err="1" smtClean="0"/>
            <a:t>dari</a:t>
          </a:r>
          <a:r>
            <a:rPr lang="en-US" sz="2800" b="0" i="0" dirty="0" smtClean="0"/>
            <a:t> </a:t>
          </a:r>
          <a:r>
            <a:rPr lang="en-US" sz="2800" b="0" i="0" dirty="0" err="1" smtClean="0"/>
            <a:t>Penghasilan</a:t>
          </a:r>
          <a:r>
            <a:rPr lang="en-US" sz="2800" b="0" i="0" dirty="0" smtClean="0"/>
            <a:t> </a:t>
          </a:r>
          <a:r>
            <a:rPr lang="en-US" sz="2800" b="0" i="0" dirty="0" err="1" smtClean="0"/>
            <a:t>bruto</a:t>
          </a:r>
          <a:r>
            <a:rPr lang="en-US" sz="2800" b="0" i="0" dirty="0" smtClean="0"/>
            <a:t>, </a:t>
          </a:r>
          <a:r>
            <a:rPr lang="en-US" sz="2800" b="0" i="0" dirty="0" err="1" smtClean="0"/>
            <a:t>atas</a:t>
          </a:r>
          <a:r>
            <a:rPr lang="en-US" sz="2800" b="0" i="0" dirty="0" smtClean="0"/>
            <a:t>:</a:t>
          </a:r>
          <a:endParaRPr lang="en-US" sz="2800" b="1" dirty="0"/>
        </a:p>
      </dgm:t>
    </dgm:pt>
    <dgm:pt modelId="{C458EB06-3009-499C-AD12-AF975E17B65F}" type="parTrans" cxnId="{CC3B3A58-81D9-46EF-B7EE-990EF2DAE7E7}">
      <dgm:prSet/>
      <dgm:spPr/>
      <dgm:t>
        <a:bodyPr/>
        <a:lstStyle/>
        <a:p>
          <a:endParaRPr lang="en-US"/>
        </a:p>
      </dgm:t>
    </dgm:pt>
    <dgm:pt modelId="{6B0ACEA9-7FE4-48E0-A484-F3C70BE9B49A}" type="sibTrans" cxnId="{CC3B3A58-81D9-46EF-B7EE-990EF2DAE7E7}">
      <dgm:prSet/>
      <dgm:spPr/>
      <dgm:t>
        <a:bodyPr/>
        <a:lstStyle/>
        <a:p>
          <a:endParaRPr lang="en-US"/>
        </a:p>
      </dgm:t>
    </dgm:pt>
    <dgm:pt modelId="{BAC6130D-97FE-428B-9879-235A2399E04A}">
      <dgm:prSet phldrT="[Text]" custT="1"/>
      <dgm:spPr/>
      <dgm:t>
        <a:bodyPr/>
        <a:lstStyle/>
        <a:p>
          <a:r>
            <a:rPr lang="en-US" sz="2400" b="0" i="0" dirty="0" err="1" smtClean="0"/>
            <a:t>Penghasilan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bagi</a:t>
          </a:r>
          <a:r>
            <a:rPr lang="en-US" sz="2400" b="0" i="0" dirty="0" smtClean="0"/>
            <a:t> PNS </a:t>
          </a:r>
          <a:r>
            <a:rPr lang="en-US" sz="2400" b="0" i="0" dirty="0" err="1" smtClean="0"/>
            <a:t>Gol</a:t>
          </a:r>
          <a:r>
            <a:rPr lang="en-US" sz="2400" b="0" i="0" dirty="0" smtClean="0"/>
            <a:t>. III, </a:t>
          </a:r>
          <a:r>
            <a:rPr lang="en-US" sz="2400" b="0" i="0" dirty="0" err="1" smtClean="0"/>
            <a:t>Perwira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Pertama</a:t>
          </a:r>
          <a:r>
            <a:rPr lang="en-US" sz="2400" b="0" i="0" dirty="0" smtClean="0"/>
            <a:t> TNI/ </a:t>
          </a:r>
          <a:r>
            <a:rPr lang="en-US" sz="2400" b="0" i="0" dirty="0" err="1" smtClean="0"/>
            <a:t>Polri</a:t>
          </a:r>
          <a:r>
            <a:rPr lang="en-US" sz="2400" b="0" i="0" dirty="0" smtClean="0"/>
            <a:t>, </a:t>
          </a:r>
          <a:r>
            <a:rPr lang="en-US" sz="2400" b="0" i="0" dirty="0" err="1" smtClean="0"/>
            <a:t>berikut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pensiunannya</a:t>
          </a:r>
          <a:r>
            <a:rPr lang="en-US" sz="2400" b="0" i="0" dirty="0" smtClean="0"/>
            <a:t>.</a:t>
          </a:r>
          <a:endParaRPr lang="en-US" sz="2400" dirty="0"/>
        </a:p>
      </dgm:t>
    </dgm:pt>
    <dgm:pt modelId="{67C17D27-CF50-4CD7-83FB-8018D1915C4B}" type="parTrans" cxnId="{AEBDE7AF-6D6E-498B-9DA4-164B9433630D}">
      <dgm:prSet/>
      <dgm:spPr/>
      <dgm:t>
        <a:bodyPr/>
        <a:lstStyle/>
        <a:p>
          <a:endParaRPr lang="en-US"/>
        </a:p>
      </dgm:t>
    </dgm:pt>
    <dgm:pt modelId="{C095507F-D93C-4072-9D68-2256BECFDF0D}" type="sibTrans" cxnId="{AEBDE7AF-6D6E-498B-9DA4-164B9433630D}">
      <dgm:prSet/>
      <dgm:spPr/>
      <dgm:t>
        <a:bodyPr/>
        <a:lstStyle/>
        <a:p>
          <a:endParaRPr lang="en-US"/>
        </a:p>
      </dgm:t>
    </dgm:pt>
    <dgm:pt modelId="{10C8CFA7-2A8D-4E8A-B37E-2E1586A2B2A6}">
      <dgm:prSet custT="1"/>
      <dgm:spPr/>
      <dgm:t>
        <a:bodyPr/>
        <a:lstStyle/>
        <a:p>
          <a:r>
            <a:rPr lang="en-US" sz="2400" b="0" i="0" dirty="0" err="1" smtClean="0"/>
            <a:t>Penghasilan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bagi</a:t>
          </a:r>
          <a:r>
            <a:rPr lang="en-US" sz="2400" b="0" i="0" dirty="0" smtClean="0"/>
            <a:t> PNS </a:t>
          </a:r>
          <a:r>
            <a:rPr lang="en-US" sz="2400" b="0" i="0" dirty="0" err="1" smtClean="0"/>
            <a:t>Gol</a:t>
          </a:r>
          <a:r>
            <a:rPr lang="en-US" sz="2400" b="0" i="0" dirty="0" smtClean="0"/>
            <a:t>. IV, </a:t>
          </a:r>
          <a:r>
            <a:rPr lang="en-US" sz="2400" b="0" i="0" dirty="0" err="1" smtClean="0"/>
            <a:t>Perwira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Menengah</a:t>
          </a:r>
          <a:r>
            <a:rPr lang="en-US" sz="2400" b="0" i="0" dirty="0" smtClean="0"/>
            <a:t> &amp; </a:t>
          </a:r>
          <a:r>
            <a:rPr lang="en-US" sz="2400" b="0" i="0" dirty="0" err="1" smtClean="0"/>
            <a:t>Tinggi</a:t>
          </a:r>
          <a:r>
            <a:rPr lang="en-US" sz="2400" b="0" i="0" dirty="0" smtClean="0"/>
            <a:t> TNI/ </a:t>
          </a:r>
          <a:r>
            <a:rPr lang="en-US" sz="2400" b="0" i="0" dirty="0" err="1" smtClean="0"/>
            <a:t>Polri</a:t>
          </a:r>
          <a:r>
            <a:rPr lang="en-US" sz="2400" b="0" i="0" dirty="0" smtClean="0"/>
            <a:t>, </a:t>
          </a:r>
          <a:r>
            <a:rPr lang="en-US" sz="2400" b="0" i="0" dirty="0" err="1" smtClean="0"/>
            <a:t>berikut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pensiunannya</a:t>
          </a:r>
          <a:r>
            <a:rPr lang="en-US" sz="2400" b="0" i="0" dirty="0" smtClean="0"/>
            <a:t>.</a:t>
          </a:r>
          <a:endParaRPr lang="en-US" sz="2400" dirty="0"/>
        </a:p>
      </dgm:t>
    </dgm:pt>
    <dgm:pt modelId="{9230C279-AB17-48BB-AF19-A2617CFEEC6B}" type="parTrans" cxnId="{A2404817-C907-4324-9D35-366BA8623C57}">
      <dgm:prSet/>
      <dgm:spPr/>
      <dgm:t>
        <a:bodyPr/>
        <a:lstStyle/>
        <a:p>
          <a:endParaRPr lang="en-US"/>
        </a:p>
      </dgm:t>
    </dgm:pt>
    <dgm:pt modelId="{3AADD993-F9CA-4C14-BAA5-58C522D50842}" type="sibTrans" cxnId="{A2404817-C907-4324-9D35-366BA8623C57}">
      <dgm:prSet/>
      <dgm:spPr/>
      <dgm:t>
        <a:bodyPr/>
        <a:lstStyle/>
        <a:p>
          <a:endParaRPr lang="en-US"/>
        </a:p>
      </dgm:t>
    </dgm:pt>
    <dgm:pt modelId="{52FA793D-AC13-4EA2-B777-1628D5169821}" type="pres">
      <dgm:prSet presAssocID="{652B42DB-D570-41A3-894D-4BFD24C892D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107273-33D9-47B8-BBD2-EBC9144708DB}" type="pres">
      <dgm:prSet presAssocID="{810A4DC1-2E9B-4357-A1C5-48F3D964C822}" presName="boxAndChildren" presStyleCnt="0"/>
      <dgm:spPr/>
    </dgm:pt>
    <dgm:pt modelId="{F59A9A8D-D85D-4286-B12A-0672129B020D}" type="pres">
      <dgm:prSet presAssocID="{810A4DC1-2E9B-4357-A1C5-48F3D964C822}" presName="parentTextBox" presStyleLbl="node1" presStyleIdx="0" presStyleCnt="3"/>
      <dgm:spPr/>
      <dgm:t>
        <a:bodyPr/>
        <a:lstStyle/>
        <a:p>
          <a:endParaRPr lang="en-US"/>
        </a:p>
      </dgm:t>
    </dgm:pt>
    <dgm:pt modelId="{F506A0B5-78B2-479C-8E03-2752345605FD}" type="pres">
      <dgm:prSet presAssocID="{810A4DC1-2E9B-4357-A1C5-48F3D964C822}" presName="entireBox" presStyleLbl="node1" presStyleIdx="0" presStyleCnt="3"/>
      <dgm:spPr/>
      <dgm:t>
        <a:bodyPr/>
        <a:lstStyle/>
        <a:p>
          <a:endParaRPr lang="en-US"/>
        </a:p>
      </dgm:t>
    </dgm:pt>
    <dgm:pt modelId="{646BECF8-7AEA-4442-9084-B89AE12EC748}" type="pres">
      <dgm:prSet presAssocID="{810A4DC1-2E9B-4357-A1C5-48F3D964C822}" presName="descendantBox" presStyleCnt="0"/>
      <dgm:spPr/>
    </dgm:pt>
    <dgm:pt modelId="{2B039D5A-2848-4D98-A26C-83F72A097A2E}" type="pres">
      <dgm:prSet presAssocID="{10C8CFA7-2A8D-4E8A-B37E-2E1586A2B2A6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DEB1AF-F5DE-4952-BD5D-B60C9C1A5B6C}" type="pres">
      <dgm:prSet presAssocID="{6B0ACEA9-7FE4-48E0-A484-F3C70BE9B49A}" presName="sp" presStyleCnt="0"/>
      <dgm:spPr/>
    </dgm:pt>
    <dgm:pt modelId="{30651B24-88C4-4D24-8114-8FADDAE6275D}" type="pres">
      <dgm:prSet presAssocID="{B3B452A4-7532-4811-BC29-4476EAD3FD3B}" presName="arrowAndChildren" presStyleCnt="0"/>
      <dgm:spPr/>
    </dgm:pt>
    <dgm:pt modelId="{844A3D49-0BEE-4582-ABFE-C6CB92B710B5}" type="pres">
      <dgm:prSet presAssocID="{B3B452A4-7532-4811-BC29-4476EAD3FD3B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939FFB72-DC29-4403-A026-2F0207068EBB}" type="pres">
      <dgm:prSet presAssocID="{B3B452A4-7532-4811-BC29-4476EAD3FD3B}" presName="arrow" presStyleLbl="node1" presStyleIdx="1" presStyleCnt="3"/>
      <dgm:spPr/>
      <dgm:t>
        <a:bodyPr/>
        <a:lstStyle/>
        <a:p>
          <a:endParaRPr lang="en-US"/>
        </a:p>
      </dgm:t>
    </dgm:pt>
    <dgm:pt modelId="{05BA5E40-5AB3-4AEB-9A38-D3D940FC263D}" type="pres">
      <dgm:prSet presAssocID="{B3B452A4-7532-4811-BC29-4476EAD3FD3B}" presName="descendantArrow" presStyleCnt="0"/>
      <dgm:spPr/>
    </dgm:pt>
    <dgm:pt modelId="{CB9E514F-88C9-4C45-A373-05758BBD9FC3}" type="pres">
      <dgm:prSet presAssocID="{BAC6130D-97FE-428B-9879-235A2399E04A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CE4F89-1BE1-415B-9BD6-86D51FE25AA2}" type="pres">
      <dgm:prSet presAssocID="{FC005100-7AA9-448D-B9D5-0107922A9BD4}" presName="sp" presStyleCnt="0"/>
      <dgm:spPr/>
    </dgm:pt>
    <dgm:pt modelId="{63E985B0-5370-4544-A006-D79980949D68}" type="pres">
      <dgm:prSet presAssocID="{BC69A3F9-C446-4580-8AE0-07D6F3B10CCF}" presName="arrowAndChildren" presStyleCnt="0"/>
      <dgm:spPr/>
    </dgm:pt>
    <dgm:pt modelId="{B412CE93-34E6-4039-9B04-506F4D46D377}" type="pres">
      <dgm:prSet presAssocID="{BC69A3F9-C446-4580-8AE0-07D6F3B10CCF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B92A04B8-67A0-48EF-9F82-69E0BF209C01}" type="pres">
      <dgm:prSet presAssocID="{BC69A3F9-C446-4580-8AE0-07D6F3B10CCF}" presName="arrow" presStyleLbl="node1" presStyleIdx="2" presStyleCnt="3"/>
      <dgm:spPr/>
      <dgm:t>
        <a:bodyPr/>
        <a:lstStyle/>
        <a:p>
          <a:endParaRPr lang="en-US"/>
        </a:p>
      </dgm:t>
    </dgm:pt>
    <dgm:pt modelId="{A184E1C4-7050-4958-96E6-460BA208C605}" type="pres">
      <dgm:prSet presAssocID="{BC69A3F9-C446-4580-8AE0-07D6F3B10CCF}" presName="descendantArrow" presStyleCnt="0"/>
      <dgm:spPr/>
    </dgm:pt>
    <dgm:pt modelId="{15623D11-9F7E-4B3E-BB83-49A4DE790668}" type="pres">
      <dgm:prSet presAssocID="{45F4126E-C7FA-4C7C-BB3F-C0B4378E1DBA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2095BF-7A63-49F5-9A7A-C6A8C572D28D}" type="presOf" srcId="{B3B452A4-7532-4811-BC29-4476EAD3FD3B}" destId="{844A3D49-0BEE-4582-ABFE-C6CB92B710B5}" srcOrd="0" destOrd="0" presId="urn:microsoft.com/office/officeart/2005/8/layout/process4"/>
    <dgm:cxn modelId="{CC3B3A58-81D9-46EF-B7EE-990EF2DAE7E7}" srcId="{652B42DB-D570-41A3-894D-4BFD24C892D8}" destId="{B3B452A4-7532-4811-BC29-4476EAD3FD3B}" srcOrd="1" destOrd="0" parTransId="{C458EB06-3009-499C-AD12-AF975E17B65F}" sibTransId="{6B0ACEA9-7FE4-48E0-A484-F3C70BE9B49A}"/>
    <dgm:cxn modelId="{AF35A856-A8B3-48AA-A3B3-EDBEB2827D37}" type="presOf" srcId="{BAC6130D-97FE-428B-9879-235A2399E04A}" destId="{CB9E514F-88C9-4C45-A373-05758BBD9FC3}" srcOrd="0" destOrd="0" presId="urn:microsoft.com/office/officeart/2005/8/layout/process4"/>
    <dgm:cxn modelId="{149D3F9A-E63B-4DFE-B48B-54A389B58B85}" srcId="{652B42DB-D570-41A3-894D-4BFD24C892D8}" destId="{810A4DC1-2E9B-4357-A1C5-48F3D964C822}" srcOrd="2" destOrd="0" parTransId="{7630FC5C-8FDF-40EB-9A3A-76DC7B2310FF}" sibTransId="{F77D34DA-35A0-4F1C-934C-16DCF78506A8}"/>
    <dgm:cxn modelId="{0A222143-B86E-4F89-A7EB-21FD5E1281F3}" type="presOf" srcId="{10C8CFA7-2A8D-4E8A-B37E-2E1586A2B2A6}" destId="{2B039D5A-2848-4D98-A26C-83F72A097A2E}" srcOrd="0" destOrd="0" presId="urn:microsoft.com/office/officeart/2005/8/layout/process4"/>
    <dgm:cxn modelId="{664829D9-86BE-43A4-AE77-DAED8D01A3AC}" type="presOf" srcId="{810A4DC1-2E9B-4357-A1C5-48F3D964C822}" destId="{F506A0B5-78B2-479C-8E03-2752345605FD}" srcOrd="1" destOrd="0" presId="urn:microsoft.com/office/officeart/2005/8/layout/process4"/>
    <dgm:cxn modelId="{FA6E147D-FCAC-463B-8F94-F93E12F84A3A}" type="presOf" srcId="{B3B452A4-7532-4811-BC29-4476EAD3FD3B}" destId="{939FFB72-DC29-4403-A026-2F0207068EBB}" srcOrd="1" destOrd="0" presId="urn:microsoft.com/office/officeart/2005/8/layout/process4"/>
    <dgm:cxn modelId="{C47ED429-0205-4FCC-BE2B-9742FEF3AD22}" type="presOf" srcId="{BC69A3F9-C446-4580-8AE0-07D6F3B10CCF}" destId="{B412CE93-34E6-4039-9B04-506F4D46D377}" srcOrd="0" destOrd="0" presId="urn:microsoft.com/office/officeart/2005/8/layout/process4"/>
    <dgm:cxn modelId="{B3558300-AEF7-4588-91CF-2D2924DB71C8}" type="presOf" srcId="{652B42DB-D570-41A3-894D-4BFD24C892D8}" destId="{52FA793D-AC13-4EA2-B777-1628D5169821}" srcOrd="0" destOrd="0" presId="urn:microsoft.com/office/officeart/2005/8/layout/process4"/>
    <dgm:cxn modelId="{AEBDE7AF-6D6E-498B-9DA4-164B9433630D}" srcId="{B3B452A4-7532-4811-BC29-4476EAD3FD3B}" destId="{BAC6130D-97FE-428B-9879-235A2399E04A}" srcOrd="0" destOrd="0" parTransId="{67C17D27-CF50-4CD7-83FB-8018D1915C4B}" sibTransId="{C095507F-D93C-4072-9D68-2256BECFDF0D}"/>
    <dgm:cxn modelId="{A2404817-C907-4324-9D35-366BA8623C57}" srcId="{810A4DC1-2E9B-4357-A1C5-48F3D964C822}" destId="{10C8CFA7-2A8D-4E8A-B37E-2E1586A2B2A6}" srcOrd="0" destOrd="0" parTransId="{9230C279-AB17-48BB-AF19-A2617CFEEC6B}" sibTransId="{3AADD993-F9CA-4C14-BAA5-58C522D50842}"/>
    <dgm:cxn modelId="{304E6F23-D3BE-4D7B-AD2B-9754990585FF}" type="presOf" srcId="{810A4DC1-2E9B-4357-A1C5-48F3D964C822}" destId="{F59A9A8D-D85D-4286-B12A-0672129B020D}" srcOrd="0" destOrd="0" presId="urn:microsoft.com/office/officeart/2005/8/layout/process4"/>
    <dgm:cxn modelId="{630E20F5-9B63-46D1-8986-24AE8D17AD2A}" srcId="{BC69A3F9-C446-4580-8AE0-07D6F3B10CCF}" destId="{45F4126E-C7FA-4C7C-BB3F-C0B4378E1DBA}" srcOrd="0" destOrd="0" parTransId="{5D71B477-60FA-445F-9A92-2CF04155E665}" sibTransId="{C67E8BAD-B345-4051-A93C-D8768E5258E2}"/>
    <dgm:cxn modelId="{C976C9E7-8BD9-422F-B1B4-A20E856F1FD1}" type="presOf" srcId="{BC69A3F9-C446-4580-8AE0-07D6F3B10CCF}" destId="{B92A04B8-67A0-48EF-9F82-69E0BF209C01}" srcOrd="1" destOrd="0" presId="urn:microsoft.com/office/officeart/2005/8/layout/process4"/>
    <dgm:cxn modelId="{5C1096B5-AF12-458F-8196-640BB941F5A2}" type="presOf" srcId="{45F4126E-C7FA-4C7C-BB3F-C0B4378E1DBA}" destId="{15623D11-9F7E-4B3E-BB83-49A4DE790668}" srcOrd="0" destOrd="0" presId="urn:microsoft.com/office/officeart/2005/8/layout/process4"/>
    <dgm:cxn modelId="{3B981139-C53D-42B7-8871-1C46EB1DB277}" srcId="{652B42DB-D570-41A3-894D-4BFD24C892D8}" destId="{BC69A3F9-C446-4580-8AE0-07D6F3B10CCF}" srcOrd="0" destOrd="0" parTransId="{8E62C61E-B398-4463-B1E9-5F1F128CEBD5}" sibTransId="{FC005100-7AA9-448D-B9D5-0107922A9BD4}"/>
    <dgm:cxn modelId="{0F66AF32-5B50-441C-B29B-F5F1F96BCB82}" type="presParOf" srcId="{52FA793D-AC13-4EA2-B777-1628D5169821}" destId="{2B107273-33D9-47B8-BBD2-EBC9144708DB}" srcOrd="0" destOrd="0" presId="urn:microsoft.com/office/officeart/2005/8/layout/process4"/>
    <dgm:cxn modelId="{ACF8D825-D494-4115-9105-5AB4E430B84E}" type="presParOf" srcId="{2B107273-33D9-47B8-BBD2-EBC9144708DB}" destId="{F59A9A8D-D85D-4286-B12A-0672129B020D}" srcOrd="0" destOrd="0" presId="urn:microsoft.com/office/officeart/2005/8/layout/process4"/>
    <dgm:cxn modelId="{4D4B6763-5A9E-4B8A-A0C0-68F13E2E167E}" type="presParOf" srcId="{2B107273-33D9-47B8-BBD2-EBC9144708DB}" destId="{F506A0B5-78B2-479C-8E03-2752345605FD}" srcOrd="1" destOrd="0" presId="urn:microsoft.com/office/officeart/2005/8/layout/process4"/>
    <dgm:cxn modelId="{8178D755-1C9D-470D-8072-F1E905647C3F}" type="presParOf" srcId="{2B107273-33D9-47B8-BBD2-EBC9144708DB}" destId="{646BECF8-7AEA-4442-9084-B89AE12EC748}" srcOrd="2" destOrd="0" presId="urn:microsoft.com/office/officeart/2005/8/layout/process4"/>
    <dgm:cxn modelId="{4D8C6198-1CF4-4AFA-A403-96079132F974}" type="presParOf" srcId="{646BECF8-7AEA-4442-9084-B89AE12EC748}" destId="{2B039D5A-2848-4D98-A26C-83F72A097A2E}" srcOrd="0" destOrd="0" presId="urn:microsoft.com/office/officeart/2005/8/layout/process4"/>
    <dgm:cxn modelId="{73294A94-BEFC-4BE5-949B-7D199181BA82}" type="presParOf" srcId="{52FA793D-AC13-4EA2-B777-1628D5169821}" destId="{A8DEB1AF-F5DE-4952-BD5D-B60C9C1A5B6C}" srcOrd="1" destOrd="0" presId="urn:microsoft.com/office/officeart/2005/8/layout/process4"/>
    <dgm:cxn modelId="{32C6059D-E24A-4DE4-AFC1-89CCF9D5F4B6}" type="presParOf" srcId="{52FA793D-AC13-4EA2-B777-1628D5169821}" destId="{30651B24-88C4-4D24-8114-8FADDAE6275D}" srcOrd="2" destOrd="0" presId="urn:microsoft.com/office/officeart/2005/8/layout/process4"/>
    <dgm:cxn modelId="{D40336FE-8EF8-4ADC-B0B7-DC26A5CFB759}" type="presParOf" srcId="{30651B24-88C4-4D24-8114-8FADDAE6275D}" destId="{844A3D49-0BEE-4582-ABFE-C6CB92B710B5}" srcOrd="0" destOrd="0" presId="urn:microsoft.com/office/officeart/2005/8/layout/process4"/>
    <dgm:cxn modelId="{54C8CF4B-228F-4293-86D8-D259487DC7D4}" type="presParOf" srcId="{30651B24-88C4-4D24-8114-8FADDAE6275D}" destId="{939FFB72-DC29-4403-A026-2F0207068EBB}" srcOrd="1" destOrd="0" presId="urn:microsoft.com/office/officeart/2005/8/layout/process4"/>
    <dgm:cxn modelId="{339BDC71-8451-4E4C-8E3B-C629420FD62F}" type="presParOf" srcId="{30651B24-88C4-4D24-8114-8FADDAE6275D}" destId="{05BA5E40-5AB3-4AEB-9A38-D3D940FC263D}" srcOrd="2" destOrd="0" presId="urn:microsoft.com/office/officeart/2005/8/layout/process4"/>
    <dgm:cxn modelId="{A39CFB59-6FC7-47DB-91E7-E93FA9883E80}" type="presParOf" srcId="{05BA5E40-5AB3-4AEB-9A38-D3D940FC263D}" destId="{CB9E514F-88C9-4C45-A373-05758BBD9FC3}" srcOrd="0" destOrd="0" presId="urn:microsoft.com/office/officeart/2005/8/layout/process4"/>
    <dgm:cxn modelId="{099308B8-AC7D-463A-9FF7-8474D338A8C8}" type="presParOf" srcId="{52FA793D-AC13-4EA2-B777-1628D5169821}" destId="{A1CE4F89-1BE1-415B-9BD6-86D51FE25AA2}" srcOrd="3" destOrd="0" presId="urn:microsoft.com/office/officeart/2005/8/layout/process4"/>
    <dgm:cxn modelId="{61E1934C-4F03-4D6C-AE9C-157493705566}" type="presParOf" srcId="{52FA793D-AC13-4EA2-B777-1628D5169821}" destId="{63E985B0-5370-4544-A006-D79980949D68}" srcOrd="4" destOrd="0" presId="urn:microsoft.com/office/officeart/2005/8/layout/process4"/>
    <dgm:cxn modelId="{C5E96BB0-F4AE-47B5-8AD9-7C0982ADD536}" type="presParOf" srcId="{63E985B0-5370-4544-A006-D79980949D68}" destId="{B412CE93-34E6-4039-9B04-506F4D46D377}" srcOrd="0" destOrd="0" presId="urn:microsoft.com/office/officeart/2005/8/layout/process4"/>
    <dgm:cxn modelId="{24C52B34-7FB8-497E-9230-2C6DECB482C5}" type="presParOf" srcId="{63E985B0-5370-4544-A006-D79980949D68}" destId="{B92A04B8-67A0-48EF-9F82-69E0BF209C01}" srcOrd="1" destOrd="0" presId="urn:microsoft.com/office/officeart/2005/8/layout/process4"/>
    <dgm:cxn modelId="{BA72597F-1C0D-4964-9B15-7312412661F1}" type="presParOf" srcId="{63E985B0-5370-4544-A006-D79980949D68}" destId="{A184E1C4-7050-4958-96E6-460BA208C605}" srcOrd="2" destOrd="0" presId="urn:microsoft.com/office/officeart/2005/8/layout/process4"/>
    <dgm:cxn modelId="{AF1C1378-219C-4A03-9CB7-5FAAEBB8AF9A}" type="presParOf" srcId="{A184E1C4-7050-4958-96E6-460BA208C605}" destId="{15623D11-9F7E-4B3E-BB83-49A4DE79066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E3231743-AD2C-4941-97F0-A2D3A2DA6D26}" type="doc">
      <dgm:prSet loTypeId="urn:microsoft.com/office/officeart/2005/8/layout/default#5" loCatId="list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670B66F6-53D8-40FD-9CB9-6229C35F611D}">
      <dgm:prSet phldrT="[Text]" custT="1"/>
      <dgm:spPr/>
      <dgm:t>
        <a:bodyPr/>
        <a:lstStyle/>
        <a:p>
          <a:r>
            <a:rPr lang="en-US" sz="2400" b="1" dirty="0" err="1" smtClean="0">
              <a:latin typeface="+mn-lt"/>
              <a:cs typeface="Calibri" pitchFamily="34" charset="0"/>
            </a:rPr>
            <a:t>Badan</a:t>
          </a:r>
          <a:r>
            <a:rPr lang="en-US" sz="2400" b="1" dirty="0" smtClean="0">
              <a:latin typeface="+mn-lt"/>
              <a:cs typeface="Calibri" pitchFamily="34" charset="0"/>
            </a:rPr>
            <a:t> </a:t>
          </a:r>
          <a:r>
            <a:rPr lang="en-US" sz="2400" b="1" dirty="0" err="1" smtClean="0">
              <a:latin typeface="+mn-lt"/>
              <a:cs typeface="Calibri" pitchFamily="34" charset="0"/>
            </a:rPr>
            <a:t>Pemerintah</a:t>
          </a:r>
          <a:r>
            <a:rPr lang="en-US" sz="2400" b="1" dirty="0" smtClean="0">
              <a:latin typeface="+mn-lt"/>
              <a:cs typeface="Calibri" pitchFamily="34" charset="0"/>
            </a:rPr>
            <a:t>.</a:t>
          </a:r>
          <a:endParaRPr lang="en-US" sz="2400" b="1" dirty="0">
            <a:latin typeface="+mn-lt"/>
            <a:cs typeface="Calibri" pitchFamily="34" charset="0"/>
          </a:endParaRPr>
        </a:p>
      </dgm:t>
    </dgm:pt>
    <dgm:pt modelId="{C7FF76F7-65C9-4DEB-AA64-8A39BC5D6A0D}" type="parTrans" cxnId="{69929B95-050B-47DA-8C9B-0C4EC822D752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8E30F762-F029-4F6E-83FC-9F5B138E6278}" type="sibTrans" cxnId="{69929B95-050B-47DA-8C9B-0C4EC822D752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4018F337-3A55-4E1F-BB83-9B64F2A67FA6}">
      <dgm:prSet phldrT="[Text]" custT="1"/>
      <dgm:spPr/>
      <dgm:t>
        <a:bodyPr/>
        <a:lstStyle/>
        <a:p>
          <a:r>
            <a:rPr lang="en-US" sz="2400" b="1" dirty="0" err="1" smtClean="0">
              <a:latin typeface="Calibri" pitchFamily="34" charset="0"/>
              <a:cs typeface="Calibri" pitchFamily="34" charset="0"/>
            </a:rPr>
            <a:t>Subjek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400" b="1" dirty="0" err="1" smtClean="0">
              <a:latin typeface="Calibri" pitchFamily="34" charset="0"/>
              <a:cs typeface="Calibri" pitchFamily="34" charset="0"/>
            </a:rPr>
            <a:t>pajak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400" b="1" dirty="0" err="1" smtClean="0">
              <a:latin typeface="Calibri" pitchFamily="34" charset="0"/>
              <a:cs typeface="Calibri" pitchFamily="34" charset="0"/>
            </a:rPr>
            <a:t>dalam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 </a:t>
          </a:r>
          <a:r>
            <a:rPr lang="en-US" sz="2400" b="1" dirty="0" err="1" smtClean="0">
              <a:latin typeface="Calibri" pitchFamily="34" charset="0"/>
              <a:cs typeface="Calibri" pitchFamily="34" charset="0"/>
            </a:rPr>
            <a:t>negeri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.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5E739E64-D380-4FE9-B4F7-F34FCEF14379}" type="parTrans" cxnId="{A6F9E86B-3993-4581-96BA-0EF1414BFC7E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6CE4DF23-7128-4817-B7BC-D8BE79DD1613}" type="sibTrans" cxnId="{A6F9E86B-3993-4581-96BA-0EF1414BFC7E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34ACBA29-0810-4FAF-B712-6873E916FCF2}">
      <dgm:prSet phldrT="[Text]" custT="1"/>
      <dgm:spPr/>
      <dgm:t>
        <a:bodyPr/>
        <a:lstStyle/>
        <a:p>
          <a:r>
            <a:rPr lang="en-US" sz="24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Perwakilan</a:t>
          </a:r>
          <a:r>
            <a:rPr lang="en-US" sz="2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US" sz="24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perusahaan</a:t>
          </a:r>
          <a:r>
            <a:rPr lang="en-US" sz="2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US" sz="24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luar</a:t>
          </a:r>
          <a:r>
            <a:rPr lang="en-US" sz="2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US" sz="2400" b="1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negeri</a:t>
          </a:r>
          <a:r>
            <a:rPr lang="en-US" sz="2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.</a:t>
          </a:r>
          <a:endParaRPr lang="en-US" sz="2400" b="1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D4532CE8-F14D-4D37-B009-9BCA917A79C7}" type="parTrans" cxnId="{272E9F36-E286-44CF-9E98-2A943D7DF3CA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D10067F2-F1BE-4D38-ACB7-0DA05EB81412}" type="sibTrans" cxnId="{272E9F36-E286-44CF-9E98-2A943D7DF3CA}">
      <dgm:prSet/>
      <dgm:spPr/>
      <dgm:t>
        <a:bodyPr/>
        <a:lstStyle/>
        <a:p>
          <a:endParaRPr lang="en-US" sz="2400" b="1">
            <a:latin typeface="Calibri" pitchFamily="34" charset="0"/>
            <a:cs typeface="Calibri" pitchFamily="34" charset="0"/>
          </a:endParaRPr>
        </a:p>
      </dgm:t>
    </dgm:pt>
    <dgm:pt modelId="{145F6A13-25A5-4301-8434-E2DD59703C21}">
      <dgm:prSet phldrT="[Text]" custT="1"/>
      <dgm:spPr/>
      <dgm:t>
        <a:bodyPr/>
        <a:lstStyle/>
        <a:p>
          <a:r>
            <a:rPr lang="en-US" sz="2400" b="1" dirty="0" err="1" smtClean="0">
              <a:latin typeface="Calibri" pitchFamily="34" charset="0"/>
              <a:cs typeface="Calibri" pitchFamily="34" charset="0"/>
            </a:rPr>
            <a:t>Bentuk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 Usaha </a:t>
          </a:r>
          <a:r>
            <a:rPr lang="en-US" sz="2400" b="1" dirty="0" err="1" smtClean="0">
              <a:latin typeface="Calibri" pitchFamily="34" charset="0"/>
              <a:cs typeface="Calibri" pitchFamily="34" charset="0"/>
            </a:rPr>
            <a:t>Tetap</a:t>
          </a:r>
          <a:r>
            <a:rPr lang="en-US" sz="2400" b="1" dirty="0" smtClean="0">
              <a:latin typeface="Calibri" pitchFamily="34" charset="0"/>
              <a:cs typeface="Calibri" pitchFamily="34" charset="0"/>
            </a:rPr>
            <a:t>.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5A8F7E9D-166E-45EF-BF8B-AAE6914284E5}" type="parTrans" cxnId="{49243F4B-A0C4-483C-8B59-D7D727631861}">
      <dgm:prSet/>
      <dgm:spPr/>
      <dgm:t>
        <a:bodyPr/>
        <a:lstStyle/>
        <a:p>
          <a:endParaRPr lang="en-US"/>
        </a:p>
      </dgm:t>
    </dgm:pt>
    <dgm:pt modelId="{9FD14104-C422-4DFE-8E04-C60CE5E9D52F}" type="sibTrans" cxnId="{49243F4B-A0C4-483C-8B59-D7D727631861}">
      <dgm:prSet/>
      <dgm:spPr/>
      <dgm:t>
        <a:bodyPr/>
        <a:lstStyle/>
        <a:p>
          <a:endParaRPr lang="en-US"/>
        </a:p>
      </dgm:t>
    </dgm:pt>
    <dgm:pt modelId="{583D2252-BB40-44DE-B2EC-DD1E8D66291C}">
      <dgm:prSet phldrT="[Text]" custT="1"/>
      <dgm:spPr/>
      <dgm:t>
        <a:bodyPr/>
        <a:lstStyle/>
        <a:p>
          <a:r>
            <a:rPr lang="en-US" sz="2400" b="1" smtClean="0">
              <a:latin typeface="Calibri" pitchFamily="34" charset="0"/>
              <a:cs typeface="Calibri" pitchFamily="34" charset="0"/>
            </a:rPr>
            <a:t>Penyelenggara kegiatan.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5657EE78-387D-432E-B479-81411D91EA7B}" type="parTrans" cxnId="{E58941E1-AEDF-47CB-AC8F-77C1D1A35EA0}">
      <dgm:prSet/>
      <dgm:spPr/>
      <dgm:t>
        <a:bodyPr/>
        <a:lstStyle/>
        <a:p>
          <a:endParaRPr lang="en-US"/>
        </a:p>
      </dgm:t>
    </dgm:pt>
    <dgm:pt modelId="{E3B00BFB-EBE6-4027-8B9B-273532D5CE74}" type="sibTrans" cxnId="{E58941E1-AEDF-47CB-AC8F-77C1D1A35EA0}">
      <dgm:prSet/>
      <dgm:spPr/>
      <dgm:t>
        <a:bodyPr/>
        <a:lstStyle/>
        <a:p>
          <a:endParaRPr lang="en-US"/>
        </a:p>
      </dgm:t>
    </dgm:pt>
    <dgm:pt modelId="{E6E7C3B0-00DB-4846-9835-B4D735503F09}" type="pres">
      <dgm:prSet presAssocID="{E3231743-AD2C-4941-97F0-A2D3A2DA6D2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827817-339C-4095-BD51-9803F953E29E}" type="pres">
      <dgm:prSet presAssocID="{670B66F6-53D8-40FD-9CB9-6229C35F611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AF99CA-01CD-43FC-8EFC-BE3A38DA50F7}" type="pres">
      <dgm:prSet presAssocID="{8E30F762-F029-4F6E-83FC-9F5B138E6278}" presName="sibTrans" presStyleCnt="0"/>
      <dgm:spPr/>
      <dgm:t>
        <a:bodyPr/>
        <a:lstStyle/>
        <a:p>
          <a:endParaRPr lang="en-US"/>
        </a:p>
      </dgm:t>
    </dgm:pt>
    <dgm:pt modelId="{E9307C3A-4BB3-4E28-9D7B-3AF669615BAD}" type="pres">
      <dgm:prSet presAssocID="{4018F337-3A55-4E1F-BB83-9B64F2A67FA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45D6E2-63C5-4F2E-9545-12622EAB1D3A}" type="pres">
      <dgm:prSet presAssocID="{6CE4DF23-7128-4817-B7BC-D8BE79DD1613}" presName="sibTrans" presStyleCnt="0"/>
      <dgm:spPr/>
      <dgm:t>
        <a:bodyPr/>
        <a:lstStyle/>
        <a:p>
          <a:endParaRPr lang="en-US"/>
        </a:p>
      </dgm:t>
    </dgm:pt>
    <dgm:pt modelId="{A326D3DD-7191-450D-9DF1-522BB0995114}" type="pres">
      <dgm:prSet presAssocID="{583D2252-BB40-44DE-B2EC-DD1E8D66291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D34749-A72D-4B08-9A66-31742B789F3A}" type="pres">
      <dgm:prSet presAssocID="{E3B00BFB-EBE6-4027-8B9B-273532D5CE74}" presName="sibTrans" presStyleCnt="0"/>
      <dgm:spPr/>
      <dgm:t>
        <a:bodyPr/>
        <a:lstStyle/>
        <a:p>
          <a:endParaRPr lang="en-US"/>
        </a:p>
      </dgm:t>
    </dgm:pt>
    <dgm:pt modelId="{BA97E62A-59CC-4E60-B3AA-2B52AE3A19D0}" type="pres">
      <dgm:prSet presAssocID="{145F6A13-25A5-4301-8434-E2DD59703C2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92DC95-AB9D-4C46-829C-A5E819C442E4}" type="pres">
      <dgm:prSet presAssocID="{9FD14104-C422-4DFE-8E04-C60CE5E9D52F}" presName="sibTrans" presStyleCnt="0"/>
      <dgm:spPr/>
      <dgm:t>
        <a:bodyPr/>
        <a:lstStyle/>
        <a:p>
          <a:endParaRPr lang="en-US"/>
        </a:p>
      </dgm:t>
    </dgm:pt>
    <dgm:pt modelId="{CFA4792E-1612-432A-AE57-22EA58BA39F6}" type="pres">
      <dgm:prSet presAssocID="{34ACBA29-0810-4FAF-B712-6873E916FCF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AF3D69-DB46-46CF-8AC9-5A78C322DF31}" type="presOf" srcId="{583D2252-BB40-44DE-B2EC-DD1E8D66291C}" destId="{A326D3DD-7191-450D-9DF1-522BB0995114}" srcOrd="0" destOrd="0" presId="urn:microsoft.com/office/officeart/2005/8/layout/default#5"/>
    <dgm:cxn modelId="{B144B157-188B-48E2-806B-AE8CD76203CE}" type="presOf" srcId="{4018F337-3A55-4E1F-BB83-9B64F2A67FA6}" destId="{E9307C3A-4BB3-4E28-9D7B-3AF669615BAD}" srcOrd="0" destOrd="0" presId="urn:microsoft.com/office/officeart/2005/8/layout/default#5"/>
    <dgm:cxn modelId="{69929B95-050B-47DA-8C9B-0C4EC822D752}" srcId="{E3231743-AD2C-4941-97F0-A2D3A2DA6D26}" destId="{670B66F6-53D8-40FD-9CB9-6229C35F611D}" srcOrd="0" destOrd="0" parTransId="{C7FF76F7-65C9-4DEB-AA64-8A39BC5D6A0D}" sibTransId="{8E30F762-F029-4F6E-83FC-9F5B138E6278}"/>
    <dgm:cxn modelId="{E58941E1-AEDF-47CB-AC8F-77C1D1A35EA0}" srcId="{E3231743-AD2C-4941-97F0-A2D3A2DA6D26}" destId="{583D2252-BB40-44DE-B2EC-DD1E8D66291C}" srcOrd="2" destOrd="0" parTransId="{5657EE78-387D-432E-B479-81411D91EA7B}" sibTransId="{E3B00BFB-EBE6-4027-8B9B-273532D5CE74}"/>
    <dgm:cxn modelId="{49243F4B-A0C4-483C-8B59-D7D727631861}" srcId="{E3231743-AD2C-4941-97F0-A2D3A2DA6D26}" destId="{145F6A13-25A5-4301-8434-E2DD59703C21}" srcOrd="3" destOrd="0" parTransId="{5A8F7E9D-166E-45EF-BF8B-AAE6914284E5}" sibTransId="{9FD14104-C422-4DFE-8E04-C60CE5E9D52F}"/>
    <dgm:cxn modelId="{EE316A8D-142E-43CB-8729-31C28796F1BB}" type="presOf" srcId="{E3231743-AD2C-4941-97F0-A2D3A2DA6D26}" destId="{E6E7C3B0-00DB-4846-9835-B4D735503F09}" srcOrd="0" destOrd="0" presId="urn:microsoft.com/office/officeart/2005/8/layout/default#5"/>
    <dgm:cxn modelId="{F1DBC12F-0F11-4E24-9616-C1B138A96B51}" type="presOf" srcId="{670B66F6-53D8-40FD-9CB9-6229C35F611D}" destId="{5F827817-339C-4095-BD51-9803F953E29E}" srcOrd="0" destOrd="0" presId="urn:microsoft.com/office/officeart/2005/8/layout/default#5"/>
    <dgm:cxn modelId="{DFF7548A-C073-442C-AD88-B97CF650B4D0}" type="presOf" srcId="{34ACBA29-0810-4FAF-B712-6873E916FCF2}" destId="{CFA4792E-1612-432A-AE57-22EA58BA39F6}" srcOrd="0" destOrd="0" presId="urn:microsoft.com/office/officeart/2005/8/layout/default#5"/>
    <dgm:cxn modelId="{853F1A53-A859-4ED0-B3E0-9FA5DFD1F1F5}" type="presOf" srcId="{145F6A13-25A5-4301-8434-E2DD59703C21}" destId="{BA97E62A-59CC-4E60-B3AA-2B52AE3A19D0}" srcOrd="0" destOrd="0" presId="urn:microsoft.com/office/officeart/2005/8/layout/default#5"/>
    <dgm:cxn modelId="{272E9F36-E286-44CF-9E98-2A943D7DF3CA}" srcId="{E3231743-AD2C-4941-97F0-A2D3A2DA6D26}" destId="{34ACBA29-0810-4FAF-B712-6873E916FCF2}" srcOrd="4" destOrd="0" parTransId="{D4532CE8-F14D-4D37-B009-9BCA917A79C7}" sibTransId="{D10067F2-F1BE-4D38-ACB7-0DA05EB81412}"/>
    <dgm:cxn modelId="{A6F9E86B-3993-4581-96BA-0EF1414BFC7E}" srcId="{E3231743-AD2C-4941-97F0-A2D3A2DA6D26}" destId="{4018F337-3A55-4E1F-BB83-9B64F2A67FA6}" srcOrd="1" destOrd="0" parTransId="{5E739E64-D380-4FE9-B4F7-F34FCEF14379}" sibTransId="{6CE4DF23-7128-4817-B7BC-D8BE79DD1613}"/>
    <dgm:cxn modelId="{07F74F3A-AEC8-42BD-BB67-0B0F7B84825B}" type="presParOf" srcId="{E6E7C3B0-00DB-4846-9835-B4D735503F09}" destId="{5F827817-339C-4095-BD51-9803F953E29E}" srcOrd="0" destOrd="0" presId="urn:microsoft.com/office/officeart/2005/8/layout/default#5"/>
    <dgm:cxn modelId="{3DA08948-772B-43A1-A881-ECF0E9305593}" type="presParOf" srcId="{E6E7C3B0-00DB-4846-9835-B4D735503F09}" destId="{54AF99CA-01CD-43FC-8EFC-BE3A38DA50F7}" srcOrd="1" destOrd="0" presId="urn:microsoft.com/office/officeart/2005/8/layout/default#5"/>
    <dgm:cxn modelId="{78BB629F-FBB2-4730-8B4C-0D6648FE25A8}" type="presParOf" srcId="{E6E7C3B0-00DB-4846-9835-B4D735503F09}" destId="{E9307C3A-4BB3-4E28-9D7B-3AF669615BAD}" srcOrd="2" destOrd="0" presId="urn:microsoft.com/office/officeart/2005/8/layout/default#5"/>
    <dgm:cxn modelId="{4B3049B4-4F34-4DAB-A579-6A98BB1B38EB}" type="presParOf" srcId="{E6E7C3B0-00DB-4846-9835-B4D735503F09}" destId="{F945D6E2-63C5-4F2E-9545-12622EAB1D3A}" srcOrd="3" destOrd="0" presId="urn:microsoft.com/office/officeart/2005/8/layout/default#5"/>
    <dgm:cxn modelId="{6D4B51B8-C8D0-4ACD-8C7F-C94879E64A8A}" type="presParOf" srcId="{E6E7C3B0-00DB-4846-9835-B4D735503F09}" destId="{A326D3DD-7191-450D-9DF1-522BB0995114}" srcOrd="4" destOrd="0" presId="urn:microsoft.com/office/officeart/2005/8/layout/default#5"/>
    <dgm:cxn modelId="{CBD4CB7C-A55B-4385-8480-9E9165281524}" type="presParOf" srcId="{E6E7C3B0-00DB-4846-9835-B4D735503F09}" destId="{2AD34749-A72D-4B08-9A66-31742B789F3A}" srcOrd="5" destOrd="0" presId="urn:microsoft.com/office/officeart/2005/8/layout/default#5"/>
    <dgm:cxn modelId="{A4E509D0-EC0A-47C2-A7E9-9BA3654A2075}" type="presParOf" srcId="{E6E7C3B0-00DB-4846-9835-B4D735503F09}" destId="{BA97E62A-59CC-4E60-B3AA-2B52AE3A19D0}" srcOrd="6" destOrd="0" presId="urn:microsoft.com/office/officeart/2005/8/layout/default#5"/>
    <dgm:cxn modelId="{6F918C7C-3A84-47B0-9A0D-39B845998787}" type="presParOf" srcId="{E6E7C3B0-00DB-4846-9835-B4D735503F09}" destId="{3B92DC95-AB9D-4C46-829C-A5E819C442E4}" srcOrd="7" destOrd="0" presId="urn:microsoft.com/office/officeart/2005/8/layout/default#5"/>
    <dgm:cxn modelId="{743E3A98-6D13-4AF4-BC6D-4677F069A2B6}" type="presParOf" srcId="{E6E7C3B0-00DB-4846-9835-B4D735503F09}" destId="{CFA4792E-1612-432A-AE57-22EA58BA39F6}" srcOrd="8" destOrd="0" presId="urn:microsoft.com/office/officeart/2005/8/layout/default#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19364CC-E67A-4AAD-A09A-7BB67543D4A0}" type="doc">
      <dgm:prSet loTypeId="urn:microsoft.com/office/officeart/2005/8/layout/list1" loCatId="list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5E02A5A2-DA21-4D9A-AFA1-397A98D52EDD}">
      <dgm:prSet phldrT="[Text]"/>
      <dgm:spPr/>
      <dgm:t>
        <a:bodyPr/>
        <a:lstStyle/>
        <a:p>
          <a:r>
            <a:rPr lang="en-US" dirty="0" smtClean="0"/>
            <a:t>20%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jumlah</a:t>
          </a:r>
          <a:r>
            <a:rPr lang="en-US" dirty="0" smtClean="0"/>
            <a:t> </a:t>
          </a:r>
          <a:r>
            <a:rPr lang="en-US" dirty="0" err="1" smtClean="0"/>
            <a:t>bruto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bersifat</a:t>
          </a:r>
          <a:r>
            <a:rPr lang="en-US" dirty="0" smtClean="0"/>
            <a:t> final, </a:t>
          </a:r>
          <a:r>
            <a:rPr lang="en-US" dirty="0" err="1" smtClean="0"/>
            <a:t>atas</a:t>
          </a:r>
          <a:r>
            <a:rPr lang="en-US" dirty="0" smtClean="0"/>
            <a:t>:</a:t>
          </a:r>
        </a:p>
      </dgm:t>
    </dgm:pt>
    <dgm:pt modelId="{5EF92C04-8F34-4EF6-8573-5B4029DE4CDB}" type="parTrans" cxnId="{49F4139B-B885-4466-8FC9-FB0A1D40CDFA}">
      <dgm:prSet/>
      <dgm:spPr/>
      <dgm:t>
        <a:bodyPr/>
        <a:lstStyle/>
        <a:p>
          <a:endParaRPr lang="en-US"/>
        </a:p>
      </dgm:t>
    </dgm:pt>
    <dgm:pt modelId="{F4369074-5B37-4E4C-BECA-75B7CA220859}" type="sibTrans" cxnId="{49F4139B-B885-4466-8FC9-FB0A1D40CDFA}">
      <dgm:prSet/>
      <dgm:spPr/>
      <dgm:t>
        <a:bodyPr/>
        <a:lstStyle/>
        <a:p>
          <a:endParaRPr lang="en-US"/>
        </a:p>
      </dgm:t>
    </dgm:pt>
    <dgm:pt modelId="{6858393F-5277-4758-AD53-F6ED828F9B71}">
      <dgm:prSet phldrT="[Text]"/>
      <dgm:spPr/>
      <dgm:t>
        <a:bodyPr/>
        <a:lstStyle/>
        <a:p>
          <a:r>
            <a:rPr lang="en-US" dirty="0" err="1" smtClean="0"/>
            <a:t>Dividen</a:t>
          </a:r>
          <a:endParaRPr lang="en-US" dirty="0" smtClean="0"/>
        </a:p>
      </dgm:t>
    </dgm:pt>
    <dgm:pt modelId="{F85FA5DA-C757-4DB2-85D9-95609F5996C8}" type="parTrans" cxnId="{9180C5E8-797D-4D55-9865-DF71881FE5A3}">
      <dgm:prSet/>
      <dgm:spPr/>
      <dgm:t>
        <a:bodyPr/>
        <a:lstStyle/>
        <a:p>
          <a:endParaRPr lang="en-US"/>
        </a:p>
      </dgm:t>
    </dgm:pt>
    <dgm:pt modelId="{45452806-9430-4558-A20F-652EAB72D2D5}" type="sibTrans" cxnId="{9180C5E8-797D-4D55-9865-DF71881FE5A3}">
      <dgm:prSet/>
      <dgm:spPr/>
      <dgm:t>
        <a:bodyPr/>
        <a:lstStyle/>
        <a:p>
          <a:endParaRPr lang="en-US"/>
        </a:p>
      </dgm:t>
    </dgm:pt>
    <dgm:pt modelId="{5A3F9F1E-604E-47AD-98D5-10F98D0439FB}">
      <dgm:prSet phldrT="[Text]"/>
      <dgm:spPr/>
      <dgm:t>
        <a:bodyPr/>
        <a:lstStyle/>
        <a:p>
          <a:r>
            <a:rPr lang="en-US" dirty="0" err="1" smtClean="0"/>
            <a:t>Bunga</a:t>
          </a:r>
          <a:r>
            <a:rPr lang="en-US" dirty="0" smtClean="0"/>
            <a:t>, premium, </a:t>
          </a:r>
          <a:r>
            <a:rPr lang="en-US" dirty="0" err="1" smtClean="0"/>
            <a:t>diskonto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imbalan</a:t>
          </a:r>
          <a:r>
            <a:rPr lang="en-US" dirty="0" smtClean="0"/>
            <a:t> lain </a:t>
          </a:r>
          <a:r>
            <a:rPr lang="en-US" dirty="0" err="1" smtClean="0"/>
            <a:t>terkait</a:t>
          </a:r>
          <a:r>
            <a:rPr lang="en-US" dirty="0" smtClean="0"/>
            <a:t> </a:t>
          </a:r>
          <a:r>
            <a:rPr lang="en-US" dirty="0" err="1" smtClean="0"/>
            <a:t>pengembalian</a:t>
          </a:r>
          <a:r>
            <a:rPr lang="en-US" dirty="0" smtClean="0"/>
            <a:t> </a:t>
          </a:r>
          <a:r>
            <a:rPr lang="en-US" dirty="0" err="1" smtClean="0"/>
            <a:t>utang</a:t>
          </a:r>
          <a:r>
            <a:rPr lang="en-US" dirty="0" smtClean="0"/>
            <a:t>.</a:t>
          </a:r>
        </a:p>
      </dgm:t>
    </dgm:pt>
    <dgm:pt modelId="{0B69FD5B-EA33-4E9B-9055-E78C041C0716}" type="parTrans" cxnId="{13A990B9-4CE2-495E-9653-E78FE3D108CA}">
      <dgm:prSet/>
      <dgm:spPr/>
      <dgm:t>
        <a:bodyPr/>
        <a:lstStyle/>
        <a:p>
          <a:endParaRPr lang="en-US"/>
        </a:p>
      </dgm:t>
    </dgm:pt>
    <dgm:pt modelId="{D6E07C0F-B358-4CE5-940C-0E1233E1E10C}" type="sibTrans" cxnId="{13A990B9-4CE2-495E-9653-E78FE3D108CA}">
      <dgm:prSet/>
      <dgm:spPr/>
      <dgm:t>
        <a:bodyPr/>
        <a:lstStyle/>
        <a:p>
          <a:endParaRPr lang="en-US"/>
        </a:p>
      </dgm:t>
    </dgm:pt>
    <dgm:pt modelId="{9C10E565-382D-40D6-90AB-92995ADD90A3}">
      <dgm:prSet phldrT="[Text]"/>
      <dgm:spPr/>
      <dgm:t>
        <a:bodyPr/>
        <a:lstStyle/>
        <a:p>
          <a:r>
            <a:rPr lang="en-US" dirty="0" err="1" smtClean="0"/>
            <a:t>Royalti</a:t>
          </a:r>
          <a:r>
            <a:rPr lang="en-US" dirty="0" smtClean="0"/>
            <a:t>, </a:t>
          </a:r>
          <a:r>
            <a:rPr lang="en-US" dirty="0" err="1" smtClean="0"/>
            <a:t>sewa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 lain </a:t>
          </a:r>
          <a:r>
            <a:rPr lang="en-US" dirty="0" err="1" smtClean="0"/>
            <a:t>terkait</a:t>
          </a:r>
          <a:r>
            <a:rPr lang="en-US" dirty="0" smtClean="0"/>
            <a:t> </a:t>
          </a:r>
          <a:r>
            <a:rPr lang="en-US" dirty="0" err="1" smtClean="0"/>
            <a:t>penggunaan</a:t>
          </a:r>
          <a:r>
            <a:rPr lang="en-US" dirty="0" smtClean="0"/>
            <a:t> </a:t>
          </a:r>
          <a:r>
            <a:rPr lang="en-US" dirty="0" err="1" smtClean="0"/>
            <a:t>harta</a:t>
          </a:r>
          <a:r>
            <a:rPr lang="en-US" dirty="0" smtClean="0"/>
            <a:t>.</a:t>
          </a:r>
        </a:p>
      </dgm:t>
    </dgm:pt>
    <dgm:pt modelId="{A8FAEAA7-FA15-484D-92E9-9AA1A70EE111}" type="parTrans" cxnId="{51CFA8A1-CC32-4838-B383-E94B87F0F6DC}">
      <dgm:prSet/>
      <dgm:spPr/>
      <dgm:t>
        <a:bodyPr/>
        <a:lstStyle/>
        <a:p>
          <a:endParaRPr lang="en-US"/>
        </a:p>
      </dgm:t>
    </dgm:pt>
    <dgm:pt modelId="{ED62CD0D-F02E-48B6-832E-DE590A30CA5B}" type="sibTrans" cxnId="{51CFA8A1-CC32-4838-B383-E94B87F0F6DC}">
      <dgm:prSet/>
      <dgm:spPr/>
      <dgm:t>
        <a:bodyPr/>
        <a:lstStyle/>
        <a:p>
          <a:endParaRPr lang="en-US"/>
        </a:p>
      </dgm:t>
    </dgm:pt>
    <dgm:pt modelId="{F6EAC88D-C873-4542-A135-7FA791593A46}">
      <dgm:prSet phldrT="[Text]"/>
      <dgm:spPr/>
      <dgm:t>
        <a:bodyPr/>
        <a:lstStyle/>
        <a:p>
          <a:r>
            <a:rPr lang="en-US" dirty="0" err="1" smtClean="0"/>
            <a:t>Imbalan</a:t>
          </a:r>
          <a:r>
            <a:rPr lang="en-US" dirty="0" smtClean="0"/>
            <a:t> </a:t>
          </a:r>
          <a:r>
            <a:rPr lang="en-US" dirty="0" err="1" smtClean="0"/>
            <a:t>sehubungan</a:t>
          </a:r>
          <a:r>
            <a:rPr lang="en-US" dirty="0" smtClean="0"/>
            <a:t> </a:t>
          </a:r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jasa</a:t>
          </a:r>
          <a:r>
            <a:rPr lang="en-US" dirty="0" smtClean="0"/>
            <a:t>, </a:t>
          </a:r>
          <a:r>
            <a:rPr lang="en-US" dirty="0" err="1" smtClean="0"/>
            <a:t>pekerjaan</a:t>
          </a:r>
          <a:r>
            <a:rPr lang="en-US" dirty="0" smtClean="0"/>
            <a:t>,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kegiatan</a:t>
          </a:r>
          <a:r>
            <a:rPr lang="en-US" dirty="0" smtClean="0"/>
            <a:t>.</a:t>
          </a:r>
        </a:p>
      </dgm:t>
    </dgm:pt>
    <dgm:pt modelId="{CF25E520-0855-46A1-AD10-07DDD42CC701}" type="parTrans" cxnId="{FFEB2F71-5846-4906-B5F5-A4BCEB2A7C7B}">
      <dgm:prSet/>
      <dgm:spPr/>
      <dgm:t>
        <a:bodyPr/>
        <a:lstStyle/>
        <a:p>
          <a:endParaRPr lang="en-US"/>
        </a:p>
      </dgm:t>
    </dgm:pt>
    <dgm:pt modelId="{F66399EB-4115-4B7C-9200-AC21F952EE62}" type="sibTrans" cxnId="{FFEB2F71-5846-4906-B5F5-A4BCEB2A7C7B}">
      <dgm:prSet/>
      <dgm:spPr/>
      <dgm:t>
        <a:bodyPr/>
        <a:lstStyle/>
        <a:p>
          <a:endParaRPr lang="en-US"/>
        </a:p>
      </dgm:t>
    </dgm:pt>
    <dgm:pt modelId="{815653DF-AAC7-4358-97C3-BFE7B17E4C1F}">
      <dgm:prSet phldrT="[Text]"/>
      <dgm:spPr/>
      <dgm:t>
        <a:bodyPr/>
        <a:lstStyle/>
        <a:p>
          <a:r>
            <a:rPr lang="en-US" dirty="0" err="1" smtClean="0"/>
            <a:t>Hadiah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penghargaan</a:t>
          </a:r>
          <a:r>
            <a:rPr lang="en-US" dirty="0" smtClean="0"/>
            <a:t>.</a:t>
          </a:r>
        </a:p>
      </dgm:t>
    </dgm:pt>
    <dgm:pt modelId="{F3BDA127-E912-4B19-9AE1-5FFF547F2CEA}" type="parTrans" cxnId="{59E9157F-0B28-43D2-83CA-D2EB7D0FEAA4}">
      <dgm:prSet/>
      <dgm:spPr/>
      <dgm:t>
        <a:bodyPr/>
        <a:lstStyle/>
        <a:p>
          <a:endParaRPr lang="en-US"/>
        </a:p>
      </dgm:t>
    </dgm:pt>
    <dgm:pt modelId="{2FD4058A-8B52-46CB-A927-971D53452FF9}" type="sibTrans" cxnId="{59E9157F-0B28-43D2-83CA-D2EB7D0FEAA4}">
      <dgm:prSet/>
      <dgm:spPr/>
      <dgm:t>
        <a:bodyPr/>
        <a:lstStyle/>
        <a:p>
          <a:endParaRPr lang="en-US"/>
        </a:p>
      </dgm:t>
    </dgm:pt>
    <dgm:pt modelId="{A0109545-6C4D-4281-82B0-B87C631B5991}">
      <dgm:prSet phldrT="[Text]"/>
      <dgm:spPr/>
      <dgm:t>
        <a:bodyPr/>
        <a:lstStyle/>
        <a:p>
          <a:r>
            <a:rPr lang="en-US" dirty="0" err="1" smtClean="0"/>
            <a:t>Pensiun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pembayaran</a:t>
          </a:r>
          <a:r>
            <a:rPr lang="en-US" dirty="0" smtClean="0"/>
            <a:t> </a:t>
          </a:r>
          <a:r>
            <a:rPr lang="en-US" dirty="0" err="1" smtClean="0"/>
            <a:t>berkala</a:t>
          </a:r>
          <a:r>
            <a:rPr lang="en-US" dirty="0" smtClean="0"/>
            <a:t> lain.</a:t>
          </a:r>
        </a:p>
      </dgm:t>
    </dgm:pt>
    <dgm:pt modelId="{B26624A6-829F-4FA4-8A39-2702DEA063AF}" type="parTrans" cxnId="{FB019647-1234-4390-BFDC-137D5F363A08}">
      <dgm:prSet/>
      <dgm:spPr/>
      <dgm:t>
        <a:bodyPr/>
        <a:lstStyle/>
        <a:p>
          <a:endParaRPr lang="en-US"/>
        </a:p>
      </dgm:t>
    </dgm:pt>
    <dgm:pt modelId="{752EE8CE-8EF7-4204-9ED4-A305551647E7}" type="sibTrans" cxnId="{FB019647-1234-4390-BFDC-137D5F363A08}">
      <dgm:prSet/>
      <dgm:spPr/>
      <dgm:t>
        <a:bodyPr/>
        <a:lstStyle/>
        <a:p>
          <a:endParaRPr lang="en-US"/>
        </a:p>
      </dgm:t>
    </dgm:pt>
    <dgm:pt modelId="{61BD2438-7262-4450-9EFC-06D236BC4E74}">
      <dgm:prSet phldrT="[Text]"/>
      <dgm:spPr/>
      <dgm:t>
        <a:bodyPr/>
        <a:lstStyle/>
        <a:p>
          <a:r>
            <a:rPr lang="en-US" dirty="0" err="1" smtClean="0"/>
            <a:t>Premi</a:t>
          </a:r>
          <a:r>
            <a:rPr lang="en-US" dirty="0" smtClean="0"/>
            <a:t> </a:t>
          </a:r>
          <a:r>
            <a:rPr lang="en-US" i="1" dirty="0" smtClean="0"/>
            <a:t>swap </a:t>
          </a:r>
          <a:r>
            <a:rPr lang="en-US" i="0" dirty="0" err="1" smtClean="0"/>
            <a:t>dan</a:t>
          </a:r>
          <a:r>
            <a:rPr lang="en-US" i="0" dirty="0" smtClean="0"/>
            <a:t> </a:t>
          </a:r>
          <a:r>
            <a:rPr lang="en-US" i="0" dirty="0" err="1" smtClean="0"/>
            <a:t>transaksi</a:t>
          </a:r>
          <a:r>
            <a:rPr lang="en-US" i="0" dirty="0" smtClean="0"/>
            <a:t> </a:t>
          </a:r>
          <a:r>
            <a:rPr lang="en-US" i="0" dirty="0" err="1" smtClean="0"/>
            <a:t>lindung</a:t>
          </a:r>
          <a:r>
            <a:rPr lang="en-US" i="0" dirty="0" smtClean="0"/>
            <a:t> </a:t>
          </a:r>
          <a:r>
            <a:rPr lang="en-US" i="0" dirty="0" err="1" smtClean="0"/>
            <a:t>nilai</a:t>
          </a:r>
          <a:r>
            <a:rPr lang="en-US" i="0" dirty="0" smtClean="0"/>
            <a:t> lain.</a:t>
          </a:r>
          <a:endParaRPr lang="en-US" dirty="0" smtClean="0"/>
        </a:p>
      </dgm:t>
    </dgm:pt>
    <dgm:pt modelId="{2C912C89-FEC1-48C9-91BD-12ADBD67548D}" type="parTrans" cxnId="{4311863E-5951-4A24-99C9-F9730131E50D}">
      <dgm:prSet/>
      <dgm:spPr/>
      <dgm:t>
        <a:bodyPr/>
        <a:lstStyle/>
        <a:p>
          <a:endParaRPr lang="en-US"/>
        </a:p>
      </dgm:t>
    </dgm:pt>
    <dgm:pt modelId="{FDFA90AD-BEDA-4809-B07E-D7E210CEF104}" type="sibTrans" cxnId="{4311863E-5951-4A24-99C9-F9730131E50D}">
      <dgm:prSet/>
      <dgm:spPr/>
      <dgm:t>
        <a:bodyPr/>
        <a:lstStyle/>
        <a:p>
          <a:endParaRPr lang="en-US"/>
        </a:p>
      </dgm:t>
    </dgm:pt>
    <dgm:pt modelId="{943C0626-8B72-44F7-A808-CFCF68BF93E2}">
      <dgm:prSet phldrT="[Text]"/>
      <dgm:spPr/>
      <dgm:t>
        <a:bodyPr/>
        <a:lstStyle/>
        <a:p>
          <a:r>
            <a:rPr lang="en-US" dirty="0" err="1" smtClean="0"/>
            <a:t>Keuntungan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pembebasan</a:t>
          </a:r>
          <a:r>
            <a:rPr lang="en-US" dirty="0" smtClean="0"/>
            <a:t> </a:t>
          </a:r>
          <a:r>
            <a:rPr lang="en-US" dirty="0" err="1" smtClean="0"/>
            <a:t>utang</a:t>
          </a:r>
          <a:r>
            <a:rPr lang="en-US" dirty="0" smtClean="0"/>
            <a:t>.</a:t>
          </a:r>
        </a:p>
      </dgm:t>
    </dgm:pt>
    <dgm:pt modelId="{2A54ECA4-6418-4D35-84DE-4100FB97DB9C}" type="parTrans" cxnId="{9E7A9656-1F29-4FDC-AEA9-44EDFA966CE2}">
      <dgm:prSet/>
      <dgm:spPr/>
      <dgm:t>
        <a:bodyPr/>
        <a:lstStyle/>
        <a:p>
          <a:endParaRPr lang="en-US"/>
        </a:p>
      </dgm:t>
    </dgm:pt>
    <dgm:pt modelId="{84840394-3B9E-47B3-A80C-DEB03A7286F9}" type="sibTrans" cxnId="{9E7A9656-1F29-4FDC-AEA9-44EDFA966CE2}">
      <dgm:prSet/>
      <dgm:spPr/>
      <dgm:t>
        <a:bodyPr/>
        <a:lstStyle/>
        <a:p>
          <a:endParaRPr lang="en-US"/>
        </a:p>
      </dgm:t>
    </dgm:pt>
    <dgm:pt modelId="{79FE7FF0-686D-44BD-B6D3-9DB85A8B598A}" type="pres">
      <dgm:prSet presAssocID="{D19364CC-E67A-4AAD-A09A-7BB67543D4A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AA2C67A-77E7-4316-A597-E6D4E259A8C3}" type="pres">
      <dgm:prSet presAssocID="{5E02A5A2-DA21-4D9A-AFA1-397A98D52EDD}" presName="parentLin" presStyleCnt="0"/>
      <dgm:spPr/>
    </dgm:pt>
    <dgm:pt modelId="{4A7AF58E-7009-4E8E-86F3-0C65D468AA7B}" type="pres">
      <dgm:prSet presAssocID="{5E02A5A2-DA21-4D9A-AFA1-397A98D52EDD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80A5449E-2CC3-42B9-9DCC-716ECD56B3D9}" type="pres">
      <dgm:prSet presAssocID="{5E02A5A2-DA21-4D9A-AFA1-397A98D52ED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E9DD4C-16F5-4602-A362-5F9360B4C4A5}" type="pres">
      <dgm:prSet presAssocID="{5E02A5A2-DA21-4D9A-AFA1-397A98D52EDD}" presName="negativeSpace" presStyleCnt="0"/>
      <dgm:spPr/>
    </dgm:pt>
    <dgm:pt modelId="{3C093140-5CD5-4558-B5FA-F969A1553883}" type="pres">
      <dgm:prSet presAssocID="{5E02A5A2-DA21-4D9A-AFA1-397A98D52EDD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DE076DB-52D8-47CF-9572-0346795CC848}" type="presOf" srcId="{D19364CC-E67A-4AAD-A09A-7BB67543D4A0}" destId="{79FE7FF0-686D-44BD-B6D3-9DB85A8B598A}" srcOrd="0" destOrd="0" presId="urn:microsoft.com/office/officeart/2005/8/layout/list1"/>
    <dgm:cxn modelId="{FB019647-1234-4390-BFDC-137D5F363A08}" srcId="{5E02A5A2-DA21-4D9A-AFA1-397A98D52EDD}" destId="{A0109545-6C4D-4281-82B0-B87C631B5991}" srcOrd="5" destOrd="0" parTransId="{B26624A6-829F-4FA4-8A39-2702DEA063AF}" sibTransId="{752EE8CE-8EF7-4204-9ED4-A305551647E7}"/>
    <dgm:cxn modelId="{59E9157F-0B28-43D2-83CA-D2EB7D0FEAA4}" srcId="{5E02A5A2-DA21-4D9A-AFA1-397A98D52EDD}" destId="{815653DF-AAC7-4358-97C3-BFE7B17E4C1F}" srcOrd="4" destOrd="0" parTransId="{F3BDA127-E912-4B19-9AE1-5FFF547F2CEA}" sibTransId="{2FD4058A-8B52-46CB-A927-971D53452FF9}"/>
    <dgm:cxn modelId="{51CFA8A1-CC32-4838-B383-E94B87F0F6DC}" srcId="{5E02A5A2-DA21-4D9A-AFA1-397A98D52EDD}" destId="{9C10E565-382D-40D6-90AB-92995ADD90A3}" srcOrd="2" destOrd="0" parTransId="{A8FAEAA7-FA15-484D-92E9-9AA1A70EE111}" sibTransId="{ED62CD0D-F02E-48B6-832E-DE590A30CA5B}"/>
    <dgm:cxn modelId="{0E626A18-4381-4BFC-A309-BF4AC159A103}" type="presOf" srcId="{943C0626-8B72-44F7-A808-CFCF68BF93E2}" destId="{3C093140-5CD5-4558-B5FA-F969A1553883}" srcOrd="0" destOrd="7" presId="urn:microsoft.com/office/officeart/2005/8/layout/list1"/>
    <dgm:cxn modelId="{9180C5E8-797D-4D55-9865-DF71881FE5A3}" srcId="{5E02A5A2-DA21-4D9A-AFA1-397A98D52EDD}" destId="{6858393F-5277-4758-AD53-F6ED828F9B71}" srcOrd="0" destOrd="0" parTransId="{F85FA5DA-C757-4DB2-85D9-95609F5996C8}" sibTransId="{45452806-9430-4558-A20F-652EAB72D2D5}"/>
    <dgm:cxn modelId="{F6DC18C8-C8BF-486D-AE0D-9E3819E6C046}" type="presOf" srcId="{9C10E565-382D-40D6-90AB-92995ADD90A3}" destId="{3C093140-5CD5-4558-B5FA-F969A1553883}" srcOrd="0" destOrd="2" presId="urn:microsoft.com/office/officeart/2005/8/layout/list1"/>
    <dgm:cxn modelId="{23B91847-9034-49A3-88A2-A55154DE211E}" type="presOf" srcId="{A0109545-6C4D-4281-82B0-B87C631B5991}" destId="{3C093140-5CD5-4558-B5FA-F969A1553883}" srcOrd="0" destOrd="5" presId="urn:microsoft.com/office/officeart/2005/8/layout/list1"/>
    <dgm:cxn modelId="{98594FD4-FAF3-4157-9653-DE5DCA304C3B}" type="presOf" srcId="{61BD2438-7262-4450-9EFC-06D236BC4E74}" destId="{3C093140-5CD5-4558-B5FA-F969A1553883}" srcOrd="0" destOrd="6" presId="urn:microsoft.com/office/officeart/2005/8/layout/list1"/>
    <dgm:cxn modelId="{4311863E-5951-4A24-99C9-F9730131E50D}" srcId="{5E02A5A2-DA21-4D9A-AFA1-397A98D52EDD}" destId="{61BD2438-7262-4450-9EFC-06D236BC4E74}" srcOrd="6" destOrd="0" parTransId="{2C912C89-FEC1-48C9-91BD-12ADBD67548D}" sibTransId="{FDFA90AD-BEDA-4809-B07E-D7E210CEF104}"/>
    <dgm:cxn modelId="{244A473F-3377-4822-81AB-E97B69F0F686}" type="presOf" srcId="{5E02A5A2-DA21-4D9A-AFA1-397A98D52EDD}" destId="{80A5449E-2CC3-42B9-9DCC-716ECD56B3D9}" srcOrd="1" destOrd="0" presId="urn:microsoft.com/office/officeart/2005/8/layout/list1"/>
    <dgm:cxn modelId="{E91D1603-DEAB-49B5-8491-97DE4BAC3C00}" type="presOf" srcId="{5A3F9F1E-604E-47AD-98D5-10F98D0439FB}" destId="{3C093140-5CD5-4558-B5FA-F969A1553883}" srcOrd="0" destOrd="1" presId="urn:microsoft.com/office/officeart/2005/8/layout/list1"/>
    <dgm:cxn modelId="{8631FF74-655C-4C3B-8F6F-7D1CD9499A04}" type="presOf" srcId="{F6EAC88D-C873-4542-A135-7FA791593A46}" destId="{3C093140-5CD5-4558-B5FA-F969A1553883}" srcOrd="0" destOrd="3" presId="urn:microsoft.com/office/officeart/2005/8/layout/list1"/>
    <dgm:cxn modelId="{058578C8-E503-4D62-8333-414507C77243}" type="presOf" srcId="{5E02A5A2-DA21-4D9A-AFA1-397A98D52EDD}" destId="{4A7AF58E-7009-4E8E-86F3-0C65D468AA7B}" srcOrd="0" destOrd="0" presId="urn:microsoft.com/office/officeart/2005/8/layout/list1"/>
    <dgm:cxn modelId="{27F2CFD3-331D-44D9-AA18-7751707D75BB}" type="presOf" srcId="{815653DF-AAC7-4358-97C3-BFE7B17E4C1F}" destId="{3C093140-5CD5-4558-B5FA-F969A1553883}" srcOrd="0" destOrd="4" presId="urn:microsoft.com/office/officeart/2005/8/layout/list1"/>
    <dgm:cxn modelId="{13A990B9-4CE2-495E-9653-E78FE3D108CA}" srcId="{5E02A5A2-DA21-4D9A-AFA1-397A98D52EDD}" destId="{5A3F9F1E-604E-47AD-98D5-10F98D0439FB}" srcOrd="1" destOrd="0" parTransId="{0B69FD5B-EA33-4E9B-9055-E78C041C0716}" sibTransId="{D6E07C0F-B358-4CE5-940C-0E1233E1E10C}"/>
    <dgm:cxn modelId="{49F4139B-B885-4466-8FC9-FB0A1D40CDFA}" srcId="{D19364CC-E67A-4AAD-A09A-7BB67543D4A0}" destId="{5E02A5A2-DA21-4D9A-AFA1-397A98D52EDD}" srcOrd="0" destOrd="0" parTransId="{5EF92C04-8F34-4EF6-8573-5B4029DE4CDB}" sibTransId="{F4369074-5B37-4E4C-BECA-75B7CA220859}"/>
    <dgm:cxn modelId="{FFEB2F71-5846-4906-B5F5-A4BCEB2A7C7B}" srcId="{5E02A5A2-DA21-4D9A-AFA1-397A98D52EDD}" destId="{F6EAC88D-C873-4542-A135-7FA791593A46}" srcOrd="3" destOrd="0" parTransId="{CF25E520-0855-46A1-AD10-07DDD42CC701}" sibTransId="{F66399EB-4115-4B7C-9200-AC21F952EE62}"/>
    <dgm:cxn modelId="{BA6A4AAF-EF30-4EBE-B76C-17DBF1896414}" type="presOf" srcId="{6858393F-5277-4758-AD53-F6ED828F9B71}" destId="{3C093140-5CD5-4558-B5FA-F969A1553883}" srcOrd="0" destOrd="0" presId="urn:microsoft.com/office/officeart/2005/8/layout/list1"/>
    <dgm:cxn modelId="{9E7A9656-1F29-4FDC-AEA9-44EDFA966CE2}" srcId="{5E02A5A2-DA21-4D9A-AFA1-397A98D52EDD}" destId="{943C0626-8B72-44F7-A808-CFCF68BF93E2}" srcOrd="7" destOrd="0" parTransId="{2A54ECA4-6418-4D35-84DE-4100FB97DB9C}" sibTransId="{84840394-3B9E-47B3-A80C-DEB03A7286F9}"/>
    <dgm:cxn modelId="{82A864F1-5FBE-4785-AFE7-3E4107C40ED9}" type="presParOf" srcId="{79FE7FF0-686D-44BD-B6D3-9DB85A8B598A}" destId="{9AA2C67A-77E7-4316-A597-E6D4E259A8C3}" srcOrd="0" destOrd="0" presId="urn:microsoft.com/office/officeart/2005/8/layout/list1"/>
    <dgm:cxn modelId="{ECA3E270-E74A-43C7-BB5A-76DC1208D545}" type="presParOf" srcId="{9AA2C67A-77E7-4316-A597-E6D4E259A8C3}" destId="{4A7AF58E-7009-4E8E-86F3-0C65D468AA7B}" srcOrd="0" destOrd="0" presId="urn:microsoft.com/office/officeart/2005/8/layout/list1"/>
    <dgm:cxn modelId="{1815A812-2D02-4C95-AEB3-76CA29759830}" type="presParOf" srcId="{9AA2C67A-77E7-4316-A597-E6D4E259A8C3}" destId="{80A5449E-2CC3-42B9-9DCC-716ECD56B3D9}" srcOrd="1" destOrd="0" presId="urn:microsoft.com/office/officeart/2005/8/layout/list1"/>
    <dgm:cxn modelId="{DA3A7194-6CAA-4124-8BF0-BF48688979D7}" type="presParOf" srcId="{79FE7FF0-686D-44BD-B6D3-9DB85A8B598A}" destId="{AAE9DD4C-16F5-4602-A362-5F9360B4C4A5}" srcOrd="1" destOrd="0" presId="urn:microsoft.com/office/officeart/2005/8/layout/list1"/>
    <dgm:cxn modelId="{A025CF88-F74A-4B3F-ADAD-30151047EBB7}" type="presParOf" srcId="{79FE7FF0-686D-44BD-B6D3-9DB85A8B598A}" destId="{3C093140-5CD5-4558-B5FA-F969A155388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D19364CC-E67A-4AAD-A09A-7BB67543D4A0}" type="doc">
      <dgm:prSet loTypeId="urn:microsoft.com/office/officeart/2005/8/layout/list1" loCatId="list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36345A6E-22C6-440C-B387-50086D93D3B6}">
      <dgm:prSet phldrT="[Text]"/>
      <dgm:spPr/>
      <dgm:t>
        <a:bodyPr/>
        <a:lstStyle/>
        <a:p>
          <a:r>
            <a:rPr lang="en-US" dirty="0" smtClean="0"/>
            <a:t>20%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perkiraan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netto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bersifat</a:t>
          </a:r>
          <a:r>
            <a:rPr lang="en-US" dirty="0" smtClean="0"/>
            <a:t> final, </a:t>
          </a:r>
          <a:r>
            <a:rPr lang="en-US" dirty="0" err="1" smtClean="0"/>
            <a:t>atas</a:t>
          </a:r>
          <a:r>
            <a:rPr lang="en-US" dirty="0" smtClean="0"/>
            <a:t>:</a:t>
          </a:r>
          <a:endParaRPr lang="en-US" dirty="0"/>
        </a:p>
      </dgm:t>
    </dgm:pt>
    <dgm:pt modelId="{C27DDAE9-5BAF-45BF-B38B-99C90C3F68FC}" type="parTrans" cxnId="{3C0EB507-0BAB-4D1C-8D49-B7E4B541F540}">
      <dgm:prSet/>
      <dgm:spPr/>
      <dgm:t>
        <a:bodyPr/>
        <a:lstStyle/>
        <a:p>
          <a:endParaRPr lang="en-US"/>
        </a:p>
      </dgm:t>
    </dgm:pt>
    <dgm:pt modelId="{4E9C0D11-A96B-4762-AD14-7642540E8031}" type="sibTrans" cxnId="{3C0EB507-0BAB-4D1C-8D49-B7E4B541F540}">
      <dgm:prSet/>
      <dgm:spPr/>
      <dgm:t>
        <a:bodyPr/>
        <a:lstStyle/>
        <a:p>
          <a:endParaRPr lang="en-US"/>
        </a:p>
      </dgm:t>
    </dgm:pt>
    <dgm:pt modelId="{510A4AF6-C43C-4A86-B8FE-70F9EE6E6142}">
      <dgm:prSet phldrT="[Text]"/>
      <dgm:spPr/>
      <dgm:t>
        <a:bodyPr/>
        <a:lstStyle/>
        <a:p>
          <a:r>
            <a:rPr lang="en-US" dirty="0" err="1" smtClean="0"/>
            <a:t>Premi</a:t>
          </a:r>
          <a:r>
            <a:rPr lang="en-US" dirty="0" smtClean="0"/>
            <a:t> </a:t>
          </a:r>
          <a:r>
            <a:rPr lang="en-US" dirty="0" err="1" smtClean="0"/>
            <a:t>asuransi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premi</a:t>
          </a:r>
          <a:r>
            <a:rPr lang="en-US" dirty="0" smtClean="0"/>
            <a:t> </a:t>
          </a:r>
          <a:r>
            <a:rPr lang="en-US" dirty="0" err="1" smtClean="0"/>
            <a:t>reasuransi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</a:t>
          </a:r>
          <a:r>
            <a:rPr lang="en-US" dirty="0" err="1" smtClean="0"/>
            <a:t>perusahaan</a:t>
          </a:r>
          <a:r>
            <a:rPr lang="en-US" dirty="0" smtClean="0"/>
            <a:t> </a:t>
          </a:r>
          <a:r>
            <a:rPr lang="en-US" dirty="0" err="1" smtClean="0"/>
            <a:t>asuransi</a:t>
          </a:r>
          <a:r>
            <a:rPr lang="en-US" dirty="0" smtClean="0"/>
            <a:t> </a:t>
          </a:r>
          <a:r>
            <a:rPr lang="en-US" dirty="0" err="1" smtClean="0"/>
            <a:t>luar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r>
            <a:rPr lang="en-US" dirty="0" smtClean="0"/>
            <a:t>.</a:t>
          </a:r>
          <a:endParaRPr lang="en-US" dirty="0"/>
        </a:p>
      </dgm:t>
    </dgm:pt>
    <dgm:pt modelId="{752E2362-17AF-469A-A0C0-3B69C0699230}" type="parTrans" cxnId="{CD383076-31D6-4A57-AABD-5B26F85725E0}">
      <dgm:prSet/>
      <dgm:spPr/>
      <dgm:t>
        <a:bodyPr/>
        <a:lstStyle/>
        <a:p>
          <a:endParaRPr lang="en-US"/>
        </a:p>
      </dgm:t>
    </dgm:pt>
    <dgm:pt modelId="{DAF12C83-DB0F-48A2-919E-FE9C581335F6}" type="sibTrans" cxnId="{CD383076-31D6-4A57-AABD-5B26F85725E0}">
      <dgm:prSet/>
      <dgm:spPr/>
      <dgm:t>
        <a:bodyPr/>
        <a:lstStyle/>
        <a:p>
          <a:endParaRPr lang="en-US"/>
        </a:p>
      </dgm:t>
    </dgm:pt>
    <dgm:pt modelId="{407DD6F9-7FE5-4D64-A33C-C967E1E7F3F2}">
      <dgm:prSet phldrT="[Text]"/>
      <dgm:spPr/>
      <dgm:t>
        <a:bodyPr/>
        <a:lstStyle/>
        <a:p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penjualan</a:t>
          </a:r>
          <a:r>
            <a:rPr lang="en-US" dirty="0" smtClean="0"/>
            <a:t> </a:t>
          </a:r>
          <a:r>
            <a:rPr lang="en-US" dirty="0" err="1" smtClean="0"/>
            <a:t>harta</a:t>
          </a:r>
          <a:r>
            <a:rPr lang="en-US" dirty="0" smtClean="0"/>
            <a:t>, </a:t>
          </a:r>
          <a:r>
            <a:rPr lang="en-US" dirty="0" err="1" smtClean="0"/>
            <a:t>selain</a:t>
          </a:r>
          <a:r>
            <a:rPr lang="en-US" dirty="0" smtClean="0"/>
            <a:t> yang </a:t>
          </a:r>
          <a:r>
            <a:rPr lang="en-US" dirty="0" err="1" smtClean="0"/>
            <a:t>diatur</a:t>
          </a:r>
          <a:r>
            <a:rPr lang="en-US" dirty="0" smtClean="0"/>
            <a:t> </a:t>
          </a:r>
          <a:r>
            <a:rPr lang="en-US" dirty="0" err="1" smtClean="0"/>
            <a:t>oleh</a:t>
          </a:r>
          <a:r>
            <a:rPr lang="en-US" dirty="0" smtClean="0"/>
            <a:t> </a:t>
          </a:r>
          <a:r>
            <a:rPr lang="en-US" dirty="0" err="1" smtClean="0"/>
            <a:t>Pasal</a:t>
          </a:r>
          <a:r>
            <a:rPr lang="en-US" dirty="0" smtClean="0"/>
            <a:t> 4 </a:t>
          </a:r>
          <a:r>
            <a:rPr lang="en-US" dirty="0" err="1" smtClean="0"/>
            <a:t>Ayat</a:t>
          </a:r>
          <a:r>
            <a:rPr lang="en-US" dirty="0" smtClean="0"/>
            <a:t> (2).</a:t>
          </a:r>
          <a:endParaRPr lang="en-US" dirty="0"/>
        </a:p>
      </dgm:t>
    </dgm:pt>
    <dgm:pt modelId="{EF833214-7D1B-4710-9AE0-B81112FBF745}" type="parTrans" cxnId="{63CEF400-C0E7-4FE8-B3D2-FE7505F44F35}">
      <dgm:prSet/>
      <dgm:spPr/>
      <dgm:t>
        <a:bodyPr/>
        <a:lstStyle/>
        <a:p>
          <a:endParaRPr lang="en-US"/>
        </a:p>
      </dgm:t>
    </dgm:pt>
    <dgm:pt modelId="{57A35E91-F48D-4C64-9A6F-C9A581020759}" type="sibTrans" cxnId="{63CEF400-C0E7-4FE8-B3D2-FE7505F44F35}">
      <dgm:prSet/>
      <dgm:spPr/>
      <dgm:t>
        <a:bodyPr/>
        <a:lstStyle/>
        <a:p>
          <a:endParaRPr lang="en-US"/>
        </a:p>
      </dgm:t>
    </dgm:pt>
    <dgm:pt modelId="{7C96ED4D-51B9-4848-93D1-0680B96D163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20% </a:t>
          </a:r>
          <a:r>
            <a:rPr lang="en-US" dirty="0" err="1" smtClean="0">
              <a:solidFill>
                <a:schemeClr val="tx1"/>
              </a:solidFill>
            </a:rPr>
            <a:t>dari</a:t>
          </a:r>
          <a:r>
            <a:rPr lang="en-US" dirty="0" smtClean="0">
              <a:solidFill>
                <a:schemeClr val="tx1"/>
              </a:solidFill>
            </a:rPr>
            <a:t> PKP </a:t>
          </a:r>
          <a:r>
            <a:rPr lang="en-US" dirty="0" err="1" smtClean="0">
              <a:solidFill>
                <a:schemeClr val="tx1"/>
              </a:solidFill>
            </a:rPr>
            <a:t>setelah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pajak</a:t>
          </a:r>
          <a:r>
            <a:rPr lang="en-US" dirty="0" smtClean="0">
              <a:solidFill>
                <a:schemeClr val="tx1"/>
              </a:solidFill>
            </a:rPr>
            <a:t>, </a:t>
          </a:r>
          <a:r>
            <a:rPr lang="en-US" dirty="0" err="1" smtClean="0">
              <a:solidFill>
                <a:schemeClr val="tx1"/>
              </a:solidFill>
            </a:rPr>
            <a:t>dan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bersifat</a:t>
          </a:r>
          <a:r>
            <a:rPr lang="en-US" dirty="0" smtClean="0">
              <a:solidFill>
                <a:schemeClr val="tx1"/>
              </a:solidFill>
            </a:rPr>
            <a:t> final, </a:t>
          </a:r>
          <a:r>
            <a:rPr lang="en-US" dirty="0" err="1" smtClean="0">
              <a:solidFill>
                <a:schemeClr val="tx1"/>
              </a:solidFill>
            </a:rPr>
            <a:t>atas</a:t>
          </a:r>
          <a:r>
            <a:rPr lang="en-US" dirty="0" smtClean="0">
              <a:solidFill>
                <a:schemeClr val="tx1"/>
              </a:solidFill>
            </a:rPr>
            <a:t>:</a:t>
          </a:r>
          <a:endParaRPr lang="en-US" dirty="0">
            <a:solidFill>
              <a:schemeClr val="tx1"/>
            </a:solidFill>
          </a:endParaRPr>
        </a:p>
      </dgm:t>
    </dgm:pt>
    <dgm:pt modelId="{194C309E-DC15-49BF-8BB7-5905D45ECC74}" type="parTrans" cxnId="{6686B85E-9360-428A-8A8A-8C24B4BD1223}">
      <dgm:prSet/>
      <dgm:spPr/>
      <dgm:t>
        <a:bodyPr/>
        <a:lstStyle/>
        <a:p>
          <a:endParaRPr lang="en-US"/>
        </a:p>
      </dgm:t>
    </dgm:pt>
    <dgm:pt modelId="{4EB670DB-A6AB-4EBB-BEB7-ED5E76504E0D}" type="sibTrans" cxnId="{6686B85E-9360-428A-8A8A-8C24B4BD1223}">
      <dgm:prSet/>
      <dgm:spPr/>
      <dgm:t>
        <a:bodyPr/>
        <a:lstStyle/>
        <a:p>
          <a:endParaRPr lang="en-US"/>
        </a:p>
      </dgm:t>
    </dgm:pt>
    <dgm:pt modelId="{CD6693B2-C36F-415F-A470-C50E4E1B0F30}">
      <dgm:prSet phldrT="[Text]"/>
      <dgm:spPr/>
      <dgm:t>
        <a:bodyPr/>
        <a:lstStyle/>
        <a:p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Bentuk</a:t>
          </a:r>
          <a:r>
            <a:rPr lang="en-US" dirty="0" smtClean="0"/>
            <a:t> Usaha </a:t>
          </a:r>
          <a:r>
            <a:rPr lang="en-US" dirty="0" err="1" smtClean="0"/>
            <a:t>Tetap</a:t>
          </a:r>
          <a:r>
            <a:rPr lang="en-US" dirty="0" smtClean="0"/>
            <a:t>.</a:t>
          </a:r>
          <a:endParaRPr lang="en-US" dirty="0"/>
        </a:p>
      </dgm:t>
    </dgm:pt>
    <dgm:pt modelId="{CC78DCFA-51E3-43A3-B10F-D1EE7A222C2C}" type="parTrans" cxnId="{7B87D644-66C8-4300-AE29-79F86CD8707B}">
      <dgm:prSet/>
      <dgm:spPr/>
      <dgm:t>
        <a:bodyPr/>
        <a:lstStyle/>
        <a:p>
          <a:endParaRPr lang="en-US"/>
        </a:p>
      </dgm:t>
    </dgm:pt>
    <dgm:pt modelId="{B1573B1F-DA17-4817-B093-C1344C574B3F}" type="sibTrans" cxnId="{7B87D644-66C8-4300-AE29-79F86CD8707B}">
      <dgm:prSet/>
      <dgm:spPr/>
      <dgm:t>
        <a:bodyPr/>
        <a:lstStyle/>
        <a:p>
          <a:endParaRPr lang="en-US"/>
        </a:p>
      </dgm:t>
    </dgm:pt>
    <dgm:pt modelId="{0289FEDC-4FCB-472D-935F-6B80E6CB5F44}">
      <dgm:prSet phldrT="[Text]"/>
      <dgm:spPr/>
      <dgm:t>
        <a:bodyPr/>
        <a:lstStyle/>
        <a:p>
          <a:r>
            <a:rPr lang="en-US" dirty="0" err="1" smtClean="0"/>
            <a:t>Dikecualikan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pengenaan</a:t>
          </a:r>
          <a:r>
            <a:rPr lang="en-US" dirty="0" smtClean="0"/>
            <a:t>, </a:t>
          </a:r>
          <a:r>
            <a:rPr lang="en-US" dirty="0" err="1" smtClean="0"/>
            <a:t>jika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tersebut</a:t>
          </a:r>
          <a:r>
            <a:rPr lang="en-US" dirty="0" smtClean="0"/>
            <a:t> </a:t>
          </a:r>
          <a:r>
            <a:rPr lang="en-US" dirty="0" err="1" smtClean="0"/>
            <a:t>ditanamkan</a:t>
          </a:r>
          <a:r>
            <a:rPr lang="en-US" dirty="0" smtClean="0"/>
            <a:t> </a:t>
          </a:r>
          <a:r>
            <a:rPr lang="en-US" dirty="0" err="1" smtClean="0"/>
            <a:t>kembali</a:t>
          </a:r>
          <a:r>
            <a:rPr lang="en-US" dirty="0" smtClean="0"/>
            <a:t> di Indonesia.</a:t>
          </a:r>
          <a:endParaRPr lang="en-US" dirty="0"/>
        </a:p>
      </dgm:t>
    </dgm:pt>
    <dgm:pt modelId="{50193591-48CB-4ECC-8E96-F4366167415F}" type="parTrans" cxnId="{35E1562D-E8A5-4283-BE65-2616FB5E2C17}">
      <dgm:prSet/>
      <dgm:spPr/>
      <dgm:t>
        <a:bodyPr/>
        <a:lstStyle/>
        <a:p>
          <a:endParaRPr lang="en-US"/>
        </a:p>
      </dgm:t>
    </dgm:pt>
    <dgm:pt modelId="{D6819AFA-A321-49E3-BD66-2ADD98A89969}" type="sibTrans" cxnId="{35E1562D-E8A5-4283-BE65-2616FB5E2C17}">
      <dgm:prSet/>
      <dgm:spPr/>
      <dgm:t>
        <a:bodyPr/>
        <a:lstStyle/>
        <a:p>
          <a:endParaRPr lang="en-US"/>
        </a:p>
      </dgm:t>
    </dgm:pt>
    <dgm:pt modelId="{062790CF-49A4-4390-AB14-7CB1B5AB85B0}">
      <dgm:prSet phldrT="[Text]"/>
      <dgm:spPr/>
      <dgm:t>
        <a:bodyPr/>
        <a:lstStyle/>
        <a:p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penjualan</a:t>
          </a:r>
          <a:r>
            <a:rPr lang="en-US" dirty="0" smtClean="0"/>
            <a:t> </a:t>
          </a:r>
          <a:r>
            <a:rPr lang="en-US" dirty="0" err="1" smtClean="0"/>
            <a:t>saham</a:t>
          </a:r>
          <a:r>
            <a:rPr lang="en-US" dirty="0" smtClean="0"/>
            <a:t> </a:t>
          </a:r>
          <a:r>
            <a:rPr lang="en-US" dirty="0" err="1" smtClean="0"/>
            <a:t>perusahaan</a:t>
          </a:r>
          <a:r>
            <a:rPr lang="en-US" dirty="0" smtClean="0"/>
            <a:t> </a:t>
          </a:r>
          <a:r>
            <a:rPr lang="en-US" dirty="0" err="1" smtClean="0"/>
            <a:t>antara</a:t>
          </a:r>
          <a:r>
            <a:rPr lang="en-US" dirty="0" smtClean="0"/>
            <a:t> di </a:t>
          </a:r>
          <a:r>
            <a:rPr lang="en-US" i="1" dirty="0" smtClean="0"/>
            <a:t>tax haven country </a:t>
          </a:r>
          <a:r>
            <a:rPr lang="en-US" i="0" dirty="0" smtClean="0"/>
            <a:t>yang </a:t>
          </a:r>
          <a:r>
            <a:rPr lang="en-US" i="0" dirty="0" err="1" smtClean="0"/>
            <a:t>berhubungan</a:t>
          </a:r>
          <a:r>
            <a:rPr lang="en-US" i="0" dirty="0" smtClean="0"/>
            <a:t> </a:t>
          </a:r>
          <a:r>
            <a:rPr lang="en-US" i="0" dirty="0" err="1" smtClean="0"/>
            <a:t>istimewa</a:t>
          </a:r>
          <a:r>
            <a:rPr lang="en-US" i="0" dirty="0" smtClean="0"/>
            <a:t> </a:t>
          </a:r>
          <a:r>
            <a:rPr lang="en-US" i="0" dirty="0" err="1" smtClean="0"/>
            <a:t>dengan</a:t>
          </a:r>
          <a:r>
            <a:rPr lang="en-US" i="0" dirty="0" smtClean="0"/>
            <a:t> </a:t>
          </a:r>
          <a:r>
            <a:rPr lang="en-US" i="0" dirty="0" err="1" smtClean="0"/>
            <a:t>badan</a:t>
          </a:r>
          <a:r>
            <a:rPr lang="en-US" i="0" dirty="0" smtClean="0"/>
            <a:t> </a:t>
          </a:r>
          <a:r>
            <a:rPr lang="en-US" i="0" dirty="0" err="1" smtClean="0"/>
            <a:t>atau</a:t>
          </a:r>
          <a:r>
            <a:rPr lang="en-US" i="0" dirty="0" smtClean="0"/>
            <a:t> BUT di Indonesia.</a:t>
          </a:r>
          <a:endParaRPr lang="en-US" dirty="0"/>
        </a:p>
      </dgm:t>
    </dgm:pt>
    <dgm:pt modelId="{7B51965B-4EAE-4BC4-95DA-7B6312F4EEE2}" type="parTrans" cxnId="{B645CBAC-C2BD-4EA1-B778-500527724F85}">
      <dgm:prSet/>
      <dgm:spPr/>
      <dgm:t>
        <a:bodyPr/>
        <a:lstStyle/>
        <a:p>
          <a:endParaRPr lang="en-US"/>
        </a:p>
      </dgm:t>
    </dgm:pt>
    <dgm:pt modelId="{ABCC897D-AB85-4A69-96B0-E580C248CD56}" type="sibTrans" cxnId="{B645CBAC-C2BD-4EA1-B778-500527724F85}">
      <dgm:prSet/>
      <dgm:spPr/>
      <dgm:t>
        <a:bodyPr/>
        <a:lstStyle/>
        <a:p>
          <a:endParaRPr lang="en-US"/>
        </a:p>
      </dgm:t>
    </dgm:pt>
    <dgm:pt modelId="{79FE7FF0-686D-44BD-B6D3-9DB85A8B598A}" type="pres">
      <dgm:prSet presAssocID="{D19364CC-E67A-4AAD-A09A-7BB67543D4A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296CC7-849E-4137-A6FC-C8DBEC958CB6}" type="pres">
      <dgm:prSet presAssocID="{36345A6E-22C6-440C-B387-50086D93D3B6}" presName="parentLin" presStyleCnt="0"/>
      <dgm:spPr/>
    </dgm:pt>
    <dgm:pt modelId="{E00B1FF0-F728-44A5-B87C-123F0E5BACAD}" type="pres">
      <dgm:prSet presAssocID="{36345A6E-22C6-440C-B387-50086D93D3B6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7F63BFF5-3A14-4D56-8F43-DB6D84AEB657}" type="pres">
      <dgm:prSet presAssocID="{36345A6E-22C6-440C-B387-50086D93D3B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F5B5A7-E411-46B9-915B-58FA5DD4BA9B}" type="pres">
      <dgm:prSet presAssocID="{36345A6E-22C6-440C-B387-50086D93D3B6}" presName="negativeSpace" presStyleCnt="0"/>
      <dgm:spPr/>
    </dgm:pt>
    <dgm:pt modelId="{714EA57B-A962-4165-BF32-E28CC8A8062D}" type="pres">
      <dgm:prSet presAssocID="{36345A6E-22C6-440C-B387-50086D93D3B6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B65140-C8DC-4957-91D7-4A318F3B24BF}" type="pres">
      <dgm:prSet presAssocID="{4E9C0D11-A96B-4762-AD14-7642540E8031}" presName="spaceBetweenRectangles" presStyleCnt="0"/>
      <dgm:spPr/>
    </dgm:pt>
    <dgm:pt modelId="{CF076FA5-B412-4A6C-9BB3-AA9E03458A26}" type="pres">
      <dgm:prSet presAssocID="{7C96ED4D-51B9-4848-93D1-0680B96D1635}" presName="parentLin" presStyleCnt="0"/>
      <dgm:spPr/>
    </dgm:pt>
    <dgm:pt modelId="{27DDC3DC-4F8B-430E-9EB8-05DF21F84F98}" type="pres">
      <dgm:prSet presAssocID="{7C96ED4D-51B9-4848-93D1-0680B96D1635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271526E9-F6D0-45C9-A680-A05B57E69C6B}" type="pres">
      <dgm:prSet presAssocID="{7C96ED4D-51B9-4848-93D1-0680B96D163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B07859-44A3-4930-A00A-FEA8BF11402E}" type="pres">
      <dgm:prSet presAssocID="{7C96ED4D-51B9-4848-93D1-0680B96D1635}" presName="negativeSpace" presStyleCnt="0"/>
      <dgm:spPr/>
    </dgm:pt>
    <dgm:pt modelId="{8B8DCC9A-E41A-4279-956F-971EBD05BA35}" type="pres">
      <dgm:prSet presAssocID="{7C96ED4D-51B9-4848-93D1-0680B96D1635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2F121E8-631C-4CDF-B8E3-7ED83E77B852}" type="presOf" srcId="{7C96ED4D-51B9-4848-93D1-0680B96D1635}" destId="{271526E9-F6D0-45C9-A680-A05B57E69C6B}" srcOrd="1" destOrd="0" presId="urn:microsoft.com/office/officeart/2005/8/layout/list1"/>
    <dgm:cxn modelId="{35E1562D-E8A5-4283-BE65-2616FB5E2C17}" srcId="{7C96ED4D-51B9-4848-93D1-0680B96D1635}" destId="{0289FEDC-4FCB-472D-935F-6B80E6CB5F44}" srcOrd="1" destOrd="0" parTransId="{50193591-48CB-4ECC-8E96-F4366167415F}" sibTransId="{D6819AFA-A321-49E3-BD66-2ADD98A89969}"/>
    <dgm:cxn modelId="{B645CBAC-C2BD-4EA1-B778-500527724F85}" srcId="{36345A6E-22C6-440C-B387-50086D93D3B6}" destId="{062790CF-49A4-4390-AB14-7CB1B5AB85B0}" srcOrd="2" destOrd="0" parTransId="{7B51965B-4EAE-4BC4-95DA-7B6312F4EEE2}" sibTransId="{ABCC897D-AB85-4A69-96B0-E580C248CD56}"/>
    <dgm:cxn modelId="{6686B85E-9360-428A-8A8A-8C24B4BD1223}" srcId="{D19364CC-E67A-4AAD-A09A-7BB67543D4A0}" destId="{7C96ED4D-51B9-4848-93D1-0680B96D1635}" srcOrd="1" destOrd="0" parTransId="{194C309E-DC15-49BF-8BB7-5905D45ECC74}" sibTransId="{4EB670DB-A6AB-4EBB-BEB7-ED5E76504E0D}"/>
    <dgm:cxn modelId="{7B87D644-66C8-4300-AE29-79F86CD8707B}" srcId="{7C96ED4D-51B9-4848-93D1-0680B96D1635}" destId="{CD6693B2-C36F-415F-A470-C50E4E1B0F30}" srcOrd="0" destOrd="0" parTransId="{CC78DCFA-51E3-43A3-B10F-D1EE7A222C2C}" sibTransId="{B1573B1F-DA17-4817-B093-C1344C574B3F}"/>
    <dgm:cxn modelId="{928AD672-EC0D-458D-B285-FF744E6FBBA1}" type="presOf" srcId="{36345A6E-22C6-440C-B387-50086D93D3B6}" destId="{7F63BFF5-3A14-4D56-8F43-DB6D84AEB657}" srcOrd="1" destOrd="0" presId="urn:microsoft.com/office/officeart/2005/8/layout/list1"/>
    <dgm:cxn modelId="{63CEF400-C0E7-4FE8-B3D2-FE7505F44F35}" srcId="{36345A6E-22C6-440C-B387-50086D93D3B6}" destId="{407DD6F9-7FE5-4D64-A33C-C967E1E7F3F2}" srcOrd="0" destOrd="0" parTransId="{EF833214-7D1B-4710-9AE0-B81112FBF745}" sibTransId="{57A35E91-F48D-4C64-9A6F-C9A581020759}"/>
    <dgm:cxn modelId="{B64878B3-A15D-435A-AF6E-645B0106A25D}" type="presOf" srcId="{062790CF-49A4-4390-AB14-7CB1B5AB85B0}" destId="{714EA57B-A962-4165-BF32-E28CC8A8062D}" srcOrd="0" destOrd="2" presId="urn:microsoft.com/office/officeart/2005/8/layout/list1"/>
    <dgm:cxn modelId="{60600AD4-A28D-450B-B2CB-56703C43C438}" type="presOf" srcId="{CD6693B2-C36F-415F-A470-C50E4E1B0F30}" destId="{8B8DCC9A-E41A-4279-956F-971EBD05BA35}" srcOrd="0" destOrd="0" presId="urn:microsoft.com/office/officeart/2005/8/layout/list1"/>
    <dgm:cxn modelId="{CD383076-31D6-4A57-AABD-5B26F85725E0}" srcId="{36345A6E-22C6-440C-B387-50086D93D3B6}" destId="{510A4AF6-C43C-4A86-B8FE-70F9EE6E6142}" srcOrd="1" destOrd="0" parTransId="{752E2362-17AF-469A-A0C0-3B69C0699230}" sibTransId="{DAF12C83-DB0F-48A2-919E-FE9C581335F6}"/>
    <dgm:cxn modelId="{937CAE17-AC92-4854-8A54-9E1D6F0A3AD3}" type="presOf" srcId="{D19364CC-E67A-4AAD-A09A-7BB67543D4A0}" destId="{79FE7FF0-686D-44BD-B6D3-9DB85A8B598A}" srcOrd="0" destOrd="0" presId="urn:microsoft.com/office/officeart/2005/8/layout/list1"/>
    <dgm:cxn modelId="{DB718D13-84B1-4B80-87AC-9C91153D3EDD}" type="presOf" srcId="{36345A6E-22C6-440C-B387-50086D93D3B6}" destId="{E00B1FF0-F728-44A5-B87C-123F0E5BACAD}" srcOrd="0" destOrd="0" presId="urn:microsoft.com/office/officeart/2005/8/layout/list1"/>
    <dgm:cxn modelId="{660D78D9-7E85-4BC1-881A-2D87A73C507E}" type="presOf" srcId="{510A4AF6-C43C-4A86-B8FE-70F9EE6E6142}" destId="{714EA57B-A962-4165-BF32-E28CC8A8062D}" srcOrd="0" destOrd="1" presId="urn:microsoft.com/office/officeart/2005/8/layout/list1"/>
    <dgm:cxn modelId="{8C4F8C7F-B2C1-454A-B155-EB58D68B4F95}" type="presOf" srcId="{0289FEDC-4FCB-472D-935F-6B80E6CB5F44}" destId="{8B8DCC9A-E41A-4279-956F-971EBD05BA35}" srcOrd="0" destOrd="1" presId="urn:microsoft.com/office/officeart/2005/8/layout/list1"/>
    <dgm:cxn modelId="{3C0EB507-0BAB-4D1C-8D49-B7E4B541F540}" srcId="{D19364CC-E67A-4AAD-A09A-7BB67543D4A0}" destId="{36345A6E-22C6-440C-B387-50086D93D3B6}" srcOrd="0" destOrd="0" parTransId="{C27DDAE9-5BAF-45BF-B38B-99C90C3F68FC}" sibTransId="{4E9C0D11-A96B-4762-AD14-7642540E8031}"/>
    <dgm:cxn modelId="{E6B241B4-C887-4721-8400-64D2EC772D1E}" type="presOf" srcId="{407DD6F9-7FE5-4D64-A33C-C967E1E7F3F2}" destId="{714EA57B-A962-4165-BF32-E28CC8A8062D}" srcOrd="0" destOrd="0" presId="urn:microsoft.com/office/officeart/2005/8/layout/list1"/>
    <dgm:cxn modelId="{5D7CDD57-E709-4C31-8598-36C401568FC8}" type="presOf" srcId="{7C96ED4D-51B9-4848-93D1-0680B96D1635}" destId="{27DDC3DC-4F8B-430E-9EB8-05DF21F84F98}" srcOrd="0" destOrd="0" presId="urn:microsoft.com/office/officeart/2005/8/layout/list1"/>
    <dgm:cxn modelId="{C9CFA08E-482C-42A5-90E6-578C6C1269A8}" type="presParOf" srcId="{79FE7FF0-686D-44BD-B6D3-9DB85A8B598A}" destId="{7F296CC7-849E-4137-A6FC-C8DBEC958CB6}" srcOrd="0" destOrd="0" presId="urn:microsoft.com/office/officeart/2005/8/layout/list1"/>
    <dgm:cxn modelId="{3EBE77BC-EDD0-4E41-BB44-B70A91759D32}" type="presParOf" srcId="{7F296CC7-849E-4137-A6FC-C8DBEC958CB6}" destId="{E00B1FF0-F728-44A5-B87C-123F0E5BACAD}" srcOrd="0" destOrd="0" presId="urn:microsoft.com/office/officeart/2005/8/layout/list1"/>
    <dgm:cxn modelId="{5EC367B0-6650-4604-AB46-2B011E22A694}" type="presParOf" srcId="{7F296CC7-849E-4137-A6FC-C8DBEC958CB6}" destId="{7F63BFF5-3A14-4D56-8F43-DB6D84AEB657}" srcOrd="1" destOrd="0" presId="urn:microsoft.com/office/officeart/2005/8/layout/list1"/>
    <dgm:cxn modelId="{F856DE05-EECC-41D8-98AA-014E3C76B2F5}" type="presParOf" srcId="{79FE7FF0-686D-44BD-B6D3-9DB85A8B598A}" destId="{4DF5B5A7-E411-46B9-915B-58FA5DD4BA9B}" srcOrd="1" destOrd="0" presId="urn:microsoft.com/office/officeart/2005/8/layout/list1"/>
    <dgm:cxn modelId="{7CFF77C6-03C1-4598-A75F-BE8643B7FC1B}" type="presParOf" srcId="{79FE7FF0-686D-44BD-B6D3-9DB85A8B598A}" destId="{714EA57B-A962-4165-BF32-E28CC8A8062D}" srcOrd="2" destOrd="0" presId="urn:microsoft.com/office/officeart/2005/8/layout/list1"/>
    <dgm:cxn modelId="{D708C1D0-C761-4F2C-980C-1B6B44094BBA}" type="presParOf" srcId="{79FE7FF0-686D-44BD-B6D3-9DB85A8B598A}" destId="{C9B65140-C8DC-4957-91D7-4A318F3B24BF}" srcOrd="3" destOrd="0" presId="urn:microsoft.com/office/officeart/2005/8/layout/list1"/>
    <dgm:cxn modelId="{3B08F3CF-75A8-41DB-84D9-3586B247D261}" type="presParOf" srcId="{79FE7FF0-686D-44BD-B6D3-9DB85A8B598A}" destId="{CF076FA5-B412-4A6C-9BB3-AA9E03458A26}" srcOrd="4" destOrd="0" presId="urn:microsoft.com/office/officeart/2005/8/layout/list1"/>
    <dgm:cxn modelId="{34BD8355-5E30-4D90-A0AA-200638C6EF50}" type="presParOf" srcId="{CF076FA5-B412-4A6C-9BB3-AA9E03458A26}" destId="{27DDC3DC-4F8B-430E-9EB8-05DF21F84F98}" srcOrd="0" destOrd="0" presId="urn:microsoft.com/office/officeart/2005/8/layout/list1"/>
    <dgm:cxn modelId="{6E84EEA3-AE5C-4602-908D-E7007C12F6D8}" type="presParOf" srcId="{CF076FA5-B412-4A6C-9BB3-AA9E03458A26}" destId="{271526E9-F6D0-45C9-A680-A05B57E69C6B}" srcOrd="1" destOrd="0" presId="urn:microsoft.com/office/officeart/2005/8/layout/list1"/>
    <dgm:cxn modelId="{744445C3-1B83-4354-ACD4-DF8512107B1D}" type="presParOf" srcId="{79FE7FF0-686D-44BD-B6D3-9DB85A8B598A}" destId="{F9B07859-44A3-4930-A00A-FEA8BF11402E}" srcOrd="5" destOrd="0" presId="urn:microsoft.com/office/officeart/2005/8/layout/list1"/>
    <dgm:cxn modelId="{D2983B97-7AA7-4F90-AC85-D04210E394EE}" type="presParOf" srcId="{79FE7FF0-686D-44BD-B6D3-9DB85A8B598A}" destId="{8B8DCC9A-E41A-4279-956F-971EBD05BA3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E440D126-D957-4408-A99B-AF0C8062FF02}" type="doc">
      <dgm:prSet loTypeId="urn:microsoft.com/office/officeart/2005/8/layout/vList2" loCatId="list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C9C65650-A6DE-4150-BE94-3DC7E9A682C4}">
      <dgm:prSet phldrT="[Text]"/>
      <dgm:spPr/>
      <dgm:t>
        <a:bodyPr/>
        <a:lstStyle/>
        <a:p>
          <a:r>
            <a:rPr lang="en-US" dirty="0" err="1" smtClean="0"/>
            <a:t>Premi</a:t>
          </a:r>
          <a:r>
            <a:rPr lang="en-US" dirty="0" smtClean="0"/>
            <a:t> </a:t>
          </a:r>
          <a:r>
            <a:rPr lang="en-US" dirty="0" err="1" smtClean="0"/>
            <a:t>asuransi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premi</a:t>
          </a:r>
          <a:r>
            <a:rPr lang="en-US" dirty="0" smtClean="0"/>
            <a:t> </a:t>
          </a:r>
          <a:r>
            <a:rPr lang="en-US" dirty="0" err="1" smtClean="0"/>
            <a:t>reasuransi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</a:t>
          </a:r>
          <a:r>
            <a:rPr lang="en-US" dirty="0" err="1" smtClean="0"/>
            <a:t>perusahaan</a:t>
          </a:r>
          <a:r>
            <a:rPr lang="en-US" dirty="0" smtClean="0"/>
            <a:t> </a:t>
          </a:r>
          <a:r>
            <a:rPr lang="en-US" dirty="0" err="1" smtClean="0"/>
            <a:t>asuransi</a:t>
          </a:r>
          <a:r>
            <a:rPr lang="en-US" dirty="0" smtClean="0"/>
            <a:t> </a:t>
          </a:r>
          <a:r>
            <a:rPr lang="en-US" dirty="0" err="1" smtClean="0"/>
            <a:t>luar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r>
            <a:rPr lang="en-US" dirty="0" smtClean="0"/>
            <a:t>.</a:t>
          </a:r>
          <a:endParaRPr lang="en-US" dirty="0"/>
        </a:p>
      </dgm:t>
    </dgm:pt>
    <dgm:pt modelId="{06E55823-16E8-4261-A926-49A4B837E1FA}" type="parTrans" cxnId="{C24A7186-2DBC-4038-B85D-0808B1076F79}">
      <dgm:prSet/>
      <dgm:spPr/>
      <dgm:t>
        <a:bodyPr/>
        <a:lstStyle/>
        <a:p>
          <a:endParaRPr lang="en-US"/>
        </a:p>
      </dgm:t>
    </dgm:pt>
    <dgm:pt modelId="{EC98AB7D-38E9-42F2-BB35-91456D5891B7}" type="sibTrans" cxnId="{C24A7186-2DBC-4038-B85D-0808B1076F79}">
      <dgm:prSet/>
      <dgm:spPr/>
      <dgm:t>
        <a:bodyPr/>
        <a:lstStyle/>
        <a:p>
          <a:endParaRPr lang="en-US"/>
        </a:p>
      </dgm:t>
    </dgm:pt>
    <dgm:pt modelId="{2192AF30-41A7-4DB7-9261-9B955B683087}">
      <dgm:prSet phldrT="[Text]"/>
      <dgm:spPr/>
      <dgm:t>
        <a:bodyPr/>
        <a:lstStyle/>
        <a:p>
          <a:r>
            <a:rPr lang="en-US" dirty="0" err="1" smtClean="0"/>
            <a:t>Perkiraan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Netto</a:t>
          </a:r>
          <a:r>
            <a:rPr lang="en-US" dirty="0" smtClean="0"/>
            <a:t> = 25% x </a:t>
          </a:r>
          <a:r>
            <a:rPr lang="en-US" dirty="0" err="1" smtClean="0"/>
            <a:t>Harga</a:t>
          </a:r>
          <a:r>
            <a:rPr lang="en-US" dirty="0" smtClean="0"/>
            <a:t> </a:t>
          </a:r>
          <a:r>
            <a:rPr lang="en-US" dirty="0" err="1" smtClean="0"/>
            <a:t>Jual</a:t>
          </a:r>
          <a:endParaRPr lang="en-US" dirty="0"/>
        </a:p>
      </dgm:t>
    </dgm:pt>
    <dgm:pt modelId="{F85FD9F9-CE97-4565-9AED-5203F0938384}" type="parTrans" cxnId="{E6A24A2A-0E09-4D69-A8C6-CC7B6CAFB066}">
      <dgm:prSet/>
      <dgm:spPr/>
      <dgm:t>
        <a:bodyPr/>
        <a:lstStyle/>
        <a:p>
          <a:endParaRPr lang="en-US"/>
        </a:p>
      </dgm:t>
    </dgm:pt>
    <dgm:pt modelId="{E3ED7D74-3C8A-40B4-A920-FF4DFD4C63F2}" type="sibTrans" cxnId="{E6A24A2A-0E09-4D69-A8C6-CC7B6CAFB066}">
      <dgm:prSet/>
      <dgm:spPr/>
      <dgm:t>
        <a:bodyPr/>
        <a:lstStyle/>
        <a:p>
          <a:endParaRPr lang="en-US"/>
        </a:p>
      </dgm:t>
    </dgm:pt>
    <dgm:pt modelId="{C219E27D-EA9E-48AE-9EBA-112FD555BABF}">
      <dgm:prSet/>
      <dgm:spPr/>
      <dgm:t>
        <a:bodyPr/>
        <a:lstStyle/>
        <a:p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penjualan</a:t>
          </a:r>
          <a:r>
            <a:rPr lang="en-US" dirty="0" smtClean="0"/>
            <a:t> </a:t>
          </a:r>
          <a:r>
            <a:rPr lang="en-US" dirty="0" err="1" smtClean="0"/>
            <a:t>saham</a:t>
          </a:r>
          <a:r>
            <a:rPr lang="en-US" dirty="0" smtClean="0"/>
            <a:t> </a:t>
          </a:r>
          <a:r>
            <a:rPr lang="en-US" dirty="0" err="1" smtClean="0"/>
            <a:t>perusahaan</a:t>
          </a:r>
          <a:r>
            <a:rPr lang="en-US" dirty="0" smtClean="0"/>
            <a:t> </a:t>
          </a:r>
          <a:r>
            <a:rPr lang="en-US" dirty="0" err="1" smtClean="0"/>
            <a:t>antara</a:t>
          </a:r>
          <a:r>
            <a:rPr lang="en-US" dirty="0" smtClean="0"/>
            <a:t> di </a:t>
          </a:r>
          <a:r>
            <a:rPr lang="en-US" i="1" dirty="0" smtClean="0"/>
            <a:t>tax haven country </a:t>
          </a:r>
          <a:r>
            <a:rPr lang="en-US" i="0" dirty="0" smtClean="0"/>
            <a:t>yang </a:t>
          </a:r>
          <a:r>
            <a:rPr lang="en-US" i="0" dirty="0" err="1" smtClean="0"/>
            <a:t>berhubungan</a:t>
          </a:r>
          <a:r>
            <a:rPr lang="en-US" i="0" dirty="0" smtClean="0"/>
            <a:t> </a:t>
          </a:r>
          <a:r>
            <a:rPr lang="en-US" i="0" dirty="0" err="1" smtClean="0"/>
            <a:t>istimewa</a:t>
          </a:r>
          <a:r>
            <a:rPr lang="en-US" i="0" dirty="0" smtClean="0"/>
            <a:t> </a:t>
          </a:r>
          <a:r>
            <a:rPr lang="en-US" i="0" dirty="0" err="1" smtClean="0"/>
            <a:t>dengan</a:t>
          </a:r>
          <a:r>
            <a:rPr lang="en-US" i="0" dirty="0" smtClean="0"/>
            <a:t> </a:t>
          </a:r>
          <a:r>
            <a:rPr lang="en-US" i="0" dirty="0" err="1" smtClean="0"/>
            <a:t>badan</a:t>
          </a:r>
          <a:r>
            <a:rPr lang="en-US" i="0" dirty="0" smtClean="0"/>
            <a:t> </a:t>
          </a:r>
          <a:r>
            <a:rPr lang="en-US" i="0" dirty="0" err="1" smtClean="0"/>
            <a:t>atau</a:t>
          </a:r>
          <a:r>
            <a:rPr lang="en-US" i="0" dirty="0" smtClean="0"/>
            <a:t> BUT di Indonesia.</a:t>
          </a:r>
          <a:endParaRPr lang="en-US" dirty="0"/>
        </a:p>
      </dgm:t>
    </dgm:pt>
    <dgm:pt modelId="{F9B6166C-3ECD-4CA9-B1FC-57F4AF6490CC}" type="parTrans" cxnId="{6355FC89-A8CE-419E-AA6D-3522FC8EDE68}">
      <dgm:prSet/>
      <dgm:spPr/>
      <dgm:t>
        <a:bodyPr/>
        <a:lstStyle/>
        <a:p>
          <a:endParaRPr lang="en-US"/>
        </a:p>
      </dgm:t>
    </dgm:pt>
    <dgm:pt modelId="{86882006-F7DA-4870-AA28-0545CD808B2B}" type="sibTrans" cxnId="{6355FC89-A8CE-419E-AA6D-3522FC8EDE68}">
      <dgm:prSet/>
      <dgm:spPr/>
      <dgm:t>
        <a:bodyPr/>
        <a:lstStyle/>
        <a:p>
          <a:endParaRPr lang="en-US"/>
        </a:p>
      </dgm:t>
    </dgm:pt>
    <dgm:pt modelId="{71A8B65A-F717-4F19-8D5A-0A08BF8C3DBA}">
      <dgm:prSet phldrT="[Text]"/>
      <dgm:spPr/>
      <dgm:t>
        <a:bodyPr/>
        <a:lstStyle/>
        <a:p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premi</a:t>
          </a:r>
          <a:r>
            <a:rPr lang="en-US" dirty="0" smtClean="0"/>
            <a:t> yang </a:t>
          </a:r>
          <a:r>
            <a:rPr lang="en-US" dirty="0" err="1" smtClean="0"/>
            <a:t>dibayar</a:t>
          </a:r>
          <a:r>
            <a:rPr lang="en-US" dirty="0" smtClean="0"/>
            <a:t> </a:t>
          </a:r>
          <a:r>
            <a:rPr lang="en-US" dirty="0" err="1" smtClean="0"/>
            <a:t>tertanggung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</a:t>
          </a:r>
          <a:r>
            <a:rPr lang="en-US" dirty="0" err="1" smtClean="0"/>
            <a:t>perusahaan</a:t>
          </a:r>
          <a:r>
            <a:rPr lang="en-US" dirty="0" smtClean="0"/>
            <a:t> </a:t>
          </a:r>
          <a:r>
            <a:rPr lang="en-US" dirty="0" err="1" smtClean="0"/>
            <a:t>asuransi</a:t>
          </a:r>
          <a:r>
            <a:rPr lang="en-US" dirty="0" smtClean="0"/>
            <a:t> </a:t>
          </a:r>
          <a:r>
            <a:rPr lang="en-US" dirty="0" err="1" smtClean="0"/>
            <a:t>luar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endParaRPr lang="en-US" dirty="0"/>
        </a:p>
      </dgm:t>
    </dgm:pt>
    <dgm:pt modelId="{6B54288D-B896-4EF8-BA84-4F9CEE17B7ED}" type="parTrans" cxnId="{FD55C60B-DCFE-40CF-894B-DA6A68E05BE8}">
      <dgm:prSet/>
      <dgm:spPr/>
      <dgm:t>
        <a:bodyPr/>
        <a:lstStyle/>
        <a:p>
          <a:endParaRPr lang="en-US"/>
        </a:p>
      </dgm:t>
    </dgm:pt>
    <dgm:pt modelId="{13CF8FDA-FA30-4AED-98CE-ADEAC8C97223}" type="sibTrans" cxnId="{FD55C60B-DCFE-40CF-894B-DA6A68E05BE8}">
      <dgm:prSet/>
      <dgm:spPr/>
      <dgm:t>
        <a:bodyPr/>
        <a:lstStyle/>
        <a:p>
          <a:endParaRPr lang="en-US"/>
        </a:p>
      </dgm:t>
    </dgm:pt>
    <dgm:pt modelId="{A6997533-90CA-4998-A8F6-E343DBF27A03}">
      <dgm:prSet phldrT="[Text]"/>
      <dgm:spPr/>
      <dgm:t>
        <a:bodyPr/>
        <a:lstStyle/>
        <a:p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premi</a:t>
          </a:r>
          <a:r>
            <a:rPr lang="en-US" dirty="0" smtClean="0"/>
            <a:t> yang </a:t>
          </a:r>
          <a:r>
            <a:rPr lang="en-US" dirty="0" err="1" smtClean="0"/>
            <a:t>dibayar</a:t>
          </a:r>
          <a:r>
            <a:rPr lang="en-US" dirty="0" smtClean="0"/>
            <a:t> </a:t>
          </a:r>
          <a:r>
            <a:rPr lang="en-US" dirty="0" err="1" smtClean="0"/>
            <a:t>perusahaan</a:t>
          </a:r>
          <a:r>
            <a:rPr lang="en-US" dirty="0" smtClean="0"/>
            <a:t> </a:t>
          </a:r>
          <a:r>
            <a:rPr lang="en-US" dirty="0" err="1" smtClean="0"/>
            <a:t>asuransi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</a:t>
          </a:r>
          <a:r>
            <a:rPr lang="en-US" dirty="0" err="1" smtClean="0"/>
            <a:t>perusahaan</a:t>
          </a:r>
          <a:r>
            <a:rPr lang="en-US" dirty="0" smtClean="0"/>
            <a:t> </a:t>
          </a:r>
          <a:r>
            <a:rPr lang="en-US" dirty="0" err="1" smtClean="0"/>
            <a:t>asuransi</a:t>
          </a:r>
          <a:r>
            <a:rPr lang="en-US" dirty="0" smtClean="0"/>
            <a:t> </a:t>
          </a:r>
          <a:r>
            <a:rPr lang="en-US" dirty="0" err="1" smtClean="0"/>
            <a:t>luar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endParaRPr lang="en-US" dirty="0"/>
        </a:p>
      </dgm:t>
    </dgm:pt>
    <dgm:pt modelId="{558F2A1C-E81F-4E07-9893-A9CBB150052B}" type="parTrans" cxnId="{B6387A88-FB79-4456-BC1B-863688E14A8B}">
      <dgm:prSet/>
      <dgm:spPr/>
      <dgm:t>
        <a:bodyPr/>
        <a:lstStyle/>
        <a:p>
          <a:endParaRPr lang="en-US"/>
        </a:p>
      </dgm:t>
    </dgm:pt>
    <dgm:pt modelId="{85DBFEBD-3889-4399-87ED-2DA5D4D9DFFC}" type="sibTrans" cxnId="{B6387A88-FB79-4456-BC1B-863688E14A8B}">
      <dgm:prSet/>
      <dgm:spPr/>
      <dgm:t>
        <a:bodyPr/>
        <a:lstStyle/>
        <a:p>
          <a:endParaRPr lang="en-US"/>
        </a:p>
      </dgm:t>
    </dgm:pt>
    <dgm:pt modelId="{97F216B0-99F4-46D9-9853-D768BA181F74}">
      <dgm:prSet phldrT="[Text]"/>
      <dgm:spPr/>
      <dgm:t>
        <a:bodyPr/>
        <a:lstStyle/>
        <a:p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premi</a:t>
          </a:r>
          <a:r>
            <a:rPr lang="en-US" dirty="0" smtClean="0"/>
            <a:t> yang </a:t>
          </a:r>
          <a:r>
            <a:rPr lang="en-US" dirty="0" err="1" smtClean="0"/>
            <a:t>dibayar</a:t>
          </a:r>
          <a:r>
            <a:rPr lang="en-US" dirty="0" smtClean="0"/>
            <a:t> </a:t>
          </a:r>
          <a:r>
            <a:rPr lang="en-US" dirty="0" err="1" smtClean="0"/>
            <a:t>perusahaan</a:t>
          </a:r>
          <a:r>
            <a:rPr lang="en-US" dirty="0" smtClean="0"/>
            <a:t> </a:t>
          </a:r>
          <a:r>
            <a:rPr lang="en-US" dirty="0" err="1" smtClean="0"/>
            <a:t>reasuransi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negerikepada</a:t>
          </a:r>
          <a:r>
            <a:rPr lang="en-US" dirty="0" smtClean="0"/>
            <a:t> </a:t>
          </a:r>
          <a:r>
            <a:rPr lang="en-US" dirty="0" err="1" smtClean="0"/>
            <a:t>perusahaan</a:t>
          </a:r>
          <a:r>
            <a:rPr lang="en-US" dirty="0" smtClean="0"/>
            <a:t> </a:t>
          </a:r>
          <a:r>
            <a:rPr lang="en-US" dirty="0" err="1" smtClean="0"/>
            <a:t>asuransi</a:t>
          </a:r>
          <a:r>
            <a:rPr lang="en-US" dirty="0" smtClean="0"/>
            <a:t> </a:t>
          </a:r>
          <a:r>
            <a:rPr lang="en-US" dirty="0" err="1" smtClean="0"/>
            <a:t>luar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endParaRPr lang="en-US" dirty="0"/>
        </a:p>
      </dgm:t>
    </dgm:pt>
    <dgm:pt modelId="{750A6C00-7CDB-4FCD-85A8-33AC24327417}" type="parTrans" cxnId="{91AE6173-2EC7-4E27-A7D6-7C04EDB4D982}">
      <dgm:prSet/>
      <dgm:spPr/>
      <dgm:t>
        <a:bodyPr/>
        <a:lstStyle/>
        <a:p>
          <a:endParaRPr lang="en-US"/>
        </a:p>
      </dgm:t>
    </dgm:pt>
    <dgm:pt modelId="{7E09575E-6939-4AA4-9D8D-7978FD095BDE}" type="sibTrans" cxnId="{91AE6173-2EC7-4E27-A7D6-7C04EDB4D982}">
      <dgm:prSet/>
      <dgm:spPr/>
      <dgm:t>
        <a:bodyPr/>
        <a:lstStyle/>
        <a:p>
          <a:endParaRPr lang="en-US"/>
        </a:p>
      </dgm:t>
    </dgm:pt>
    <dgm:pt modelId="{C2B5A22D-51B6-41DB-B526-0C61EC37F3FB}">
      <dgm:prSet phldrT="[Text]"/>
      <dgm:spPr/>
      <dgm:t>
        <a:bodyPr/>
        <a:lstStyle/>
        <a:p>
          <a:r>
            <a:rPr lang="en-US" dirty="0" err="1" smtClean="0"/>
            <a:t>Perkiraan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Netto</a:t>
          </a:r>
          <a:r>
            <a:rPr lang="en-US" dirty="0" smtClean="0"/>
            <a:t> = 50% x </a:t>
          </a:r>
          <a:r>
            <a:rPr lang="en-US" dirty="0" err="1" smtClean="0"/>
            <a:t>Premi</a:t>
          </a:r>
          <a:endParaRPr lang="en-US" dirty="0"/>
        </a:p>
      </dgm:t>
    </dgm:pt>
    <dgm:pt modelId="{4EDED3FA-2BDB-41DF-8FD3-BED890B522E2}" type="parTrans" cxnId="{51CC6EB3-F727-471A-A109-5F3935D4813D}">
      <dgm:prSet/>
      <dgm:spPr/>
      <dgm:t>
        <a:bodyPr/>
        <a:lstStyle/>
        <a:p>
          <a:endParaRPr lang="en-US"/>
        </a:p>
      </dgm:t>
    </dgm:pt>
    <dgm:pt modelId="{47165EE7-D8DD-40F4-8E68-26A35E4E7FA3}" type="sibTrans" cxnId="{51CC6EB3-F727-471A-A109-5F3935D4813D}">
      <dgm:prSet/>
      <dgm:spPr/>
      <dgm:t>
        <a:bodyPr/>
        <a:lstStyle/>
        <a:p>
          <a:endParaRPr lang="en-US"/>
        </a:p>
      </dgm:t>
    </dgm:pt>
    <dgm:pt modelId="{04ED1C4D-6D7A-4BFB-8204-2DFDA8AA5C5D}">
      <dgm:prSet phldrT="[Text]"/>
      <dgm:spPr/>
      <dgm:t>
        <a:bodyPr/>
        <a:lstStyle/>
        <a:p>
          <a:r>
            <a:rPr lang="en-US" dirty="0" err="1" smtClean="0"/>
            <a:t>Perkiraan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Netto</a:t>
          </a:r>
          <a:r>
            <a:rPr lang="en-US" dirty="0" smtClean="0"/>
            <a:t> = 10% x </a:t>
          </a:r>
          <a:r>
            <a:rPr lang="en-US" dirty="0" err="1" smtClean="0"/>
            <a:t>Premi</a:t>
          </a:r>
          <a:endParaRPr lang="en-US" dirty="0"/>
        </a:p>
      </dgm:t>
    </dgm:pt>
    <dgm:pt modelId="{0F37D47C-0D95-4A04-9885-B5B3EEEA2012}" type="parTrans" cxnId="{8AE2CB0A-2D2C-42B6-8ADD-CF38E0D25892}">
      <dgm:prSet/>
      <dgm:spPr/>
      <dgm:t>
        <a:bodyPr/>
        <a:lstStyle/>
        <a:p>
          <a:endParaRPr lang="en-US"/>
        </a:p>
      </dgm:t>
    </dgm:pt>
    <dgm:pt modelId="{901B877F-DFD2-4591-8812-D77C2DE01BB3}" type="sibTrans" cxnId="{8AE2CB0A-2D2C-42B6-8ADD-CF38E0D25892}">
      <dgm:prSet/>
      <dgm:spPr/>
      <dgm:t>
        <a:bodyPr/>
        <a:lstStyle/>
        <a:p>
          <a:endParaRPr lang="en-US"/>
        </a:p>
      </dgm:t>
    </dgm:pt>
    <dgm:pt modelId="{BFD2A2FE-9169-455C-A059-0E212BD4ED4F}">
      <dgm:prSet phldrT="[Text]"/>
      <dgm:spPr/>
      <dgm:t>
        <a:bodyPr/>
        <a:lstStyle/>
        <a:p>
          <a:r>
            <a:rPr lang="en-US" dirty="0" err="1" smtClean="0"/>
            <a:t>Perkiraan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Netto</a:t>
          </a:r>
          <a:r>
            <a:rPr lang="en-US" dirty="0" smtClean="0"/>
            <a:t> = 5% x </a:t>
          </a:r>
          <a:r>
            <a:rPr lang="en-US" dirty="0" err="1" smtClean="0"/>
            <a:t>Premi</a:t>
          </a:r>
          <a:endParaRPr lang="en-US" dirty="0"/>
        </a:p>
      </dgm:t>
    </dgm:pt>
    <dgm:pt modelId="{886287F3-5D5D-4976-9DDB-1E1CC2B51D9A}" type="parTrans" cxnId="{1AC4FFBF-3C73-4B36-94FE-AFFEBE27CBB5}">
      <dgm:prSet/>
      <dgm:spPr/>
      <dgm:t>
        <a:bodyPr/>
        <a:lstStyle/>
        <a:p>
          <a:endParaRPr lang="en-US"/>
        </a:p>
      </dgm:t>
    </dgm:pt>
    <dgm:pt modelId="{8531066D-5F49-4447-BA00-9D27252937FA}" type="sibTrans" cxnId="{1AC4FFBF-3C73-4B36-94FE-AFFEBE27CBB5}">
      <dgm:prSet/>
      <dgm:spPr/>
      <dgm:t>
        <a:bodyPr/>
        <a:lstStyle/>
        <a:p>
          <a:endParaRPr lang="en-US"/>
        </a:p>
      </dgm:t>
    </dgm:pt>
    <dgm:pt modelId="{A7D43E44-958A-48C6-B327-4C201691A433}" type="pres">
      <dgm:prSet presAssocID="{E440D126-D957-4408-A99B-AF0C8062FF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51E3D4-6235-431D-9D79-924AF5B02651}" type="pres">
      <dgm:prSet presAssocID="{C9C65650-A6DE-4150-BE94-3DC7E9A682C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F2C0F-1510-496F-82C0-27A25558B2C8}" type="pres">
      <dgm:prSet presAssocID="{C9C65650-A6DE-4150-BE94-3DC7E9A682C4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27D7B7-E67B-4B6F-BFA4-A373400F3588}" type="pres">
      <dgm:prSet presAssocID="{C219E27D-EA9E-48AE-9EBA-112FD555BAB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5B1B78-24FF-4363-A780-FBF8E52C6DAB}" type="pres">
      <dgm:prSet presAssocID="{C219E27D-EA9E-48AE-9EBA-112FD555BAB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E2CB0A-2D2C-42B6-8ADD-CF38E0D25892}" srcId="{A6997533-90CA-4998-A8F6-E343DBF27A03}" destId="{04ED1C4D-6D7A-4BFB-8204-2DFDA8AA5C5D}" srcOrd="0" destOrd="0" parTransId="{0F37D47C-0D95-4A04-9885-B5B3EEEA2012}" sibTransId="{901B877F-DFD2-4591-8812-D77C2DE01BB3}"/>
    <dgm:cxn modelId="{1B6DF290-36FD-4876-B493-B909895F1E18}" type="presOf" srcId="{04ED1C4D-6D7A-4BFB-8204-2DFDA8AA5C5D}" destId="{3D9F2C0F-1510-496F-82C0-27A25558B2C8}" srcOrd="0" destOrd="3" presId="urn:microsoft.com/office/officeart/2005/8/layout/vList2"/>
    <dgm:cxn modelId="{237A324B-5E73-4534-B986-C510D7C1C77A}" type="presOf" srcId="{71A8B65A-F717-4F19-8D5A-0A08BF8C3DBA}" destId="{3D9F2C0F-1510-496F-82C0-27A25558B2C8}" srcOrd="0" destOrd="0" presId="urn:microsoft.com/office/officeart/2005/8/layout/vList2"/>
    <dgm:cxn modelId="{4FCA863E-775A-4C7F-B42C-0F7EF74B665D}" type="presOf" srcId="{BFD2A2FE-9169-455C-A059-0E212BD4ED4F}" destId="{3D9F2C0F-1510-496F-82C0-27A25558B2C8}" srcOrd="0" destOrd="5" presId="urn:microsoft.com/office/officeart/2005/8/layout/vList2"/>
    <dgm:cxn modelId="{91AE6173-2EC7-4E27-A7D6-7C04EDB4D982}" srcId="{C9C65650-A6DE-4150-BE94-3DC7E9A682C4}" destId="{97F216B0-99F4-46D9-9853-D768BA181F74}" srcOrd="2" destOrd="0" parTransId="{750A6C00-7CDB-4FCD-85A8-33AC24327417}" sibTransId="{7E09575E-6939-4AA4-9D8D-7978FD095BDE}"/>
    <dgm:cxn modelId="{6A1BBDED-48A4-4CF2-8B93-5A4A44B2A31F}" type="presOf" srcId="{97F216B0-99F4-46D9-9853-D768BA181F74}" destId="{3D9F2C0F-1510-496F-82C0-27A25558B2C8}" srcOrd="0" destOrd="4" presId="urn:microsoft.com/office/officeart/2005/8/layout/vList2"/>
    <dgm:cxn modelId="{C24A7186-2DBC-4038-B85D-0808B1076F79}" srcId="{E440D126-D957-4408-A99B-AF0C8062FF02}" destId="{C9C65650-A6DE-4150-BE94-3DC7E9A682C4}" srcOrd="0" destOrd="0" parTransId="{06E55823-16E8-4261-A926-49A4B837E1FA}" sibTransId="{EC98AB7D-38E9-42F2-BB35-91456D5891B7}"/>
    <dgm:cxn modelId="{08BECE84-E73F-4A48-AF8C-F224711B4596}" type="presOf" srcId="{C9C65650-A6DE-4150-BE94-3DC7E9A682C4}" destId="{7F51E3D4-6235-431D-9D79-924AF5B02651}" srcOrd="0" destOrd="0" presId="urn:microsoft.com/office/officeart/2005/8/layout/vList2"/>
    <dgm:cxn modelId="{847D398D-9F97-4193-8664-DFB8594E59BB}" type="presOf" srcId="{E440D126-D957-4408-A99B-AF0C8062FF02}" destId="{A7D43E44-958A-48C6-B327-4C201691A433}" srcOrd="0" destOrd="0" presId="urn:microsoft.com/office/officeart/2005/8/layout/vList2"/>
    <dgm:cxn modelId="{094BC213-AD78-4F64-B013-2833C4B524B1}" type="presOf" srcId="{C2B5A22D-51B6-41DB-B526-0C61EC37F3FB}" destId="{3D9F2C0F-1510-496F-82C0-27A25558B2C8}" srcOrd="0" destOrd="1" presId="urn:microsoft.com/office/officeart/2005/8/layout/vList2"/>
    <dgm:cxn modelId="{E6A24A2A-0E09-4D69-A8C6-CC7B6CAFB066}" srcId="{C219E27D-EA9E-48AE-9EBA-112FD555BABF}" destId="{2192AF30-41A7-4DB7-9261-9B955B683087}" srcOrd="0" destOrd="0" parTransId="{F85FD9F9-CE97-4565-9AED-5203F0938384}" sibTransId="{E3ED7D74-3C8A-40B4-A920-FF4DFD4C63F2}"/>
    <dgm:cxn modelId="{A40983C6-CCB0-4170-B079-BCF30C25728D}" type="presOf" srcId="{2192AF30-41A7-4DB7-9261-9B955B683087}" destId="{3F5B1B78-24FF-4363-A780-FBF8E52C6DAB}" srcOrd="0" destOrd="0" presId="urn:microsoft.com/office/officeart/2005/8/layout/vList2"/>
    <dgm:cxn modelId="{B6387A88-FB79-4456-BC1B-863688E14A8B}" srcId="{C9C65650-A6DE-4150-BE94-3DC7E9A682C4}" destId="{A6997533-90CA-4998-A8F6-E343DBF27A03}" srcOrd="1" destOrd="0" parTransId="{558F2A1C-E81F-4E07-9893-A9CBB150052B}" sibTransId="{85DBFEBD-3889-4399-87ED-2DA5D4D9DFFC}"/>
    <dgm:cxn modelId="{D34BBBD0-113F-4C6B-BD00-B0FE3DDC92C5}" type="presOf" srcId="{C219E27D-EA9E-48AE-9EBA-112FD555BABF}" destId="{4927D7B7-E67B-4B6F-BFA4-A373400F3588}" srcOrd="0" destOrd="0" presId="urn:microsoft.com/office/officeart/2005/8/layout/vList2"/>
    <dgm:cxn modelId="{00D28B78-71AF-4A29-9A90-E90DC584CA5F}" type="presOf" srcId="{A6997533-90CA-4998-A8F6-E343DBF27A03}" destId="{3D9F2C0F-1510-496F-82C0-27A25558B2C8}" srcOrd="0" destOrd="2" presId="urn:microsoft.com/office/officeart/2005/8/layout/vList2"/>
    <dgm:cxn modelId="{FD55C60B-DCFE-40CF-894B-DA6A68E05BE8}" srcId="{C9C65650-A6DE-4150-BE94-3DC7E9A682C4}" destId="{71A8B65A-F717-4F19-8D5A-0A08BF8C3DBA}" srcOrd="0" destOrd="0" parTransId="{6B54288D-B896-4EF8-BA84-4F9CEE17B7ED}" sibTransId="{13CF8FDA-FA30-4AED-98CE-ADEAC8C97223}"/>
    <dgm:cxn modelId="{51CC6EB3-F727-471A-A109-5F3935D4813D}" srcId="{71A8B65A-F717-4F19-8D5A-0A08BF8C3DBA}" destId="{C2B5A22D-51B6-41DB-B526-0C61EC37F3FB}" srcOrd="0" destOrd="0" parTransId="{4EDED3FA-2BDB-41DF-8FD3-BED890B522E2}" sibTransId="{47165EE7-D8DD-40F4-8E68-26A35E4E7FA3}"/>
    <dgm:cxn modelId="{6355FC89-A8CE-419E-AA6D-3522FC8EDE68}" srcId="{E440D126-D957-4408-A99B-AF0C8062FF02}" destId="{C219E27D-EA9E-48AE-9EBA-112FD555BABF}" srcOrd="1" destOrd="0" parTransId="{F9B6166C-3ECD-4CA9-B1FC-57F4AF6490CC}" sibTransId="{86882006-F7DA-4870-AA28-0545CD808B2B}"/>
    <dgm:cxn modelId="{1AC4FFBF-3C73-4B36-94FE-AFFEBE27CBB5}" srcId="{97F216B0-99F4-46D9-9853-D768BA181F74}" destId="{BFD2A2FE-9169-455C-A059-0E212BD4ED4F}" srcOrd="0" destOrd="0" parTransId="{886287F3-5D5D-4976-9DDB-1E1CC2B51D9A}" sibTransId="{8531066D-5F49-4447-BA00-9D27252937FA}"/>
    <dgm:cxn modelId="{F9850F4E-391E-4BD3-A2F1-A1A3ADE08D7A}" type="presParOf" srcId="{A7D43E44-958A-48C6-B327-4C201691A433}" destId="{7F51E3D4-6235-431D-9D79-924AF5B02651}" srcOrd="0" destOrd="0" presId="urn:microsoft.com/office/officeart/2005/8/layout/vList2"/>
    <dgm:cxn modelId="{942B705F-0DEB-4A12-9AE0-FD8C321E2648}" type="presParOf" srcId="{A7D43E44-958A-48C6-B327-4C201691A433}" destId="{3D9F2C0F-1510-496F-82C0-27A25558B2C8}" srcOrd="1" destOrd="0" presId="urn:microsoft.com/office/officeart/2005/8/layout/vList2"/>
    <dgm:cxn modelId="{DEEB2369-728C-441E-8382-C869574977B1}" type="presParOf" srcId="{A7D43E44-958A-48C6-B327-4C201691A433}" destId="{4927D7B7-E67B-4B6F-BFA4-A373400F3588}" srcOrd="2" destOrd="0" presId="urn:microsoft.com/office/officeart/2005/8/layout/vList2"/>
    <dgm:cxn modelId="{7BCA8B39-247D-461E-A33E-037634A50A01}" type="presParOf" srcId="{A7D43E44-958A-48C6-B327-4C201691A433}" destId="{3F5B1B78-24FF-4363-A780-FBF8E52C6DA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BA1AC7CD-482D-4AE9-9B08-EEC1AF692E24}" type="doc">
      <dgm:prSet loTypeId="urn:microsoft.com/office/officeart/2008/layout/VerticalAccentList" loCatId="list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B54D84EF-5FC5-4C65-B7B1-0108476225ED}">
      <dgm:prSet phldrT="[Text]"/>
      <dgm:spPr/>
      <dgm:t>
        <a:bodyPr/>
        <a:lstStyle/>
        <a:p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kantor</a:t>
          </a:r>
          <a:r>
            <a:rPr lang="en-US" dirty="0" smtClean="0"/>
            <a:t> </a:t>
          </a:r>
          <a:r>
            <a:rPr lang="en-US" dirty="0" err="1" smtClean="0"/>
            <a:t>pusat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usaha</a:t>
          </a:r>
          <a:r>
            <a:rPr lang="en-US" dirty="0" smtClean="0"/>
            <a:t>, </a:t>
          </a:r>
          <a:r>
            <a:rPr lang="en-US" dirty="0" err="1" smtClean="0"/>
            <a:t>kegiatan</a:t>
          </a:r>
          <a:r>
            <a:rPr lang="en-US" dirty="0" smtClean="0"/>
            <a:t>, </a:t>
          </a:r>
          <a:r>
            <a:rPr lang="en-US" dirty="0" err="1" smtClean="0"/>
            <a:t>penjualan</a:t>
          </a:r>
          <a:r>
            <a:rPr lang="en-US" dirty="0" smtClean="0"/>
            <a:t> </a:t>
          </a:r>
          <a:r>
            <a:rPr lang="en-US" dirty="0" err="1" smtClean="0"/>
            <a:t>barang</a:t>
          </a:r>
          <a:r>
            <a:rPr lang="en-US" dirty="0" smtClean="0"/>
            <a:t>,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pemberian</a:t>
          </a:r>
          <a:r>
            <a:rPr lang="en-US" dirty="0" smtClean="0"/>
            <a:t> </a:t>
          </a:r>
          <a:r>
            <a:rPr lang="en-US" dirty="0" err="1" smtClean="0"/>
            <a:t>jasa</a:t>
          </a:r>
          <a:r>
            <a:rPr lang="en-US" dirty="0" smtClean="0"/>
            <a:t> yang </a:t>
          </a:r>
          <a:r>
            <a:rPr lang="en-US" dirty="0" err="1" smtClean="0"/>
            <a:t>serupa</a:t>
          </a:r>
          <a:r>
            <a:rPr lang="en-US" dirty="0" smtClean="0"/>
            <a:t> </a:t>
          </a:r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kegiatan</a:t>
          </a:r>
          <a:r>
            <a:rPr lang="en-US" dirty="0" smtClean="0"/>
            <a:t> BUT.</a:t>
          </a:r>
          <a:endParaRPr lang="en-US" dirty="0"/>
        </a:p>
      </dgm:t>
    </dgm:pt>
    <dgm:pt modelId="{6F3A1638-6FD5-45CC-BC41-5A99867F53F7}" type="parTrans" cxnId="{5A2E823E-E1AE-4F76-B94F-96188D20F1F3}">
      <dgm:prSet/>
      <dgm:spPr/>
      <dgm:t>
        <a:bodyPr/>
        <a:lstStyle/>
        <a:p>
          <a:endParaRPr lang="en-US"/>
        </a:p>
      </dgm:t>
    </dgm:pt>
    <dgm:pt modelId="{8E967A0F-74AA-44DA-8BA1-3CD384FCA1E4}" type="sibTrans" cxnId="{5A2E823E-E1AE-4F76-B94F-96188D20F1F3}">
      <dgm:prSet/>
      <dgm:spPr/>
      <dgm:t>
        <a:bodyPr/>
        <a:lstStyle/>
        <a:p>
          <a:endParaRPr lang="en-US"/>
        </a:p>
      </dgm:t>
    </dgm:pt>
    <dgm:pt modelId="{90A15B3E-3278-4C99-8423-304AE26818E0}">
      <dgm:prSet phldrT="[Text]"/>
      <dgm:spPr/>
      <dgm:t>
        <a:bodyPr/>
        <a:lstStyle/>
        <a:p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kantor</a:t>
          </a:r>
          <a:r>
            <a:rPr lang="en-US" dirty="0" smtClean="0"/>
            <a:t> </a:t>
          </a:r>
          <a:r>
            <a:rPr lang="en-US" dirty="0" err="1" smtClean="0"/>
            <a:t>pusat</a:t>
          </a:r>
          <a:r>
            <a:rPr lang="en-US" dirty="0" smtClean="0"/>
            <a:t> </a:t>
          </a:r>
          <a:r>
            <a:rPr lang="en-US" dirty="0" err="1" smtClean="0"/>
            <a:t>selama</a:t>
          </a:r>
          <a:r>
            <a:rPr lang="en-US" dirty="0" smtClean="0"/>
            <a:t> </a:t>
          </a:r>
          <a:r>
            <a:rPr lang="en-US" dirty="0" err="1" smtClean="0"/>
            <a:t>terdapat</a:t>
          </a:r>
          <a:r>
            <a:rPr lang="en-US" dirty="0" smtClean="0"/>
            <a:t> </a:t>
          </a:r>
          <a:r>
            <a:rPr lang="en-US" dirty="0" err="1" smtClean="0"/>
            <a:t>hubungan</a:t>
          </a:r>
          <a:r>
            <a:rPr lang="en-US" dirty="0" smtClean="0"/>
            <a:t> </a:t>
          </a:r>
          <a:r>
            <a:rPr lang="en-US" dirty="0" err="1" smtClean="0"/>
            <a:t>efektif</a:t>
          </a:r>
          <a:r>
            <a:rPr lang="en-US" dirty="0" smtClean="0"/>
            <a:t> </a:t>
          </a:r>
          <a:r>
            <a:rPr lang="en-US" dirty="0" err="1" smtClean="0"/>
            <a:t>antara</a:t>
          </a:r>
          <a:r>
            <a:rPr lang="en-US" dirty="0" smtClean="0"/>
            <a:t> BUT </a:t>
          </a:r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harta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kegiatan</a:t>
          </a:r>
          <a:r>
            <a:rPr lang="en-US" dirty="0" smtClean="0"/>
            <a:t> </a:t>
          </a:r>
          <a:r>
            <a:rPr lang="en-US" dirty="0" err="1" smtClean="0"/>
            <a:t>sumber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.</a:t>
          </a:r>
          <a:endParaRPr lang="en-US" dirty="0"/>
        </a:p>
      </dgm:t>
    </dgm:pt>
    <dgm:pt modelId="{EB120E3D-4AE0-4622-9821-53EECDC94EB6}" type="parTrans" cxnId="{1A7DEA25-01D1-4177-B15E-3F8A13929FFF}">
      <dgm:prSet/>
      <dgm:spPr/>
      <dgm:t>
        <a:bodyPr/>
        <a:lstStyle/>
        <a:p>
          <a:endParaRPr lang="en-US"/>
        </a:p>
      </dgm:t>
    </dgm:pt>
    <dgm:pt modelId="{5F2D9A46-6516-43E7-92C3-00492E863953}" type="sibTrans" cxnId="{1A7DEA25-01D1-4177-B15E-3F8A13929FFF}">
      <dgm:prSet/>
      <dgm:spPr/>
      <dgm:t>
        <a:bodyPr/>
        <a:lstStyle/>
        <a:p>
          <a:endParaRPr lang="en-US"/>
        </a:p>
      </dgm:t>
    </dgm:pt>
    <dgm:pt modelId="{18941D30-222C-471E-87D0-DFA070504339}">
      <dgm:prSet phldrT="[Text]"/>
      <dgm:spPr/>
      <dgm:t>
        <a:bodyPr/>
        <a:lstStyle/>
        <a:p>
          <a:r>
            <a:rPr lang="en-US" smtClean="0"/>
            <a:t>Penghasilan WP LN orang pribadi atau badan yang berubah menjadi WP DN orang pribadi atau BUT.</a:t>
          </a:r>
          <a:endParaRPr lang="en-US" dirty="0"/>
        </a:p>
      </dgm:t>
    </dgm:pt>
    <dgm:pt modelId="{8906F625-D434-472F-80A6-CC8C244A6758}" type="parTrans" cxnId="{1D83B2ED-8DE3-4BD2-A8C2-8A02CB62EAE3}">
      <dgm:prSet/>
      <dgm:spPr/>
      <dgm:t>
        <a:bodyPr/>
        <a:lstStyle/>
        <a:p>
          <a:endParaRPr lang="en-US"/>
        </a:p>
      </dgm:t>
    </dgm:pt>
    <dgm:pt modelId="{87E78E28-E2FD-47D3-A242-767B078DB60F}" type="sibTrans" cxnId="{1D83B2ED-8DE3-4BD2-A8C2-8A02CB62EAE3}">
      <dgm:prSet/>
      <dgm:spPr/>
      <dgm:t>
        <a:bodyPr/>
        <a:lstStyle/>
        <a:p>
          <a:endParaRPr lang="en-US"/>
        </a:p>
      </dgm:t>
    </dgm:pt>
    <dgm:pt modelId="{4C48D6CE-5D54-4930-B9D9-2CFA6C235AF5}">
      <dgm:prSet phldrT="[Text]"/>
      <dgm:spPr/>
      <dgm:t>
        <a:bodyPr/>
        <a:lstStyle/>
        <a:p>
          <a:endParaRPr lang="en-US" dirty="0"/>
        </a:p>
      </dgm:t>
    </dgm:pt>
    <dgm:pt modelId="{0B5DC35F-AEE3-429C-B26D-CE5EDDEDC6EE}" type="parTrans" cxnId="{BD8B5D50-7C2D-4383-92BD-A9F597CBD51C}">
      <dgm:prSet/>
      <dgm:spPr/>
      <dgm:t>
        <a:bodyPr/>
        <a:lstStyle/>
        <a:p>
          <a:endParaRPr lang="en-US"/>
        </a:p>
      </dgm:t>
    </dgm:pt>
    <dgm:pt modelId="{44558A81-CAED-4766-ABB9-A870A2BC4B8F}" type="sibTrans" cxnId="{BD8B5D50-7C2D-4383-92BD-A9F597CBD51C}">
      <dgm:prSet/>
      <dgm:spPr/>
      <dgm:t>
        <a:bodyPr/>
        <a:lstStyle/>
        <a:p>
          <a:endParaRPr lang="en-US"/>
        </a:p>
      </dgm:t>
    </dgm:pt>
    <dgm:pt modelId="{AB0DB4F1-AA3D-47C9-8D81-9C39DDBBA1B0}">
      <dgm:prSet phldrT="[Text]"/>
      <dgm:spPr/>
      <dgm:t>
        <a:bodyPr/>
        <a:lstStyle/>
        <a:p>
          <a:endParaRPr lang="en-US"/>
        </a:p>
      </dgm:t>
    </dgm:pt>
    <dgm:pt modelId="{08886976-40D0-4840-B3BB-FED9D4261575}" type="parTrans" cxnId="{8C716409-AEDA-4406-8734-BD57C683F95E}">
      <dgm:prSet/>
      <dgm:spPr/>
      <dgm:t>
        <a:bodyPr/>
        <a:lstStyle/>
        <a:p>
          <a:endParaRPr lang="en-US"/>
        </a:p>
      </dgm:t>
    </dgm:pt>
    <dgm:pt modelId="{BB27487A-DBAB-4EE5-9977-E3CE2C67840B}" type="sibTrans" cxnId="{8C716409-AEDA-4406-8734-BD57C683F95E}">
      <dgm:prSet/>
      <dgm:spPr/>
      <dgm:t>
        <a:bodyPr/>
        <a:lstStyle/>
        <a:p>
          <a:endParaRPr lang="en-US"/>
        </a:p>
      </dgm:t>
    </dgm:pt>
    <dgm:pt modelId="{397E8F00-9BCE-4168-84E7-B2F059A8111E}">
      <dgm:prSet phldrT="[Text]"/>
      <dgm:spPr/>
      <dgm:t>
        <a:bodyPr/>
        <a:lstStyle/>
        <a:p>
          <a:endParaRPr lang="en-US" dirty="0"/>
        </a:p>
      </dgm:t>
    </dgm:pt>
    <dgm:pt modelId="{3DECAE63-9E5C-4139-88CB-0E583ECDB709}" type="parTrans" cxnId="{2989394F-0437-46F1-9EC1-18BEBF921A1E}">
      <dgm:prSet/>
      <dgm:spPr/>
      <dgm:t>
        <a:bodyPr/>
        <a:lstStyle/>
        <a:p>
          <a:endParaRPr lang="en-US"/>
        </a:p>
      </dgm:t>
    </dgm:pt>
    <dgm:pt modelId="{E03B62A5-BD89-4CC9-8190-9200BCE16DCF}" type="sibTrans" cxnId="{2989394F-0437-46F1-9EC1-18BEBF921A1E}">
      <dgm:prSet/>
      <dgm:spPr/>
      <dgm:t>
        <a:bodyPr/>
        <a:lstStyle/>
        <a:p>
          <a:endParaRPr lang="en-US"/>
        </a:p>
      </dgm:t>
    </dgm:pt>
    <dgm:pt modelId="{032E4AA6-BA47-478D-9FA6-84AAFAD07272}" type="pres">
      <dgm:prSet presAssocID="{BA1AC7CD-482D-4AE9-9B08-EEC1AF692E24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B06CF7C4-AADE-4732-ADA3-8F72EE1F5E8D}" type="pres">
      <dgm:prSet presAssocID="{AB0DB4F1-AA3D-47C9-8D81-9C39DDBBA1B0}" presName="parenttextcomposite" presStyleCnt="0"/>
      <dgm:spPr/>
    </dgm:pt>
    <dgm:pt modelId="{76B2A4FC-C18B-488E-8021-B6B4AF2CCBA4}" type="pres">
      <dgm:prSet presAssocID="{AB0DB4F1-AA3D-47C9-8D81-9C39DDBBA1B0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901A06-81F3-4203-8976-5E77E55BC814}" type="pres">
      <dgm:prSet presAssocID="{AB0DB4F1-AA3D-47C9-8D81-9C39DDBBA1B0}" presName="composite" presStyleCnt="0"/>
      <dgm:spPr/>
    </dgm:pt>
    <dgm:pt modelId="{38551DEE-262B-4DB6-9F65-E676EEE85C58}" type="pres">
      <dgm:prSet presAssocID="{AB0DB4F1-AA3D-47C9-8D81-9C39DDBBA1B0}" presName="chevron1" presStyleLbl="alignNode1" presStyleIdx="0" presStyleCnt="21"/>
      <dgm:spPr/>
    </dgm:pt>
    <dgm:pt modelId="{8EF0BCD0-C40C-4563-8F5D-713B397B6A00}" type="pres">
      <dgm:prSet presAssocID="{AB0DB4F1-AA3D-47C9-8D81-9C39DDBBA1B0}" presName="chevron2" presStyleLbl="alignNode1" presStyleIdx="1" presStyleCnt="21"/>
      <dgm:spPr/>
    </dgm:pt>
    <dgm:pt modelId="{9D7239F4-D605-4468-AB58-1893C2F3EEC0}" type="pres">
      <dgm:prSet presAssocID="{AB0DB4F1-AA3D-47C9-8D81-9C39DDBBA1B0}" presName="chevron3" presStyleLbl="alignNode1" presStyleIdx="2" presStyleCnt="21"/>
      <dgm:spPr/>
    </dgm:pt>
    <dgm:pt modelId="{898BAFEA-8821-4E8E-911A-19DDEB6ECF6B}" type="pres">
      <dgm:prSet presAssocID="{AB0DB4F1-AA3D-47C9-8D81-9C39DDBBA1B0}" presName="chevron4" presStyleLbl="alignNode1" presStyleIdx="3" presStyleCnt="21"/>
      <dgm:spPr/>
    </dgm:pt>
    <dgm:pt modelId="{445EC033-477E-4070-BEC9-012E7C34F8FE}" type="pres">
      <dgm:prSet presAssocID="{AB0DB4F1-AA3D-47C9-8D81-9C39DDBBA1B0}" presName="chevron5" presStyleLbl="alignNode1" presStyleIdx="4" presStyleCnt="21"/>
      <dgm:spPr/>
    </dgm:pt>
    <dgm:pt modelId="{DC0D969C-D176-4CD5-9DE4-4B0070C3574D}" type="pres">
      <dgm:prSet presAssocID="{AB0DB4F1-AA3D-47C9-8D81-9C39DDBBA1B0}" presName="chevron6" presStyleLbl="alignNode1" presStyleIdx="5" presStyleCnt="21"/>
      <dgm:spPr/>
    </dgm:pt>
    <dgm:pt modelId="{D07194CE-97B4-4456-9FD7-168D44A3F520}" type="pres">
      <dgm:prSet presAssocID="{AB0DB4F1-AA3D-47C9-8D81-9C39DDBBA1B0}" presName="chevron7" presStyleLbl="alignNode1" presStyleIdx="6" presStyleCnt="21"/>
      <dgm:spPr/>
    </dgm:pt>
    <dgm:pt modelId="{C56942CB-9D80-4EC0-8AFA-BFDA838D627B}" type="pres">
      <dgm:prSet presAssocID="{AB0DB4F1-AA3D-47C9-8D81-9C39DDBBA1B0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147FD2-1275-4E7A-AFCC-631A99D9AEBA}" type="pres">
      <dgm:prSet presAssocID="{BB27487A-DBAB-4EE5-9977-E3CE2C67840B}" presName="sibTrans" presStyleCnt="0"/>
      <dgm:spPr/>
    </dgm:pt>
    <dgm:pt modelId="{5F6E3DA9-C3FA-49A1-A87C-30A90D580B73}" type="pres">
      <dgm:prSet presAssocID="{4C48D6CE-5D54-4930-B9D9-2CFA6C235AF5}" presName="parenttextcomposite" presStyleCnt="0"/>
      <dgm:spPr/>
    </dgm:pt>
    <dgm:pt modelId="{86604042-3CFE-4016-A3CF-21913A9F465C}" type="pres">
      <dgm:prSet presAssocID="{4C48D6CE-5D54-4930-B9D9-2CFA6C235AF5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AF9C06-051A-4F64-BD1E-9D4BA4568641}" type="pres">
      <dgm:prSet presAssocID="{4C48D6CE-5D54-4930-B9D9-2CFA6C235AF5}" presName="composite" presStyleCnt="0"/>
      <dgm:spPr/>
    </dgm:pt>
    <dgm:pt modelId="{948F9303-4E4B-4675-AE87-7C7FF3EF4D5A}" type="pres">
      <dgm:prSet presAssocID="{4C48D6CE-5D54-4930-B9D9-2CFA6C235AF5}" presName="chevron1" presStyleLbl="alignNode1" presStyleIdx="7" presStyleCnt="21"/>
      <dgm:spPr/>
    </dgm:pt>
    <dgm:pt modelId="{3A67E67C-8C9C-4BE0-A6D0-F26D4739225B}" type="pres">
      <dgm:prSet presAssocID="{4C48D6CE-5D54-4930-B9D9-2CFA6C235AF5}" presName="chevron2" presStyleLbl="alignNode1" presStyleIdx="8" presStyleCnt="21"/>
      <dgm:spPr/>
    </dgm:pt>
    <dgm:pt modelId="{127C7C7E-B5CD-413C-ACC9-176619CE7F38}" type="pres">
      <dgm:prSet presAssocID="{4C48D6CE-5D54-4930-B9D9-2CFA6C235AF5}" presName="chevron3" presStyleLbl="alignNode1" presStyleIdx="9" presStyleCnt="21"/>
      <dgm:spPr/>
    </dgm:pt>
    <dgm:pt modelId="{1D02FBAE-1A8F-48FE-BAC8-9172FB34C903}" type="pres">
      <dgm:prSet presAssocID="{4C48D6CE-5D54-4930-B9D9-2CFA6C235AF5}" presName="chevron4" presStyleLbl="alignNode1" presStyleIdx="10" presStyleCnt="21"/>
      <dgm:spPr/>
    </dgm:pt>
    <dgm:pt modelId="{440605E2-B416-4F0D-95D8-2ADA2D0DDB5D}" type="pres">
      <dgm:prSet presAssocID="{4C48D6CE-5D54-4930-B9D9-2CFA6C235AF5}" presName="chevron5" presStyleLbl="alignNode1" presStyleIdx="11" presStyleCnt="21"/>
      <dgm:spPr/>
    </dgm:pt>
    <dgm:pt modelId="{96DC382F-5D62-49EF-9B5C-688D3E4BA785}" type="pres">
      <dgm:prSet presAssocID="{4C48D6CE-5D54-4930-B9D9-2CFA6C235AF5}" presName="chevron6" presStyleLbl="alignNode1" presStyleIdx="12" presStyleCnt="21"/>
      <dgm:spPr/>
    </dgm:pt>
    <dgm:pt modelId="{5785B5EE-7C50-49FE-90E8-27BE883B76B7}" type="pres">
      <dgm:prSet presAssocID="{4C48D6CE-5D54-4930-B9D9-2CFA6C235AF5}" presName="chevron7" presStyleLbl="alignNode1" presStyleIdx="13" presStyleCnt="21"/>
      <dgm:spPr/>
    </dgm:pt>
    <dgm:pt modelId="{D63B9312-49B9-4363-8E4B-E5FDD261325F}" type="pres">
      <dgm:prSet presAssocID="{4C48D6CE-5D54-4930-B9D9-2CFA6C235AF5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C21B54-BF27-4831-870D-6BB8194B9299}" type="pres">
      <dgm:prSet presAssocID="{44558A81-CAED-4766-ABB9-A870A2BC4B8F}" presName="sibTrans" presStyleCnt="0"/>
      <dgm:spPr/>
    </dgm:pt>
    <dgm:pt modelId="{0772240B-3FD9-4C1E-BE2E-8A41988EEAE3}" type="pres">
      <dgm:prSet presAssocID="{397E8F00-9BCE-4168-84E7-B2F059A8111E}" presName="parenttextcomposite" presStyleCnt="0"/>
      <dgm:spPr/>
    </dgm:pt>
    <dgm:pt modelId="{3089FBA7-82E1-4A78-87AB-8FCAD3F8C3BD}" type="pres">
      <dgm:prSet presAssocID="{397E8F00-9BCE-4168-84E7-B2F059A8111E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20B927-F3AB-4C5B-AC37-D0D25160BBBC}" type="pres">
      <dgm:prSet presAssocID="{397E8F00-9BCE-4168-84E7-B2F059A8111E}" presName="composite" presStyleCnt="0"/>
      <dgm:spPr/>
    </dgm:pt>
    <dgm:pt modelId="{9F388EC7-0CF4-40D9-96E2-5BDD5DBEDE2D}" type="pres">
      <dgm:prSet presAssocID="{397E8F00-9BCE-4168-84E7-B2F059A8111E}" presName="chevron1" presStyleLbl="alignNode1" presStyleIdx="14" presStyleCnt="21"/>
      <dgm:spPr/>
    </dgm:pt>
    <dgm:pt modelId="{839022FE-01D1-4A3A-9E1A-CBE42CBBF391}" type="pres">
      <dgm:prSet presAssocID="{397E8F00-9BCE-4168-84E7-B2F059A8111E}" presName="chevron2" presStyleLbl="alignNode1" presStyleIdx="15" presStyleCnt="21"/>
      <dgm:spPr/>
    </dgm:pt>
    <dgm:pt modelId="{61714D42-5312-4CC8-82BC-F2000002A813}" type="pres">
      <dgm:prSet presAssocID="{397E8F00-9BCE-4168-84E7-B2F059A8111E}" presName="chevron3" presStyleLbl="alignNode1" presStyleIdx="16" presStyleCnt="21"/>
      <dgm:spPr/>
    </dgm:pt>
    <dgm:pt modelId="{2AB74217-4EA9-476D-9523-42D205FF8980}" type="pres">
      <dgm:prSet presAssocID="{397E8F00-9BCE-4168-84E7-B2F059A8111E}" presName="chevron4" presStyleLbl="alignNode1" presStyleIdx="17" presStyleCnt="21"/>
      <dgm:spPr/>
    </dgm:pt>
    <dgm:pt modelId="{EC740081-DAC0-41CA-BD70-3AC4B4D730F4}" type="pres">
      <dgm:prSet presAssocID="{397E8F00-9BCE-4168-84E7-B2F059A8111E}" presName="chevron5" presStyleLbl="alignNode1" presStyleIdx="18" presStyleCnt="21"/>
      <dgm:spPr/>
    </dgm:pt>
    <dgm:pt modelId="{14C3478E-3218-4E6B-8A62-094B4FB67C52}" type="pres">
      <dgm:prSet presAssocID="{397E8F00-9BCE-4168-84E7-B2F059A8111E}" presName="chevron6" presStyleLbl="alignNode1" presStyleIdx="19" presStyleCnt="21"/>
      <dgm:spPr/>
    </dgm:pt>
    <dgm:pt modelId="{F27825E2-4226-4840-8472-C65AB1EE1407}" type="pres">
      <dgm:prSet presAssocID="{397E8F00-9BCE-4168-84E7-B2F059A8111E}" presName="chevron7" presStyleLbl="alignNode1" presStyleIdx="20" presStyleCnt="21"/>
      <dgm:spPr/>
    </dgm:pt>
    <dgm:pt modelId="{4F313D50-8C05-4D8C-8C7F-03FF7ABDD050}" type="pres">
      <dgm:prSet presAssocID="{397E8F00-9BCE-4168-84E7-B2F059A8111E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2E823E-E1AE-4F76-B94F-96188D20F1F3}" srcId="{AB0DB4F1-AA3D-47C9-8D81-9C39DDBBA1B0}" destId="{B54D84EF-5FC5-4C65-B7B1-0108476225ED}" srcOrd="0" destOrd="0" parTransId="{6F3A1638-6FD5-45CC-BC41-5A99867F53F7}" sibTransId="{8E967A0F-74AA-44DA-8BA1-3CD384FCA1E4}"/>
    <dgm:cxn modelId="{15912956-786F-4E62-9B32-12A7ED45A72A}" type="presOf" srcId="{18941D30-222C-471E-87D0-DFA070504339}" destId="{4F313D50-8C05-4D8C-8C7F-03FF7ABDD050}" srcOrd="0" destOrd="0" presId="urn:microsoft.com/office/officeart/2008/layout/VerticalAccentList"/>
    <dgm:cxn modelId="{1D83B2ED-8DE3-4BD2-A8C2-8A02CB62EAE3}" srcId="{397E8F00-9BCE-4168-84E7-B2F059A8111E}" destId="{18941D30-222C-471E-87D0-DFA070504339}" srcOrd="0" destOrd="0" parTransId="{8906F625-D434-472F-80A6-CC8C244A6758}" sibTransId="{87E78E28-E2FD-47D3-A242-767B078DB60F}"/>
    <dgm:cxn modelId="{FB2CCB82-BC22-4757-B0B0-A3799B110436}" type="presOf" srcId="{BA1AC7CD-482D-4AE9-9B08-EEC1AF692E24}" destId="{032E4AA6-BA47-478D-9FA6-84AAFAD07272}" srcOrd="0" destOrd="0" presId="urn:microsoft.com/office/officeart/2008/layout/VerticalAccentList"/>
    <dgm:cxn modelId="{4ADFF682-2B53-454B-97E6-E9229ACF1F19}" type="presOf" srcId="{90A15B3E-3278-4C99-8423-304AE26818E0}" destId="{D63B9312-49B9-4363-8E4B-E5FDD261325F}" srcOrd="0" destOrd="0" presId="urn:microsoft.com/office/officeart/2008/layout/VerticalAccentList"/>
    <dgm:cxn modelId="{BD8B5D50-7C2D-4383-92BD-A9F597CBD51C}" srcId="{BA1AC7CD-482D-4AE9-9B08-EEC1AF692E24}" destId="{4C48D6CE-5D54-4930-B9D9-2CFA6C235AF5}" srcOrd="1" destOrd="0" parTransId="{0B5DC35F-AEE3-429C-B26D-CE5EDDEDC6EE}" sibTransId="{44558A81-CAED-4766-ABB9-A870A2BC4B8F}"/>
    <dgm:cxn modelId="{1A7DEA25-01D1-4177-B15E-3F8A13929FFF}" srcId="{4C48D6CE-5D54-4930-B9D9-2CFA6C235AF5}" destId="{90A15B3E-3278-4C99-8423-304AE26818E0}" srcOrd="0" destOrd="0" parTransId="{EB120E3D-4AE0-4622-9821-53EECDC94EB6}" sibTransId="{5F2D9A46-6516-43E7-92C3-00492E863953}"/>
    <dgm:cxn modelId="{53C124D5-02CB-40A3-8113-072A5763065A}" type="presOf" srcId="{4C48D6CE-5D54-4930-B9D9-2CFA6C235AF5}" destId="{86604042-3CFE-4016-A3CF-21913A9F465C}" srcOrd="0" destOrd="0" presId="urn:microsoft.com/office/officeart/2008/layout/VerticalAccentList"/>
    <dgm:cxn modelId="{8C716409-AEDA-4406-8734-BD57C683F95E}" srcId="{BA1AC7CD-482D-4AE9-9B08-EEC1AF692E24}" destId="{AB0DB4F1-AA3D-47C9-8D81-9C39DDBBA1B0}" srcOrd="0" destOrd="0" parTransId="{08886976-40D0-4840-B3BB-FED9D4261575}" sibTransId="{BB27487A-DBAB-4EE5-9977-E3CE2C67840B}"/>
    <dgm:cxn modelId="{AB3DFFE2-39CF-4F5E-B100-778A5DBC5975}" type="presOf" srcId="{B54D84EF-5FC5-4C65-B7B1-0108476225ED}" destId="{C56942CB-9D80-4EC0-8AFA-BFDA838D627B}" srcOrd="0" destOrd="0" presId="urn:microsoft.com/office/officeart/2008/layout/VerticalAccentList"/>
    <dgm:cxn modelId="{74106A13-1647-4CF6-8873-63532345E8C3}" type="presOf" srcId="{397E8F00-9BCE-4168-84E7-B2F059A8111E}" destId="{3089FBA7-82E1-4A78-87AB-8FCAD3F8C3BD}" srcOrd="0" destOrd="0" presId="urn:microsoft.com/office/officeart/2008/layout/VerticalAccentList"/>
    <dgm:cxn modelId="{2989394F-0437-46F1-9EC1-18BEBF921A1E}" srcId="{BA1AC7CD-482D-4AE9-9B08-EEC1AF692E24}" destId="{397E8F00-9BCE-4168-84E7-B2F059A8111E}" srcOrd="2" destOrd="0" parTransId="{3DECAE63-9E5C-4139-88CB-0E583ECDB709}" sibTransId="{E03B62A5-BD89-4CC9-8190-9200BCE16DCF}"/>
    <dgm:cxn modelId="{567A7CF4-75FB-4F43-AA7D-5DE84A60A05D}" type="presOf" srcId="{AB0DB4F1-AA3D-47C9-8D81-9C39DDBBA1B0}" destId="{76B2A4FC-C18B-488E-8021-B6B4AF2CCBA4}" srcOrd="0" destOrd="0" presId="urn:microsoft.com/office/officeart/2008/layout/VerticalAccentList"/>
    <dgm:cxn modelId="{5713E25F-CF60-4F7B-B661-06B22FDD2D57}" type="presParOf" srcId="{032E4AA6-BA47-478D-9FA6-84AAFAD07272}" destId="{B06CF7C4-AADE-4732-ADA3-8F72EE1F5E8D}" srcOrd="0" destOrd="0" presId="urn:microsoft.com/office/officeart/2008/layout/VerticalAccentList"/>
    <dgm:cxn modelId="{2F19DC88-FEE0-41A5-ABD4-1854345F52A8}" type="presParOf" srcId="{B06CF7C4-AADE-4732-ADA3-8F72EE1F5E8D}" destId="{76B2A4FC-C18B-488E-8021-B6B4AF2CCBA4}" srcOrd="0" destOrd="0" presId="urn:microsoft.com/office/officeart/2008/layout/VerticalAccentList"/>
    <dgm:cxn modelId="{8E24C0FC-1A28-4606-BE2E-D3ED64806E2C}" type="presParOf" srcId="{032E4AA6-BA47-478D-9FA6-84AAFAD07272}" destId="{6E901A06-81F3-4203-8976-5E77E55BC814}" srcOrd="1" destOrd="0" presId="urn:microsoft.com/office/officeart/2008/layout/VerticalAccentList"/>
    <dgm:cxn modelId="{D0BB6546-156F-4EAC-A3E6-6C4EBB433F99}" type="presParOf" srcId="{6E901A06-81F3-4203-8976-5E77E55BC814}" destId="{38551DEE-262B-4DB6-9F65-E676EEE85C58}" srcOrd="0" destOrd="0" presId="urn:microsoft.com/office/officeart/2008/layout/VerticalAccentList"/>
    <dgm:cxn modelId="{2B2753FC-A645-46D1-8295-051D415C7990}" type="presParOf" srcId="{6E901A06-81F3-4203-8976-5E77E55BC814}" destId="{8EF0BCD0-C40C-4563-8F5D-713B397B6A00}" srcOrd="1" destOrd="0" presId="urn:microsoft.com/office/officeart/2008/layout/VerticalAccentList"/>
    <dgm:cxn modelId="{925D0041-2F3D-4D96-A149-5D862E5CEB6F}" type="presParOf" srcId="{6E901A06-81F3-4203-8976-5E77E55BC814}" destId="{9D7239F4-D605-4468-AB58-1893C2F3EEC0}" srcOrd="2" destOrd="0" presId="urn:microsoft.com/office/officeart/2008/layout/VerticalAccentList"/>
    <dgm:cxn modelId="{8E3D8FB3-BA0B-425E-B537-D5CEFD3D78F8}" type="presParOf" srcId="{6E901A06-81F3-4203-8976-5E77E55BC814}" destId="{898BAFEA-8821-4E8E-911A-19DDEB6ECF6B}" srcOrd="3" destOrd="0" presId="urn:microsoft.com/office/officeart/2008/layout/VerticalAccentList"/>
    <dgm:cxn modelId="{70A3434E-3211-4FE4-A400-B60AFA32B061}" type="presParOf" srcId="{6E901A06-81F3-4203-8976-5E77E55BC814}" destId="{445EC033-477E-4070-BEC9-012E7C34F8FE}" srcOrd="4" destOrd="0" presId="urn:microsoft.com/office/officeart/2008/layout/VerticalAccentList"/>
    <dgm:cxn modelId="{8B605C43-7655-41CF-AD54-A12DDB824F9B}" type="presParOf" srcId="{6E901A06-81F3-4203-8976-5E77E55BC814}" destId="{DC0D969C-D176-4CD5-9DE4-4B0070C3574D}" srcOrd="5" destOrd="0" presId="urn:microsoft.com/office/officeart/2008/layout/VerticalAccentList"/>
    <dgm:cxn modelId="{636A3796-D8A1-4D25-A020-C2FAC68C4FAC}" type="presParOf" srcId="{6E901A06-81F3-4203-8976-5E77E55BC814}" destId="{D07194CE-97B4-4456-9FD7-168D44A3F520}" srcOrd="6" destOrd="0" presId="urn:microsoft.com/office/officeart/2008/layout/VerticalAccentList"/>
    <dgm:cxn modelId="{CE362DDB-7C9F-4729-8A8B-E9FB7FABAEB0}" type="presParOf" srcId="{6E901A06-81F3-4203-8976-5E77E55BC814}" destId="{C56942CB-9D80-4EC0-8AFA-BFDA838D627B}" srcOrd="7" destOrd="0" presId="urn:microsoft.com/office/officeart/2008/layout/VerticalAccentList"/>
    <dgm:cxn modelId="{A6E58A20-E569-4546-96A6-1245253FF283}" type="presParOf" srcId="{032E4AA6-BA47-478D-9FA6-84AAFAD07272}" destId="{41147FD2-1275-4E7A-AFCC-631A99D9AEBA}" srcOrd="2" destOrd="0" presId="urn:microsoft.com/office/officeart/2008/layout/VerticalAccentList"/>
    <dgm:cxn modelId="{FB35182C-9C44-429B-9282-906861A52716}" type="presParOf" srcId="{032E4AA6-BA47-478D-9FA6-84AAFAD07272}" destId="{5F6E3DA9-C3FA-49A1-A87C-30A90D580B73}" srcOrd="3" destOrd="0" presId="urn:microsoft.com/office/officeart/2008/layout/VerticalAccentList"/>
    <dgm:cxn modelId="{0F118725-C82D-4DBB-8CEA-D88C678E8D7E}" type="presParOf" srcId="{5F6E3DA9-C3FA-49A1-A87C-30A90D580B73}" destId="{86604042-3CFE-4016-A3CF-21913A9F465C}" srcOrd="0" destOrd="0" presId="urn:microsoft.com/office/officeart/2008/layout/VerticalAccentList"/>
    <dgm:cxn modelId="{EC2A72E2-D47F-46E8-8B5B-0C9135825DD2}" type="presParOf" srcId="{032E4AA6-BA47-478D-9FA6-84AAFAD07272}" destId="{A0AF9C06-051A-4F64-BD1E-9D4BA4568641}" srcOrd="4" destOrd="0" presId="urn:microsoft.com/office/officeart/2008/layout/VerticalAccentList"/>
    <dgm:cxn modelId="{77080408-BDC0-487D-AA31-E201A6DB0A1C}" type="presParOf" srcId="{A0AF9C06-051A-4F64-BD1E-9D4BA4568641}" destId="{948F9303-4E4B-4675-AE87-7C7FF3EF4D5A}" srcOrd="0" destOrd="0" presId="urn:microsoft.com/office/officeart/2008/layout/VerticalAccentList"/>
    <dgm:cxn modelId="{9B51522B-8135-41DB-A6B3-ADF523C1D794}" type="presParOf" srcId="{A0AF9C06-051A-4F64-BD1E-9D4BA4568641}" destId="{3A67E67C-8C9C-4BE0-A6D0-F26D4739225B}" srcOrd="1" destOrd="0" presId="urn:microsoft.com/office/officeart/2008/layout/VerticalAccentList"/>
    <dgm:cxn modelId="{74A95EFE-7882-4397-8743-797E952A030E}" type="presParOf" srcId="{A0AF9C06-051A-4F64-BD1E-9D4BA4568641}" destId="{127C7C7E-B5CD-413C-ACC9-176619CE7F38}" srcOrd="2" destOrd="0" presId="urn:microsoft.com/office/officeart/2008/layout/VerticalAccentList"/>
    <dgm:cxn modelId="{698C1E81-9C13-4A00-A9FE-2E048C7BD737}" type="presParOf" srcId="{A0AF9C06-051A-4F64-BD1E-9D4BA4568641}" destId="{1D02FBAE-1A8F-48FE-BAC8-9172FB34C903}" srcOrd="3" destOrd="0" presId="urn:microsoft.com/office/officeart/2008/layout/VerticalAccentList"/>
    <dgm:cxn modelId="{F0B12457-3139-4381-90EA-78AE6709D9AB}" type="presParOf" srcId="{A0AF9C06-051A-4F64-BD1E-9D4BA4568641}" destId="{440605E2-B416-4F0D-95D8-2ADA2D0DDB5D}" srcOrd="4" destOrd="0" presId="urn:microsoft.com/office/officeart/2008/layout/VerticalAccentList"/>
    <dgm:cxn modelId="{5B8F85C7-E6B6-4866-B9F8-E468D4080F55}" type="presParOf" srcId="{A0AF9C06-051A-4F64-BD1E-9D4BA4568641}" destId="{96DC382F-5D62-49EF-9B5C-688D3E4BA785}" srcOrd="5" destOrd="0" presId="urn:microsoft.com/office/officeart/2008/layout/VerticalAccentList"/>
    <dgm:cxn modelId="{7A517725-E6A3-49DE-98F8-C9ED021F5B2F}" type="presParOf" srcId="{A0AF9C06-051A-4F64-BD1E-9D4BA4568641}" destId="{5785B5EE-7C50-49FE-90E8-27BE883B76B7}" srcOrd="6" destOrd="0" presId="urn:microsoft.com/office/officeart/2008/layout/VerticalAccentList"/>
    <dgm:cxn modelId="{1233D46A-91C9-4F79-B4B2-9459CCDD8128}" type="presParOf" srcId="{A0AF9C06-051A-4F64-BD1E-9D4BA4568641}" destId="{D63B9312-49B9-4363-8E4B-E5FDD261325F}" srcOrd="7" destOrd="0" presId="urn:microsoft.com/office/officeart/2008/layout/VerticalAccentList"/>
    <dgm:cxn modelId="{119703B7-2FE8-451D-9A47-A7C1A0EE6E41}" type="presParOf" srcId="{032E4AA6-BA47-478D-9FA6-84AAFAD07272}" destId="{CAC21B54-BF27-4831-870D-6BB8194B9299}" srcOrd="5" destOrd="0" presId="urn:microsoft.com/office/officeart/2008/layout/VerticalAccentList"/>
    <dgm:cxn modelId="{130DB9FF-7522-4324-9047-6F66EBE23BB5}" type="presParOf" srcId="{032E4AA6-BA47-478D-9FA6-84AAFAD07272}" destId="{0772240B-3FD9-4C1E-BE2E-8A41988EEAE3}" srcOrd="6" destOrd="0" presId="urn:microsoft.com/office/officeart/2008/layout/VerticalAccentList"/>
    <dgm:cxn modelId="{B41E8785-52C2-4CE5-A8FB-64454ADBC6C6}" type="presParOf" srcId="{0772240B-3FD9-4C1E-BE2E-8A41988EEAE3}" destId="{3089FBA7-82E1-4A78-87AB-8FCAD3F8C3BD}" srcOrd="0" destOrd="0" presId="urn:microsoft.com/office/officeart/2008/layout/VerticalAccentList"/>
    <dgm:cxn modelId="{CEDFC30B-BF89-44C6-B8A9-5AD18DCFF0CA}" type="presParOf" srcId="{032E4AA6-BA47-478D-9FA6-84AAFAD07272}" destId="{BA20B927-F3AB-4C5B-AC37-D0D25160BBBC}" srcOrd="7" destOrd="0" presId="urn:microsoft.com/office/officeart/2008/layout/VerticalAccentList"/>
    <dgm:cxn modelId="{EACAF2C1-9556-44F3-956F-817F2F9613AD}" type="presParOf" srcId="{BA20B927-F3AB-4C5B-AC37-D0D25160BBBC}" destId="{9F388EC7-0CF4-40D9-96E2-5BDD5DBEDE2D}" srcOrd="0" destOrd="0" presId="urn:microsoft.com/office/officeart/2008/layout/VerticalAccentList"/>
    <dgm:cxn modelId="{590DCBEE-46BA-45D7-BB6E-27948D0B15FA}" type="presParOf" srcId="{BA20B927-F3AB-4C5B-AC37-D0D25160BBBC}" destId="{839022FE-01D1-4A3A-9E1A-CBE42CBBF391}" srcOrd="1" destOrd="0" presId="urn:microsoft.com/office/officeart/2008/layout/VerticalAccentList"/>
    <dgm:cxn modelId="{A3A0BF7E-46EA-4589-98A4-666114175065}" type="presParOf" srcId="{BA20B927-F3AB-4C5B-AC37-D0D25160BBBC}" destId="{61714D42-5312-4CC8-82BC-F2000002A813}" srcOrd="2" destOrd="0" presId="urn:microsoft.com/office/officeart/2008/layout/VerticalAccentList"/>
    <dgm:cxn modelId="{CB16B114-FFC8-4176-98E8-F705C9D4B8A2}" type="presParOf" srcId="{BA20B927-F3AB-4C5B-AC37-D0D25160BBBC}" destId="{2AB74217-4EA9-476D-9523-42D205FF8980}" srcOrd="3" destOrd="0" presId="urn:microsoft.com/office/officeart/2008/layout/VerticalAccentList"/>
    <dgm:cxn modelId="{24E9917A-8228-4ED0-8E7C-331D1F933CDE}" type="presParOf" srcId="{BA20B927-F3AB-4C5B-AC37-D0D25160BBBC}" destId="{EC740081-DAC0-41CA-BD70-3AC4B4D730F4}" srcOrd="4" destOrd="0" presId="urn:microsoft.com/office/officeart/2008/layout/VerticalAccentList"/>
    <dgm:cxn modelId="{E7B1367F-7CCA-4C90-9764-AA1675D2CA92}" type="presParOf" srcId="{BA20B927-F3AB-4C5B-AC37-D0D25160BBBC}" destId="{14C3478E-3218-4E6B-8A62-094B4FB67C52}" srcOrd="5" destOrd="0" presId="urn:microsoft.com/office/officeart/2008/layout/VerticalAccentList"/>
    <dgm:cxn modelId="{830F4DBE-1440-4461-AF5C-8375A75127B7}" type="presParOf" srcId="{BA20B927-F3AB-4C5B-AC37-D0D25160BBBC}" destId="{F27825E2-4226-4840-8472-C65AB1EE1407}" srcOrd="6" destOrd="0" presId="urn:microsoft.com/office/officeart/2008/layout/VerticalAccentList"/>
    <dgm:cxn modelId="{5681C13B-BD2C-4AB4-9E0C-35A8EE33BC57}" type="presParOf" srcId="{BA20B927-F3AB-4C5B-AC37-D0D25160BBBC}" destId="{4F313D50-8C05-4D8C-8C7F-03FF7ABDD050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default#5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B9E392B-F12B-45CD-8446-52E6507CF39C}" type="datetimeFigureOut">
              <a:rPr lang="en-US" smtClean="0"/>
              <a:pPr/>
              <a:t>2/4/2018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D0EFCE1-908A-435A-932D-326D245ABF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0706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8398942-3FA6-4ECA-A64F-ABBD5AB9D690}" type="datetimeFigureOut">
              <a:rPr lang="en-US" smtClean="0"/>
              <a:pPr/>
              <a:t>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1E36A34-0997-4F6F-8E2B-8E18B456F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82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>
                <a:solidFill>
                  <a:prstClr val="black"/>
                </a:solidFill>
              </a:rPr>
              <a:pPr/>
              <a:t>105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>
                <a:solidFill>
                  <a:prstClr val="black"/>
                </a:solidFill>
              </a:rPr>
              <a:pPr/>
              <a:t>106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>
                <a:solidFill>
                  <a:prstClr val="black"/>
                </a:solidFill>
              </a:rPr>
              <a:pPr/>
              <a:t>107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>
                <a:solidFill>
                  <a:prstClr val="black"/>
                </a:solidFill>
              </a:rPr>
              <a:pPr/>
              <a:t>108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>
                <a:solidFill>
                  <a:prstClr val="black"/>
                </a:solidFill>
              </a:rPr>
              <a:pPr/>
              <a:t>109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>
                <a:solidFill>
                  <a:prstClr val="black"/>
                </a:solidFill>
              </a:rPr>
              <a:pPr/>
              <a:t>110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>
                <a:solidFill>
                  <a:prstClr val="black"/>
                </a:solidFill>
              </a:rPr>
              <a:pPr/>
              <a:t>112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>
                <a:solidFill>
                  <a:prstClr val="black"/>
                </a:solidFill>
              </a:rPr>
              <a:pPr/>
              <a:t>118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>
                <a:solidFill>
                  <a:prstClr val="black"/>
                </a:solidFill>
              </a:rPr>
              <a:pPr/>
              <a:t>119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98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2A5C564E-3AEC-491E-BFFB-02D2209EEDA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833016" y="3690942"/>
            <a:ext cx="54752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rgbClr val="7030A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8666" y="1643050"/>
            <a:ext cx="8077200" cy="682625"/>
          </a:xfrm>
        </p:spPr>
        <p:txBody>
          <a:bodyPr/>
          <a:lstStyle>
            <a:lvl1pPr algn="ctr">
              <a:defRPr sz="4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17" name="Rectangle 45"/>
          <p:cNvSpPr>
            <a:spLocks noChangeArrowheads="1"/>
          </p:cNvSpPr>
          <p:nvPr/>
        </p:nvSpPr>
        <p:spPr bwMode="gray">
          <a:xfrm>
            <a:off x="0" y="2409825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1" name="Freeform 68"/>
          <p:cNvSpPr>
            <a:spLocks/>
          </p:cNvSpPr>
          <p:nvPr/>
        </p:nvSpPr>
        <p:spPr bwMode="gray">
          <a:xfrm>
            <a:off x="-12700" y="-71462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pic>
        <p:nvPicPr>
          <p:cNvPr id="102401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1159" y="5572140"/>
            <a:ext cx="879469" cy="8497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rgbClr val="7030A0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17DDB-6779-4320-89F1-0A441ABEDE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17DDB-6779-4320-89F1-0A441ABEDE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1764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17DDB-6779-4320-89F1-0A441ABEDE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17DDB-6779-4320-89F1-0A441ABEDE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17DDB-6779-4320-89F1-0A441ABEDE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17DDB-6779-4320-89F1-0A441ABEDE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17DDB-6779-4320-89F1-0A441ABEDE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90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1904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190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17DDB-6779-4320-89F1-0A441ABEDE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17DDB-6779-4320-89F1-0A441ABEDE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764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769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17DDB-6779-4320-89F1-0A441ABEDE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7264" y="1219200"/>
            <a:ext cx="8305800" cy="50292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C8917DDB-6779-4320-89F1-0A441ABEDE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2A5C564E-3AEC-491E-BFFB-02D2209EEDA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833016" y="3690942"/>
            <a:ext cx="54752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rgbClr val="7030A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8666" y="1643050"/>
            <a:ext cx="8077200" cy="682625"/>
          </a:xfrm>
        </p:spPr>
        <p:txBody>
          <a:bodyPr/>
          <a:lstStyle>
            <a:lvl1pPr algn="ctr">
              <a:defRPr sz="4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17" name="Rectangle 45"/>
          <p:cNvSpPr>
            <a:spLocks noChangeArrowheads="1"/>
          </p:cNvSpPr>
          <p:nvPr/>
        </p:nvSpPr>
        <p:spPr bwMode="gray">
          <a:xfrm>
            <a:off x="0" y="2409825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1" name="Freeform 68"/>
          <p:cNvSpPr>
            <a:spLocks/>
          </p:cNvSpPr>
          <p:nvPr/>
        </p:nvSpPr>
        <p:spPr bwMode="gray">
          <a:xfrm>
            <a:off x="-12700" y="-71462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5" name="Freeform 68"/>
          <p:cNvSpPr>
            <a:spLocks/>
          </p:cNvSpPr>
          <p:nvPr userDrawn="1"/>
        </p:nvSpPr>
        <p:spPr bwMode="gray">
          <a:xfrm>
            <a:off x="-12700" y="-71462"/>
            <a:ext cx="9156700" cy="1857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6" name="Rectangle 45"/>
          <p:cNvSpPr>
            <a:spLocks noChangeArrowheads="1"/>
          </p:cNvSpPr>
          <p:nvPr userDrawn="1"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7" name="Rectangle 45"/>
          <p:cNvSpPr>
            <a:spLocks noChangeArrowheads="1"/>
          </p:cNvSpPr>
          <p:nvPr userDrawn="1"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pic>
        <p:nvPicPr>
          <p:cNvPr id="89089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5" y="5572140"/>
            <a:ext cx="876968" cy="8473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659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rgbClr val="7030A0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20299-09D9-4109-AC70-E3E535CAE15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1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44DC8-E64A-4B7F-98C0-4746A55AFB3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7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1764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2360B-92CF-4C4B-B1C7-0AFC276668B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08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6468E-110A-4F51-A8F3-FA2DAA29826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71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C8107-8A5E-40F8-9614-419D77631F8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31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60247-63BE-4D5C-912E-C0F650A7A06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4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1360D-AD19-4645-B37A-7C7FC39665A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90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1904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190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60A5A-1530-4619-B3AA-39708C84940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57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7F4DA-AA49-44AF-B3B3-88F2CD07D79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44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764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769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09BC2-BFE4-4D6F-ABCD-A5FA0B75BE2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69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7264" y="1219200"/>
            <a:ext cx="8305800" cy="50292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8467ECE2-5167-4224-8BA5-9638EF9BB15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4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4564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8917DDB-6779-4320-89F1-0A441ABEDE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1062038"/>
            <a:ext cx="9144000" cy="223822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0" name="Freeform 68"/>
          <p:cNvSpPr>
            <a:spLocks/>
          </p:cNvSpPr>
          <p:nvPr/>
        </p:nvSpPr>
        <p:spPr bwMode="gray">
          <a:xfrm>
            <a:off x="-12700" y="-71462"/>
            <a:ext cx="9156700" cy="71438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pic>
        <p:nvPicPr>
          <p:cNvPr id="103425" name="Picture 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665423" cy="64291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just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4564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w Cen MT Condensed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w Cen MT Condensed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w Cen MT Condensed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68CF45-5452-4048-B771-624B477B8F38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1062038"/>
            <a:ext cx="9144000" cy="223822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0" name="Freeform 68"/>
          <p:cNvSpPr>
            <a:spLocks/>
          </p:cNvSpPr>
          <p:nvPr/>
        </p:nvSpPr>
        <p:spPr bwMode="gray">
          <a:xfrm>
            <a:off x="-12700" y="-71462"/>
            <a:ext cx="9156700" cy="71438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2" name="Freeform 68"/>
          <p:cNvSpPr>
            <a:spLocks/>
          </p:cNvSpPr>
          <p:nvPr/>
        </p:nvSpPr>
        <p:spPr bwMode="gray">
          <a:xfrm>
            <a:off x="-12700" y="-71462"/>
            <a:ext cx="9156700" cy="85725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dirty="0">
              <a:solidFill>
                <a:prstClr val="black"/>
              </a:solidFill>
            </a:endParaRPr>
          </a:p>
        </p:txBody>
      </p:sp>
      <p:pic>
        <p:nvPicPr>
          <p:cNvPr id="90113" name="Picture 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665155" cy="6426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6086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just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2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slide" Target="slide21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1.xlsx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2.xlsx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3.xlsx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4.xlsx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Excel_Worksheet5.xlsx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6.xlsx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Excel_Worksheet7.xlsx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8.xlsx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Excel_Worksheet9.xlsx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Excel_Worksheet10.xlsx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Excel_Worksheet11.xlsx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Excel_Worksheet12.xlsx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8.emf"/><Relationship Id="rId4" Type="http://schemas.openxmlformats.org/officeDocument/2006/relationships/package" Target="../embeddings/Microsoft_Excel_Worksheet13.xlsx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Excel_Worksheet14.xlsx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0.emf"/><Relationship Id="rId4" Type="http://schemas.openxmlformats.org/officeDocument/2006/relationships/package" Target="../embeddings/Microsoft_Excel_Worksheet15.xlsx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Excel_Worksheet16.xlsx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2.emf"/><Relationship Id="rId4" Type="http://schemas.openxmlformats.org/officeDocument/2006/relationships/package" Target="../embeddings/Microsoft_Excel_Worksheet17.xlsx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3.emf"/><Relationship Id="rId4" Type="http://schemas.openxmlformats.org/officeDocument/2006/relationships/package" Target="../embeddings/Microsoft_Excel_Worksheet18.xlsx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4.emf"/><Relationship Id="rId5" Type="http://schemas.openxmlformats.org/officeDocument/2006/relationships/package" Target="../embeddings/Microsoft_Excel_Worksheet19.xlsx"/><Relationship Id="rId4" Type="http://schemas.openxmlformats.org/officeDocument/2006/relationships/oleObject" Target="../embeddings/oleObject19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5.emf"/><Relationship Id="rId4" Type="http://schemas.openxmlformats.org/officeDocument/2006/relationships/package" Target="../embeddings/Microsoft_Excel_Worksheet20.xlsx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6.emf"/><Relationship Id="rId4" Type="http://schemas.openxmlformats.org/officeDocument/2006/relationships/package" Target="../embeddings/Microsoft_Excel_Worksheet21.xlsx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7.emf"/><Relationship Id="rId4" Type="http://schemas.openxmlformats.org/officeDocument/2006/relationships/package" Target="../embeddings/Microsoft_Excel_Worksheet22.xlsx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28.emf"/><Relationship Id="rId4" Type="http://schemas.openxmlformats.org/officeDocument/2006/relationships/package" Target="../embeddings/Microsoft_Excel_Worksheet23.xlsx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29.emf"/><Relationship Id="rId4" Type="http://schemas.openxmlformats.org/officeDocument/2006/relationships/package" Target="../embeddings/Microsoft_Excel_Worksheet24.xlsx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30.emf"/><Relationship Id="rId4" Type="http://schemas.openxmlformats.org/officeDocument/2006/relationships/package" Target="../embeddings/Microsoft_Excel_Worksheet25.xlsx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31.emf"/><Relationship Id="rId4" Type="http://schemas.openxmlformats.org/officeDocument/2006/relationships/package" Target="../embeddings/Microsoft_Excel_Worksheet26.xlsx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32.emf"/><Relationship Id="rId4" Type="http://schemas.openxmlformats.org/officeDocument/2006/relationships/package" Target="../embeddings/Microsoft_Excel_Worksheet27.xlsx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slide" Target="slide21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33.emf"/><Relationship Id="rId4" Type="http://schemas.openxmlformats.org/officeDocument/2006/relationships/package" Target="../embeddings/Microsoft_Excel_Worksheet28.xlsx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34.emf"/><Relationship Id="rId4" Type="http://schemas.openxmlformats.org/officeDocument/2006/relationships/package" Target="../embeddings/Microsoft_Excel_Worksheet29.xlsx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35.emf"/><Relationship Id="rId4" Type="http://schemas.openxmlformats.org/officeDocument/2006/relationships/package" Target="../embeddings/Microsoft_Excel_Worksheet30.xlsx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36.emf"/><Relationship Id="rId4" Type="http://schemas.openxmlformats.org/officeDocument/2006/relationships/package" Target="../embeddings/Microsoft_Excel_Worksheet31.xlsx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slide" Target="slide21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slide" Target="slide21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37.emf"/><Relationship Id="rId5" Type="http://schemas.openxmlformats.org/officeDocument/2006/relationships/package" Target="../embeddings/Microsoft_Excel_Worksheet32.xlsx"/><Relationship Id="rId4" Type="http://schemas.openxmlformats.org/officeDocument/2006/relationships/oleObject" Target="../embeddings/oleObject32.bin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38.emf"/><Relationship Id="rId5" Type="http://schemas.openxmlformats.org/officeDocument/2006/relationships/package" Target="../embeddings/Microsoft_Excel_Worksheet33.xlsx"/><Relationship Id="rId4" Type="http://schemas.openxmlformats.org/officeDocument/2006/relationships/oleObject" Target="../embeddings/oleObject33.bin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39.emf"/><Relationship Id="rId5" Type="http://schemas.openxmlformats.org/officeDocument/2006/relationships/package" Target="../embeddings/Microsoft_Excel_Worksheet34.xlsx"/><Relationship Id="rId4" Type="http://schemas.openxmlformats.org/officeDocument/2006/relationships/oleObject" Target="../embeddings/oleObject34.bin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slide" Target="slide21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slide" Target="slide21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40.emf"/><Relationship Id="rId4" Type="http://schemas.openxmlformats.org/officeDocument/2006/relationships/package" Target="../embeddings/Microsoft_Excel_Worksheet35.xlsx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hyperlink" Target="mailto:dwimartani@yahoo.com" TargetMode="External"/><Relationship Id="rId2" Type="http://schemas.openxmlformats.org/officeDocument/2006/relationships/hyperlink" Target="mailto:nurrohman_h@yahoo.co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66766" y="679476"/>
            <a:ext cx="8077200" cy="168272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d-ID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d-ID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80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Slide </a:t>
            </a:r>
            <a:r>
              <a:rPr lang="id-ID" sz="280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  <a: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PPh</a:t>
            </a: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Pasal</a:t>
            </a: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21 </a:t>
            </a:r>
            <a:r>
              <a:rPr lang="en-US" sz="4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dan</a:t>
            </a: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26</a:t>
            </a:r>
            <a: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z="54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5C564E-3AEC-491E-BFFB-02D2209EEDA9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Subtitle 1"/>
          <p:cNvSpPr>
            <a:spLocks noGrp="1"/>
          </p:cNvSpPr>
          <p:nvPr>
            <p:ph type="subTitle" idx="1"/>
          </p:nvPr>
        </p:nvSpPr>
        <p:spPr>
          <a:xfrm>
            <a:off x="1696627" y="3714752"/>
            <a:ext cx="5732893" cy="406400"/>
          </a:xfrm>
        </p:spPr>
        <p:txBody>
          <a:bodyPr/>
          <a:lstStyle/>
          <a:p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Nurrohman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Harimulyono</a:t>
            </a:r>
            <a:endParaRPr lang="id-ID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Jurusan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Akuntansi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STIE Al-Anwar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Mojokerto</a:t>
            </a:r>
            <a:endParaRPr lang="en-US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507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Sistematika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1538219" y="2630276"/>
            <a:ext cx="6067562" cy="1485275"/>
            <a:chOff x="1152" y="1344"/>
            <a:chExt cx="4386" cy="1044"/>
          </a:xfrm>
        </p:grpSpPr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1152" y="1344"/>
              <a:ext cx="4386" cy="468"/>
              <a:chOff x="1152" y="1440"/>
              <a:chExt cx="4386" cy="468"/>
            </a:xfrm>
          </p:grpSpPr>
          <p:sp>
            <p:nvSpPr>
              <p:cNvPr id="40992" name="AutoShape 32"/>
              <p:cNvSpPr>
                <a:spLocks noChangeArrowheads="1"/>
              </p:cNvSpPr>
              <p:nvPr/>
            </p:nvSpPr>
            <p:spPr bwMode="gray">
              <a:xfrm>
                <a:off x="1382" y="1475"/>
                <a:ext cx="4156" cy="421"/>
              </a:xfrm>
              <a:prstGeom prst="roundRect">
                <a:avLst>
                  <a:gd name="adj" fmla="val 50000"/>
                </a:avLst>
              </a:prstGeom>
              <a:noFill/>
              <a:ln w="381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" name="Group 33"/>
              <p:cNvGrpSpPr>
                <a:grpSpLocks/>
              </p:cNvGrpSpPr>
              <p:nvPr/>
            </p:nvGrpSpPr>
            <p:grpSpPr bwMode="auto">
              <a:xfrm>
                <a:off x="1152" y="1440"/>
                <a:ext cx="581" cy="468"/>
                <a:chOff x="720" y="960"/>
                <a:chExt cx="987" cy="795"/>
              </a:xfrm>
            </p:grpSpPr>
            <p:sp>
              <p:nvSpPr>
                <p:cNvPr id="40994" name="Oval 34"/>
                <p:cNvSpPr>
                  <a:spLocks noChangeArrowheads="1"/>
                </p:cNvSpPr>
                <p:nvPr/>
              </p:nvSpPr>
              <p:spPr bwMode="gray">
                <a:xfrm rot="1758052">
                  <a:off x="747" y="987"/>
                  <a:ext cx="960" cy="768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d-ID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995" name="Oval 35"/>
                <p:cNvSpPr>
                  <a:spLocks noChangeArrowheads="1"/>
                </p:cNvSpPr>
                <p:nvPr/>
              </p:nvSpPr>
              <p:spPr bwMode="gray">
                <a:xfrm rot="1758052">
                  <a:off x="720" y="960"/>
                  <a:ext cx="960" cy="768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d-ID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996" name="Oval 36"/>
                <p:cNvSpPr>
                  <a:spLocks noChangeArrowheads="1"/>
                </p:cNvSpPr>
                <p:nvPr/>
              </p:nvSpPr>
              <p:spPr bwMode="gray">
                <a:xfrm>
                  <a:off x="816" y="1008"/>
                  <a:ext cx="432" cy="43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5000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d-ID" dirty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40997" name="Text Box 37">
                <a:hlinkClick r:id="rId2" action="ppaction://hlinksldjump"/>
              </p:cNvPr>
              <p:cNvSpPr txBox="1">
                <a:spLocks noChangeArrowheads="1"/>
              </p:cNvSpPr>
              <p:nvPr/>
            </p:nvSpPr>
            <p:spPr bwMode="gray">
              <a:xfrm>
                <a:off x="1721" y="1549"/>
                <a:ext cx="3817" cy="32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b="1" dirty="0" err="1" smtClean="0">
                    <a:solidFill>
                      <a:srgbClr val="000000"/>
                    </a:solidFill>
                  </a:rPr>
                  <a:t>PPh</a:t>
                </a:r>
                <a:r>
                  <a:rPr lang="en-US" sz="2400" b="1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sz="2400" b="1" dirty="0" err="1" smtClean="0">
                    <a:solidFill>
                      <a:srgbClr val="000000"/>
                    </a:solidFill>
                  </a:rPr>
                  <a:t>Pasal</a:t>
                </a:r>
                <a:r>
                  <a:rPr lang="en-US" sz="2400" b="1" dirty="0" smtClean="0">
                    <a:solidFill>
                      <a:srgbClr val="000000"/>
                    </a:solidFill>
                  </a:rPr>
                  <a:t> 21</a:t>
                </a:r>
                <a:endParaRPr lang="en-US" sz="2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0998" name="Text Box 38"/>
              <p:cNvSpPr txBox="1">
                <a:spLocks noChangeArrowheads="1"/>
              </p:cNvSpPr>
              <p:nvPr/>
            </p:nvSpPr>
            <p:spPr bwMode="gray">
              <a:xfrm>
                <a:off x="1297" y="1475"/>
                <a:ext cx="332" cy="41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200" b="1" dirty="0">
                    <a:solidFill>
                      <a:prstClr val="white"/>
                    </a:solidFill>
                  </a:rPr>
                  <a:t>1.</a:t>
                </a:r>
              </a:p>
            </p:txBody>
          </p:sp>
        </p:grpSp>
        <p:grpSp>
          <p:nvGrpSpPr>
            <p:cNvPr id="5" name="Group 39"/>
            <p:cNvGrpSpPr>
              <a:grpSpLocks/>
            </p:cNvGrpSpPr>
            <p:nvPr/>
          </p:nvGrpSpPr>
          <p:grpSpPr bwMode="auto">
            <a:xfrm>
              <a:off x="1152" y="1920"/>
              <a:ext cx="4386" cy="468"/>
              <a:chOff x="1152" y="1440"/>
              <a:chExt cx="4386" cy="468"/>
            </a:xfrm>
          </p:grpSpPr>
          <p:sp>
            <p:nvSpPr>
              <p:cNvPr id="41000" name="AutoShape 40"/>
              <p:cNvSpPr>
                <a:spLocks noChangeArrowheads="1"/>
              </p:cNvSpPr>
              <p:nvPr/>
            </p:nvSpPr>
            <p:spPr bwMode="gray">
              <a:xfrm>
                <a:off x="1382" y="1475"/>
                <a:ext cx="4156" cy="421"/>
              </a:xfrm>
              <a:prstGeom prst="roundRect">
                <a:avLst>
                  <a:gd name="adj" fmla="val 50000"/>
                </a:avLst>
              </a:prstGeom>
              <a:noFill/>
              <a:ln w="38100" algn="ctr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d-ID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6" name="Group 41"/>
              <p:cNvGrpSpPr>
                <a:grpSpLocks/>
              </p:cNvGrpSpPr>
              <p:nvPr/>
            </p:nvGrpSpPr>
            <p:grpSpPr bwMode="auto">
              <a:xfrm>
                <a:off x="1152" y="1440"/>
                <a:ext cx="581" cy="468"/>
                <a:chOff x="720" y="960"/>
                <a:chExt cx="987" cy="795"/>
              </a:xfrm>
            </p:grpSpPr>
            <p:sp>
              <p:nvSpPr>
                <p:cNvPr id="41002" name="Oval 42"/>
                <p:cNvSpPr>
                  <a:spLocks noChangeArrowheads="1"/>
                </p:cNvSpPr>
                <p:nvPr/>
              </p:nvSpPr>
              <p:spPr bwMode="gray">
                <a:xfrm rot="1758052">
                  <a:off x="747" y="987"/>
                  <a:ext cx="960" cy="768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d-ID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003" name="Oval 43"/>
                <p:cNvSpPr>
                  <a:spLocks noChangeArrowheads="1"/>
                </p:cNvSpPr>
                <p:nvPr/>
              </p:nvSpPr>
              <p:spPr bwMode="gray">
                <a:xfrm rot="1758052">
                  <a:off x="720" y="960"/>
                  <a:ext cx="960" cy="768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d-ID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004" name="Oval 44"/>
                <p:cNvSpPr>
                  <a:spLocks noChangeArrowheads="1"/>
                </p:cNvSpPr>
                <p:nvPr/>
              </p:nvSpPr>
              <p:spPr bwMode="gray">
                <a:xfrm>
                  <a:off x="816" y="1008"/>
                  <a:ext cx="432" cy="43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5000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d-ID" dirty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41005" name="Text Box 45">
                <a:hlinkClick r:id="rId3" action="ppaction://hlinksldjump"/>
              </p:cNvPr>
              <p:cNvSpPr txBox="1">
                <a:spLocks noChangeArrowheads="1"/>
              </p:cNvSpPr>
              <p:nvPr/>
            </p:nvSpPr>
            <p:spPr bwMode="gray">
              <a:xfrm>
                <a:off x="1721" y="1550"/>
                <a:ext cx="3817" cy="32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b="1" dirty="0" err="1" smtClean="0">
                    <a:solidFill>
                      <a:srgbClr val="000000"/>
                    </a:solidFill>
                  </a:rPr>
                  <a:t>PPh</a:t>
                </a:r>
                <a:r>
                  <a:rPr lang="en-US" sz="2400" b="1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sz="2400" b="1" dirty="0" err="1" smtClean="0">
                    <a:solidFill>
                      <a:srgbClr val="000000"/>
                    </a:solidFill>
                  </a:rPr>
                  <a:t>Pasal</a:t>
                </a:r>
                <a:r>
                  <a:rPr lang="en-US" sz="2400" b="1" dirty="0" smtClean="0">
                    <a:solidFill>
                      <a:srgbClr val="000000"/>
                    </a:solidFill>
                  </a:rPr>
                  <a:t> 26</a:t>
                </a:r>
                <a:endParaRPr lang="en-US" sz="2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006" name="Text Box 46"/>
              <p:cNvSpPr txBox="1">
                <a:spLocks noChangeArrowheads="1"/>
              </p:cNvSpPr>
              <p:nvPr/>
            </p:nvSpPr>
            <p:spPr bwMode="gray">
              <a:xfrm>
                <a:off x="1297" y="1475"/>
                <a:ext cx="332" cy="41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200" b="1" dirty="0">
                    <a:solidFill>
                      <a:prstClr val="white"/>
                    </a:solidFill>
                  </a:rPr>
                  <a:t>2.</a:t>
                </a:r>
              </a:p>
            </p:txBody>
          </p:sp>
        </p:grp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82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39912" y="3200400"/>
            <a:ext cx="5475288" cy="381000"/>
          </a:xfrm>
        </p:spPr>
        <p:txBody>
          <a:bodyPr>
            <a:noAutofit/>
          </a:bodyPr>
          <a:lstStyle/>
          <a:p>
            <a:r>
              <a:rPr lang="es-ES" dirty="0" err="1" smtClean="0"/>
              <a:t>Landasan</a:t>
            </a:r>
            <a:r>
              <a:rPr lang="es-ES" dirty="0" smtClean="0"/>
              <a:t> </a:t>
            </a:r>
            <a:r>
              <a:rPr lang="es-ES" dirty="0" err="1" smtClean="0"/>
              <a:t>Hukum</a:t>
            </a:r>
            <a:r>
              <a:rPr lang="es-ES" dirty="0" smtClean="0"/>
              <a:t>:</a:t>
            </a:r>
          </a:p>
          <a:p>
            <a:r>
              <a:rPr lang="es-ES" dirty="0" err="1" smtClean="0"/>
              <a:t>Pasal</a:t>
            </a:r>
            <a:r>
              <a:rPr lang="es-ES" dirty="0" smtClean="0"/>
              <a:t> 21 </a:t>
            </a:r>
            <a:r>
              <a:rPr lang="es-ES" dirty="0"/>
              <a:t>UU </a:t>
            </a:r>
            <a:r>
              <a:rPr lang="es-ES" dirty="0" err="1" smtClean="0"/>
              <a:t>PPh</a:t>
            </a:r>
            <a:endParaRPr lang="es-ES" dirty="0"/>
          </a:p>
          <a:p>
            <a:r>
              <a:rPr lang="es-ES" dirty="0" smtClean="0"/>
              <a:t>PMK No. 252/ PMK.03/ 2008</a:t>
            </a:r>
          </a:p>
          <a:p>
            <a:r>
              <a:rPr lang="es-ES" dirty="0" err="1" smtClean="0"/>
              <a:t>Peraturan</a:t>
            </a:r>
            <a:r>
              <a:rPr lang="es-ES" dirty="0" smtClean="0"/>
              <a:t> </a:t>
            </a:r>
            <a:r>
              <a:rPr lang="es-ES" dirty="0" err="1" smtClean="0"/>
              <a:t>Dirjen</a:t>
            </a:r>
            <a:r>
              <a:rPr lang="es-ES" dirty="0" smtClean="0"/>
              <a:t> </a:t>
            </a:r>
            <a:r>
              <a:rPr lang="es-ES" dirty="0" err="1" smtClean="0"/>
              <a:t>Pajak</a:t>
            </a:r>
            <a:r>
              <a:rPr lang="es-ES" dirty="0" smtClean="0"/>
              <a:t> No. PER.57/ PJ./ 2009</a:t>
            </a:r>
            <a:endParaRPr lang="es-ES" dirty="0"/>
          </a:p>
          <a:p>
            <a:endParaRPr lang="es-ES" dirty="0"/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8077200" cy="6826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PPh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Pasal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21</a:t>
            </a:r>
            <a:b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z="6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362187" y="5805264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5C564E-3AEC-491E-BFFB-02D2209EEDA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1414763"/>
            <a:ext cx="8077200" cy="10781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dikenakan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terhadap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WP orang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pribadi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dalam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negeri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terkait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dengan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pekerjaan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jasa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kegiatan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9552" y="3140968"/>
            <a:ext cx="8077200" cy="8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 yang dimaksud dapat berbentuk gaji, upah, honorarium, tunjangan, pensiun, atau pembayaran lain dengan nama apapun.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9552" y="5157192"/>
            <a:ext cx="8077200" cy="913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Saat yang lebih dahulu antara akhir </a:t>
            </a:r>
            <a:r>
              <a:rPr lang="sv-SE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 </a:t>
            </a:r>
            <a:r>
              <a:rPr lang="sv-SE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diterimanya </a:t>
            </a:r>
            <a:r>
              <a:rPr lang="sv-SE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 atau </a:t>
            </a:r>
            <a:r>
              <a:rPr lang="sv-SE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akhir </a:t>
            </a:r>
            <a:r>
              <a:rPr lang="sv-SE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 </a:t>
            </a:r>
            <a:r>
              <a:rPr lang="sv-SE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diperolehnya penghasilan.</a:t>
            </a:r>
            <a:endParaRPr lang="sv-SE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4211960" y="2636912"/>
            <a:ext cx="762000" cy="38593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gray">
          <a:xfrm>
            <a:off x="467544" y="4521621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Terutang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63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Subjek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2324813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err="1" smtClean="0"/>
              <a:t>Subjek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(</a:t>
            </a:r>
            <a:r>
              <a:rPr lang="en-US" sz="2400" dirty="0" err="1"/>
              <a:t>Bukan</a:t>
            </a:r>
            <a:r>
              <a:rPr lang="en-US" sz="2400" dirty="0"/>
              <a:t> </a:t>
            </a:r>
            <a:r>
              <a:rPr lang="en-US" sz="2400" dirty="0" err="1" smtClean="0"/>
              <a:t>Pegawai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Menerima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Memperoleh</a:t>
            </a:r>
            <a:r>
              <a:rPr lang="en-US" sz="2400" dirty="0" smtClean="0"/>
              <a:t> </a:t>
            </a:r>
            <a:r>
              <a:rPr lang="en-US" sz="2400" dirty="0" err="1" smtClean="0"/>
              <a:t>Penghasilan</a:t>
            </a:r>
            <a:r>
              <a:rPr lang="en-US" sz="240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42976" y="1571612"/>
            <a:ext cx="7000924" cy="46594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-457200" algn="just"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Tenaga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ahli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yg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melakukan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pekerjaan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bebas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</a:p>
          <a:p>
            <a:pPr lvl="1" indent="-457200" algn="just"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Seniman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</a:p>
          <a:p>
            <a:pPr lvl="1" indent="-457200" algn="just"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Olahragawan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</a:p>
          <a:p>
            <a:pPr lvl="1" indent="-457200" algn="just"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Penasihat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pengajar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pelatih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penceramah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penyuluh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, moderator.</a:t>
            </a:r>
          </a:p>
          <a:p>
            <a:pPr lvl="1" indent="-457200" algn="just"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Pengarang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peneliti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penerjemah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</a:p>
          <a:p>
            <a:pPr lvl="1" indent="-457200" algn="just"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Pemberi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jasa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dalam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segala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bidang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</a:p>
          <a:p>
            <a:pPr lvl="1" indent="-457200" algn="just"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Agen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iklan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</a:p>
          <a:p>
            <a:pPr lvl="1" indent="-457200" algn="just"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Pengawas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/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pengelola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proyek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</a:p>
          <a:p>
            <a:pPr lvl="1" indent="-457200" algn="just"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Pembawa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pesanan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</a:p>
          <a:p>
            <a:pPr lvl="1" indent="-457200" algn="just"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Penjaja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barang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dagangan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</a:p>
          <a:p>
            <a:pPr lvl="1" indent="-457200" algn="just"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Petugas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dinas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luar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asuransi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</a:p>
          <a:p>
            <a:pPr lvl="1" indent="-457200" algn="just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Distributor MLM, </a:t>
            </a:r>
            <a:r>
              <a:rPr lang="en-US" sz="2400" i="1" dirty="0" smtClean="0">
                <a:solidFill>
                  <a:schemeClr val="tx1"/>
                </a:solidFill>
                <a:cs typeface="Calibri" pitchFamily="34" charset="0"/>
              </a:rPr>
              <a:t>direct selling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sejenisnya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  <a:endParaRPr lang="en-US" sz="2800" dirty="0" smtClean="0">
              <a:solidFill>
                <a:schemeClr val="tx1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07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Pengecualian</a:t>
            </a:r>
            <a:r>
              <a:rPr lang="en-US" dirty="0" smtClean="0"/>
              <a:t> </a:t>
            </a:r>
            <a:r>
              <a:rPr lang="en-US" dirty="0" err="1" smtClean="0"/>
              <a:t>Subjek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7157233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7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75800019"/>
              </p:ext>
            </p:extLst>
          </p:nvPr>
        </p:nvGraphicFramePr>
        <p:xfrm>
          <a:off x="857224" y="1714488"/>
          <a:ext cx="728667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869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Pengecualian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30601744"/>
              </p:ext>
            </p:extLst>
          </p:nvPr>
        </p:nvGraphicFramePr>
        <p:xfrm>
          <a:off x="857224" y="1714488"/>
          <a:ext cx="728667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785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Natura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/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Kenikmatan</a:t>
            </a:r>
            <a:r>
              <a:rPr lang="en-US" dirty="0" smtClean="0"/>
              <a:t> Lain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1414762"/>
            <a:ext cx="8077200" cy="14381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Natura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/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kenikmatan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lain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diperhitungkan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sebagai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hanya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diberikan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oleh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: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bukan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WP, WP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yang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dikenai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PPh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final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WP yang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menggunakan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norma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penghitungan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khusus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5915" y="3429000"/>
            <a:ext cx="8077200" cy="805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Natura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/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kenikmatan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lainnya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diukur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berdasarkan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harga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pasar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nilai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wajar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9552" y="4964224"/>
            <a:ext cx="8077200" cy="913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Natura yang diberikan dalam </a:t>
            </a:r>
            <a:r>
              <a:rPr lang="sv-SE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mata uang asing </a:t>
            </a:r>
            <a:r>
              <a:rPr lang="sv-SE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dikonversikan berdasar kurs KMK </a:t>
            </a:r>
            <a:r>
              <a:rPr lang="sv-SE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pada saat pembayaran atau saat </a:t>
            </a:r>
            <a:r>
              <a:rPr lang="sv-SE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dibebankannya.</a:t>
            </a:r>
            <a:endParaRPr lang="sv-SE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197152" y="4411216"/>
            <a:ext cx="762000" cy="38593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4211960" y="2971056"/>
            <a:ext cx="762000" cy="38593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5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21 Final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364862"/>
              </p:ext>
            </p:extLst>
          </p:nvPr>
        </p:nvGraphicFramePr>
        <p:xfrm>
          <a:off x="857224" y="1714488"/>
          <a:ext cx="728667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679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Pemotong</a:t>
            </a:r>
            <a:r>
              <a:rPr lang="en-US" dirty="0" smtClean="0"/>
              <a:t>, </a:t>
            </a:r>
            <a:r>
              <a:rPr lang="en-US" dirty="0" err="1" smtClean="0"/>
              <a:t>Penyetor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Pelapor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04455693"/>
              </p:ext>
            </p:extLst>
          </p:nvPr>
        </p:nvGraphicFramePr>
        <p:xfrm>
          <a:off x="857224" y="1714488"/>
          <a:ext cx="728667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Pengecualian</a:t>
            </a:r>
            <a:r>
              <a:rPr lang="en-US" dirty="0" smtClean="0"/>
              <a:t> </a:t>
            </a:r>
            <a:r>
              <a:rPr lang="en-US" dirty="0" err="1" smtClean="0"/>
              <a:t>Pemotong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4847288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3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Alur</a:t>
            </a:r>
            <a:r>
              <a:rPr lang="en-US" dirty="0"/>
              <a:t> </a:t>
            </a:r>
            <a:r>
              <a:rPr lang="en-US" dirty="0" err="1"/>
              <a:t>Perpajakan</a:t>
            </a:r>
            <a:r>
              <a:rPr lang="en-US" dirty="0"/>
              <a:t> WP Orang </a:t>
            </a:r>
            <a:r>
              <a:rPr lang="en-US" dirty="0" err="1"/>
              <a:t>Pribadi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1983775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3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PPh</a:t>
            </a:r>
            <a:r>
              <a:rPr lang="en-US" dirty="0"/>
              <a:t> 21 </a:t>
            </a:r>
            <a:r>
              <a:rPr lang="en-US" dirty="0" err="1"/>
              <a:t>Lebih</a:t>
            </a:r>
            <a:r>
              <a:rPr lang="en-US" dirty="0"/>
              <a:t> Bayar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633736"/>
            <a:ext cx="8077200" cy="1219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WP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menyampaikan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SPT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lebih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bayar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maka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SPT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disampaikan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maksimal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3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tahun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setelah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berakhirnya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tahun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bersangkutan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</p:txBody>
      </p:sp>
      <p:sp>
        <p:nvSpPr>
          <p:cNvPr id="9" name="Down Arrow 8"/>
          <p:cNvSpPr/>
          <p:nvPr/>
        </p:nvSpPr>
        <p:spPr>
          <a:xfrm>
            <a:off x="4191000" y="3068960"/>
            <a:ext cx="762000" cy="1076672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9552" y="4370040"/>
            <a:ext cx="8077200" cy="1219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 SPT disampaikan melewati 3 tahun sesudah berakhirnya tahun pajak dan WP telah ditegur secara tertulis, maka pelaporan tidak dianggap sebagai SPT PPh.</a:t>
            </a:r>
          </a:p>
        </p:txBody>
      </p:sp>
    </p:spTree>
    <p:extLst>
      <p:ext uri="{BB962C8B-B14F-4D97-AF65-F5344CB8AC3E}">
        <p14:creationId xmlns:p14="http://schemas.microsoft.com/office/powerpoint/2010/main" val="98239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Lapisan</a:t>
            </a:r>
            <a:r>
              <a:rPr lang="en-US" dirty="0" smtClean="0"/>
              <a:t> </a:t>
            </a:r>
            <a:r>
              <a:rPr lang="en-US" dirty="0" err="1" smtClean="0"/>
              <a:t>Tarif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634688"/>
              </p:ext>
            </p:extLst>
          </p:nvPr>
        </p:nvGraphicFramePr>
        <p:xfrm>
          <a:off x="611560" y="1556792"/>
          <a:ext cx="7858180" cy="213360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982252"/>
                <a:gridCol w="5088801"/>
                <a:gridCol w="17871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No.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Lapisan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Penghasilan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Kena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Pajak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Tarif</a:t>
                      </a:r>
                      <a:r>
                        <a:rPr lang="en-US" sz="2200" dirty="0" smtClean="0"/>
                        <a:t> 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0 s/d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50.000.00,00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 </a:t>
                      </a:r>
                      <a:r>
                        <a:rPr lang="en-US" sz="2200" dirty="0" err="1" smtClean="0"/>
                        <a:t>atas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baseline="0" dirty="0" smtClean="0"/>
                        <a:t> 50.000.000,00 s/d </a:t>
                      </a:r>
                      <a:r>
                        <a:rPr lang="en-US" sz="2200" baseline="0" dirty="0" err="1" smtClean="0"/>
                        <a:t>Rp</a:t>
                      </a:r>
                      <a:r>
                        <a:rPr lang="en-US" sz="2200" baseline="0" dirty="0" smtClean="0"/>
                        <a:t> 250.000.000,00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15%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 </a:t>
                      </a:r>
                      <a:r>
                        <a:rPr lang="en-US" sz="2200" dirty="0" err="1" smtClean="0"/>
                        <a:t>atas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250.000.000</a:t>
                      </a:r>
                      <a:r>
                        <a:rPr lang="en-US" sz="2200" baseline="0" dirty="0" smtClean="0"/>
                        <a:t>,00</a:t>
                      </a:r>
                      <a:r>
                        <a:rPr lang="en-US" sz="2200" dirty="0" smtClean="0"/>
                        <a:t> s/d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500.000.000</a:t>
                      </a:r>
                      <a:r>
                        <a:rPr lang="en-US" sz="2200" baseline="0" dirty="0" smtClean="0"/>
                        <a:t>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25%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atas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Rp</a:t>
                      </a:r>
                      <a:r>
                        <a:rPr lang="en-US" sz="2200" baseline="0" dirty="0" smtClean="0"/>
                        <a:t> 500.000.000,00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30%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" name="Picture 15" descr="auditor_at_wo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9500" y="4555579"/>
            <a:ext cx="190500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0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Kepemilikan</a:t>
            </a:r>
            <a:r>
              <a:rPr lang="en-US" dirty="0" smtClean="0"/>
              <a:t> NPWP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1412776"/>
            <a:ext cx="8077200" cy="8591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Bagi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wajib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tidak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memiliki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NPWP,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maka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untuk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setiap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lapisan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tarif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dikenakan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persentase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20%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lebih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tinggi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5915" y="2924944"/>
            <a:ext cx="8077200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Pengenaan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tarif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lebih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tinggi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tidak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berlaku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untuk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objek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PPh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21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bersifat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final.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9552" y="4077072"/>
            <a:ext cx="8077200" cy="8591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 NPWP diperoleh di pertengahan tahun berjalan, maka perubahan penghitungan berlaku untuk periode setelahnya dan tidak berlaku surut.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7248" y="5517232"/>
            <a:ext cx="8077200" cy="8591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 pajak lebih bayar yang dibebankan di periode sebelumnya di tahun berjalan, dapat dijadikan dasar untuk meyesuaikan (mengurangi) pajak di periode setelahnya.</a:t>
            </a:r>
            <a:endParaRPr lang="sv-SE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197152" y="5059288"/>
            <a:ext cx="762000" cy="38593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4211960" y="2420888"/>
            <a:ext cx="762000" cy="38593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3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Pengenaan</a:t>
            </a:r>
            <a:r>
              <a:rPr lang="en-US" dirty="0" smtClean="0"/>
              <a:t> (1)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5500297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Pengenaan</a:t>
            </a:r>
            <a:r>
              <a:rPr lang="en-US" dirty="0" smtClean="0"/>
              <a:t> (2)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6863583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8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</a:t>
            </a:r>
            <a:r>
              <a:rPr lang="en-US" dirty="0" smtClean="0"/>
              <a:t> PTKP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493991"/>
              </p:ext>
            </p:extLst>
          </p:nvPr>
        </p:nvGraphicFramePr>
        <p:xfrm>
          <a:off x="611560" y="1556792"/>
          <a:ext cx="7858180" cy="246888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982252"/>
                <a:gridCol w="5088801"/>
                <a:gridCol w="17871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No.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>
                          <a:latin typeface="+mn-lt"/>
                          <a:cs typeface="+mn-cs"/>
                        </a:rPr>
                        <a:t>Elemen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PTKP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+mn-lt"/>
                          <a:cs typeface="+mn-cs"/>
                        </a:rPr>
                        <a:t>WP</a:t>
                      </a:r>
                      <a:r>
                        <a:rPr lang="en-US" sz="2200" baseline="0" dirty="0" smtClean="0">
                          <a:latin typeface="+mn-lt"/>
                          <a:cs typeface="+mn-cs"/>
                        </a:rPr>
                        <a:t> </a:t>
                      </a:r>
                      <a:r>
                        <a:rPr lang="en-US" sz="2200" baseline="0" dirty="0" err="1" smtClean="0">
                          <a:latin typeface="+mn-lt"/>
                          <a:cs typeface="+mn-cs"/>
                        </a:rPr>
                        <a:t>Sendiri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36.000.000,00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Status </a:t>
                      </a:r>
                      <a:r>
                        <a:rPr lang="en-US" sz="2200" dirty="0" err="1" smtClean="0"/>
                        <a:t>Kawin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3.000.000,00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Tanggungan</a:t>
                      </a:r>
                      <a:r>
                        <a:rPr lang="en-US" sz="2200" dirty="0" smtClean="0"/>
                        <a:t>,</a:t>
                      </a:r>
                      <a:r>
                        <a:rPr lang="en-US" sz="2200" baseline="0" dirty="0" smtClean="0"/>
                        <a:t> per orang, </a:t>
                      </a:r>
                      <a:r>
                        <a:rPr lang="en-US" sz="2200" baseline="0" dirty="0" err="1" smtClean="0"/>
                        <a:t>dengan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jumlah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maksimal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tiga</a:t>
                      </a:r>
                      <a:r>
                        <a:rPr lang="en-US" sz="2200" baseline="0" dirty="0" smtClean="0"/>
                        <a:t> orang </a:t>
                      </a:r>
                      <a:r>
                        <a:rPr lang="en-US" sz="2200" baseline="0" dirty="0" err="1" smtClean="0"/>
                        <a:t>tanggungan</a:t>
                      </a:r>
                      <a:r>
                        <a:rPr lang="en-US" sz="2200" baseline="0" dirty="0" smtClean="0"/>
                        <a:t>.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3.000.000,00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PTKP </a:t>
                      </a:r>
                      <a:r>
                        <a:rPr lang="en-US" sz="2200" dirty="0" err="1" smtClean="0"/>
                        <a:t>bagi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istri</a:t>
                      </a:r>
                      <a:r>
                        <a:rPr lang="en-US" sz="2200" dirty="0" smtClean="0"/>
                        <a:t> yang </a:t>
                      </a:r>
                      <a:r>
                        <a:rPr lang="en-US" sz="2200" dirty="0" err="1" smtClean="0"/>
                        <a:t>penghasilannnya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digabung</a:t>
                      </a:r>
                      <a:r>
                        <a:rPr lang="en-US" sz="2200" dirty="0" smtClean="0"/>
                        <a:t>.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36.000.000,00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" name="Picture 15" descr="auditor_at_wo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9500" y="4627587"/>
            <a:ext cx="190500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8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Tata Cara </a:t>
            </a:r>
            <a:r>
              <a:rPr lang="en-US" dirty="0" err="1" smtClean="0"/>
              <a:t>Penghitungan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8361638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7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Tata Cara </a:t>
            </a:r>
            <a:r>
              <a:rPr lang="en-US" dirty="0" err="1" smtClean="0"/>
              <a:t>Penghitungan</a:t>
            </a:r>
            <a:r>
              <a:rPr lang="en-US" dirty="0" smtClean="0"/>
              <a:t> (1)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41875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20072" y="1328986"/>
            <a:ext cx="374441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Senilai</a:t>
            </a:r>
            <a:r>
              <a:rPr lang="en-US" sz="2400" dirty="0"/>
              <a:t> </a:t>
            </a:r>
            <a:r>
              <a:rPr lang="en-US" sz="2400" dirty="0" smtClean="0"/>
              <a:t>5%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penghasilan</a:t>
            </a:r>
            <a:r>
              <a:rPr lang="en-US" sz="2400" dirty="0" smtClean="0"/>
              <a:t> </a:t>
            </a:r>
            <a:r>
              <a:rPr lang="en-US" sz="2400" dirty="0" err="1" smtClean="0"/>
              <a:t>bruto</a:t>
            </a:r>
            <a:r>
              <a:rPr lang="en-US" sz="2400" dirty="0" smtClean="0"/>
              <a:t>.</a:t>
            </a:r>
          </a:p>
          <a:p>
            <a:pPr algn="ctr"/>
            <a:r>
              <a:rPr lang="en-US" sz="2400" dirty="0" err="1"/>
              <a:t>M</a:t>
            </a:r>
            <a:r>
              <a:rPr lang="en-US" sz="2400" dirty="0" err="1" smtClean="0"/>
              <a:t>aksimal</a:t>
            </a:r>
            <a:r>
              <a:rPr lang="en-US" sz="2400" dirty="0" smtClean="0"/>
              <a:t> </a:t>
            </a:r>
            <a:r>
              <a:rPr lang="en-US" sz="2400" dirty="0" err="1" smtClean="0"/>
              <a:t>senilai</a:t>
            </a:r>
            <a:r>
              <a:rPr lang="en-US" sz="2400" dirty="0" smtClean="0"/>
              <a:t> </a:t>
            </a:r>
            <a:r>
              <a:rPr lang="en-US" sz="2400" dirty="0" err="1" smtClean="0"/>
              <a:t>Rp</a:t>
            </a:r>
            <a:r>
              <a:rPr lang="en-US" sz="2400" dirty="0" smtClean="0"/>
              <a:t> 500.000,00 per </a:t>
            </a:r>
            <a:r>
              <a:rPr lang="en-US" sz="2400" dirty="0" err="1" smtClean="0"/>
              <a:t>bulan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Rp</a:t>
            </a:r>
            <a:r>
              <a:rPr lang="en-US" sz="2400" dirty="0" smtClean="0"/>
              <a:t> 6.000.000,00 per </a:t>
            </a:r>
            <a:r>
              <a:rPr lang="en-US" sz="2400" dirty="0" err="1" smtClean="0"/>
              <a:t>tahun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7" name="Bent-Up Arrow 6"/>
          <p:cNvSpPr/>
          <p:nvPr/>
        </p:nvSpPr>
        <p:spPr>
          <a:xfrm>
            <a:off x="5004048" y="2631192"/>
            <a:ext cx="2232248" cy="731520"/>
          </a:xfrm>
          <a:prstGeom prst="bent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Home 7">
            <a:hlinkClick r:id="rId7" action="ppaction://hlinksldjump" highlightClick="1"/>
          </p:cNvPr>
          <p:cNvSpPr/>
          <p:nvPr/>
        </p:nvSpPr>
        <p:spPr>
          <a:xfrm>
            <a:off x="8362187" y="260648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Tata Cara </a:t>
            </a:r>
            <a:r>
              <a:rPr lang="en-US" dirty="0" err="1" smtClean="0"/>
              <a:t>Penghitungan</a:t>
            </a:r>
            <a:r>
              <a:rPr lang="en-US" dirty="0" smtClean="0"/>
              <a:t> (2)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1654176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6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7360168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15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4282" y="1340768"/>
            <a:ext cx="8715436" cy="50405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/>
            <a:endParaRPr lang="en-US" sz="2800" dirty="0" smtClean="0">
              <a:solidFill>
                <a:schemeClr val="tx1"/>
              </a:solidFill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Teknis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25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89973888"/>
              </p:ext>
            </p:extLst>
          </p:nvPr>
        </p:nvGraphicFramePr>
        <p:xfrm>
          <a:off x="866256" y="1484784"/>
          <a:ext cx="7378152" cy="47589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2" name="Worksheet" r:id="rId4" imgW="8524959" imgH="5495857" progId="Excel.Sheet.12">
                  <p:embed/>
                </p:oleObj>
              </mc:Choice>
              <mc:Fallback>
                <p:oleObj name="Worksheet" r:id="rId4" imgW="8524959" imgH="5495857" progId="Excel.Sheet.12">
                  <p:embed/>
                  <p:pic>
                    <p:nvPicPr>
                      <p:cNvPr id="0" name="Picture 9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256" y="1484784"/>
                        <a:ext cx="7378152" cy="47589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41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3A.1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Bulanan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2564904"/>
            <a:ext cx="8501122" cy="158417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Kertarajasa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2015 </a:t>
            </a:r>
            <a:r>
              <a:rPr lang="en-US" sz="2400" dirty="0" err="1" smtClean="0">
                <a:cs typeface="Calibri" pitchFamily="34" charset="0"/>
              </a:rPr>
              <a:t>bekerja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sebuah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manufaktur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alutsista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memperoleh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5.500.000,00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membayar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iuran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125.000,00. </a:t>
            </a:r>
            <a:r>
              <a:rPr lang="en-US" sz="2400" dirty="0" err="1" smtClean="0">
                <a:cs typeface="Calibri" pitchFamily="34" charset="0"/>
              </a:rPr>
              <a:t>Kertarajasa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menikah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se</a:t>
            </a:r>
            <a:r>
              <a:rPr lang="en-US" sz="2400" dirty="0" err="1" smtClean="0">
                <a:cs typeface="Calibri" pitchFamily="34" charset="0"/>
              </a:rPr>
              <a:t>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Kertarajasa</a:t>
            </a:r>
            <a:r>
              <a:rPr lang="en-US" sz="2400" dirty="0" smtClean="0">
                <a:cs typeface="Calibri" pitchFamily="34" charset="0"/>
              </a:rPr>
              <a:t>?</a:t>
            </a: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3A.1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Bulanan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r>
              <a:rPr lang="en-US" sz="2400" dirty="0" err="1" smtClean="0">
                <a:cs typeface="Calibri" pitchFamily="34" charset="0"/>
              </a:rPr>
              <a:t>Jika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Kertarajasa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tidak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NPWP, </a:t>
            </a:r>
            <a:r>
              <a:rPr lang="en-US" sz="2400" dirty="0" err="1" smtClean="0">
                <a:cs typeface="Calibri" pitchFamily="34" charset="0"/>
              </a:rPr>
              <a:t>maka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terutang</a:t>
            </a:r>
            <a:r>
              <a:rPr lang="en-US" sz="2400" dirty="0" smtClean="0">
                <a:cs typeface="Calibri" pitchFamily="34" charset="0"/>
              </a:rPr>
              <a:t> per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120% x 80.000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				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96.00,00</a:t>
            </a: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95980542"/>
              </p:ext>
            </p:extLst>
          </p:nvPr>
        </p:nvGraphicFramePr>
        <p:xfrm>
          <a:off x="1844675" y="1544638"/>
          <a:ext cx="5464175" cy="413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84" name="Worksheet" r:id="rId4" imgW="8496142" imgH="6318235" progId="Excel.Sheet.12">
                  <p:embed/>
                </p:oleObj>
              </mc:Choice>
              <mc:Fallback>
                <p:oleObj name="Worksheet" r:id="rId4" imgW="8496142" imgH="6318235" progId="Excel.Sheet.12">
                  <p:embed/>
                  <p:pic>
                    <p:nvPicPr>
                      <p:cNvPr id="0" name="Picture 17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4675" y="1544638"/>
                        <a:ext cx="5464175" cy="413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102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3A.2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Bulanan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84784"/>
            <a:ext cx="8501122" cy="381642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Kudungga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adalah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pegawai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otomotif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>
                <a:cs typeface="Calibri" pitchFamily="34" charset="0"/>
              </a:rPr>
              <a:t>menikah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dua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anak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memperoleh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gaji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sebulan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8.000.000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smtClean="0">
                <a:cs typeface="Calibri" pitchFamily="34" charset="0"/>
              </a:rPr>
              <a:t>Perusahaan </a:t>
            </a:r>
            <a:r>
              <a:rPr lang="en-US" sz="2400" dirty="0" err="1">
                <a:cs typeface="Calibri" pitchFamily="34" charset="0"/>
              </a:rPr>
              <a:t>mengikuti</a:t>
            </a:r>
            <a:r>
              <a:rPr lang="en-US" sz="2400" dirty="0">
                <a:cs typeface="Calibri" pitchFamily="34" charset="0"/>
              </a:rPr>
              <a:t> program </a:t>
            </a:r>
            <a:r>
              <a:rPr lang="en-US" sz="2400" dirty="0" err="1">
                <a:cs typeface="Calibri" pitchFamily="34" charset="0"/>
              </a:rPr>
              <a:t>Jamsostek</a:t>
            </a:r>
            <a:r>
              <a:rPr lang="en-US" sz="2400" dirty="0">
                <a:cs typeface="Calibri" pitchFamily="34" charset="0"/>
              </a:rPr>
              <a:t>, </a:t>
            </a:r>
            <a:r>
              <a:rPr lang="en-US" sz="2400" dirty="0" err="1">
                <a:cs typeface="Calibri" pitchFamily="34" charset="0"/>
              </a:rPr>
              <a:t>premi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Jaminan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Kecelakaan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Kerja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premi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Jaminan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Kematian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dibayar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oleh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pemberi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kerja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dengan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jumlah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masing-masing</a:t>
            </a:r>
            <a:r>
              <a:rPr lang="en-US" sz="2400" dirty="0">
                <a:cs typeface="Calibri" pitchFamily="34" charset="0"/>
              </a:rPr>
              <a:t> 0.5% </a:t>
            </a:r>
            <a:r>
              <a:rPr lang="en-US" sz="2400" dirty="0" err="1">
                <a:cs typeface="Calibri" pitchFamily="34" charset="0"/>
              </a:rPr>
              <a:t>dan</a:t>
            </a:r>
            <a:r>
              <a:rPr lang="en-US" sz="2400" dirty="0">
                <a:cs typeface="Calibri" pitchFamily="34" charset="0"/>
              </a:rPr>
              <a:t> 0.3% </a:t>
            </a:r>
            <a:r>
              <a:rPr lang="en-US" sz="2400" dirty="0" err="1">
                <a:cs typeface="Calibri" pitchFamily="34" charset="0"/>
              </a:rPr>
              <a:t>dari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gaji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Perusahan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menanggung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iuran</a:t>
            </a:r>
            <a:r>
              <a:rPr lang="en-US" sz="2400" dirty="0">
                <a:cs typeface="Calibri" pitchFamily="34" charset="0"/>
              </a:rPr>
              <a:t> JHT </a:t>
            </a:r>
            <a:r>
              <a:rPr lang="en-US" sz="2400" dirty="0" err="1">
                <a:cs typeface="Calibri" pitchFamily="34" charset="0"/>
              </a:rPr>
              <a:t>setiap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bulan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yakni</a:t>
            </a:r>
            <a:r>
              <a:rPr lang="en-US" sz="2400" dirty="0">
                <a:cs typeface="Calibri" pitchFamily="34" charset="0"/>
              </a:rPr>
              <a:t> 3.7% </a:t>
            </a:r>
            <a:r>
              <a:rPr lang="en-US" sz="2400" dirty="0" err="1">
                <a:cs typeface="Calibri" pitchFamily="34" charset="0"/>
              </a:rPr>
              <a:t>dari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gaji</a:t>
            </a:r>
            <a:r>
              <a:rPr lang="en-US" sz="2400" dirty="0">
                <a:cs typeface="Calibri" pitchFamily="34" charset="0"/>
              </a:rPr>
              <a:t>, </a:t>
            </a:r>
            <a:r>
              <a:rPr lang="en-US" sz="2400" dirty="0" err="1">
                <a:cs typeface="Calibri" pitchFamily="34" charset="0"/>
              </a:rPr>
              <a:t>sedangkan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Kudungga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membayar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iuran</a:t>
            </a:r>
            <a:r>
              <a:rPr lang="en-US" sz="2400" dirty="0">
                <a:cs typeface="Calibri" pitchFamily="34" charset="0"/>
              </a:rPr>
              <a:t> JHT </a:t>
            </a:r>
            <a:r>
              <a:rPr lang="en-US" sz="2400" dirty="0" err="1">
                <a:cs typeface="Calibri" pitchFamily="34" charset="0"/>
              </a:rPr>
              <a:t>sebesar</a:t>
            </a:r>
            <a:r>
              <a:rPr lang="en-US" sz="2400" dirty="0">
                <a:cs typeface="Calibri" pitchFamily="34" charset="0"/>
              </a:rPr>
              <a:t> 2% </a:t>
            </a:r>
            <a:r>
              <a:rPr lang="en-US" sz="2400" dirty="0" err="1">
                <a:cs typeface="Calibri" pitchFamily="34" charset="0"/>
              </a:rPr>
              <a:t>dari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gaji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tiap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. Di </a:t>
            </a:r>
            <a:r>
              <a:rPr lang="en-US" sz="2400" dirty="0" err="1">
                <a:cs typeface="Calibri" pitchFamily="34" charset="0"/>
              </a:rPr>
              <a:t>samping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itu</a:t>
            </a:r>
            <a:r>
              <a:rPr lang="en-US" sz="2400" dirty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juga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mengikuti</a:t>
            </a:r>
            <a:r>
              <a:rPr lang="en-US" sz="2400" dirty="0">
                <a:cs typeface="Calibri" pitchFamily="34" charset="0"/>
              </a:rPr>
              <a:t> program </a:t>
            </a:r>
            <a:r>
              <a:rPr lang="en-US" sz="2400" dirty="0" err="1">
                <a:cs typeface="Calibri" pitchFamily="34" charset="0"/>
              </a:rPr>
              <a:t>pensiun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untuk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pegawainya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membayar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iuran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pensiun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untuk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Kudungga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dana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pensiun</a:t>
            </a:r>
            <a:r>
              <a:rPr lang="en-US" sz="2400" dirty="0">
                <a:cs typeface="Calibri" pitchFamily="34" charset="0"/>
              </a:rPr>
              <a:t> yang </a:t>
            </a:r>
            <a:r>
              <a:rPr lang="en-US" sz="2400" dirty="0" err="1">
                <a:cs typeface="Calibri" pitchFamily="34" charset="0"/>
              </a:rPr>
              <a:t>pendiriannya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disahkan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oleh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Menkeu</a:t>
            </a:r>
            <a:r>
              <a:rPr lang="en-US" sz="2400" dirty="0">
                <a:cs typeface="Calibri" pitchFamily="34" charset="0"/>
              </a:rPr>
              <a:t>, </a:t>
            </a:r>
            <a:r>
              <a:rPr lang="en-US" sz="2400" dirty="0" err="1">
                <a:cs typeface="Calibri" pitchFamily="34" charset="0"/>
              </a:rPr>
              <a:t>setiap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bulan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sebesar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110.000,00. </a:t>
            </a:r>
            <a:r>
              <a:rPr lang="en-US" sz="2400" dirty="0" err="1" smtClean="0">
                <a:cs typeface="Calibri" pitchFamily="34" charset="0"/>
              </a:rPr>
              <a:t>Kudungga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sendiri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membayar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iuran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pensiun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sebesar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85.000,00.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penghitungan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PPh</a:t>
            </a:r>
            <a:r>
              <a:rPr lang="en-US" sz="2400" dirty="0">
                <a:cs typeface="Calibri" pitchFamily="34" charset="0"/>
              </a:rPr>
              <a:t> 21 </a:t>
            </a:r>
            <a:r>
              <a:rPr lang="en-US" sz="2400" dirty="0" err="1">
                <a:cs typeface="Calibri" pitchFamily="34" charset="0"/>
              </a:rPr>
              <a:t>atas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Kudungga</a:t>
            </a:r>
            <a:r>
              <a:rPr lang="en-US" sz="2400" dirty="0" smtClean="0">
                <a:cs typeface="Calibri" pitchFamily="34" charset="0"/>
              </a:rPr>
              <a:t>?</a:t>
            </a:r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41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3A.2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Bulanan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52316" name="Object 9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572366653"/>
              </p:ext>
            </p:extLst>
          </p:nvPr>
        </p:nvGraphicFramePr>
        <p:xfrm>
          <a:off x="948588" y="1750566"/>
          <a:ext cx="7855146" cy="4751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34" name="Worksheet" r:id="rId4" imgW="7708823" imgH="6404944" progId="Excel.Sheet.12">
                  <p:embed/>
                </p:oleObj>
              </mc:Choice>
              <mc:Fallback>
                <p:oleObj name="Worksheet" r:id="rId4" imgW="7708823" imgH="6404944" progId="Excel.Sheet.12">
                  <p:embed/>
                  <p:pic>
                    <p:nvPicPr>
                      <p:cNvPr id="0" name="Picture 9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588" y="1750566"/>
                        <a:ext cx="7855146" cy="475183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393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3A.3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Harian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988840"/>
            <a:ext cx="8501122" cy="273630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Hayam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Wuruk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adalah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pegawai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tetap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memperoleh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gaji</a:t>
            </a:r>
            <a:r>
              <a:rPr lang="en-US" sz="2400" dirty="0">
                <a:cs typeface="Calibri" pitchFamily="34" charset="0"/>
              </a:rPr>
              <a:t> yang </a:t>
            </a:r>
            <a:r>
              <a:rPr lang="en-US" sz="2400" dirty="0" err="1">
                <a:cs typeface="Calibri" pitchFamily="34" charset="0"/>
              </a:rPr>
              <a:t>dibayar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harian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sebesar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150.000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Dia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berstatus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kawin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memiliki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seorang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anak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smtClean="0">
                <a:cs typeface="Calibri" pitchFamily="34" charset="0"/>
              </a:rPr>
              <a:t>Perusahaan </a:t>
            </a:r>
            <a:r>
              <a:rPr lang="en-US" sz="2400" dirty="0" err="1" smtClean="0">
                <a:cs typeface="Calibri" pitchFamily="34" charset="0"/>
              </a:rPr>
              <a:t>mengikuti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>
                <a:cs typeface="Calibri" pitchFamily="34" charset="0"/>
              </a:rPr>
              <a:t>program </a:t>
            </a:r>
            <a:r>
              <a:rPr lang="en-US" sz="2400" dirty="0" err="1" smtClean="0">
                <a:cs typeface="Calibri" pitchFamily="34" charset="0"/>
              </a:rPr>
              <a:t>Jamsostek</a:t>
            </a:r>
            <a:r>
              <a:rPr lang="en-US" sz="2400" dirty="0">
                <a:cs typeface="Calibri" pitchFamily="34" charset="0"/>
              </a:rPr>
              <a:t>, </a:t>
            </a:r>
            <a:r>
              <a:rPr lang="en-US" sz="2400" dirty="0" err="1">
                <a:cs typeface="Calibri" pitchFamily="34" charset="0"/>
              </a:rPr>
              <a:t>premi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Jaminan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Kecelakaan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Kerja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premi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Jaminan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Kematian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dibayar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oleh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pemberi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dengan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jumlah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masing-masing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setiap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bulan</a:t>
            </a:r>
            <a:r>
              <a:rPr lang="en-US" sz="2400" dirty="0">
                <a:cs typeface="Calibri" pitchFamily="34" charset="0"/>
              </a:rPr>
              <a:t> 1% </a:t>
            </a:r>
            <a:r>
              <a:rPr lang="en-US" sz="2400" dirty="0" err="1">
                <a:cs typeface="Calibri" pitchFamily="34" charset="0"/>
              </a:rPr>
              <a:t>dan</a:t>
            </a:r>
            <a:r>
              <a:rPr lang="en-US" sz="2400" dirty="0">
                <a:cs typeface="Calibri" pitchFamily="34" charset="0"/>
              </a:rPr>
              <a:t> 0.3% </a:t>
            </a:r>
            <a:r>
              <a:rPr lang="en-US" sz="2400" dirty="0" err="1">
                <a:cs typeface="Calibri" pitchFamily="34" charset="0"/>
              </a:rPr>
              <a:t>dari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gaji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smtClean="0">
                <a:cs typeface="Calibri" pitchFamily="34" charset="0"/>
              </a:rPr>
              <a:t>Perusahaan </a:t>
            </a:r>
            <a:r>
              <a:rPr lang="en-US" sz="2400" dirty="0" err="1">
                <a:cs typeface="Calibri" pitchFamily="34" charset="0"/>
              </a:rPr>
              <a:t>membayar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iuran</a:t>
            </a:r>
            <a:r>
              <a:rPr lang="en-US" sz="2400" dirty="0">
                <a:cs typeface="Calibri" pitchFamily="34" charset="0"/>
              </a:rPr>
              <a:t> JHT </a:t>
            </a:r>
            <a:r>
              <a:rPr lang="en-US" sz="2400" dirty="0" err="1">
                <a:cs typeface="Calibri" pitchFamily="34" charset="0"/>
              </a:rPr>
              <a:t>setiap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bulan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sebesar</a:t>
            </a:r>
            <a:r>
              <a:rPr lang="en-US" sz="2400" dirty="0">
                <a:cs typeface="Calibri" pitchFamily="34" charset="0"/>
              </a:rPr>
              <a:t> 3.7% </a:t>
            </a:r>
            <a:r>
              <a:rPr lang="en-US" sz="2400" dirty="0" err="1">
                <a:cs typeface="Calibri" pitchFamily="34" charset="0"/>
              </a:rPr>
              <a:t>dari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sedangkan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Hayam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Wuruk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membayar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iuran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pensiun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37.500 </a:t>
            </a:r>
            <a:r>
              <a:rPr lang="en-US" sz="2400" dirty="0" err="1">
                <a:cs typeface="Calibri" pitchFamily="34" charset="0"/>
              </a:rPr>
              <a:t>dan</a:t>
            </a:r>
            <a:r>
              <a:rPr lang="en-US" sz="2400" dirty="0">
                <a:cs typeface="Calibri" pitchFamily="34" charset="0"/>
              </a:rPr>
              <a:t> JHT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2%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penghitungan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PPh</a:t>
            </a:r>
            <a:r>
              <a:rPr lang="en-US" sz="2400" dirty="0">
                <a:cs typeface="Calibri" pitchFamily="34" charset="0"/>
              </a:rPr>
              <a:t> 21 </a:t>
            </a:r>
            <a:r>
              <a:rPr lang="en-US" sz="2400" dirty="0" err="1">
                <a:cs typeface="Calibri" pitchFamily="34" charset="0"/>
              </a:rPr>
              <a:t>atas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Hayam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Wuruk</a:t>
            </a:r>
            <a:r>
              <a:rPr lang="en-US" sz="2400" dirty="0" smtClean="0">
                <a:cs typeface="Calibri" pitchFamily="34" charset="0"/>
              </a:rPr>
              <a:t>?</a:t>
            </a:r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67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3A.3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Harian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53339" name="Object 9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657859162"/>
              </p:ext>
            </p:extLst>
          </p:nvPr>
        </p:nvGraphicFramePr>
        <p:xfrm>
          <a:off x="1331640" y="1502728"/>
          <a:ext cx="7200800" cy="4898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7" name="Worksheet" r:id="rId4" imgW="8515481" imgH="6978620" progId="Excel.Sheet.12">
                  <p:embed/>
                </p:oleObj>
              </mc:Choice>
              <mc:Fallback>
                <p:oleObj name="Worksheet" r:id="rId4" imgW="8515481" imgH="6978620" progId="Excel.Sheet.12">
                  <p:embed/>
                  <p:pic>
                    <p:nvPicPr>
                      <p:cNvPr id="0" name="Picture 9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502728"/>
                        <a:ext cx="7200800" cy="489807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410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Karyawati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633736"/>
            <a:ext cx="8077200" cy="1219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suami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berstatus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memiliki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karyawati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tidak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berhak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pengurangan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elemen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PTKP “Status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Kawin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”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sebesar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Rp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id-ID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3.000.000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,00.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191000" y="3068960"/>
            <a:ext cx="762000" cy="1076672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9552" y="4370040"/>
            <a:ext cx="8077200" cy="18672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suami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berstatus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tidak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berpenghasilan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karyawati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berhak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pengurangan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elemen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PTKP “Status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Kawin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”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sebesar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Rp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id-ID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3.000.000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,00.</a:t>
            </a:r>
          </a:p>
          <a:p>
            <a:pPr algn="ctr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Syarat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harus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dipenuhi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adalah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keberadaan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surat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keterangan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dari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pemerintah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daerah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setempat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minimal di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tingkat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kecamatan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3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3A.4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Karyawati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2132856"/>
            <a:ext cx="8501122" cy="237626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Tribhuwanatunggadewi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adalah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seorang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karyawati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dengan</a:t>
            </a:r>
            <a:r>
              <a:rPr lang="en-US" sz="2400" dirty="0">
                <a:cs typeface="Calibri" pitchFamily="34" charset="0"/>
              </a:rPr>
              <a:t> status </a:t>
            </a:r>
            <a:r>
              <a:rPr lang="en-US" sz="2400" dirty="0" err="1">
                <a:cs typeface="Calibri" pitchFamily="34" charset="0"/>
              </a:rPr>
              <a:t>menikah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tunggal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Dia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bekerja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di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i="1" dirty="0" smtClean="0">
                <a:cs typeface="Calibri" pitchFamily="34" charset="0"/>
              </a:rPr>
              <a:t>retail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dengan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gaji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sebulan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4.500.000,00 </a:t>
            </a:r>
            <a:r>
              <a:rPr lang="en-US" sz="2400" dirty="0" err="1">
                <a:cs typeface="Calibri" pitchFamily="34" charset="0"/>
              </a:rPr>
              <a:t>dan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membayar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iuran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pensiun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sebesar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65.000,00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Berdasarkan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surat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keterangan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kecamatan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tempatnya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berdomisili</a:t>
            </a:r>
            <a:r>
              <a:rPr lang="en-US" sz="2400" dirty="0">
                <a:cs typeface="Calibri" pitchFamily="34" charset="0"/>
              </a:rPr>
              <a:t> yang </a:t>
            </a:r>
            <a:r>
              <a:rPr lang="en-US" sz="2400" dirty="0" err="1">
                <a:cs typeface="Calibri" pitchFamily="34" charset="0"/>
              </a:rPr>
              <a:t>diserahkan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kepada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pemberi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kerja</a:t>
            </a:r>
            <a:r>
              <a:rPr lang="en-US" sz="2400" dirty="0">
                <a:cs typeface="Calibri" pitchFamily="34" charset="0"/>
              </a:rPr>
              <a:t>, </a:t>
            </a:r>
            <a:r>
              <a:rPr lang="en-US" sz="2400" dirty="0" err="1">
                <a:cs typeface="Calibri" pitchFamily="34" charset="0"/>
              </a:rPr>
              <a:t>diketahui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bahwa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suaminya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tidak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memiliki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penghasilan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apapun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>
                <a:cs typeface="Calibri" pitchFamily="34" charset="0"/>
              </a:rPr>
              <a:t>Bagaimanakah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penghitungan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PPh</a:t>
            </a:r>
            <a:r>
              <a:rPr lang="en-US" sz="2400" dirty="0">
                <a:cs typeface="Calibri" pitchFamily="34" charset="0"/>
              </a:rPr>
              <a:t> 21 </a:t>
            </a:r>
            <a:r>
              <a:rPr lang="en-US" sz="2400" dirty="0" err="1">
                <a:cs typeface="Calibri" pitchFamily="34" charset="0"/>
              </a:rPr>
              <a:t>atas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Tribhuwanatunggadewi</a:t>
            </a:r>
            <a:r>
              <a:rPr lang="en-US" sz="2400" dirty="0" smtClean="0">
                <a:cs typeface="Calibri" pitchFamily="34" charset="0"/>
              </a:rPr>
              <a:t>?</a:t>
            </a:r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54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3A.4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Karyawati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id-ID" sz="2400" dirty="0" smtClean="0">
              <a:cs typeface="Calibri" pitchFamily="34" charset="0"/>
            </a:endParaRPr>
          </a:p>
          <a:p>
            <a:pPr algn="just"/>
            <a:r>
              <a:rPr lang="en-US" sz="2400" dirty="0" err="1" smtClean="0">
                <a:cs typeface="Calibri" pitchFamily="34" charset="0"/>
              </a:rPr>
              <a:t>Jika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suami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Tribhuwanatunggadewi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pekerjaan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maka</a:t>
            </a:r>
            <a:r>
              <a:rPr lang="en-US" sz="2400" dirty="0" smtClean="0">
                <a:cs typeface="Calibri" pitchFamily="34" charset="0"/>
              </a:rPr>
              <a:t> PTKP yang </a:t>
            </a:r>
            <a:r>
              <a:rPr lang="en-US" sz="2400" dirty="0" err="1" smtClean="0">
                <a:cs typeface="Calibri" pitchFamily="34" charset="0"/>
              </a:rPr>
              <a:t>diberikan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kepadanya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hanya</a:t>
            </a:r>
            <a:r>
              <a:rPr lang="en-US" sz="2400" dirty="0" smtClean="0">
                <a:cs typeface="Calibri" pitchFamily="34" charset="0"/>
              </a:rPr>
              <a:t> PTKP WP </a:t>
            </a:r>
            <a:r>
              <a:rPr lang="en-US" sz="2400" dirty="0" err="1" smtClean="0">
                <a:cs typeface="Calibri" pitchFamily="34" charset="0"/>
              </a:rPr>
              <a:t>sendiri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36.000.000</a:t>
            </a:r>
            <a:r>
              <a:rPr lang="en-US" sz="2400" dirty="0" smtClean="0">
                <a:cs typeface="Calibri" pitchFamily="34" charset="0"/>
              </a:rPr>
              <a:t>,00.</a:t>
            </a:r>
          </a:p>
        </p:txBody>
      </p:sp>
      <p:graphicFrame>
        <p:nvGraphicFramePr>
          <p:cNvPr id="11434" name="Object 17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578991337"/>
              </p:ext>
            </p:extLst>
          </p:nvPr>
        </p:nvGraphicFramePr>
        <p:xfrm>
          <a:off x="1187624" y="1787482"/>
          <a:ext cx="7362854" cy="4022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2" name="Worksheet" r:id="rId4" imgW="6603860" imgH="4387910" progId="Excel.Sheet.12">
                  <p:embed/>
                </p:oleObj>
              </mc:Choice>
              <mc:Fallback>
                <p:oleObj name="Worksheet" r:id="rId4" imgW="6603860" imgH="4387910" progId="Excel.Sheet.12">
                  <p:embed/>
                  <p:pic>
                    <p:nvPicPr>
                      <p:cNvPr id="0" name="Picture 17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787482"/>
                        <a:ext cx="7362854" cy="402247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577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3A.5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Tunjangan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772816"/>
            <a:ext cx="8501122" cy="316835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Mahendradatta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selama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tahun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2015 </a:t>
            </a:r>
            <a:r>
              <a:rPr lang="en-US" sz="2400" dirty="0" err="1">
                <a:cs typeface="Calibri" pitchFamily="34" charset="0"/>
              </a:rPr>
              <a:t>bekerja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pada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memperoleh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gaji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sebulan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4.000.000,00 </a:t>
            </a:r>
            <a:r>
              <a:rPr lang="en-US" sz="2400" dirty="0" err="1">
                <a:cs typeface="Calibri" pitchFamily="34" charset="0"/>
              </a:rPr>
              <a:t>dan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membayar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iuran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pensiun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sebesar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145.000,00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Mahendradatta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telah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menikah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memiliki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anak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Sepanjang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Mahendradatta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berhasil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menunjukkan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kinerja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setara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pegawai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lebih</a:t>
            </a:r>
            <a:r>
              <a:rPr lang="en-US" sz="2400" dirty="0" smtClean="0">
                <a:cs typeface="Calibri" pitchFamily="34" charset="0"/>
              </a:rPr>
              <a:t> senior di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pertamanya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bekerja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prestasinya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memutuskan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memberikan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lain </a:t>
            </a:r>
            <a:r>
              <a:rPr lang="en-US" sz="2400" dirty="0" err="1" smtClean="0">
                <a:cs typeface="Calibri" pitchFamily="34" charset="0"/>
              </a:rPr>
              <a:t>kepada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Mahendradatta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berupa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tunjangan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22.500,00 per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mulai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2015. </a:t>
            </a:r>
            <a:r>
              <a:rPr lang="en-US" sz="2400" dirty="0" err="1">
                <a:cs typeface="Calibri" pitchFamily="34" charset="0"/>
              </a:rPr>
              <a:t>Bagaimanakah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penghitungan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PPh</a:t>
            </a:r>
            <a:r>
              <a:rPr lang="en-US" sz="2400" dirty="0">
                <a:cs typeface="Calibri" pitchFamily="34" charset="0"/>
              </a:rPr>
              <a:t> 21 </a:t>
            </a:r>
            <a:r>
              <a:rPr lang="en-US" sz="2400" dirty="0" err="1">
                <a:cs typeface="Calibri" pitchFamily="34" charset="0"/>
              </a:rPr>
              <a:t>atas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Mahendradatta</a:t>
            </a:r>
            <a:r>
              <a:rPr lang="en-US" sz="2400" dirty="0" smtClean="0">
                <a:cs typeface="Calibri" pitchFamily="34" charset="0"/>
              </a:rPr>
              <a:t> di 2015?</a:t>
            </a:r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31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3A.5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Tunjangan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>
              <a:tabLst>
                <a:tab pos="2052638" algn="l"/>
              </a:tabLst>
            </a:pPr>
            <a:r>
              <a:rPr lang="en-US" sz="2000" dirty="0" err="1" smtClean="0">
                <a:cs typeface="Calibri" pitchFamily="34" charset="0"/>
              </a:rPr>
              <a:t>Atas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selisih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antara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beban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pajak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dengan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tunjangan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pajak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sebesar</a:t>
            </a:r>
            <a:r>
              <a:rPr lang="en-US" sz="2000" dirty="0" smtClean="0">
                <a:cs typeface="Calibri" pitchFamily="34" charset="0"/>
              </a:rPr>
              <a:t> 8</a:t>
            </a:r>
            <a:r>
              <a:rPr lang="id-ID" sz="2000" dirty="0" smtClean="0">
                <a:cs typeface="Calibri" pitchFamily="34" charset="0"/>
              </a:rPr>
              <a:t>.819</a:t>
            </a:r>
            <a:r>
              <a:rPr lang="en-US" sz="2000" dirty="0" smtClean="0">
                <a:cs typeface="Calibri" pitchFamily="34" charset="0"/>
              </a:rPr>
              <a:t>, </a:t>
            </a:r>
            <a:r>
              <a:rPr lang="en-US" sz="2000" dirty="0" err="1" smtClean="0">
                <a:cs typeface="Calibri" pitchFamily="34" charset="0"/>
              </a:rPr>
              <a:t>pembayarannya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dapat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ditanggung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oleh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Mahendradatta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atau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perusahaan</a:t>
            </a:r>
            <a:r>
              <a:rPr lang="en-US" sz="2000" dirty="0" smtClean="0">
                <a:cs typeface="Calibri" pitchFamily="34" charset="0"/>
              </a:rPr>
              <a:t>. </a:t>
            </a:r>
            <a:r>
              <a:rPr lang="en-US" sz="2000" dirty="0" err="1" smtClean="0">
                <a:cs typeface="Calibri" pitchFamily="34" charset="0"/>
              </a:rPr>
              <a:t>Jika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pembayarannya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ditanggung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perusahaan</a:t>
            </a:r>
            <a:r>
              <a:rPr lang="en-US" sz="2000" dirty="0" smtClean="0">
                <a:cs typeface="Calibri" pitchFamily="34" charset="0"/>
              </a:rPr>
              <a:t>, </a:t>
            </a:r>
            <a:r>
              <a:rPr lang="en-US" sz="2000" dirty="0" err="1" smtClean="0">
                <a:cs typeface="Calibri" pitchFamily="34" charset="0"/>
              </a:rPr>
              <a:t>maka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pembayaran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tersebut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termasuk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i="1" dirty="0" smtClean="0">
                <a:cs typeface="Calibri" pitchFamily="34" charset="0"/>
              </a:rPr>
              <a:t>non deductible expense</a:t>
            </a:r>
            <a:r>
              <a:rPr lang="en-US" sz="2000" dirty="0" smtClean="0">
                <a:cs typeface="Calibri" pitchFamily="34" charset="0"/>
              </a:rPr>
              <a:t>.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05447657"/>
              </p:ext>
            </p:extLst>
          </p:nvPr>
        </p:nvGraphicFramePr>
        <p:xfrm>
          <a:off x="1622053" y="1544639"/>
          <a:ext cx="6334323" cy="3972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31" name="Worksheet" r:id="rId4" imgW="10052094" imgH="6769249" progId="Excel.Sheet.12">
                  <p:embed/>
                </p:oleObj>
              </mc:Choice>
              <mc:Fallback>
                <p:oleObj name="Worksheet" r:id="rId4" imgW="10052094" imgH="6769249" progId="Excel.Sheet.12">
                  <p:embed/>
                  <p:pic>
                    <p:nvPicPr>
                      <p:cNvPr id="0" name="Picture 4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053" y="1544639"/>
                        <a:ext cx="6334323" cy="397259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877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3A.6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Rapel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2204864"/>
            <a:ext cx="8501122" cy="216024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Kertarajasa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sebagaimana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dideskripsikan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dalam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ilustrasi</a:t>
            </a:r>
            <a:r>
              <a:rPr lang="en-US" sz="2400" dirty="0" smtClean="0">
                <a:cs typeface="Calibri" pitchFamily="34" charset="0"/>
              </a:rPr>
              <a:t> 3A.1, </a:t>
            </a:r>
            <a:r>
              <a:rPr lang="en-US" sz="2400" dirty="0" err="1" smtClean="0">
                <a:cs typeface="Calibri" pitchFamily="34" charset="0"/>
              </a:rPr>
              <a:t>menerima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kenaikan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September 2015, </a:t>
            </a:r>
            <a:r>
              <a:rPr lang="en-US" sz="2400" dirty="0" err="1" smtClean="0">
                <a:cs typeface="Calibri" pitchFamily="34" charset="0"/>
              </a:rPr>
              <a:t>sehingga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pokoknya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menjadi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6.500.000,00. </a:t>
            </a:r>
            <a:r>
              <a:rPr lang="en-US" sz="2400" dirty="0" err="1" smtClean="0">
                <a:cs typeface="Calibri" pitchFamily="34" charset="0"/>
              </a:rPr>
              <a:t>Kenaikan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berlaku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surut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sejak</a:t>
            </a:r>
            <a:r>
              <a:rPr lang="en-US" sz="2400" dirty="0" smtClean="0">
                <a:cs typeface="Calibri" pitchFamily="34" charset="0"/>
              </a:rPr>
              <a:t> 1 </a:t>
            </a:r>
            <a:r>
              <a:rPr lang="en-US" sz="2400" dirty="0" err="1" smtClean="0">
                <a:cs typeface="Calibri" pitchFamily="34" charset="0"/>
              </a:rPr>
              <a:t>Januari</a:t>
            </a:r>
            <a:r>
              <a:rPr lang="en-US" sz="2400" dirty="0" smtClean="0">
                <a:cs typeface="Calibri" pitchFamily="34" charset="0"/>
              </a:rPr>
              <a:t> 2015 </a:t>
            </a:r>
            <a:r>
              <a:rPr lang="en-US" sz="2400" dirty="0" err="1" smtClean="0">
                <a:cs typeface="Calibri" pitchFamily="34" charset="0"/>
              </a:rPr>
              <a:t>sehingga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Kertarajasa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rapel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sejumlah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8.000.000,00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kekurangan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periode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Januari</a:t>
            </a:r>
            <a:r>
              <a:rPr lang="en-US" sz="2400" dirty="0" smtClean="0">
                <a:cs typeface="Calibri" pitchFamily="34" charset="0"/>
              </a:rPr>
              <a:t> – </a:t>
            </a:r>
            <a:r>
              <a:rPr lang="en-US" sz="2400" dirty="0" err="1" smtClean="0">
                <a:cs typeface="Calibri" pitchFamily="34" charset="0"/>
              </a:rPr>
              <a:t>Agustus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Berapakah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beban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yang </a:t>
            </a:r>
            <a:r>
              <a:rPr lang="en-US" sz="2400" dirty="0" err="1" smtClean="0">
                <a:cs typeface="Calibri" pitchFamily="34" charset="0"/>
              </a:rPr>
              <a:t>dikenakan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rapel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Kertarajasa</a:t>
            </a:r>
            <a:r>
              <a:rPr lang="en-US" sz="2400" dirty="0" smtClean="0">
                <a:cs typeface="Calibri" pitchFamily="34" charset="0"/>
              </a:rPr>
              <a:t>?</a:t>
            </a:r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69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3A.7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Uang</a:t>
            </a:r>
            <a:r>
              <a:rPr lang="en-US" dirty="0"/>
              <a:t> </a:t>
            </a:r>
            <a:r>
              <a:rPr lang="en-US" dirty="0" err="1"/>
              <a:t>Rapel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34003464"/>
              </p:ext>
            </p:extLst>
          </p:nvPr>
        </p:nvGraphicFramePr>
        <p:xfrm>
          <a:off x="1331640" y="1556792"/>
          <a:ext cx="7351742" cy="4896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5" name="Worksheet" r:id="rId4" imgW="9258353" imgH="7670875" progId="Excel.Sheet.12">
                  <p:embed/>
                </p:oleObj>
              </mc:Choice>
              <mc:Fallback>
                <p:oleObj name="Worksheet" r:id="rId4" imgW="9258353" imgH="7670875" progId="Excel.Sheet.12">
                  <p:embed/>
                  <p:pic>
                    <p:nvPicPr>
                      <p:cNvPr id="0" name="Picture 14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556792"/>
                        <a:ext cx="7351742" cy="489654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608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Imbalan</a:t>
            </a:r>
            <a:r>
              <a:rPr lang="en-US" dirty="0" smtClean="0"/>
              <a:t> </a:t>
            </a:r>
            <a:r>
              <a:rPr lang="en-US" dirty="0" err="1" smtClean="0"/>
              <a:t>Tahunan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3950744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4282" y="1340768"/>
            <a:ext cx="8715436" cy="50405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/>
            <a:endParaRPr lang="en-US" sz="2800" dirty="0" smtClean="0">
              <a:solidFill>
                <a:schemeClr val="tx1"/>
              </a:solidFill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Teknis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Imbalan</a:t>
            </a:r>
            <a:r>
              <a:rPr lang="en-US" dirty="0" smtClean="0"/>
              <a:t> </a:t>
            </a:r>
            <a:r>
              <a:rPr lang="en-US" dirty="0" err="1" smtClean="0"/>
              <a:t>Tahunan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40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6074281"/>
              </p:ext>
            </p:extLst>
          </p:nvPr>
        </p:nvGraphicFramePr>
        <p:xfrm>
          <a:off x="1874367" y="1408780"/>
          <a:ext cx="5361930" cy="4894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6" name="Worksheet" r:id="rId4" imgW="8524959" imgH="7781857" progId="Excel.Sheet.12">
                  <p:embed/>
                </p:oleObj>
              </mc:Choice>
              <mc:Fallback>
                <p:oleObj name="Worksheet" r:id="rId4" imgW="8524959" imgH="7781857" progId="Excel.Sheet.12">
                  <p:embed/>
                  <p:pic>
                    <p:nvPicPr>
                      <p:cNvPr id="0" name="Picture 4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4367" y="1408780"/>
                        <a:ext cx="5361930" cy="48945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777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3A.8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Imbalan</a:t>
            </a:r>
            <a:r>
              <a:rPr lang="en-US" dirty="0" smtClean="0"/>
              <a:t> </a:t>
            </a:r>
            <a:r>
              <a:rPr lang="en-US" dirty="0" err="1" smtClean="0"/>
              <a:t>Tahunan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628800"/>
            <a:ext cx="8501122" cy="345638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Ken </a:t>
            </a:r>
            <a:r>
              <a:rPr lang="en-US" sz="2400" dirty="0" err="1" smtClean="0">
                <a:cs typeface="Calibri" pitchFamily="34" charset="0"/>
              </a:rPr>
              <a:t>Arok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adalah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pegawai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i="1" dirty="0" smtClean="0">
                <a:cs typeface="Calibri" pitchFamily="34" charset="0"/>
              </a:rPr>
              <a:t>leasing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>
                <a:cs typeface="Calibri" pitchFamily="34" charset="0"/>
              </a:rPr>
              <a:t>menikah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anak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memperoleh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gaji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sebulan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4.500.000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smtClean="0">
                <a:cs typeface="Calibri" pitchFamily="34" charset="0"/>
              </a:rPr>
              <a:t>Perusahaan </a:t>
            </a:r>
            <a:r>
              <a:rPr lang="en-US" sz="2400" dirty="0" err="1">
                <a:cs typeface="Calibri" pitchFamily="34" charset="0"/>
              </a:rPr>
              <a:t>mengikuti</a:t>
            </a:r>
            <a:r>
              <a:rPr lang="en-US" sz="2400" dirty="0">
                <a:cs typeface="Calibri" pitchFamily="34" charset="0"/>
              </a:rPr>
              <a:t> program </a:t>
            </a:r>
            <a:r>
              <a:rPr lang="en-US" sz="2400" dirty="0" err="1" smtClean="0">
                <a:cs typeface="Calibri" pitchFamily="34" charset="0"/>
              </a:rPr>
              <a:t>Jamsostek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Iuran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sehingga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harus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membayar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premi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meliputi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Jaminan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Kecelakaan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Kerja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Jaminan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Kematian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Jaminan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Tua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i</a:t>
            </a:r>
            <a:r>
              <a:rPr lang="en-US" sz="2400" dirty="0" err="1" smtClean="0">
                <a:cs typeface="Calibri" pitchFamily="34" charset="0"/>
              </a:rPr>
              <a:t>uran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</a:t>
            </a:r>
            <a:r>
              <a:rPr lang="en-US" sz="2400" dirty="0" err="1" smtClean="0">
                <a:cs typeface="Calibri" pitchFamily="34" charset="0"/>
              </a:rPr>
              <a:t>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jumlah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masing-masing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0.5%, 0.3%,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3.7% </a:t>
            </a:r>
            <a:r>
              <a:rPr lang="en-US" sz="2400" dirty="0" err="1">
                <a:cs typeface="Calibri" pitchFamily="34" charset="0"/>
              </a:rPr>
              <a:t>dari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serta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82.500,00 per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. Ken </a:t>
            </a:r>
            <a:r>
              <a:rPr lang="en-US" sz="2400" dirty="0" err="1" smtClean="0">
                <a:cs typeface="Calibri" pitchFamily="34" charset="0"/>
              </a:rPr>
              <a:t>Arok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sendiri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membayar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iuran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65.000,00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JHT </a:t>
            </a:r>
            <a:r>
              <a:rPr lang="en-US" sz="2400" dirty="0" err="1">
                <a:cs typeface="Calibri" pitchFamily="34" charset="0"/>
              </a:rPr>
              <a:t>sebesar</a:t>
            </a:r>
            <a:r>
              <a:rPr lang="en-US" sz="2400" dirty="0">
                <a:cs typeface="Calibri" pitchFamily="34" charset="0"/>
              </a:rPr>
              <a:t> 2% </a:t>
            </a:r>
            <a:r>
              <a:rPr lang="en-US" sz="2400" dirty="0" err="1">
                <a:cs typeface="Calibri" pitchFamily="34" charset="0"/>
              </a:rPr>
              <a:t>dari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gaji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tiap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Mengingat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dua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raya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keagamaan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tiba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berdekatan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berjalan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memberikan</a:t>
            </a:r>
            <a:r>
              <a:rPr lang="en-US" sz="2400" dirty="0" smtClean="0">
                <a:cs typeface="Calibri" pitchFamily="34" charset="0"/>
              </a:rPr>
              <a:t> THR </a:t>
            </a:r>
            <a:r>
              <a:rPr lang="en-US" sz="2400" dirty="0" err="1" smtClean="0">
                <a:cs typeface="Calibri" pitchFamily="34" charset="0"/>
              </a:rPr>
              <a:t>lebih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tinggi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biasanya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yakni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5.500.000,00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setiap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pegawai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Berapakah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beban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PPh</a:t>
            </a:r>
            <a:r>
              <a:rPr lang="en-US" sz="2400" dirty="0">
                <a:cs typeface="Calibri" pitchFamily="34" charset="0"/>
              </a:rPr>
              <a:t> 21 yang </a:t>
            </a:r>
            <a:r>
              <a:rPr lang="en-US" sz="2400" dirty="0" err="1">
                <a:cs typeface="Calibri" pitchFamily="34" charset="0"/>
              </a:rPr>
              <a:t>dikenakan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atas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THR Ken </a:t>
            </a:r>
            <a:r>
              <a:rPr lang="en-US" sz="2400" dirty="0" err="1" smtClean="0">
                <a:cs typeface="Calibri" pitchFamily="34" charset="0"/>
              </a:rPr>
              <a:t>Arok</a:t>
            </a:r>
            <a:r>
              <a:rPr lang="en-US" sz="2400" dirty="0" smtClean="0">
                <a:cs typeface="Calibri" pitchFamily="34" charset="0"/>
              </a:rPr>
              <a:t>?</a:t>
            </a:r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3A.8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Tahunan</a:t>
            </a:r>
            <a:r>
              <a:rPr lang="en-US" dirty="0" smtClean="0"/>
              <a:t>):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82839134"/>
              </p:ext>
            </p:extLst>
          </p:nvPr>
        </p:nvGraphicFramePr>
        <p:xfrm>
          <a:off x="1262875" y="1521729"/>
          <a:ext cx="7341573" cy="4879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6" name="Worksheet" r:id="rId4" imgW="11258681" imgH="7670875" progId="Excel.Sheet.12">
                  <p:embed/>
                </p:oleObj>
              </mc:Choice>
              <mc:Fallback>
                <p:oleObj name="Worksheet" r:id="rId4" imgW="11258681" imgH="7670875" progId="Excel.Sheet.12">
                  <p:embed/>
                  <p:pic>
                    <p:nvPicPr>
                      <p:cNvPr id="0" name="Picture 12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2875" y="1521729"/>
                        <a:ext cx="7341573" cy="487907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106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Ilustrasi</a:t>
            </a:r>
            <a:r>
              <a:rPr lang="en-US" sz="2800" dirty="0"/>
              <a:t> </a:t>
            </a:r>
            <a:r>
              <a:rPr lang="en-US" sz="2800" dirty="0" smtClean="0"/>
              <a:t>3A.8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(</a:t>
            </a:r>
            <a:r>
              <a:rPr lang="en-US" sz="2800" dirty="0" err="1"/>
              <a:t>Imbalan</a:t>
            </a:r>
            <a:r>
              <a:rPr lang="en-US" sz="2800" dirty="0"/>
              <a:t> </a:t>
            </a:r>
            <a:r>
              <a:rPr lang="en-US" sz="2800" dirty="0" err="1"/>
              <a:t>Tahunan</a:t>
            </a:r>
            <a:r>
              <a:rPr lang="en-US" sz="2800" dirty="0"/>
              <a:t>): </a:t>
            </a:r>
            <a:r>
              <a:rPr lang="en-US" sz="2800" dirty="0" err="1"/>
              <a:t>Penghitungan</a:t>
            </a:r>
            <a:r>
              <a:rPr lang="en-US" sz="2800" dirty="0"/>
              <a:t> </a:t>
            </a:r>
            <a:r>
              <a:rPr lang="en-US" sz="2800" dirty="0" err="1"/>
              <a:t>PPh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 smtClean="0"/>
              <a:t>Gaji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THR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674881504"/>
              </p:ext>
            </p:extLst>
          </p:nvPr>
        </p:nvGraphicFramePr>
        <p:xfrm>
          <a:off x="1355725" y="1466850"/>
          <a:ext cx="7431117" cy="5105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94" name="Worksheet" r:id="rId4" imgW="11258681" imgH="8572500" progId="Excel.Sheet.12">
                  <p:embed/>
                </p:oleObj>
              </mc:Choice>
              <mc:Fallback>
                <p:oleObj name="Worksheet" r:id="rId4" imgW="11258681" imgH="8572500" progId="Excel.Sheet.12">
                  <p:embed/>
                  <p:pic>
                    <p:nvPicPr>
                      <p:cNvPr id="0" name="Picture 14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5725" y="1466850"/>
                        <a:ext cx="7431117" cy="510542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005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3A.8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Tahunan</a:t>
            </a:r>
            <a:r>
              <a:rPr lang="en-US" dirty="0"/>
              <a:t>): </a:t>
            </a:r>
            <a:r>
              <a:rPr lang="en-US" dirty="0" err="1"/>
              <a:t>Penghitungan</a:t>
            </a:r>
            <a:r>
              <a:rPr lang="en-US" dirty="0"/>
              <a:t>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smtClean="0"/>
              <a:t>THR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9350" y="2564904"/>
            <a:ext cx="8501122" cy="144016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800" dirty="0" err="1" smtClean="0">
                <a:cs typeface="Calibri" pitchFamily="34" charset="0"/>
              </a:rPr>
              <a:t>Pajak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a</a:t>
            </a:r>
            <a:r>
              <a:rPr lang="en-US" sz="2800" dirty="0" err="1" smtClean="0">
                <a:cs typeface="Calibri" pitchFamily="34" charset="0"/>
              </a:rPr>
              <a:t>tas</a:t>
            </a:r>
            <a:r>
              <a:rPr lang="en-US" sz="2800" dirty="0" smtClean="0">
                <a:cs typeface="Calibri" pitchFamily="34" charset="0"/>
              </a:rPr>
              <a:t> THR	= </a:t>
            </a:r>
            <a:r>
              <a:rPr lang="en-US" sz="2800" dirty="0" err="1" smtClean="0">
                <a:cs typeface="Calibri" pitchFamily="34" charset="0"/>
              </a:rPr>
              <a:t>Pajak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atas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gaji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dan</a:t>
            </a:r>
            <a:r>
              <a:rPr lang="en-US" sz="2800" dirty="0" smtClean="0">
                <a:cs typeface="Calibri" pitchFamily="34" charset="0"/>
              </a:rPr>
              <a:t> THR	- </a:t>
            </a:r>
            <a:r>
              <a:rPr lang="en-US" sz="2800" dirty="0" err="1" smtClean="0">
                <a:cs typeface="Calibri" pitchFamily="34" charset="0"/>
              </a:rPr>
              <a:t>Pajak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atas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gaji</a:t>
            </a:r>
            <a:endParaRPr lang="en-US" sz="2800" dirty="0" smtClean="0">
              <a:cs typeface="Calibri" pitchFamily="34" charset="0"/>
            </a:endParaRPr>
          </a:p>
          <a:p>
            <a:pPr algn="just"/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smtClean="0">
                <a:cs typeface="Calibri" pitchFamily="34" charset="0"/>
              </a:rPr>
              <a:t>	= </a:t>
            </a:r>
            <a:r>
              <a:rPr lang="id-ID" sz="2800" dirty="0" smtClean="0">
                <a:cs typeface="Calibri" pitchFamily="34" charset="0"/>
              </a:rPr>
              <a:t>6</a:t>
            </a:r>
            <a:r>
              <a:rPr lang="en-US" sz="2800" dirty="0" smtClean="0">
                <a:cs typeface="Calibri" pitchFamily="34" charset="0"/>
              </a:rPr>
              <a:t>53.770			- 392.520</a:t>
            </a:r>
          </a:p>
          <a:p>
            <a:pPr algn="just"/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smtClean="0">
                <a:cs typeface="Calibri" pitchFamily="34" charset="0"/>
              </a:rPr>
              <a:t>	= </a:t>
            </a:r>
            <a:r>
              <a:rPr lang="en-US" sz="2800" dirty="0" err="1" smtClean="0">
                <a:cs typeface="Calibri" pitchFamily="34" charset="0"/>
              </a:rPr>
              <a:t>Rp</a:t>
            </a:r>
            <a:r>
              <a:rPr lang="en-US" sz="2800" dirty="0" smtClean="0">
                <a:cs typeface="Calibri" pitchFamily="34" charset="0"/>
              </a:rPr>
              <a:t> 261.250,00</a:t>
            </a:r>
          </a:p>
        </p:txBody>
      </p:sp>
      <p:pic>
        <p:nvPicPr>
          <p:cNvPr id="5" name="Picture 4" descr="officeca_430x33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7257" y="4572000"/>
            <a:ext cx="2184863" cy="171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24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3A.11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Natura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772816"/>
            <a:ext cx="8501122" cy="316835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Udayana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sebagai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pegawai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administratif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unit </a:t>
            </a:r>
            <a:r>
              <a:rPr lang="en-US" sz="2400" dirty="0" err="1" smtClean="0">
                <a:cs typeface="Calibri" pitchFamily="34" charset="0"/>
              </a:rPr>
              <a:t>perwakilan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dagang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negara</a:t>
            </a:r>
            <a:r>
              <a:rPr lang="en-US" sz="2400" dirty="0" smtClean="0">
                <a:cs typeface="Calibri" pitchFamily="34" charset="0"/>
              </a:rPr>
              <a:t> lain yang </a:t>
            </a:r>
            <a:r>
              <a:rPr lang="en-US" sz="2400" dirty="0" err="1" smtClean="0">
                <a:cs typeface="Calibri" pitchFamily="34" charset="0"/>
              </a:rPr>
              <a:t>berdasar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ketentuan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Menkeu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diperbolehkan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menggunakan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norma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khusus</a:t>
            </a:r>
            <a:r>
              <a:rPr lang="en-US" sz="2400" dirty="0" smtClean="0">
                <a:cs typeface="Calibri" pitchFamily="34" charset="0"/>
              </a:rPr>
              <a:t> (</a:t>
            </a:r>
            <a:r>
              <a:rPr lang="en-US" sz="2400" i="1" dirty="0" smtClean="0">
                <a:cs typeface="Calibri" pitchFamily="34" charset="0"/>
              </a:rPr>
              <a:t>deemed </a:t>
            </a:r>
            <a:r>
              <a:rPr lang="en-US" sz="2400" dirty="0" smtClean="0">
                <a:cs typeface="Calibri" pitchFamily="34" charset="0"/>
              </a:rPr>
              <a:t>profit) </a:t>
            </a:r>
            <a:r>
              <a:rPr lang="en-US" sz="2400" dirty="0" err="1" smtClean="0">
                <a:cs typeface="Calibri" pitchFamily="34" charset="0"/>
              </a:rPr>
              <a:t>dalam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kegiatan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perpajakannya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Udayana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memperoleh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gaji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sebulan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4.300.000,00 </a:t>
            </a:r>
            <a:r>
              <a:rPr lang="en-US" sz="2400" dirty="0" err="1">
                <a:cs typeface="Calibri" pitchFamily="34" charset="0"/>
              </a:rPr>
              <a:t>dan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pembayaran</a:t>
            </a:r>
            <a:r>
              <a:rPr lang="en-US" sz="2400" dirty="0" smtClean="0">
                <a:cs typeface="Calibri" pitchFamily="34" charset="0"/>
              </a:rPr>
              <a:t> lain </a:t>
            </a:r>
            <a:r>
              <a:rPr lang="en-US" sz="2400" dirty="0" err="1" smtClean="0">
                <a:cs typeface="Calibri" pitchFamily="34" charset="0"/>
              </a:rPr>
              <a:t>dalam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bentuk</a:t>
            </a:r>
            <a:r>
              <a:rPr lang="en-US" sz="2400" dirty="0" smtClean="0">
                <a:cs typeface="Calibri" pitchFamily="34" charset="0"/>
              </a:rPr>
              <a:t> 20 kg </a:t>
            </a:r>
            <a:r>
              <a:rPr lang="en-US" sz="2400" dirty="0" err="1" smtClean="0">
                <a:cs typeface="Calibri" pitchFamily="34" charset="0"/>
              </a:rPr>
              <a:t>sagu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5 kg </a:t>
            </a:r>
            <a:r>
              <a:rPr lang="en-US" sz="2400" dirty="0" err="1" smtClean="0">
                <a:cs typeface="Calibri" pitchFamily="34" charset="0"/>
              </a:rPr>
              <a:t>gula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setiap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bulannya</a:t>
            </a:r>
            <a:r>
              <a:rPr lang="en-US" sz="2400" dirty="0" smtClean="0">
                <a:cs typeface="Calibri" pitchFamily="34" charset="0"/>
              </a:rPr>
              <a:t>. Di </a:t>
            </a:r>
            <a:r>
              <a:rPr lang="en-US" sz="2400" dirty="0" err="1" smtClean="0">
                <a:cs typeface="Calibri" pitchFamily="34" charset="0"/>
              </a:rPr>
              <a:t>daerah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tempat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tinggalnya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kedua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komoditas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 rata – rata </a:t>
            </a:r>
            <a:r>
              <a:rPr lang="en-US" sz="2400" dirty="0" err="1" smtClean="0">
                <a:cs typeface="Calibri" pitchFamily="34" charset="0"/>
              </a:rPr>
              <a:t>dihargai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masing</a:t>
            </a:r>
            <a:r>
              <a:rPr lang="en-US" sz="2400" dirty="0" smtClean="0">
                <a:cs typeface="Calibri" pitchFamily="34" charset="0"/>
              </a:rPr>
              <a:t> – </a:t>
            </a:r>
            <a:r>
              <a:rPr lang="en-US" sz="2400" dirty="0" err="1" smtClean="0">
                <a:cs typeface="Calibri" pitchFamily="34" charset="0"/>
              </a:rPr>
              <a:t>masing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7.500,00 per kg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12.500,00 per kg. </a:t>
            </a:r>
            <a:r>
              <a:rPr lang="en-US" sz="2400" dirty="0" err="1" smtClean="0">
                <a:cs typeface="Calibri" pitchFamily="34" charset="0"/>
              </a:rPr>
              <a:t>Jika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Udayana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telah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menikah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namun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belum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penghitungan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PPh</a:t>
            </a:r>
            <a:r>
              <a:rPr lang="en-US" sz="2400" dirty="0">
                <a:cs typeface="Calibri" pitchFamily="34" charset="0"/>
              </a:rPr>
              <a:t> 21 </a:t>
            </a:r>
            <a:r>
              <a:rPr lang="en-US" sz="2400" dirty="0" err="1">
                <a:cs typeface="Calibri" pitchFamily="34" charset="0"/>
              </a:rPr>
              <a:t>atas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penghasilannya</a:t>
            </a:r>
            <a:r>
              <a:rPr lang="en-US" sz="2400" dirty="0" smtClean="0">
                <a:cs typeface="Calibri" pitchFamily="34" charset="0"/>
              </a:rPr>
              <a:t>?</a:t>
            </a:r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51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3A.11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Natura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491065267"/>
              </p:ext>
            </p:extLst>
          </p:nvPr>
        </p:nvGraphicFramePr>
        <p:xfrm>
          <a:off x="882650" y="1954213"/>
          <a:ext cx="6850063" cy="420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22" name="Worksheet" r:id="rId4" imgW="7524566" imgH="4540399" progId="Excel.Sheet.12">
                  <p:embed/>
                </p:oleObj>
              </mc:Choice>
              <mc:Fallback>
                <p:oleObj name="Worksheet" r:id="rId4" imgW="7524566" imgH="4540399" progId="Excel.Sheet.12">
                  <p:embed/>
                  <p:pic>
                    <p:nvPicPr>
                      <p:cNvPr id="0" name="Picture 13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650" y="1954213"/>
                        <a:ext cx="6850063" cy="420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714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165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3A.12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Pertengahan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,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2204864"/>
            <a:ext cx="8501122" cy="230425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Pati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Unus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melepaskan</a:t>
            </a:r>
            <a:r>
              <a:rPr lang="en-US" sz="2400" dirty="0" smtClean="0">
                <a:cs typeface="Calibri" pitchFamily="34" charset="0"/>
              </a:rPr>
              <a:t> status </a:t>
            </a:r>
            <a:r>
              <a:rPr lang="en-US" sz="2400" dirty="0" err="1" smtClean="0">
                <a:cs typeface="Calibri" pitchFamily="34" charset="0"/>
              </a:rPr>
              <a:t>pekerjaannya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sebagai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pegawai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pemerintah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akhir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2014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keperluan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merawat</a:t>
            </a:r>
            <a:r>
              <a:rPr lang="en-US" sz="2400" dirty="0" smtClean="0">
                <a:cs typeface="Calibri" pitchFamily="34" charset="0"/>
              </a:rPr>
              <a:t> orang </a:t>
            </a:r>
            <a:r>
              <a:rPr lang="en-US" sz="2400" dirty="0" err="1" smtClean="0">
                <a:cs typeface="Calibri" pitchFamily="34" charset="0"/>
              </a:rPr>
              <a:t>tuanya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sakit</a:t>
            </a:r>
            <a:r>
              <a:rPr lang="en-US" sz="2400" dirty="0" smtClean="0">
                <a:cs typeface="Calibri" pitchFamily="34" charset="0"/>
              </a:rPr>
              <a:t>. Di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Mei 2015, orang </a:t>
            </a:r>
            <a:r>
              <a:rPr lang="en-US" sz="2400" dirty="0" err="1" smtClean="0">
                <a:cs typeface="Calibri" pitchFamily="34" charset="0"/>
              </a:rPr>
              <a:t>tuanya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sembuh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kembali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bekerja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milik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perseorangan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sebulan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diterima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Unus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adalah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15.000.000,00, </a:t>
            </a:r>
            <a:r>
              <a:rPr lang="en-US" sz="2400" dirty="0" err="1" smtClean="0">
                <a:cs typeface="Calibri" pitchFamily="34" charset="0"/>
              </a:rPr>
              <a:t>ia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membayar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iuran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215.000,00. </a:t>
            </a:r>
            <a:r>
              <a:rPr lang="en-US" sz="2400" dirty="0" err="1" smtClean="0">
                <a:cs typeface="Calibri" pitchFamily="34" charset="0"/>
              </a:rPr>
              <a:t>Pati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Unus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menikah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dua</a:t>
            </a:r>
            <a:r>
              <a:rPr lang="en-US" sz="2400" dirty="0" smtClean="0">
                <a:cs typeface="Calibri" pitchFamily="34" charset="0"/>
              </a:rPr>
              <a:t> orang orang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Unus</a:t>
            </a:r>
            <a:r>
              <a:rPr lang="en-US" sz="2400" dirty="0" smtClean="0">
                <a:cs typeface="Calibri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5457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165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3A.12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Pertengahan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,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94054493"/>
              </p:ext>
            </p:extLst>
          </p:nvPr>
        </p:nvGraphicFramePr>
        <p:xfrm>
          <a:off x="1604963" y="1690688"/>
          <a:ext cx="7081837" cy="471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6" name="Worksheet" r:id="rId4" imgW="9550540" imgH="4679980" progId="Excel.Sheet.12">
                  <p:embed/>
                </p:oleObj>
              </mc:Choice>
              <mc:Fallback>
                <p:oleObj name="Worksheet" r:id="rId4" imgW="9550540" imgH="4679980" progId="Excel.Sheet.12">
                  <p:embed/>
                  <p:pic>
                    <p:nvPicPr>
                      <p:cNvPr id="0" name="Picture 13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963" y="1690688"/>
                        <a:ext cx="7081837" cy="47101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533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3A.13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Bekerja</a:t>
            </a:r>
            <a:r>
              <a:rPr lang="en-US" dirty="0" smtClean="0"/>
              <a:t> &amp;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Pertengahan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2204864"/>
            <a:ext cx="8501122" cy="230425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Trenggana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merupakan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i="1" dirty="0" smtClean="0">
                <a:cs typeface="Calibri" pitchFamily="34" charset="0"/>
              </a:rPr>
              <a:t>fresh graduate </a:t>
            </a:r>
            <a:r>
              <a:rPr lang="en-US" sz="2400" dirty="0" err="1" smtClean="0">
                <a:cs typeface="Calibri" pitchFamily="34" charset="0"/>
              </a:rPr>
              <a:t>akademi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pelayaran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belum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pernah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sendiri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sebelumnya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Selepas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diwisuda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awal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Agustus</a:t>
            </a:r>
            <a:r>
              <a:rPr lang="en-US" sz="2400" dirty="0" smtClean="0">
                <a:cs typeface="Calibri" pitchFamily="34" charset="0"/>
              </a:rPr>
              <a:t> 2015, </a:t>
            </a:r>
            <a:r>
              <a:rPr lang="en-US" sz="2400" dirty="0" err="1" smtClean="0">
                <a:cs typeface="Calibri" pitchFamily="34" charset="0"/>
              </a:rPr>
              <a:t>ia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langsung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diterima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sebagai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pegawai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Adpel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sebulan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diterima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Trenggana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adalah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7.350.000,00. </a:t>
            </a:r>
            <a:r>
              <a:rPr lang="en-US" sz="2400" dirty="0" err="1" smtClean="0">
                <a:cs typeface="Calibri" pitchFamily="34" charset="0"/>
              </a:rPr>
              <a:t>Ia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belum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mengikuti</a:t>
            </a:r>
            <a:r>
              <a:rPr lang="en-US" sz="2400" dirty="0" smtClean="0">
                <a:cs typeface="Calibri" pitchFamily="34" charset="0"/>
              </a:rPr>
              <a:t> program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dikarenakan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masih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berada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tahap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adaptasi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Hingga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saat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ini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Trenggana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masih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melajang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Unus</a:t>
            </a:r>
            <a:r>
              <a:rPr lang="en-US" sz="2400" dirty="0" smtClean="0">
                <a:cs typeface="Calibri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7380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3A.13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Bekerja</a:t>
            </a:r>
            <a:r>
              <a:rPr lang="en-US" dirty="0"/>
              <a:t> &amp;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Pertengahan</a:t>
            </a:r>
            <a:r>
              <a:rPr lang="en-US" dirty="0" smtClean="0"/>
              <a:t> </a:t>
            </a:r>
            <a:r>
              <a:rPr lang="en-US" dirty="0" err="1"/>
              <a:t>Tahun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424979039"/>
              </p:ext>
            </p:extLst>
          </p:nvPr>
        </p:nvGraphicFramePr>
        <p:xfrm>
          <a:off x="1608138" y="1908175"/>
          <a:ext cx="6204222" cy="437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7" name="Worksheet" r:id="rId4" imgW="8864425" imgH="6318235" progId="Excel.Sheet.12">
                  <p:embed/>
                </p:oleObj>
              </mc:Choice>
              <mc:Fallback>
                <p:oleObj name="Worksheet" r:id="rId4" imgW="8864425" imgH="6318235" progId="Excel.Sheet.12">
                  <p:embed/>
                  <p:pic>
                    <p:nvPicPr>
                      <p:cNvPr id="0" name="Picture 12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138" y="1908175"/>
                        <a:ext cx="6204222" cy="437915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918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165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3A.14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Berhenti</a:t>
            </a:r>
            <a:r>
              <a:rPr lang="en-US" dirty="0" smtClean="0"/>
              <a:t> </a:t>
            </a:r>
            <a:r>
              <a:rPr lang="en-US" dirty="0" err="1" smtClean="0"/>
              <a:t>Pertengahan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,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Berlaku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2204864"/>
            <a:ext cx="8501122" cy="230425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Fatahillah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adalah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penyelia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lapangan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bekerja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bagi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sebulan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diterima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9</a:t>
            </a:r>
            <a:r>
              <a:rPr lang="en-US" sz="2400" dirty="0" smtClean="0">
                <a:cs typeface="Calibri" pitchFamily="34" charset="0"/>
              </a:rPr>
              <a:t>.575.000,00</a:t>
            </a:r>
            <a:r>
              <a:rPr lang="en-US" sz="2400" dirty="0">
                <a:cs typeface="Calibri" pitchFamily="34" charset="0"/>
              </a:rPr>
              <a:t>.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Setiap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ia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membayar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iuran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170.000,00. Di </a:t>
            </a:r>
            <a:r>
              <a:rPr lang="en-US" sz="2400" dirty="0" err="1" smtClean="0">
                <a:cs typeface="Calibri" pitchFamily="34" charset="0"/>
              </a:rPr>
              <a:t>akhir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Maret</a:t>
            </a:r>
            <a:r>
              <a:rPr lang="en-US" sz="2400" dirty="0" smtClean="0">
                <a:cs typeface="Calibri" pitchFamily="34" charset="0"/>
              </a:rPr>
              <a:t> 2015, </a:t>
            </a:r>
            <a:r>
              <a:rPr lang="en-US" sz="2400" dirty="0" err="1" smtClean="0">
                <a:cs typeface="Calibri" pitchFamily="34" charset="0"/>
              </a:rPr>
              <a:t>Fatahillah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berhenti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pekerjaannya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akibat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tuntutan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fisik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melebihi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kemampuannya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Jika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Fatahillah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menikah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se</a:t>
            </a:r>
            <a:r>
              <a:rPr lang="en-US" sz="2400" dirty="0" err="1" smtClean="0">
                <a:cs typeface="Calibri" pitchFamily="34" charset="0"/>
              </a:rPr>
              <a:t>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yang </a:t>
            </a:r>
            <a:r>
              <a:rPr lang="en-US" sz="2400" dirty="0" err="1" smtClean="0">
                <a:cs typeface="Calibri" pitchFamily="34" charset="0"/>
              </a:rPr>
              <a:t>dikenakan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terhadapnya</a:t>
            </a:r>
            <a:r>
              <a:rPr lang="en-US" sz="2400" dirty="0" smtClean="0">
                <a:cs typeface="Calibri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4015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165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3A.14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Berhenti</a:t>
            </a:r>
            <a:r>
              <a:rPr lang="en-US" dirty="0"/>
              <a:t> </a:t>
            </a:r>
            <a:r>
              <a:rPr lang="en-US" dirty="0" err="1"/>
              <a:t>Pertengahan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,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 smtClean="0"/>
              <a:t>): </a:t>
            </a:r>
            <a:r>
              <a:rPr lang="en-US" dirty="0" err="1" smtClean="0"/>
              <a:t>Penghitungan</a:t>
            </a:r>
            <a:r>
              <a:rPr lang="en-US" dirty="0" smtClean="0"/>
              <a:t> di </a:t>
            </a:r>
            <a:r>
              <a:rPr lang="en-US" dirty="0" err="1" smtClean="0"/>
              <a:t>Awal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145322216"/>
              </p:ext>
            </p:extLst>
          </p:nvPr>
        </p:nvGraphicFramePr>
        <p:xfrm>
          <a:off x="1608137" y="1556793"/>
          <a:ext cx="6513129" cy="4922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3" name="Worksheet" r:id="rId4" imgW="8864425" imgH="6769249" progId="Excel.Sheet.12">
                  <p:embed/>
                </p:oleObj>
              </mc:Choice>
              <mc:Fallback>
                <p:oleObj name="Worksheet" r:id="rId4" imgW="8864425" imgH="6769249" progId="Excel.Sheet.12">
                  <p:embed/>
                  <p:pic>
                    <p:nvPicPr>
                      <p:cNvPr id="0" name="Picture 12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137" y="1556793"/>
                        <a:ext cx="6513129" cy="492241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610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165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3A.14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Berhenti</a:t>
            </a:r>
            <a:r>
              <a:rPr lang="en-US" dirty="0"/>
              <a:t> </a:t>
            </a:r>
            <a:r>
              <a:rPr lang="en-US" dirty="0" err="1"/>
              <a:t>Pertengahan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,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): </a:t>
            </a:r>
            <a:r>
              <a:rPr lang="en-US" dirty="0" err="1"/>
              <a:t>Penghitungan</a:t>
            </a:r>
            <a:r>
              <a:rPr lang="en-US" dirty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Berhenti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besaran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lebih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bayar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wajib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mengembalikannya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Fatahillah</a:t>
            </a:r>
            <a:r>
              <a:rPr lang="en-US" sz="2400" dirty="0" smtClean="0">
                <a:cs typeface="Calibri" pitchFamily="34" charset="0"/>
              </a:rPr>
              <a:t>. </a:t>
            </a: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41214838"/>
              </p:ext>
            </p:extLst>
          </p:nvPr>
        </p:nvGraphicFramePr>
        <p:xfrm>
          <a:off x="1528763" y="1556792"/>
          <a:ext cx="6859661" cy="4536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7" name="Worksheet" r:id="rId4" imgW="9296610" imgH="7219860" progId="Excel.Sheet.12">
                  <p:embed/>
                </p:oleObj>
              </mc:Choice>
              <mc:Fallback>
                <p:oleObj name="Worksheet" r:id="rId4" imgW="9296610" imgH="7219860" progId="Excel.Sheet.12">
                  <p:embed/>
                  <p:pic>
                    <p:nvPicPr>
                      <p:cNvPr id="0" name="Picture 12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8763" y="1556792"/>
                        <a:ext cx="6859661" cy="453650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54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3A.15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Berhenti</a:t>
            </a:r>
            <a:r>
              <a:rPr lang="en-US" dirty="0" smtClean="0"/>
              <a:t> </a:t>
            </a:r>
            <a:r>
              <a:rPr lang="en-US" dirty="0" err="1" smtClean="0"/>
              <a:t>Pertengahan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,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Berhenti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772816"/>
            <a:ext cx="8501122" cy="309634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Tirtayasa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adalah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i="1" dirty="0" smtClean="0">
                <a:cs typeface="Calibri" pitchFamily="34" charset="0"/>
              </a:rPr>
              <a:t>store manager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bekerja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bagi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sebulan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diterima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13.250.000,00</a:t>
            </a:r>
            <a:r>
              <a:rPr lang="en-US" sz="2400" dirty="0">
                <a:cs typeface="Calibri" pitchFamily="34" charset="0"/>
              </a:rPr>
              <a:t>.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Setiap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ia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membayar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iuran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325.000,00.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penjualan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unitnya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melebihi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rerata</a:t>
            </a:r>
            <a:r>
              <a:rPr lang="en-US" sz="2400" dirty="0" smtClean="0">
                <a:cs typeface="Calibri" pitchFamily="34" charset="0"/>
              </a:rPr>
              <a:t> regional, </a:t>
            </a:r>
            <a:r>
              <a:rPr lang="en-US" sz="2400" dirty="0" err="1" smtClean="0">
                <a:cs typeface="Calibri" pitchFamily="34" charset="0"/>
              </a:rPr>
              <a:t>Tirtayasa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menerima</a:t>
            </a:r>
            <a:r>
              <a:rPr lang="en-US" sz="2400" dirty="0" smtClean="0">
                <a:cs typeface="Calibri" pitchFamily="34" charset="0"/>
              </a:rPr>
              <a:t> bonus </a:t>
            </a:r>
            <a:r>
              <a:rPr lang="en-US" sz="2400" dirty="0" err="1" smtClean="0">
                <a:cs typeface="Calibri" pitchFamily="34" charset="0"/>
              </a:rPr>
              <a:t>pertengahan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di 2015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35.000.000,00. </a:t>
            </a:r>
            <a:r>
              <a:rPr lang="en-US" sz="2400" dirty="0" err="1" smtClean="0">
                <a:cs typeface="Calibri" pitchFamily="34" charset="0"/>
              </a:rPr>
              <a:t>Malangnya</a:t>
            </a:r>
            <a:r>
              <a:rPr lang="en-US" sz="2400" dirty="0" smtClean="0">
                <a:cs typeface="Calibri" pitchFamily="34" charset="0"/>
              </a:rPr>
              <a:t>, di </a:t>
            </a:r>
            <a:r>
              <a:rPr lang="en-US" sz="2400" dirty="0" err="1" smtClean="0">
                <a:cs typeface="Calibri" pitchFamily="34" charset="0"/>
              </a:rPr>
              <a:t>akhir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Agustus</a:t>
            </a:r>
            <a:r>
              <a:rPr lang="en-US" sz="2400" dirty="0" smtClean="0">
                <a:cs typeface="Calibri" pitchFamily="34" charset="0"/>
              </a:rPr>
              <a:t> 2015 </a:t>
            </a:r>
            <a:r>
              <a:rPr lang="en-US" sz="2400" dirty="0" err="1" smtClean="0">
                <a:cs typeface="Calibri" pitchFamily="34" charset="0"/>
              </a:rPr>
              <a:t>Tirtayasa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mengalami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kecelakaan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dalam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perjalanan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dinas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tidak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dapat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diselamatkan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nyawanya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Jika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Tirtayasa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meninggalkan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istri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yang </a:t>
            </a:r>
            <a:r>
              <a:rPr lang="en-US" sz="2400" dirty="0" err="1" smtClean="0">
                <a:cs typeface="Calibri" pitchFamily="34" charset="0"/>
              </a:rPr>
              <a:t>dikenakan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terhadapnya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Agustus</a:t>
            </a:r>
            <a:r>
              <a:rPr lang="en-US" sz="2400" dirty="0" smtClean="0">
                <a:cs typeface="Calibri" pitchFamily="34" charset="0"/>
              </a:rPr>
              <a:t> 2015?</a:t>
            </a:r>
          </a:p>
        </p:txBody>
      </p:sp>
    </p:spTree>
    <p:extLst>
      <p:ext uri="{BB962C8B-B14F-4D97-AF65-F5344CB8AC3E}">
        <p14:creationId xmlns:p14="http://schemas.microsoft.com/office/powerpoint/2010/main" val="398650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165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3A.15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Berhenti</a:t>
            </a:r>
            <a:r>
              <a:rPr lang="en-US" dirty="0"/>
              <a:t> </a:t>
            </a:r>
            <a:r>
              <a:rPr lang="en-US" dirty="0" err="1"/>
              <a:t>Pertengahan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,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Berhenti</a:t>
            </a:r>
            <a:r>
              <a:rPr lang="en-US" dirty="0" smtClean="0"/>
              <a:t>):</a:t>
            </a:r>
            <a:br>
              <a:rPr lang="en-US" dirty="0" smtClean="0"/>
            </a:br>
            <a:r>
              <a:rPr lang="en-US" dirty="0" err="1" smtClean="0"/>
              <a:t>PPh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522773123"/>
              </p:ext>
            </p:extLst>
          </p:nvPr>
        </p:nvGraphicFramePr>
        <p:xfrm>
          <a:off x="773113" y="2081213"/>
          <a:ext cx="6551612" cy="430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28" name="Worksheet" r:id="rId4" imgW="8058071" imgH="5187875" progId="Excel.Sheet.12">
                  <p:embed/>
                </p:oleObj>
              </mc:Choice>
              <mc:Fallback>
                <p:oleObj name="Worksheet" r:id="rId4" imgW="8058071" imgH="5187875" progId="Excel.Sheet.12">
                  <p:embed/>
                  <p:pic>
                    <p:nvPicPr>
                      <p:cNvPr id="0" name="Picture 1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113" y="2081213"/>
                        <a:ext cx="6551612" cy="4302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294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165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3A.15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Berhenti</a:t>
            </a:r>
            <a:r>
              <a:rPr lang="en-US" dirty="0"/>
              <a:t> </a:t>
            </a:r>
            <a:r>
              <a:rPr lang="en-US" dirty="0" err="1"/>
              <a:t>Pertengahan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,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Berhenti</a:t>
            </a:r>
            <a:r>
              <a:rPr lang="en-US" dirty="0"/>
              <a:t>):</a:t>
            </a:r>
            <a:br>
              <a:rPr lang="en-US" dirty="0"/>
            </a:b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Bonus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730521094"/>
              </p:ext>
            </p:extLst>
          </p:nvPr>
        </p:nvGraphicFramePr>
        <p:xfrm>
          <a:off x="819150" y="1892300"/>
          <a:ext cx="6600825" cy="457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6" name="Worksheet" r:id="rId4" imgW="8115247" imgH="5511815" progId="Excel.Sheet.12">
                  <p:embed/>
                </p:oleObj>
              </mc:Choice>
              <mc:Fallback>
                <p:oleObj name="Worksheet" r:id="rId4" imgW="8115247" imgH="5511815" progId="Excel.Sheet.12">
                  <p:embed/>
                  <p:pic>
                    <p:nvPicPr>
                      <p:cNvPr id="0" name="Picture 1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" y="1892300"/>
                        <a:ext cx="6600825" cy="4570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996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165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3A.15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Berhenti</a:t>
            </a:r>
            <a:r>
              <a:rPr lang="en-US" dirty="0"/>
              <a:t> </a:t>
            </a:r>
            <a:r>
              <a:rPr lang="en-US" dirty="0" err="1"/>
              <a:t>Pertengahan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,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Berhenti</a:t>
            </a:r>
            <a:r>
              <a:rPr lang="en-US" dirty="0"/>
              <a:t>):</a:t>
            </a:r>
            <a:br>
              <a:rPr lang="en-US" dirty="0"/>
            </a:b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smtClean="0"/>
              <a:t>Bonus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9350" y="2564904"/>
            <a:ext cx="8501122" cy="144016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800" dirty="0" err="1" smtClean="0">
                <a:cs typeface="Calibri" pitchFamily="34" charset="0"/>
              </a:rPr>
              <a:t>Pajak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a</a:t>
            </a:r>
            <a:r>
              <a:rPr lang="en-US" sz="2800" dirty="0" err="1" smtClean="0">
                <a:cs typeface="Calibri" pitchFamily="34" charset="0"/>
              </a:rPr>
              <a:t>tas</a:t>
            </a:r>
            <a:r>
              <a:rPr lang="en-US" sz="2800" dirty="0" smtClean="0">
                <a:cs typeface="Calibri" pitchFamily="34" charset="0"/>
              </a:rPr>
              <a:t> bonus	= </a:t>
            </a:r>
            <a:r>
              <a:rPr lang="en-US" sz="2800" dirty="0" err="1" smtClean="0">
                <a:cs typeface="Calibri" pitchFamily="34" charset="0"/>
              </a:rPr>
              <a:t>Pajak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atas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gaji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dan</a:t>
            </a:r>
            <a:r>
              <a:rPr lang="en-US" sz="2800" dirty="0" smtClean="0">
                <a:cs typeface="Calibri" pitchFamily="34" charset="0"/>
              </a:rPr>
              <a:t> bonus	- </a:t>
            </a:r>
            <a:r>
              <a:rPr lang="en-US" sz="2800" dirty="0" err="1" smtClean="0">
                <a:cs typeface="Calibri" pitchFamily="34" charset="0"/>
              </a:rPr>
              <a:t>Pajak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atas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gaji</a:t>
            </a:r>
            <a:endParaRPr lang="en-US" sz="2800" dirty="0" smtClean="0">
              <a:cs typeface="Calibri" pitchFamily="34" charset="0"/>
            </a:endParaRPr>
          </a:p>
          <a:p>
            <a:pPr algn="just"/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smtClean="0">
                <a:cs typeface="Calibri" pitchFamily="34" charset="0"/>
              </a:rPr>
              <a:t>	= </a:t>
            </a:r>
            <a:r>
              <a:rPr lang="id-ID" sz="2800" dirty="0" smtClean="0">
                <a:cs typeface="Calibri" pitchFamily="34" charset="0"/>
              </a:rPr>
              <a:t>1</a:t>
            </a:r>
            <a:r>
              <a:rPr lang="en-US" sz="2800" dirty="0" smtClean="0">
                <a:cs typeface="Calibri" pitchFamily="34" charset="0"/>
              </a:rPr>
              <a:t>6</a:t>
            </a:r>
            <a:r>
              <a:rPr lang="id-ID" sz="2800" dirty="0" smtClean="0">
                <a:cs typeface="Calibri" pitchFamily="34" charset="0"/>
              </a:rPr>
              <a:t>.3</a:t>
            </a:r>
            <a:r>
              <a:rPr lang="en-US" sz="2800" dirty="0" smtClean="0">
                <a:cs typeface="Calibri" pitchFamily="34" charset="0"/>
              </a:rPr>
              <a:t>15.000			- 11.065.000</a:t>
            </a:r>
          </a:p>
          <a:p>
            <a:pPr algn="just"/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smtClean="0">
                <a:cs typeface="Calibri" pitchFamily="34" charset="0"/>
              </a:rPr>
              <a:t>	= </a:t>
            </a:r>
            <a:r>
              <a:rPr lang="en-US" sz="2800" dirty="0" err="1" smtClean="0">
                <a:cs typeface="Calibri" pitchFamily="34" charset="0"/>
              </a:rPr>
              <a:t>Rp</a:t>
            </a:r>
            <a:r>
              <a:rPr lang="en-US" sz="2800" dirty="0" smtClean="0">
                <a:cs typeface="Calibri" pitchFamily="34" charset="0"/>
              </a:rPr>
              <a:t> 5.250.000,00</a:t>
            </a:r>
          </a:p>
        </p:txBody>
      </p:sp>
      <p:pic>
        <p:nvPicPr>
          <p:cNvPr id="5" name="Picture 4" descr="officeca_430x33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7257" y="4572000"/>
            <a:ext cx="2184863" cy="171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5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165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3A.15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Berhenti</a:t>
            </a:r>
            <a:r>
              <a:rPr lang="en-US" dirty="0"/>
              <a:t> </a:t>
            </a:r>
            <a:r>
              <a:rPr lang="en-US" dirty="0" err="1"/>
              <a:t>Pertengahan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,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Berhenti</a:t>
            </a:r>
            <a:r>
              <a:rPr lang="en-US" dirty="0"/>
              <a:t>):</a:t>
            </a:r>
            <a:br>
              <a:rPr lang="en-US" dirty="0"/>
            </a:b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90858421"/>
              </p:ext>
            </p:extLst>
          </p:nvPr>
        </p:nvGraphicFramePr>
        <p:xfrm>
          <a:off x="1276350" y="1497013"/>
          <a:ext cx="6356350" cy="505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1" name="Worksheet" r:id="rId4" imgW="7759577" imgH="6159694" progId="Excel.Sheet.12">
                  <p:embed/>
                </p:oleObj>
              </mc:Choice>
              <mc:Fallback>
                <p:oleObj name="Worksheet" r:id="rId4" imgW="7759577" imgH="6159694" progId="Excel.Sheet.12">
                  <p:embed/>
                  <p:pic>
                    <p:nvPicPr>
                      <p:cNvPr id="0" name="Picture 12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6350" y="1497013"/>
                        <a:ext cx="6356350" cy="505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749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165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3A.15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Berhenti</a:t>
            </a:r>
            <a:r>
              <a:rPr lang="en-US" dirty="0"/>
              <a:t> </a:t>
            </a:r>
            <a:r>
              <a:rPr lang="en-US" dirty="0" err="1"/>
              <a:t>Pertengahan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,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Berhenti</a:t>
            </a:r>
            <a:r>
              <a:rPr lang="en-US" dirty="0"/>
              <a:t>):</a:t>
            </a:r>
            <a:br>
              <a:rPr lang="en-US" dirty="0"/>
            </a:br>
            <a:r>
              <a:rPr lang="en-US" dirty="0" err="1" smtClean="0"/>
              <a:t>Penghitungan</a:t>
            </a:r>
            <a:r>
              <a:rPr lang="en-US" dirty="0" smtClean="0"/>
              <a:t> di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Terakhir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9350" y="1556792"/>
            <a:ext cx="8501122" cy="230425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800" dirty="0" err="1">
                <a:cs typeface="Calibri" pitchFamily="34" charset="0"/>
              </a:rPr>
              <a:t>Jawaban</a:t>
            </a:r>
            <a:r>
              <a:rPr lang="en-US" sz="2800" dirty="0">
                <a:cs typeface="Calibri" pitchFamily="34" charset="0"/>
              </a:rPr>
              <a:t>: </a:t>
            </a:r>
          </a:p>
        </p:txBody>
      </p:sp>
      <p:pic>
        <p:nvPicPr>
          <p:cNvPr id="5" name="Picture 4" descr="officeca_430x33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67257" y="4572000"/>
            <a:ext cx="2184863" cy="1717404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07265613"/>
              </p:ext>
            </p:extLst>
          </p:nvPr>
        </p:nvGraphicFramePr>
        <p:xfrm>
          <a:off x="1331640" y="1798885"/>
          <a:ext cx="7539434" cy="206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23" name="Worksheet" r:id="rId5" imgW="10306024" imgH="1809705" progId="Excel.Sheet.12">
                  <p:embed/>
                </p:oleObj>
              </mc:Choice>
              <mc:Fallback>
                <p:oleObj name="Worksheet" r:id="rId5" imgW="10306024" imgH="1809705" progId="Excel.Sheet.12">
                  <p:embed/>
                  <p:pic>
                    <p:nvPicPr>
                      <p:cNvPr id="0" name="Picture 12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798885"/>
                        <a:ext cx="7539434" cy="20621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36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Penghitungan</a:t>
            </a:r>
            <a:r>
              <a:rPr lang="en-US" dirty="0" smtClean="0"/>
              <a:t> di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Terakhir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8794330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24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3A.16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Terakhir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2132856"/>
            <a:ext cx="8501122" cy="237626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Senapati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2015 </a:t>
            </a:r>
            <a:r>
              <a:rPr lang="en-US" sz="2400" dirty="0" err="1" smtClean="0">
                <a:cs typeface="Calibri" pitchFamily="34" charset="0"/>
              </a:rPr>
              <a:t>bekerja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sebagai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i="1" dirty="0" smtClean="0">
                <a:cs typeface="Calibri" pitchFamily="34" charset="0"/>
              </a:rPr>
              <a:t>IT analyst </a:t>
            </a:r>
            <a:r>
              <a:rPr lang="en-US" sz="2400" dirty="0" err="1" smtClean="0">
                <a:cs typeface="Calibri" pitchFamily="34" charset="0"/>
              </a:rPr>
              <a:t>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sebuah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multinasional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memperoleh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4.750.000,00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membayar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iuran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175.000,00. Di </a:t>
            </a:r>
            <a:r>
              <a:rPr lang="en-US" sz="2400" dirty="0" err="1" smtClean="0">
                <a:cs typeface="Calibri" pitchFamily="34" charset="0"/>
              </a:rPr>
              <a:t>awal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April, </a:t>
            </a:r>
            <a:r>
              <a:rPr lang="en-US" sz="2400" dirty="0" err="1" smtClean="0">
                <a:cs typeface="Calibri" pitchFamily="34" charset="0"/>
              </a:rPr>
              <a:t>Senapati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mendapatkan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promosi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sehingga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memperoleh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peningkatan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pokok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3.500.000,00. </a:t>
            </a:r>
            <a:r>
              <a:rPr lang="en-US" sz="2400" dirty="0" err="1" smtClean="0">
                <a:cs typeface="Calibri" pitchFamily="34" charset="0"/>
              </a:rPr>
              <a:t>Jika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Senapati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menikah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di </a:t>
            </a:r>
            <a:r>
              <a:rPr lang="en-US" sz="2400" dirty="0" err="1" smtClean="0">
                <a:cs typeface="Calibri" pitchFamily="34" charset="0"/>
              </a:rPr>
              <a:t>akhir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Desember</a:t>
            </a:r>
            <a:r>
              <a:rPr lang="en-US" sz="2400" dirty="0" smtClean="0">
                <a:cs typeface="Calibri" pitchFamily="34" charset="0"/>
              </a:rPr>
              <a:t>?</a:t>
            </a: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60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3A.16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 smtClean="0"/>
              <a:t>):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Paruh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85373036"/>
              </p:ext>
            </p:extLst>
          </p:nvPr>
        </p:nvGraphicFramePr>
        <p:xfrm>
          <a:off x="1516211" y="1977479"/>
          <a:ext cx="6080125" cy="418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47" name="Worksheet" r:id="rId4" imgW="9305942" imgH="6410383" progId="Excel.Sheet.12">
                  <p:embed/>
                </p:oleObj>
              </mc:Choice>
              <mc:Fallback>
                <p:oleObj name="Worksheet" r:id="rId4" imgW="9305942" imgH="6410383" progId="Excel.Sheet.12">
                  <p:embed/>
                  <p:pic>
                    <p:nvPicPr>
                      <p:cNvPr id="0" name="Picture 12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211" y="1977479"/>
                        <a:ext cx="6080125" cy="418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496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3A.16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): </a:t>
            </a:r>
            <a:r>
              <a:rPr lang="en-US" dirty="0" err="1"/>
              <a:t>Penghitungan</a:t>
            </a:r>
            <a:r>
              <a:rPr lang="en-US" dirty="0"/>
              <a:t> </a:t>
            </a:r>
            <a:r>
              <a:rPr lang="en-US" dirty="0" err="1"/>
              <a:t>Paruh</a:t>
            </a:r>
            <a:r>
              <a:rPr lang="en-US" dirty="0"/>
              <a:t> </a:t>
            </a:r>
            <a:r>
              <a:rPr lang="en-US" dirty="0" err="1" smtClean="0"/>
              <a:t>Kedua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57350252"/>
              </p:ext>
            </p:extLst>
          </p:nvPr>
        </p:nvGraphicFramePr>
        <p:xfrm>
          <a:off x="1428728" y="1714488"/>
          <a:ext cx="6080125" cy="448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8" name="Worksheet" r:id="rId4" imgW="9305942" imgH="6867650" progId="Excel.Sheet.12">
                  <p:embed/>
                </p:oleObj>
              </mc:Choice>
              <mc:Fallback>
                <p:oleObj name="Worksheet" r:id="rId4" imgW="9305942" imgH="6867650" progId="Excel.Sheet.12">
                  <p:embed/>
                  <p:pic>
                    <p:nvPicPr>
                      <p:cNvPr id="0" name="Picture 11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28" y="1714488"/>
                        <a:ext cx="6080125" cy="448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385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3A.16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): </a:t>
            </a:r>
            <a:r>
              <a:rPr lang="en-US" dirty="0" err="1"/>
              <a:t>Penghitungan</a:t>
            </a:r>
            <a:r>
              <a:rPr lang="en-US" dirty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87083131"/>
              </p:ext>
            </p:extLst>
          </p:nvPr>
        </p:nvGraphicFramePr>
        <p:xfrm>
          <a:off x="1466850" y="1450975"/>
          <a:ext cx="6164263" cy="540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90" name="Worksheet" r:id="rId4" imgW="9305942" imgH="8239183" progId="Excel.Sheet.12">
                  <p:embed/>
                </p:oleObj>
              </mc:Choice>
              <mc:Fallback>
                <p:oleObj name="Worksheet" r:id="rId4" imgW="9305942" imgH="8239183" progId="Excel.Sheet.12">
                  <p:embed/>
                  <p:pic>
                    <p:nvPicPr>
                      <p:cNvPr id="0" name="Picture 11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850" y="1450975"/>
                        <a:ext cx="6164263" cy="540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736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Pemindahan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Tugas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083065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65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3A.17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Pemindahan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916832"/>
            <a:ext cx="8501122" cy="280831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Sura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Agul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Agul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2015 </a:t>
            </a:r>
            <a:r>
              <a:rPr lang="en-US" sz="2400" dirty="0" err="1" smtClean="0">
                <a:cs typeface="Calibri" pitchFamily="34" charset="0"/>
              </a:rPr>
              <a:t>bekerja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sebagai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i="1" dirty="0" smtClean="0">
                <a:cs typeface="Calibri" pitchFamily="34" charset="0"/>
              </a:rPr>
              <a:t>management trainee </a:t>
            </a:r>
            <a:r>
              <a:rPr lang="en-US" sz="2400" dirty="0" err="1" smtClean="0">
                <a:cs typeface="Calibri" pitchFamily="34" charset="0"/>
              </a:rPr>
              <a:t>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kantor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pusat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sebuah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berkedudukan</a:t>
            </a:r>
            <a:r>
              <a:rPr lang="en-US" sz="2400" dirty="0" smtClean="0">
                <a:cs typeface="Calibri" pitchFamily="34" charset="0"/>
              </a:rPr>
              <a:t> di Makassar,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memperoleh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5.350.000,00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membayar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iuran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115.000,00. Di </a:t>
            </a:r>
            <a:r>
              <a:rPr lang="en-US" sz="2400" dirty="0" err="1" smtClean="0">
                <a:cs typeface="Calibri" pitchFamily="34" charset="0"/>
              </a:rPr>
              <a:t>awal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November, </a:t>
            </a:r>
            <a:r>
              <a:rPr lang="en-US" sz="2400" dirty="0" err="1" smtClean="0">
                <a:cs typeface="Calibri" pitchFamily="34" charset="0"/>
              </a:rPr>
              <a:t>Sura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dipindahkan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kantor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cabang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Merauke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sehingga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memperoleh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tambahan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berupa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tunjangan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transportasi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2.150.000,00. </a:t>
            </a:r>
            <a:r>
              <a:rPr lang="en-US" sz="2400" dirty="0" err="1" smtClean="0">
                <a:cs typeface="Calibri" pitchFamily="34" charset="0"/>
              </a:rPr>
              <a:t>Jika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Senapati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menikah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dua</a:t>
            </a:r>
            <a:r>
              <a:rPr lang="en-US" sz="2400" dirty="0" smtClean="0">
                <a:cs typeface="Calibri" pitchFamily="34" charset="0"/>
              </a:rPr>
              <a:t> orang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di </a:t>
            </a:r>
            <a:r>
              <a:rPr lang="en-US" sz="2400" dirty="0" err="1" smtClean="0">
                <a:cs typeface="Calibri" pitchFamily="34" charset="0"/>
              </a:rPr>
              <a:t>masing</a:t>
            </a:r>
            <a:r>
              <a:rPr lang="en-US" sz="2400" dirty="0" smtClean="0">
                <a:cs typeface="Calibri" pitchFamily="34" charset="0"/>
              </a:rPr>
              <a:t> – </a:t>
            </a:r>
            <a:r>
              <a:rPr lang="en-US" sz="2400" dirty="0" err="1" smtClean="0">
                <a:cs typeface="Calibri" pitchFamily="34" charset="0"/>
              </a:rPr>
              <a:t>masing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lokasi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akhir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Desember</a:t>
            </a:r>
            <a:r>
              <a:rPr lang="en-US" sz="2400" dirty="0" smtClean="0">
                <a:cs typeface="Calibri" pitchFamily="34" charset="0"/>
              </a:rPr>
              <a:t>?</a:t>
            </a: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45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3A.17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Pemindahan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 smtClean="0"/>
              <a:t>):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85233292"/>
              </p:ext>
            </p:extLst>
          </p:nvPr>
        </p:nvGraphicFramePr>
        <p:xfrm>
          <a:off x="1516211" y="1977479"/>
          <a:ext cx="6080125" cy="418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49" name="Worksheet" r:id="rId4" imgW="9305942" imgH="6410383" progId="Excel.Sheet.12">
                  <p:embed/>
                </p:oleObj>
              </mc:Choice>
              <mc:Fallback>
                <p:oleObj name="Worksheet" r:id="rId4" imgW="9305942" imgH="6410383" progId="Excel.Sheet.12">
                  <p:embed/>
                  <p:pic>
                    <p:nvPicPr>
                      <p:cNvPr id="0" name="Picture 10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211" y="1977479"/>
                        <a:ext cx="6080125" cy="418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223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3A.17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Pemindahan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/>
              <a:t>): </a:t>
            </a:r>
            <a:r>
              <a:rPr lang="en-US" dirty="0" err="1"/>
              <a:t>Penghitungan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/>
              <a:t> </a:t>
            </a:r>
            <a:r>
              <a:rPr lang="en-US" dirty="0" err="1" smtClean="0"/>
              <a:t>Kedua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070364"/>
              </p:ext>
            </p:extLst>
          </p:nvPr>
        </p:nvGraphicFramePr>
        <p:xfrm>
          <a:off x="1476375" y="1700808"/>
          <a:ext cx="6080125" cy="478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72" name="Worksheet" r:id="rId4" imgW="9305942" imgH="7324648" progId="Excel.Sheet.12">
                  <p:embed/>
                </p:oleObj>
              </mc:Choice>
              <mc:Fallback>
                <p:oleObj name="Worksheet" r:id="rId4" imgW="9305942" imgH="7324648" progId="Excel.Sheet.12">
                  <p:embed/>
                  <p:pic>
                    <p:nvPicPr>
                      <p:cNvPr id="0" name="Picture 10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700808"/>
                        <a:ext cx="6080125" cy="4786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374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3A.17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Pemindahan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/>
              <a:t>): </a:t>
            </a:r>
            <a:r>
              <a:rPr lang="en-US" dirty="0" err="1"/>
              <a:t>Penghitungan</a:t>
            </a:r>
            <a:r>
              <a:rPr lang="en-US" dirty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Terakhir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0974941"/>
              </p:ext>
            </p:extLst>
          </p:nvPr>
        </p:nvGraphicFramePr>
        <p:xfrm>
          <a:off x="882650" y="1908175"/>
          <a:ext cx="7504113" cy="430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96" name="Worksheet" r:id="rId4" imgW="9439292" imgH="5515013" progId="Excel.Sheet.12">
                  <p:embed/>
                </p:oleObj>
              </mc:Choice>
              <mc:Fallback>
                <p:oleObj name="Worksheet" r:id="rId4" imgW="9439292" imgH="5515013" progId="Excel.Sheet.12">
                  <p:embed/>
                  <p:pic>
                    <p:nvPicPr>
                      <p:cNvPr id="0" name="Picture 10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650" y="1908175"/>
                        <a:ext cx="7504113" cy="4303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418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Mata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Asing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3528" y="1988840"/>
            <a:ext cx="8501122" cy="1872208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Atas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penghasilan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dalam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mata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uang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asing</a:t>
            </a:r>
            <a:r>
              <a:rPr lang="en-US" sz="2800" dirty="0" smtClean="0">
                <a:cs typeface="Calibri" pitchFamily="34" charset="0"/>
              </a:rPr>
              <a:t>, </a:t>
            </a:r>
            <a:r>
              <a:rPr lang="en-US" sz="2800" dirty="0" err="1" smtClean="0">
                <a:cs typeface="Calibri" pitchFamily="34" charset="0"/>
              </a:rPr>
              <a:t>nilai</a:t>
            </a:r>
            <a:r>
              <a:rPr lang="en-US" sz="2800" dirty="0" smtClean="0">
                <a:cs typeface="Calibri" pitchFamily="34" charset="0"/>
              </a:rPr>
              <a:t> yang </a:t>
            </a:r>
            <a:r>
              <a:rPr lang="en-US" sz="2800" dirty="0" err="1" smtClean="0">
                <a:cs typeface="Calibri" pitchFamily="34" charset="0"/>
              </a:rPr>
              <a:t>dijadikan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dasar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penghitungan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perlu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dikonversikan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terlebih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dahulu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ke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dalam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mata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uang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domestik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berdasar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Kurs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Keputusan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Menteri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Keuangan</a:t>
            </a:r>
            <a:r>
              <a:rPr lang="en-US" sz="2800" dirty="0" smtClean="0">
                <a:cs typeface="Calibri" pitchFamily="34" charset="0"/>
              </a:rPr>
              <a:t> (</a:t>
            </a:r>
            <a:r>
              <a:rPr lang="en-US" sz="2800" dirty="0" err="1" smtClean="0">
                <a:cs typeface="Calibri" pitchFamily="34" charset="0"/>
              </a:rPr>
              <a:t>Kurs</a:t>
            </a:r>
            <a:r>
              <a:rPr lang="en-US" sz="2800" dirty="0" smtClean="0">
                <a:cs typeface="Calibri" pitchFamily="34" charset="0"/>
              </a:rPr>
              <a:t> KMK) di </a:t>
            </a:r>
            <a:r>
              <a:rPr lang="en-US" sz="2800" dirty="0" err="1" smtClean="0">
                <a:cs typeface="Calibri" pitchFamily="34" charset="0"/>
              </a:rPr>
              <a:t>pekan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berjalan</a:t>
            </a:r>
            <a:r>
              <a:rPr lang="en-US" sz="2800" dirty="0" smtClean="0">
                <a:cs typeface="Calibri" pitchFamily="34" charset="0"/>
              </a:rPr>
              <a:t>.</a:t>
            </a:r>
            <a:endParaRPr lang="en-US" sz="2800" dirty="0">
              <a:cs typeface="Calibri" pitchFamily="34" charset="0"/>
            </a:endParaRPr>
          </a:p>
        </p:txBody>
      </p:sp>
      <p:pic>
        <p:nvPicPr>
          <p:cNvPr id="5" name="Picture 4" descr="officeca_430x33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7257" y="4572000"/>
            <a:ext cx="2184863" cy="171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9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3A.18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Mata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Asing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2204864"/>
            <a:ext cx="8501122" cy="230425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Kesselring </a:t>
            </a:r>
            <a:r>
              <a:rPr lang="en-US" sz="2400" dirty="0" err="1" smtClean="0">
                <a:cs typeface="Calibri" pitchFamily="34" charset="0"/>
              </a:rPr>
              <a:t>adalah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pegawai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tetap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sebuah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periklanan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memperoleh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sebulan</a:t>
            </a:r>
            <a:r>
              <a:rPr lang="en-US" sz="2400" dirty="0" smtClean="0">
                <a:cs typeface="Calibri" pitchFamily="34" charset="0"/>
              </a:rPr>
              <a:t> $ 2,750 yang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dalam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mata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asing</a:t>
            </a:r>
            <a:r>
              <a:rPr lang="en-US" sz="2400" dirty="0" smtClean="0">
                <a:cs typeface="Calibri" pitchFamily="34" charset="0"/>
              </a:rPr>
              <a:t>. Di </a:t>
            </a:r>
            <a:r>
              <a:rPr lang="en-US" sz="2400" dirty="0" err="1" smtClean="0">
                <a:cs typeface="Calibri" pitchFamily="34" charset="0"/>
              </a:rPr>
              <a:t>pekan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berjalan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kurs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berlaku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pasar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meliputi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kurs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tengah</a:t>
            </a:r>
            <a:r>
              <a:rPr lang="en-US" sz="2400" dirty="0" smtClean="0">
                <a:cs typeface="Calibri" pitchFamily="34" charset="0"/>
              </a:rPr>
              <a:t> BI </a:t>
            </a:r>
            <a:r>
              <a:rPr lang="en-US" sz="2400" dirty="0" err="1" smtClean="0">
                <a:cs typeface="Calibri" pitchFamily="34" charset="0"/>
              </a:rPr>
              <a:t>senilai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9.250,00/ $, </a:t>
            </a:r>
            <a:r>
              <a:rPr lang="en-US" sz="2400" dirty="0" err="1">
                <a:cs typeface="Calibri" pitchFamily="34" charset="0"/>
              </a:rPr>
              <a:t>kurs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KMK </a:t>
            </a:r>
            <a:r>
              <a:rPr lang="en-US" sz="2400" dirty="0" err="1">
                <a:cs typeface="Calibri" pitchFamily="34" charset="0"/>
              </a:rPr>
              <a:t>senilai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9.200,00</a:t>
            </a:r>
            <a:r>
              <a:rPr lang="en-US" sz="2400" dirty="0">
                <a:cs typeface="Calibri" pitchFamily="34" charset="0"/>
              </a:rPr>
              <a:t>/ </a:t>
            </a:r>
            <a:r>
              <a:rPr lang="en-US" sz="2400" dirty="0" smtClean="0">
                <a:cs typeface="Calibri" pitchFamily="34" charset="0"/>
              </a:rPr>
              <a:t>$, </a:t>
            </a:r>
            <a:r>
              <a:rPr lang="en-US" sz="2400" dirty="0" err="1" smtClean="0">
                <a:cs typeface="Calibri" pitchFamily="34" charset="0"/>
              </a:rPr>
              <a:t>kurs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jual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9.300,00</a:t>
            </a:r>
            <a:r>
              <a:rPr lang="en-US" sz="2400" dirty="0">
                <a:cs typeface="Calibri" pitchFamily="34" charset="0"/>
              </a:rPr>
              <a:t>/ </a:t>
            </a:r>
            <a:r>
              <a:rPr lang="en-US" sz="2400" dirty="0" smtClean="0">
                <a:cs typeface="Calibri" pitchFamily="34" charset="0"/>
              </a:rPr>
              <a:t>$,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kurs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beli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senilai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9.225,00</a:t>
            </a:r>
            <a:r>
              <a:rPr lang="en-US" sz="2400" dirty="0">
                <a:cs typeface="Calibri" pitchFamily="34" charset="0"/>
              </a:rPr>
              <a:t>/ $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Jika</a:t>
            </a:r>
            <a:r>
              <a:rPr lang="en-US" sz="2400" dirty="0" smtClean="0">
                <a:cs typeface="Calibri" pitchFamily="34" charset="0"/>
              </a:rPr>
              <a:t> Kesselring </a:t>
            </a:r>
            <a:r>
              <a:rPr lang="en-US" sz="2400" dirty="0" err="1" smtClean="0">
                <a:cs typeface="Calibri" pitchFamily="34" charset="0"/>
              </a:rPr>
              <a:t>talah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menikah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dua</a:t>
            </a:r>
            <a:r>
              <a:rPr lang="en-US" sz="2400" dirty="0" smtClean="0">
                <a:cs typeface="Calibri" pitchFamily="34" charset="0"/>
              </a:rPr>
              <a:t> orang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Kesselring?</a:t>
            </a: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70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3A.18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Penghasilan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Mata </a:t>
            </a:r>
            <a:r>
              <a:rPr lang="en-US" dirty="0" err="1"/>
              <a:t>Uang</a:t>
            </a:r>
            <a:r>
              <a:rPr lang="en-US" dirty="0"/>
              <a:t> </a:t>
            </a:r>
            <a:r>
              <a:rPr lang="en-US" dirty="0" err="1"/>
              <a:t>Asing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49999018"/>
              </p:ext>
            </p:extLst>
          </p:nvPr>
        </p:nvGraphicFramePr>
        <p:xfrm>
          <a:off x="1516063" y="1628800"/>
          <a:ext cx="6080125" cy="478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04" name="Worksheet" r:id="rId4" imgW="9305942" imgH="7324648" progId="Excel.Sheet.12">
                  <p:embed/>
                </p:oleObj>
              </mc:Choice>
              <mc:Fallback>
                <p:oleObj name="Worksheet" r:id="rId4" imgW="9305942" imgH="7324648" progId="Excel.Sheet.12">
                  <p:embed/>
                  <p:pic>
                    <p:nvPicPr>
                      <p:cNvPr id="0" name="Picture 10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63" y="1628800"/>
                        <a:ext cx="6080125" cy="4784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565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Kepemilikan</a:t>
            </a:r>
            <a:r>
              <a:rPr lang="en-US" dirty="0" smtClean="0"/>
              <a:t> NPWP di </a:t>
            </a:r>
            <a:r>
              <a:rPr lang="en-US" dirty="0" err="1" smtClean="0"/>
              <a:t>Pertengahan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3528" y="1556792"/>
            <a:ext cx="8501122" cy="272717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r>
              <a:rPr lang="en-US" sz="2800" dirty="0" err="1" smtClean="0">
                <a:cs typeface="Calibri" pitchFamily="34" charset="0"/>
              </a:rPr>
              <a:t>Penghitungan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kembali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terutang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dilakukan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setelah</a:t>
            </a:r>
            <a:r>
              <a:rPr lang="en-US" sz="2800" dirty="0" smtClean="0">
                <a:cs typeface="Calibri" pitchFamily="34" charset="0"/>
              </a:rPr>
              <a:t> WP </a:t>
            </a:r>
            <a:r>
              <a:rPr lang="en-US" sz="2800" dirty="0" err="1" smtClean="0">
                <a:cs typeface="Calibri" pitchFamily="34" charset="0"/>
              </a:rPr>
              <a:t>menyerahkan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fotokopi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kartu</a:t>
            </a:r>
            <a:r>
              <a:rPr lang="en-US" sz="2800" dirty="0" smtClean="0">
                <a:cs typeface="Calibri" pitchFamily="34" charset="0"/>
              </a:rPr>
              <a:t> NPWP </a:t>
            </a:r>
            <a:r>
              <a:rPr lang="en-US" sz="2800" dirty="0" err="1" smtClean="0">
                <a:cs typeface="Calibri" pitchFamily="34" charset="0"/>
              </a:rPr>
              <a:t>kepada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pemberi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kerja</a:t>
            </a:r>
            <a:r>
              <a:rPr lang="en-US" sz="2800" dirty="0" smtClean="0">
                <a:cs typeface="Calibri" pitchFamily="34" charset="0"/>
              </a:rPr>
              <a:t>.</a:t>
            </a:r>
          </a:p>
          <a:p>
            <a:pPr algn="ctr"/>
            <a:endParaRPr lang="en-US" sz="2800" dirty="0">
              <a:cs typeface="Calibri" pitchFamily="34" charset="0"/>
            </a:endParaRPr>
          </a:p>
          <a:p>
            <a:pPr algn="ctr"/>
            <a:r>
              <a:rPr lang="en-US" sz="2800" dirty="0" err="1" smtClean="0">
                <a:cs typeface="Calibri" pitchFamily="34" charset="0"/>
              </a:rPr>
              <a:t>Atas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pajak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lebih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bayar</a:t>
            </a:r>
            <a:r>
              <a:rPr lang="en-US" sz="2800" dirty="0" smtClean="0">
                <a:cs typeface="Calibri" pitchFamily="34" charset="0"/>
              </a:rPr>
              <a:t> di </a:t>
            </a:r>
            <a:r>
              <a:rPr lang="en-US" sz="2800" dirty="0" err="1" smtClean="0">
                <a:cs typeface="Calibri" pitchFamily="34" charset="0"/>
              </a:rPr>
              <a:t>periode</a:t>
            </a:r>
            <a:r>
              <a:rPr lang="en-US" sz="2800" dirty="0" smtClean="0">
                <a:cs typeface="Calibri" pitchFamily="34" charset="0"/>
              </a:rPr>
              <a:t> – </a:t>
            </a:r>
            <a:r>
              <a:rPr lang="en-US" sz="2800" dirty="0" err="1" smtClean="0">
                <a:cs typeface="Calibri" pitchFamily="34" charset="0"/>
              </a:rPr>
              <a:t>periode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sebelumnya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sepanjang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tahun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berjalan</a:t>
            </a:r>
            <a:r>
              <a:rPr lang="en-US" sz="2800" dirty="0" smtClean="0">
                <a:cs typeface="Calibri" pitchFamily="34" charset="0"/>
              </a:rPr>
              <a:t>, </a:t>
            </a:r>
            <a:r>
              <a:rPr lang="en-US" sz="2800" dirty="0" err="1" smtClean="0">
                <a:cs typeface="Calibri" pitchFamily="34" charset="0"/>
              </a:rPr>
              <a:t>nilainya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dapat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diperhitungkan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sebagai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pengurang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pajak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terutang</a:t>
            </a:r>
            <a:r>
              <a:rPr lang="en-US" sz="2800" dirty="0" smtClean="0">
                <a:cs typeface="Calibri" pitchFamily="34" charset="0"/>
              </a:rPr>
              <a:t> di </a:t>
            </a:r>
            <a:r>
              <a:rPr lang="en-US" sz="2800" dirty="0" err="1" smtClean="0">
                <a:cs typeface="Calibri" pitchFamily="34" charset="0"/>
              </a:rPr>
              <a:t>periode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berjalan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dan</a:t>
            </a:r>
            <a:r>
              <a:rPr lang="en-US" sz="2800" dirty="0" smtClean="0">
                <a:cs typeface="Calibri" pitchFamily="34" charset="0"/>
              </a:rPr>
              <a:t>/ </a:t>
            </a:r>
            <a:r>
              <a:rPr lang="en-US" sz="2800" dirty="0" err="1" smtClean="0">
                <a:cs typeface="Calibri" pitchFamily="34" charset="0"/>
              </a:rPr>
              <a:t>atau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periode</a:t>
            </a:r>
            <a:r>
              <a:rPr lang="en-US" sz="2800" dirty="0" smtClean="0">
                <a:cs typeface="Calibri" pitchFamily="34" charset="0"/>
              </a:rPr>
              <a:t> yang </a:t>
            </a:r>
            <a:r>
              <a:rPr lang="en-US" sz="2800" dirty="0" err="1" smtClean="0">
                <a:cs typeface="Calibri" pitchFamily="34" charset="0"/>
              </a:rPr>
              <a:t>akan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datang</a:t>
            </a:r>
            <a:r>
              <a:rPr lang="en-US" sz="2800" dirty="0" smtClean="0">
                <a:cs typeface="Calibri" pitchFamily="34" charset="0"/>
              </a:rPr>
              <a:t>.</a:t>
            </a:r>
            <a:endParaRPr lang="en-US" sz="2800" dirty="0">
              <a:cs typeface="Calibri" pitchFamily="34" charset="0"/>
            </a:endParaRPr>
          </a:p>
        </p:txBody>
      </p:sp>
      <p:pic>
        <p:nvPicPr>
          <p:cNvPr id="5" name="Picture 4" descr="officeca_430x33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7257" y="4572000"/>
            <a:ext cx="2184863" cy="171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4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3A.19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Kepemilikan</a:t>
            </a:r>
            <a:r>
              <a:rPr lang="en-US" dirty="0" smtClean="0"/>
              <a:t> NPWP di </a:t>
            </a:r>
            <a:r>
              <a:rPr lang="en-US" dirty="0" err="1" smtClean="0"/>
              <a:t>Pertengahan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2204864"/>
            <a:ext cx="8501122" cy="230425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Bahureksa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merupakan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pegawai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baru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petrokimia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memperoleh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7</a:t>
            </a:r>
            <a:r>
              <a:rPr lang="en-US" sz="2400" dirty="0" smtClean="0">
                <a:cs typeface="Calibri" pitchFamily="34" charset="0"/>
              </a:rPr>
              <a:t>.300.000,00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membayar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iuran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155.000,00. </a:t>
            </a:r>
            <a:r>
              <a:rPr lang="en-US" sz="2400" dirty="0" err="1" smtClean="0">
                <a:cs typeface="Calibri" pitchFamily="34" charset="0"/>
              </a:rPr>
              <a:t>Bahureksa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baru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dapat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mengururs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kepemilikan</a:t>
            </a:r>
            <a:r>
              <a:rPr lang="en-US" sz="2400" dirty="0" smtClean="0">
                <a:cs typeface="Calibri" pitchFamily="34" charset="0"/>
              </a:rPr>
              <a:t> NPWP di </a:t>
            </a:r>
            <a:r>
              <a:rPr lang="en-US" sz="2400" dirty="0" err="1" smtClean="0">
                <a:cs typeface="Calibri" pitchFamily="34" charset="0"/>
              </a:rPr>
              <a:t>pertengahan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menyerahkan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fotokopi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kartu</a:t>
            </a:r>
            <a:r>
              <a:rPr lang="en-US" sz="2400" dirty="0" smtClean="0">
                <a:cs typeface="Calibri" pitchFamily="34" charset="0"/>
              </a:rPr>
              <a:t> NPWP </a:t>
            </a:r>
            <a:r>
              <a:rPr lang="en-US" sz="2400" dirty="0" err="1" smtClean="0">
                <a:cs typeface="Calibri" pitchFamily="34" charset="0"/>
              </a:rPr>
              <a:t>kepada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awal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Oktober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Jika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Bahureksa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belum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menikah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angkat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</a:t>
            </a:r>
            <a:r>
              <a:rPr lang="en-US" sz="2400" dirty="0" err="1" smtClean="0">
                <a:cs typeface="Calibri" pitchFamily="34" charset="0"/>
              </a:rPr>
              <a:t>sepanjang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berjalan</a:t>
            </a:r>
            <a:r>
              <a:rPr lang="en-US" sz="2400" dirty="0" smtClean="0">
                <a:cs typeface="Calibri" pitchFamily="34" charset="0"/>
              </a:rPr>
              <a:t>?</a:t>
            </a: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32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3A.19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Kepemilikan</a:t>
            </a:r>
            <a:r>
              <a:rPr lang="en-US" dirty="0"/>
              <a:t> NPWP di </a:t>
            </a:r>
            <a:r>
              <a:rPr lang="en-US" dirty="0" err="1"/>
              <a:t>Pertengahan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859840435"/>
              </p:ext>
            </p:extLst>
          </p:nvPr>
        </p:nvGraphicFramePr>
        <p:xfrm>
          <a:off x="1516063" y="1844824"/>
          <a:ext cx="6080125" cy="448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26" name="Worksheet" r:id="rId4" imgW="9305942" imgH="6867650" progId="Excel.Sheet.12">
                  <p:embed/>
                </p:oleObj>
              </mc:Choice>
              <mc:Fallback>
                <p:oleObj name="Worksheet" r:id="rId4" imgW="9305942" imgH="6867650" progId="Excel.Sheet.12">
                  <p:embed/>
                  <p:pic>
                    <p:nvPicPr>
                      <p:cNvPr id="0" name="Picture 10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63" y="1844824"/>
                        <a:ext cx="6080125" cy="448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133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3A.19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Kepemilikan</a:t>
            </a:r>
            <a:r>
              <a:rPr lang="en-US" dirty="0"/>
              <a:t> NPWP di </a:t>
            </a:r>
            <a:r>
              <a:rPr lang="en-US" dirty="0" err="1"/>
              <a:t>Pertengahan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3528" y="1556792"/>
            <a:ext cx="8501122" cy="473261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sz="2800" dirty="0" err="1" smtClean="0">
                <a:cs typeface="Calibri" pitchFamily="34" charset="0"/>
              </a:rPr>
              <a:t>Jawaban</a:t>
            </a:r>
            <a:r>
              <a:rPr lang="en-US" sz="2800" dirty="0" smtClean="0">
                <a:cs typeface="Calibri" pitchFamily="34" charset="0"/>
              </a:rPr>
              <a:t>	:</a:t>
            </a:r>
          </a:p>
          <a:p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dipotong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selama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Januari</a:t>
            </a:r>
            <a:r>
              <a:rPr lang="en-US" sz="2800" dirty="0" smtClean="0">
                <a:cs typeface="Calibri" pitchFamily="34" charset="0"/>
              </a:rPr>
              <a:t> – September		</a:t>
            </a:r>
            <a:r>
              <a:rPr lang="en-US" sz="2800" dirty="0" err="1" smtClean="0">
                <a:cs typeface="Calibri" pitchFamily="34" charset="0"/>
              </a:rPr>
              <a:t>Rp</a:t>
            </a:r>
            <a:r>
              <a:rPr lang="en-US" sz="2800" dirty="0" smtClean="0">
                <a:cs typeface="Calibri" pitchFamily="34" charset="0"/>
              </a:rPr>
              <a:t> 292.000,00</a:t>
            </a:r>
          </a:p>
          <a:p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lebih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bayar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untuk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dikompensasikan</a:t>
            </a:r>
            <a:endParaRPr lang="en-US" sz="2800" dirty="0" smtClean="0">
              <a:cs typeface="Calibri" pitchFamily="34" charset="0"/>
            </a:endParaRPr>
          </a:p>
          <a:p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smtClean="0">
                <a:cs typeface="Calibri" pitchFamily="34" charset="0"/>
              </a:rPr>
              <a:t>	= 9 x (292.000 – 243.333,33)		(</a:t>
            </a:r>
            <a:r>
              <a:rPr lang="en-US" sz="2800" dirty="0" err="1" smtClean="0">
                <a:cs typeface="Calibri" pitchFamily="34" charset="0"/>
              </a:rPr>
              <a:t>Rp</a:t>
            </a:r>
            <a:r>
              <a:rPr lang="en-US" sz="2800" dirty="0" smtClean="0">
                <a:cs typeface="Calibri" pitchFamily="34" charset="0"/>
              </a:rPr>
              <a:t> 438.000,00)</a:t>
            </a:r>
          </a:p>
          <a:p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 smtClean="0">
                <a:cs typeface="Calibri" pitchFamily="34" charset="0"/>
              </a:rPr>
              <a:t> yang </a:t>
            </a:r>
            <a:r>
              <a:rPr lang="en-US" sz="2800" dirty="0" err="1" smtClean="0">
                <a:cs typeface="Calibri" pitchFamily="34" charset="0"/>
              </a:rPr>
              <a:t>seharusnya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dipotong</a:t>
            </a:r>
            <a:r>
              <a:rPr lang="en-US" sz="2800" dirty="0" smtClean="0">
                <a:cs typeface="Calibri" pitchFamily="34" charset="0"/>
              </a:rPr>
              <a:t> di </a:t>
            </a:r>
            <a:r>
              <a:rPr lang="en-US" sz="2800" dirty="0" err="1" smtClean="0">
                <a:cs typeface="Calibri" pitchFamily="34" charset="0"/>
              </a:rPr>
              <a:t>Oktober</a:t>
            </a:r>
            <a:r>
              <a:rPr lang="en-US" sz="2800" dirty="0" smtClean="0">
                <a:cs typeface="Calibri" pitchFamily="34" charset="0"/>
              </a:rPr>
              <a:t>		</a:t>
            </a:r>
            <a:r>
              <a:rPr lang="en-US" sz="2800" dirty="0" err="1" smtClean="0">
                <a:cs typeface="Calibri" pitchFamily="34" charset="0"/>
              </a:rPr>
              <a:t>Rp</a:t>
            </a:r>
            <a:r>
              <a:rPr lang="en-US" sz="2800" dirty="0" smtClean="0">
                <a:cs typeface="Calibri" pitchFamily="34" charset="0"/>
              </a:rPr>
              <a:t> 243.333,33</a:t>
            </a:r>
          </a:p>
          <a:p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err="1" smtClean="0">
                <a:cs typeface="Calibri" pitchFamily="34" charset="0"/>
              </a:rPr>
              <a:t>Kompensasi</a:t>
            </a:r>
            <a:r>
              <a:rPr lang="en-US" sz="2800" dirty="0" smtClean="0">
                <a:cs typeface="Calibri" pitchFamily="34" charset="0"/>
              </a:rPr>
              <a:t>					</a:t>
            </a:r>
            <a:r>
              <a:rPr lang="en-US" sz="2800" u="sng" dirty="0" smtClean="0">
                <a:cs typeface="Calibri" pitchFamily="34" charset="0"/>
              </a:rPr>
              <a:t>(</a:t>
            </a:r>
            <a:r>
              <a:rPr lang="en-US" sz="2800" u="sng" dirty="0" err="1" smtClean="0">
                <a:cs typeface="Calibri" pitchFamily="34" charset="0"/>
              </a:rPr>
              <a:t>Rp</a:t>
            </a:r>
            <a:r>
              <a:rPr lang="en-US" sz="2800" u="sng" dirty="0" smtClean="0">
                <a:cs typeface="Calibri" pitchFamily="34" charset="0"/>
              </a:rPr>
              <a:t> 243.333,33)</a:t>
            </a:r>
          </a:p>
          <a:p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dipotong</a:t>
            </a:r>
            <a:r>
              <a:rPr lang="en-US" sz="2800" dirty="0" smtClean="0">
                <a:cs typeface="Calibri" pitchFamily="34" charset="0"/>
              </a:rPr>
              <a:t> di </a:t>
            </a:r>
            <a:r>
              <a:rPr lang="en-US" sz="2800" dirty="0" err="1" smtClean="0">
                <a:cs typeface="Calibri" pitchFamily="34" charset="0"/>
              </a:rPr>
              <a:t>Oktober</a:t>
            </a:r>
            <a:r>
              <a:rPr lang="en-US" sz="2800" dirty="0" smtClean="0">
                <a:cs typeface="Calibri" pitchFamily="34" charset="0"/>
              </a:rPr>
              <a:t>				</a:t>
            </a:r>
            <a:r>
              <a:rPr lang="en-US" sz="2800" dirty="0" err="1" smtClean="0">
                <a:cs typeface="Calibri" pitchFamily="34" charset="0"/>
              </a:rPr>
              <a:t>Rp</a:t>
            </a:r>
            <a:r>
              <a:rPr lang="en-US" sz="2800" dirty="0" smtClean="0">
                <a:cs typeface="Calibri" pitchFamily="34" charset="0"/>
              </a:rPr>
              <a:t> 0,00</a:t>
            </a:r>
          </a:p>
          <a:p>
            <a:r>
              <a:rPr lang="en-US" sz="2800" dirty="0">
                <a:cs typeface="Calibri" pitchFamily="34" charset="0"/>
              </a:rPr>
              <a:t>	 </a:t>
            </a:r>
            <a:r>
              <a:rPr lang="en-US" sz="2800" dirty="0" err="1">
                <a:cs typeface="Calibri" pitchFamily="34" charset="0"/>
              </a:rPr>
              <a:t>PPh</a:t>
            </a:r>
            <a:r>
              <a:rPr lang="en-US" sz="2800" dirty="0">
                <a:cs typeface="Calibri" pitchFamily="34" charset="0"/>
              </a:rPr>
              <a:t> yang </a:t>
            </a:r>
            <a:r>
              <a:rPr lang="en-US" sz="2800" dirty="0" err="1">
                <a:cs typeface="Calibri" pitchFamily="34" charset="0"/>
              </a:rPr>
              <a:t>seharusnya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dipotong</a:t>
            </a:r>
            <a:r>
              <a:rPr lang="en-US" sz="2800" dirty="0">
                <a:cs typeface="Calibri" pitchFamily="34" charset="0"/>
              </a:rPr>
              <a:t> di </a:t>
            </a:r>
            <a:r>
              <a:rPr lang="en-US" sz="2800" dirty="0" err="1">
                <a:cs typeface="Calibri" pitchFamily="34" charset="0"/>
              </a:rPr>
              <a:t>Oktober</a:t>
            </a:r>
            <a:r>
              <a:rPr lang="en-US" sz="2800" dirty="0">
                <a:cs typeface="Calibri" pitchFamily="34" charset="0"/>
              </a:rPr>
              <a:t>		</a:t>
            </a:r>
            <a:r>
              <a:rPr lang="en-US" sz="2800" dirty="0" err="1">
                <a:cs typeface="Calibri" pitchFamily="34" charset="0"/>
              </a:rPr>
              <a:t>Rp</a:t>
            </a:r>
            <a:r>
              <a:rPr lang="en-US" sz="2800" dirty="0">
                <a:cs typeface="Calibri" pitchFamily="34" charset="0"/>
              </a:rPr>
              <a:t> 243.333,33</a:t>
            </a:r>
          </a:p>
          <a:p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err="1">
                <a:cs typeface="Calibri" pitchFamily="34" charset="0"/>
              </a:rPr>
              <a:t>Kompensasi</a:t>
            </a:r>
            <a:r>
              <a:rPr lang="en-US" sz="2800" dirty="0">
                <a:cs typeface="Calibri" pitchFamily="34" charset="0"/>
              </a:rPr>
              <a:t>					</a:t>
            </a:r>
            <a:r>
              <a:rPr lang="en-US" sz="2800" u="sng" dirty="0">
                <a:cs typeface="Calibri" pitchFamily="34" charset="0"/>
              </a:rPr>
              <a:t>(</a:t>
            </a:r>
            <a:r>
              <a:rPr lang="en-US" sz="2800" u="sng" dirty="0" err="1">
                <a:cs typeface="Calibri" pitchFamily="34" charset="0"/>
              </a:rPr>
              <a:t>Rp</a:t>
            </a:r>
            <a:r>
              <a:rPr lang="en-US" sz="2800" u="sng" dirty="0">
                <a:cs typeface="Calibri" pitchFamily="34" charset="0"/>
              </a:rPr>
              <a:t> </a:t>
            </a:r>
            <a:r>
              <a:rPr lang="en-US" sz="2800" u="sng" dirty="0" smtClean="0">
                <a:cs typeface="Calibri" pitchFamily="34" charset="0"/>
              </a:rPr>
              <a:t>194.666,67)</a:t>
            </a:r>
            <a:endParaRPr lang="en-US" sz="2800" u="sng" dirty="0">
              <a:cs typeface="Calibri" pitchFamily="34" charset="0"/>
            </a:endParaRPr>
          </a:p>
          <a:p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err="1">
                <a:cs typeface="Calibri" pitchFamily="34" charset="0"/>
              </a:rPr>
              <a:t>PPh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err="1">
                <a:cs typeface="Calibri" pitchFamily="34" charset="0"/>
              </a:rPr>
              <a:t>dipotong</a:t>
            </a:r>
            <a:r>
              <a:rPr lang="en-US" sz="2800" dirty="0">
                <a:cs typeface="Calibri" pitchFamily="34" charset="0"/>
              </a:rPr>
              <a:t> di </a:t>
            </a:r>
            <a:r>
              <a:rPr lang="en-US" sz="2800" dirty="0" smtClean="0">
                <a:cs typeface="Calibri" pitchFamily="34" charset="0"/>
              </a:rPr>
              <a:t>November</a:t>
            </a:r>
            <a:r>
              <a:rPr lang="en-US" sz="2800" dirty="0">
                <a:cs typeface="Calibri" pitchFamily="34" charset="0"/>
              </a:rPr>
              <a:t>			</a:t>
            </a:r>
            <a:r>
              <a:rPr lang="en-US" sz="2800" dirty="0" err="1" smtClean="0">
                <a:cs typeface="Calibri" pitchFamily="34" charset="0"/>
              </a:rPr>
              <a:t>Rp</a:t>
            </a:r>
            <a:r>
              <a:rPr lang="en-US" sz="2800" dirty="0" smtClean="0">
                <a:cs typeface="Calibri" pitchFamily="34" charset="0"/>
              </a:rPr>
              <a:t> 48.666,67</a:t>
            </a:r>
          </a:p>
          <a:p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err="1" smtClean="0">
                <a:cs typeface="Calibri" pitchFamily="34" charset="0"/>
              </a:rPr>
              <a:t>PPh</a:t>
            </a:r>
            <a:r>
              <a:rPr lang="en-US" sz="2800" dirty="0" smtClean="0">
                <a:cs typeface="Calibri" pitchFamily="34" charset="0"/>
              </a:rPr>
              <a:t> </a:t>
            </a:r>
            <a:r>
              <a:rPr lang="en-US" sz="2800" dirty="0" err="1" smtClean="0">
                <a:cs typeface="Calibri" pitchFamily="34" charset="0"/>
              </a:rPr>
              <a:t>dipotong</a:t>
            </a:r>
            <a:r>
              <a:rPr lang="en-US" sz="2800" dirty="0" smtClean="0">
                <a:cs typeface="Calibri" pitchFamily="34" charset="0"/>
              </a:rPr>
              <a:t> di </a:t>
            </a:r>
            <a:r>
              <a:rPr lang="en-US" sz="2800" dirty="0" err="1" smtClean="0">
                <a:cs typeface="Calibri" pitchFamily="34" charset="0"/>
              </a:rPr>
              <a:t>Desember</a:t>
            </a:r>
            <a:r>
              <a:rPr lang="en-US" sz="2800" dirty="0" smtClean="0">
                <a:cs typeface="Calibri" pitchFamily="34" charset="0"/>
              </a:rPr>
              <a:t>		</a:t>
            </a:r>
            <a:r>
              <a:rPr lang="en-US" sz="2800" dirty="0">
                <a:cs typeface="Calibri" pitchFamily="34" charset="0"/>
              </a:rPr>
              <a:t>	</a:t>
            </a:r>
            <a:r>
              <a:rPr lang="en-US" sz="2800" dirty="0" err="1">
                <a:cs typeface="Calibri" pitchFamily="34" charset="0"/>
              </a:rPr>
              <a:t>Rp</a:t>
            </a:r>
            <a:r>
              <a:rPr lang="en-US" sz="2800" dirty="0">
                <a:cs typeface="Calibri" pitchFamily="34" charset="0"/>
              </a:rPr>
              <a:t> </a:t>
            </a:r>
            <a:r>
              <a:rPr lang="en-US" sz="2800" dirty="0" smtClean="0">
                <a:cs typeface="Calibri" pitchFamily="34" charset="0"/>
              </a:rPr>
              <a:t>243.333,33</a:t>
            </a:r>
            <a:endParaRPr lang="en-US" sz="28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33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Pola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087458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7" name="Action Button: Home 6">
            <a:hlinkClick r:id="rId7" action="ppaction://hlinksldjump" highlightClick="1"/>
          </p:cNvPr>
          <p:cNvSpPr/>
          <p:nvPr/>
        </p:nvSpPr>
        <p:spPr>
          <a:xfrm>
            <a:off x="8362187" y="260648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Penghasilan</a:t>
            </a:r>
            <a:r>
              <a:rPr lang="en-US" dirty="0" smtClean="0"/>
              <a:t> di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Dibayarkan</a:t>
            </a:r>
            <a:r>
              <a:rPr lang="en-US" dirty="0" smtClean="0"/>
              <a:t> </a:t>
            </a:r>
            <a:r>
              <a:rPr lang="en-US" dirty="0" err="1" smtClean="0"/>
              <a:t>Sekaligus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78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1412776"/>
            <a:ext cx="8077200" cy="8591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di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akhir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masa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kerja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dibayarkan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sekaligus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dapat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berbentuk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pesangon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manfaat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pensiun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Tunjangan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Tua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Jaminan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Hari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Tua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5915" y="2924944"/>
            <a:ext cx="8077200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Pemotongan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bersifat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final.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9552" y="4077072"/>
            <a:ext cx="8077200" cy="8591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 secara sekaligus dapat dibayarkan melalui beberapa kali pembayaran sepanjang maksimal dua tahun kalender, dan dikenai tarif yang berlaku khusus.</a:t>
            </a:r>
            <a:endParaRPr lang="sv-SE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7248" y="5517232"/>
            <a:ext cx="8077200" cy="8591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 pembayaran yang dibayarkan di tahun ketiga atau setelahnya, pemotongan pajak penghasilan bersifat tidak final dan dikenai tarif umum Pasal 17 Ayat (1) Huruf (a).</a:t>
            </a:r>
            <a:endParaRPr lang="sv-SE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197152" y="5059288"/>
            <a:ext cx="762000" cy="38593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4211960" y="2420888"/>
            <a:ext cx="762000" cy="38593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0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Lapisan</a:t>
            </a:r>
            <a:r>
              <a:rPr lang="en-US" dirty="0" smtClean="0"/>
              <a:t> </a:t>
            </a:r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engenaan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Pesangon</a:t>
            </a:r>
            <a:r>
              <a:rPr lang="en-US" dirty="0" smtClean="0"/>
              <a:t>: PP No. 68 </a:t>
            </a:r>
            <a:r>
              <a:rPr lang="en-US" dirty="0" err="1" smtClean="0"/>
              <a:t>Tahun</a:t>
            </a:r>
            <a:r>
              <a:rPr lang="en-US" dirty="0" smtClean="0"/>
              <a:t> 2009)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79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535871"/>
              </p:ext>
            </p:extLst>
          </p:nvPr>
        </p:nvGraphicFramePr>
        <p:xfrm>
          <a:off x="611560" y="1556792"/>
          <a:ext cx="7858180" cy="213360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982252"/>
                <a:gridCol w="5088801"/>
                <a:gridCol w="17871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No.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Lapisan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Penghasilan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Bruto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Tarif</a:t>
                      </a:r>
                      <a:r>
                        <a:rPr lang="en-US" sz="2200" dirty="0" smtClean="0"/>
                        <a:t> 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0 s/d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50.000.00,00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0%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 </a:t>
                      </a:r>
                      <a:r>
                        <a:rPr lang="en-US" sz="2200" dirty="0" err="1" smtClean="0"/>
                        <a:t>atas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baseline="0" dirty="0" smtClean="0"/>
                        <a:t> 50.000.000,00 s/d </a:t>
                      </a:r>
                      <a:r>
                        <a:rPr lang="en-US" sz="2200" baseline="0" dirty="0" err="1" smtClean="0"/>
                        <a:t>Rp</a:t>
                      </a:r>
                      <a:r>
                        <a:rPr lang="en-US" sz="2200" baseline="0" dirty="0" smtClean="0"/>
                        <a:t> 100.000.000,00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 </a:t>
                      </a:r>
                      <a:r>
                        <a:rPr lang="en-US" sz="2200" dirty="0" err="1" smtClean="0"/>
                        <a:t>atas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100.000.000</a:t>
                      </a:r>
                      <a:r>
                        <a:rPr lang="en-US" sz="2200" baseline="0" dirty="0" smtClean="0"/>
                        <a:t>,00</a:t>
                      </a:r>
                      <a:r>
                        <a:rPr lang="en-US" sz="2200" dirty="0" smtClean="0"/>
                        <a:t> s/d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500.000.000</a:t>
                      </a:r>
                      <a:r>
                        <a:rPr lang="en-US" sz="2200" baseline="0" dirty="0" smtClean="0"/>
                        <a:t>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15%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atas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Rp</a:t>
                      </a:r>
                      <a:r>
                        <a:rPr lang="en-US" sz="2200" baseline="0" dirty="0" smtClean="0"/>
                        <a:t> 500.000.000,00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25%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" name="Picture 15" descr="auditor_at_wo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9500" y="4987627"/>
            <a:ext cx="1905000" cy="16097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5915" y="3861048"/>
            <a:ext cx="8077200" cy="5760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Dasar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Pengenaan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: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bruto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tanpa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dikurangi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PTKP</a:t>
            </a:r>
            <a:endParaRPr lang="en-US" sz="2400" dirty="0">
              <a:solidFill>
                <a:schemeClr val="bg1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1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3A.20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Pesangon</a:t>
            </a:r>
            <a:r>
              <a:rPr lang="en-US" dirty="0" smtClean="0"/>
              <a:t> </a:t>
            </a:r>
            <a:r>
              <a:rPr lang="en-US" dirty="0" err="1" smtClean="0"/>
              <a:t>Diterima</a:t>
            </a:r>
            <a:r>
              <a:rPr lang="en-US" dirty="0" smtClean="0"/>
              <a:t> </a:t>
            </a:r>
            <a:r>
              <a:rPr lang="en-US" dirty="0" err="1" smtClean="0"/>
              <a:t>Sekaligus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556792"/>
            <a:ext cx="8501122" cy="352839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Abiyasa</a:t>
            </a:r>
            <a:r>
              <a:rPr lang="en-US" sz="2400" dirty="0" smtClean="0">
                <a:cs typeface="Calibri" pitchFamily="34" charset="0"/>
              </a:rPr>
              <a:t> (</a:t>
            </a:r>
            <a:r>
              <a:rPr lang="en-US" sz="2400" dirty="0" err="1" smtClean="0">
                <a:cs typeface="Calibri" pitchFamily="34" charset="0"/>
              </a:rPr>
              <a:t>berstatus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menikah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dua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) </a:t>
            </a:r>
            <a:r>
              <a:rPr lang="en-US" sz="2400" dirty="0" err="1" smtClean="0">
                <a:cs typeface="Calibri" pitchFamily="34" charset="0"/>
              </a:rPr>
              <a:t>merupakan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manajer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pemasaran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mengabdi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semenjak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berdiri</a:t>
            </a:r>
            <a:r>
              <a:rPr lang="en-US" sz="2400" dirty="0" smtClean="0">
                <a:cs typeface="Calibri" pitchFamily="34" charset="0"/>
              </a:rPr>
              <a:t>. Di </a:t>
            </a:r>
            <a:r>
              <a:rPr lang="en-US" sz="2400" dirty="0" err="1" smtClean="0">
                <a:cs typeface="Calibri" pitchFamily="34" charset="0"/>
              </a:rPr>
              <a:t>akhir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Maret</a:t>
            </a:r>
            <a:r>
              <a:rPr lang="en-US" sz="2400" dirty="0" smtClean="0">
                <a:cs typeface="Calibri" pitchFamily="34" charset="0"/>
              </a:rPr>
              <a:t> 2015, </a:t>
            </a:r>
            <a:r>
              <a:rPr lang="en-US" sz="2400" dirty="0" err="1" smtClean="0">
                <a:cs typeface="Calibri" pitchFamily="34" charset="0"/>
              </a:rPr>
              <a:t>Abiyasa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memasuki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pengabdiannya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hendak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membayarkan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pesangon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secara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sekaligus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40 kali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pokok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terakhir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Sesuai</a:t>
            </a:r>
            <a:r>
              <a:rPr lang="en-US" sz="2400" dirty="0" smtClean="0">
                <a:cs typeface="Calibri" pitchFamily="34" charset="0"/>
              </a:rPr>
              <a:t> slip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Februari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Abiyasa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bruto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10.130.000,00 yang di </a:t>
            </a:r>
            <a:r>
              <a:rPr lang="en-US" sz="2400" dirty="0" err="1" smtClean="0">
                <a:cs typeface="Calibri" pitchFamily="34" charset="0"/>
              </a:rPr>
              <a:t>dalamnya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tercakup</a:t>
            </a:r>
            <a:r>
              <a:rPr lang="en-US" sz="2400" dirty="0" smtClean="0">
                <a:cs typeface="Calibri" pitchFamily="34" charset="0"/>
              </a:rPr>
              <a:t> pula </a:t>
            </a:r>
            <a:r>
              <a:rPr lang="en-US" sz="2400" dirty="0" err="1" smtClean="0">
                <a:cs typeface="Calibri" pitchFamily="34" charset="0"/>
              </a:rPr>
              <a:t>komponen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iuran</a:t>
            </a:r>
            <a:r>
              <a:rPr lang="en-US" sz="2400" dirty="0" smtClean="0">
                <a:cs typeface="Calibri" pitchFamily="34" charset="0"/>
              </a:rPr>
              <a:t> JKK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JKM yang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masing</a:t>
            </a:r>
            <a:r>
              <a:rPr lang="en-US" sz="2400" dirty="0" smtClean="0">
                <a:cs typeface="Calibri" pitchFamily="34" charset="0"/>
              </a:rPr>
              <a:t> – </a:t>
            </a:r>
            <a:r>
              <a:rPr lang="en-US" sz="2400" dirty="0" err="1" smtClean="0">
                <a:cs typeface="Calibri" pitchFamily="34" charset="0"/>
              </a:rPr>
              <a:t>masing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1%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0,3%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pokok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Jika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pesangon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baru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April 201</a:t>
            </a:r>
            <a:r>
              <a:rPr lang="id-ID" sz="2400" dirty="0" smtClean="0">
                <a:cs typeface="Calibri" pitchFamily="34" charset="0"/>
              </a:rPr>
              <a:t>4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perlakuan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pemotongan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berikut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sifatnya</a:t>
            </a:r>
            <a:r>
              <a:rPr lang="en-US" sz="2400" dirty="0" smtClean="0">
                <a:cs typeface="Calibri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6659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3A.20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Pesangon</a:t>
            </a:r>
            <a:r>
              <a:rPr lang="en-US" dirty="0" smtClean="0"/>
              <a:t>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Sekaligus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81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86316517"/>
              </p:ext>
            </p:extLst>
          </p:nvPr>
        </p:nvGraphicFramePr>
        <p:xfrm>
          <a:off x="425449" y="2001838"/>
          <a:ext cx="8142983" cy="3856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76" name="Worksheet" r:id="rId4" imgW="8515285" imgH="3571761" progId="Excel.Sheet.12">
                  <p:embed/>
                </p:oleObj>
              </mc:Choice>
              <mc:Fallback>
                <p:oleObj name="Worksheet" r:id="rId4" imgW="8515285" imgH="3571761" progId="Excel.Sheet.12">
                  <p:embed/>
                  <p:pic>
                    <p:nvPicPr>
                      <p:cNvPr id="0" name="Picture 8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49" y="2001838"/>
                        <a:ext cx="8142983" cy="38560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068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Lapisan</a:t>
            </a:r>
            <a:r>
              <a:rPr lang="en-US" dirty="0" smtClean="0"/>
              <a:t> </a:t>
            </a:r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Pengenaan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Manfaat</a:t>
            </a:r>
            <a:r>
              <a:rPr lang="en-US" dirty="0" smtClean="0"/>
              <a:t> </a:t>
            </a:r>
            <a:r>
              <a:rPr lang="en-US" dirty="0" err="1" smtClean="0"/>
              <a:t>Pensiun</a:t>
            </a:r>
            <a:r>
              <a:rPr lang="en-US" dirty="0" smtClean="0"/>
              <a:t>, THT, JHT: PP No. 68 </a:t>
            </a:r>
            <a:r>
              <a:rPr lang="en-US" dirty="0" err="1" smtClean="0"/>
              <a:t>Tahun</a:t>
            </a:r>
            <a:r>
              <a:rPr lang="en-US" dirty="0" smtClean="0"/>
              <a:t> 2009)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82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095969"/>
              </p:ext>
            </p:extLst>
          </p:nvPr>
        </p:nvGraphicFramePr>
        <p:xfrm>
          <a:off x="611560" y="2004824"/>
          <a:ext cx="7858180" cy="128016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982252"/>
                <a:gridCol w="5088801"/>
                <a:gridCol w="17871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No.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Lapisan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Penghasilan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Bruto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Tarif</a:t>
                      </a:r>
                      <a:r>
                        <a:rPr lang="en-US" sz="2200" dirty="0" smtClean="0"/>
                        <a:t> 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0 s/d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50.000.00,00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0%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 </a:t>
                      </a:r>
                      <a:r>
                        <a:rPr lang="en-US" sz="2200" dirty="0" err="1" smtClean="0"/>
                        <a:t>atas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baseline="0" dirty="0" smtClean="0"/>
                        <a:t> 50.000.000,00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" name="Picture 15" descr="auditor_at_wo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9500" y="4555579"/>
            <a:ext cx="1905000" cy="16097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5915" y="3645024"/>
            <a:ext cx="8077200" cy="5760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Dasar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Pengenaan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: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bruto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tanpa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dikurangi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PTKP</a:t>
            </a:r>
            <a:endParaRPr lang="en-US" sz="2400" dirty="0">
              <a:solidFill>
                <a:schemeClr val="bg1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28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3A.21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Manfaat</a:t>
            </a:r>
            <a:r>
              <a:rPr lang="en-US" dirty="0" smtClean="0"/>
              <a:t> </a:t>
            </a:r>
            <a:r>
              <a:rPr lang="en-US" dirty="0" err="1" smtClean="0"/>
              <a:t>Pensiun</a:t>
            </a:r>
            <a:r>
              <a:rPr lang="en-US" dirty="0" smtClean="0"/>
              <a:t> </a:t>
            </a:r>
            <a:r>
              <a:rPr lang="en-US" dirty="0" err="1" smtClean="0"/>
              <a:t>Diterima</a:t>
            </a:r>
            <a:r>
              <a:rPr lang="en-US" dirty="0" smtClean="0"/>
              <a:t> </a:t>
            </a:r>
            <a:r>
              <a:rPr lang="en-US" dirty="0" err="1" smtClean="0"/>
              <a:t>Sekaligus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83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12776"/>
            <a:ext cx="8501122" cy="424847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Bhisma</a:t>
            </a:r>
            <a:r>
              <a:rPr lang="en-US" sz="2400" dirty="0" smtClean="0">
                <a:cs typeface="Calibri" pitchFamily="34" charset="0"/>
              </a:rPr>
              <a:t> (</a:t>
            </a:r>
            <a:r>
              <a:rPr lang="en-US" sz="2400" dirty="0" err="1" smtClean="0">
                <a:cs typeface="Calibri" pitchFamily="34" charset="0"/>
              </a:rPr>
              <a:t>berstatus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menikah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) </a:t>
            </a:r>
            <a:r>
              <a:rPr lang="en-US" sz="2400" dirty="0" err="1" smtClean="0">
                <a:cs typeface="Calibri" pitchFamily="34" charset="0"/>
              </a:rPr>
              <a:t>merupakan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direktur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keuangan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bergerak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industri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strategis</a:t>
            </a:r>
            <a:r>
              <a:rPr lang="en-US" sz="2400" dirty="0" smtClean="0">
                <a:cs typeface="Calibri" pitchFamily="34" charset="0"/>
              </a:rPr>
              <a:t>. Di </a:t>
            </a:r>
            <a:r>
              <a:rPr lang="en-US" sz="2400" dirty="0" err="1" smtClean="0">
                <a:cs typeface="Calibri" pitchFamily="34" charset="0"/>
              </a:rPr>
              <a:t>akhir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November 2015, </a:t>
            </a:r>
            <a:r>
              <a:rPr lang="en-US" sz="2400" dirty="0" err="1" smtClean="0">
                <a:cs typeface="Calibri" pitchFamily="34" charset="0"/>
              </a:rPr>
              <a:t>Bhisma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mengajukan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permohonan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dini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karena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hendak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mendirikan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usaha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pribadi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sesuai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keinginan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kecilnya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Mempertimbangkan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dedikasinya</a:t>
            </a:r>
            <a:r>
              <a:rPr lang="en-US" sz="2400" dirty="0" smtClean="0">
                <a:cs typeface="Calibri" pitchFamily="34" charset="0"/>
              </a:rPr>
              <a:t>, CEO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menyetujui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permohonan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Bhisma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membayarkan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manfaat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secara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sekaligus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475.000.000,00. </a:t>
            </a:r>
            <a:r>
              <a:rPr lang="en-US" sz="2400" dirty="0" err="1" smtClean="0">
                <a:cs typeface="Calibri" pitchFamily="34" charset="0"/>
              </a:rPr>
              <a:t>Berhubung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likuiditas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tidak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terlalu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baik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maka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manfaat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dalam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empat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termin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masing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masing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25.000.000,00 di November 2015,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50.000.000,00 di April 2015,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250.000.000,00 di Mei 2014, </a:t>
            </a:r>
            <a:r>
              <a:rPr lang="en-US" sz="2400" dirty="0" err="1" smtClean="0">
                <a:cs typeface="Calibri" pitchFamily="34" charset="0"/>
              </a:rPr>
              <a:t>serta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sisanya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Desember</a:t>
            </a:r>
            <a:r>
              <a:rPr lang="en-US" sz="2400" dirty="0" smtClean="0">
                <a:cs typeface="Calibri" pitchFamily="34" charset="0"/>
              </a:rPr>
              <a:t> 2014.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perlakuan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pemotongan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pembayaran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manfaat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berikut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sifatnya</a:t>
            </a:r>
            <a:r>
              <a:rPr lang="en-US" sz="2400" dirty="0" smtClean="0">
                <a:cs typeface="Calibri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1845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3A.21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Pensiun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Sekaligus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84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859063"/>
              </p:ext>
            </p:extLst>
          </p:nvPr>
        </p:nvGraphicFramePr>
        <p:xfrm>
          <a:off x="431824" y="2060848"/>
          <a:ext cx="8208913" cy="4150608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043832"/>
                <a:gridCol w="1440160"/>
                <a:gridCol w="2808312"/>
                <a:gridCol w="1512168"/>
                <a:gridCol w="140444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Periode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Pembayaran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Pajak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Terutang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Kumulatif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Sifat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8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November</a:t>
                      </a:r>
                      <a:r>
                        <a:rPr lang="en-US" sz="2200" baseline="0" dirty="0" smtClean="0"/>
                        <a:t> ’12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25.000.000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0% x 25.000.000</a:t>
                      </a:r>
                    </a:p>
                    <a:p>
                      <a:pPr algn="ctr"/>
                      <a:r>
                        <a:rPr lang="en-US" sz="2200" dirty="0" smtClean="0"/>
                        <a:t>= 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25.000.000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Final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8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April</a:t>
                      </a:r>
                      <a:r>
                        <a:rPr lang="en-US" sz="2200" baseline="0" dirty="0" smtClean="0"/>
                        <a:t> ’13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50.000.000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0%</a:t>
                      </a:r>
                      <a:r>
                        <a:rPr lang="en-US" sz="2200" baseline="0" dirty="0" smtClean="0"/>
                        <a:t> x 25.000.000 </a:t>
                      </a:r>
                    </a:p>
                    <a:p>
                      <a:pPr algn="ctr"/>
                      <a:r>
                        <a:rPr lang="en-US" sz="2200" baseline="0" dirty="0" smtClean="0"/>
                        <a:t>+ 5% x 25.000.000</a:t>
                      </a:r>
                    </a:p>
                    <a:p>
                      <a:pPr algn="ctr"/>
                      <a:r>
                        <a:rPr lang="en-US" sz="2200" baseline="0" dirty="0" smtClean="0"/>
                        <a:t>= 1</a:t>
                      </a:r>
                      <a:r>
                        <a:rPr lang="en-US" sz="2200" dirty="0" smtClean="0"/>
                        <a:t>.250.000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75.000.000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Final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8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Mei</a:t>
                      </a:r>
                      <a:r>
                        <a:rPr lang="en-US" sz="2200" baseline="0" dirty="0" smtClean="0"/>
                        <a:t> ’14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250.000.000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5% x 250.000.000 </a:t>
                      </a:r>
                    </a:p>
                    <a:p>
                      <a:pPr algn="ctr"/>
                      <a:r>
                        <a:rPr lang="en-US" sz="2200" dirty="0" smtClean="0"/>
                        <a:t>= 12.500.000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325.000.000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Final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8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Desember</a:t>
                      </a:r>
                      <a:r>
                        <a:rPr lang="en-US" sz="2200" dirty="0" smtClean="0"/>
                        <a:t> ‘14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150.000.000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5% x 50.000.000</a:t>
                      </a:r>
                      <a:endParaRPr lang="en-US" sz="2200" baseline="0" dirty="0" smtClean="0"/>
                    </a:p>
                    <a:p>
                      <a:pPr algn="ctr"/>
                      <a:r>
                        <a:rPr lang="en-US" sz="2200" baseline="0" dirty="0" smtClean="0"/>
                        <a:t>+ 15% x 100.000.000</a:t>
                      </a:r>
                    </a:p>
                    <a:p>
                      <a:pPr algn="ctr"/>
                      <a:r>
                        <a:rPr lang="en-US" sz="2200" baseline="0" dirty="0" smtClean="0"/>
                        <a:t>=17.500.000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475.000.000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Tidak</a:t>
                      </a:r>
                      <a:r>
                        <a:rPr lang="en-US" sz="2200" dirty="0" smtClean="0"/>
                        <a:t> Final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22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0793"/>
            <a:ext cx="8229600" cy="563563"/>
          </a:xfrm>
        </p:spPr>
        <p:txBody>
          <a:bodyPr/>
          <a:lstStyle/>
          <a:p>
            <a:r>
              <a:rPr lang="en-US" dirty="0" err="1" smtClean="0"/>
              <a:t>Pensiun</a:t>
            </a:r>
            <a:r>
              <a:rPr lang="en-US" dirty="0" smtClean="0"/>
              <a:t> </a:t>
            </a:r>
            <a:r>
              <a:rPr lang="en-US" dirty="0" err="1" smtClean="0"/>
              <a:t>Diterima</a:t>
            </a:r>
            <a:r>
              <a:rPr lang="en-US" dirty="0" smtClean="0"/>
              <a:t> </a:t>
            </a:r>
            <a:r>
              <a:rPr lang="en-US" dirty="0" err="1" smtClean="0"/>
              <a:t>Berkala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85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14282" y="1340768"/>
            <a:ext cx="4271296" cy="920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Bila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waktu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pensiun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sudah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dapat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diketahui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pasti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pada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awal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tahun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/>
              </a:solidFill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42844" y="3140968"/>
            <a:ext cx="4342734" cy="18651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PPh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dihitung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berdasarkan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PKP yang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akan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diperoleh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sebeum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pensiun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/>
              </a:solidFill>
              <a:cs typeface="Calibr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644008" y="1340768"/>
            <a:ext cx="4357148" cy="920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Bila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waktu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pensiun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belum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diketahui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secara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pasti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saat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penghitungan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PPh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awal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tahun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/>
              </a:solidFill>
              <a:cs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644008" y="3140968"/>
            <a:ext cx="4357148" cy="18651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Penghitungan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PPh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didasarkan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pada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perkiraan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netto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disetahunkan</a:t>
            </a:r>
            <a:r>
              <a:rPr lang="en-US" sz="2400" dirty="0">
                <a:solidFill>
                  <a:schemeClr val="tx1"/>
                </a:solidFill>
                <a:cs typeface="Calibri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cs typeface="Calibri" pitchFamily="34" charset="0"/>
              </a:rPr>
              <a:t>J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ika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Calibri" pitchFamily="34" charset="0"/>
              </a:rPr>
              <a:t>terjadi</a:t>
            </a:r>
            <a:r>
              <a:rPr lang="en-US" sz="2400" dirty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Calibri" pitchFamily="34" charset="0"/>
              </a:rPr>
              <a:t>kelebihan</a:t>
            </a:r>
            <a:r>
              <a:rPr lang="en-US" sz="2400" dirty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pemotongan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maka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kelebihan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tersebut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harus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dikembalikan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oleh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pemberi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kerja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/>
              </a:solidFill>
              <a:cs typeface="Calibri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1959956" y="2333490"/>
            <a:ext cx="694844" cy="683700"/>
          </a:xfrm>
          <a:prstGeom prst="downArrow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6475160" y="2369870"/>
            <a:ext cx="694844" cy="683700"/>
          </a:xfrm>
          <a:prstGeom prst="downArrow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57258" y="5157192"/>
            <a:ext cx="8843898" cy="792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Sistematika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penghitungan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identik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pada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kasus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pegawai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tetap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kecuali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bahwa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biaya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jabatan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ditetapkan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maksimal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id-ID" sz="2400" dirty="0" smtClean="0">
                <a:solidFill>
                  <a:schemeClr val="tx1"/>
                </a:solidFill>
                <a:cs typeface="Calibri" pitchFamily="34" charset="0"/>
              </a:rPr>
              <a:t>5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00.000,00 per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bulan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atau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id-ID" sz="2400" dirty="0" smtClean="0">
                <a:solidFill>
                  <a:schemeClr val="tx1"/>
                </a:solidFill>
                <a:cs typeface="Calibri" pitchFamily="34" charset="0"/>
              </a:rPr>
              <a:t>6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  <a:r>
              <a:rPr lang="id-ID" sz="2400" dirty="0" smtClean="0">
                <a:solidFill>
                  <a:schemeClr val="tx1"/>
                </a:solidFill>
                <a:cs typeface="Calibri" pitchFamily="34" charset="0"/>
              </a:rPr>
              <a:t>0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00.000,00 per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tahun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/>
              </a:solidFill>
              <a:cs typeface="Calibri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79512" y="6093296"/>
            <a:ext cx="8843898" cy="2880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Tarif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berlaku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merupakan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tarif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umum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Pasal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17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Ayat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(1)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Huruf</a:t>
            </a:r>
            <a:r>
              <a:rPr lang="en-US" sz="2400" dirty="0" smtClean="0">
                <a:solidFill>
                  <a:schemeClr val="tx1"/>
                </a:solidFill>
                <a:cs typeface="Calibri" pitchFamily="34" charset="0"/>
              </a:rPr>
              <a:t> (a) UU </a:t>
            </a:r>
            <a:r>
              <a:rPr lang="en-US" sz="2400" dirty="0" err="1" smtClean="0">
                <a:solidFill>
                  <a:schemeClr val="tx1"/>
                </a:solidFill>
                <a:cs typeface="Calibri" pitchFamily="34" charset="0"/>
              </a:rPr>
              <a:t>PPh.</a:t>
            </a:r>
            <a:endParaRPr lang="en-US" sz="2400" dirty="0">
              <a:solidFill>
                <a:schemeClr val="tx1"/>
              </a:solidFill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3A.22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Pensiun</a:t>
            </a:r>
            <a:r>
              <a:rPr lang="en-US" dirty="0" smtClean="0"/>
              <a:t> </a:t>
            </a:r>
            <a:r>
              <a:rPr lang="en-US" dirty="0" err="1" smtClean="0"/>
              <a:t>Diterima</a:t>
            </a:r>
            <a:r>
              <a:rPr lang="en-US" dirty="0" smtClean="0"/>
              <a:t> </a:t>
            </a:r>
            <a:r>
              <a:rPr lang="en-US" dirty="0" err="1" smtClean="0"/>
              <a:t>Berkala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86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916832"/>
            <a:ext cx="8501122" cy="280831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Gajah </a:t>
            </a:r>
            <a:r>
              <a:rPr lang="en-US" sz="2400" dirty="0" err="1" smtClean="0">
                <a:cs typeface="Calibri" pitchFamily="34" charset="0"/>
              </a:rPr>
              <a:t>Mada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berstatus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kawin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dengan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3 </a:t>
            </a:r>
            <a:r>
              <a:rPr lang="en-US" sz="2400" dirty="0">
                <a:cs typeface="Calibri" pitchFamily="34" charset="0"/>
              </a:rPr>
              <a:t>orang </a:t>
            </a:r>
            <a:r>
              <a:rPr lang="en-US" sz="2400" dirty="0" err="1">
                <a:cs typeface="Calibri" pitchFamily="34" charset="0"/>
              </a:rPr>
              <a:t>anak</a:t>
            </a:r>
            <a:r>
              <a:rPr lang="en-US" sz="2400" dirty="0">
                <a:cs typeface="Calibri" pitchFamily="34" charset="0"/>
              </a:rPr>
              <a:t> yang </a:t>
            </a:r>
            <a:r>
              <a:rPr lang="en-US" sz="2400" dirty="0" err="1">
                <a:cs typeface="Calibri" pitchFamily="34" charset="0"/>
              </a:rPr>
              <a:t>masih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menjadi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tanggungan</a:t>
            </a:r>
            <a:r>
              <a:rPr lang="en-US" sz="2400" dirty="0">
                <a:cs typeface="Calibri" pitchFamily="34" charset="0"/>
              </a:rPr>
              <a:t>, </a:t>
            </a:r>
            <a:r>
              <a:rPr lang="en-US" sz="2400" dirty="0" err="1">
                <a:cs typeface="Calibri" pitchFamily="34" charset="0"/>
              </a:rPr>
              <a:t>bekerja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sebagai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pegawai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tetap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pada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dengan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gaji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sebulan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7</a:t>
            </a:r>
            <a:r>
              <a:rPr lang="en-US" sz="2400" dirty="0" smtClean="0">
                <a:cs typeface="Calibri" pitchFamily="34" charset="0"/>
              </a:rPr>
              <a:t>.500.000,00. Gajah </a:t>
            </a:r>
            <a:r>
              <a:rPr lang="en-US" sz="2400" dirty="0" err="1" smtClean="0">
                <a:cs typeface="Calibri" pitchFamily="34" charset="0"/>
              </a:rPr>
              <a:t>Mada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setiap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bulan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membayar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iuran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pensiun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sebesar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275.000,00 </a:t>
            </a:r>
            <a:r>
              <a:rPr lang="en-US" sz="2400" dirty="0" err="1">
                <a:cs typeface="Calibri" pitchFamily="34" charset="0"/>
              </a:rPr>
              <a:t>ke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dana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pensiun</a:t>
            </a:r>
            <a:r>
              <a:rPr lang="en-US" sz="2400" dirty="0">
                <a:cs typeface="Calibri" pitchFamily="34" charset="0"/>
              </a:rPr>
              <a:t> yang </a:t>
            </a:r>
            <a:r>
              <a:rPr lang="en-US" sz="2400" dirty="0" err="1">
                <a:cs typeface="Calibri" pitchFamily="34" charset="0"/>
              </a:rPr>
              <a:t>pendiriannya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telah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disahkan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oleh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Menkeu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err="1">
                <a:cs typeface="Calibri" pitchFamily="34" charset="0"/>
              </a:rPr>
              <a:t>Berdasarkan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ketentuan</a:t>
            </a:r>
            <a:r>
              <a:rPr lang="en-US" sz="2400" dirty="0">
                <a:cs typeface="Calibri" pitchFamily="34" charset="0"/>
              </a:rPr>
              <a:t> yang </a:t>
            </a:r>
            <a:r>
              <a:rPr lang="en-US" sz="2400" dirty="0" err="1">
                <a:cs typeface="Calibri" pitchFamily="34" charset="0"/>
              </a:rPr>
              <a:t>berlaku</a:t>
            </a:r>
            <a:r>
              <a:rPr lang="en-US" sz="2400" dirty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>
                <a:cs typeface="Calibri" pitchFamily="34" charset="0"/>
              </a:rPr>
              <a:t>terhitung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mulai</a:t>
            </a:r>
            <a:r>
              <a:rPr lang="en-US" sz="2400" dirty="0">
                <a:cs typeface="Calibri" pitchFamily="34" charset="0"/>
              </a:rPr>
              <a:t> 1 </a:t>
            </a:r>
            <a:r>
              <a:rPr lang="en-US" sz="2400" dirty="0" err="1" smtClean="0">
                <a:cs typeface="Calibri" pitchFamily="34" charset="0"/>
              </a:rPr>
              <a:t>Juni</a:t>
            </a:r>
            <a:r>
              <a:rPr lang="en-US" sz="2400" dirty="0" smtClean="0">
                <a:cs typeface="Calibri" pitchFamily="34" charset="0"/>
              </a:rPr>
              <a:t> 2015, Gajah </a:t>
            </a:r>
            <a:r>
              <a:rPr lang="en-US" sz="2400" dirty="0" err="1" smtClean="0">
                <a:cs typeface="Calibri" pitchFamily="34" charset="0"/>
              </a:rPr>
              <a:t>Mada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memasuki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masa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pemotongan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</a:t>
            </a:r>
            <a:r>
              <a:rPr lang="en-US" sz="2400" dirty="0" err="1" smtClean="0">
                <a:cs typeface="Calibri" pitchFamily="34" charset="0"/>
              </a:rPr>
              <a:t>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selama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sisa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?</a:t>
            </a: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33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3A.22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Pensiun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Berkala</a:t>
            </a:r>
            <a:r>
              <a:rPr lang="en-US" dirty="0" smtClean="0"/>
              <a:t>):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Aktif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87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819807106"/>
              </p:ext>
            </p:extLst>
          </p:nvPr>
        </p:nvGraphicFramePr>
        <p:xfrm>
          <a:off x="1844675" y="1544638"/>
          <a:ext cx="5848350" cy="419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6" name="Worksheet" r:id="rId4" imgW="9058406" imgH="6410383" progId="Excel.Sheet.12">
                  <p:embed/>
                </p:oleObj>
              </mc:Choice>
              <mc:Fallback>
                <p:oleObj name="Worksheet" r:id="rId4" imgW="9058406" imgH="6410383" progId="Excel.Sheet.12">
                  <p:embed/>
                  <p:pic>
                    <p:nvPicPr>
                      <p:cNvPr id="0" name="Picture 15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4675" y="1544638"/>
                        <a:ext cx="5848350" cy="4194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044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3A.23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Pensiun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Berkala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88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2348880"/>
            <a:ext cx="8501122" cy="20882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Gajah </a:t>
            </a:r>
            <a:r>
              <a:rPr lang="en-US" sz="2400" dirty="0" err="1" smtClean="0">
                <a:cs typeface="Calibri" pitchFamily="34" charset="0"/>
              </a:rPr>
              <a:t>Mada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sebagaimana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dideskripsikan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dalam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Ilustrasi</a:t>
            </a:r>
            <a:r>
              <a:rPr lang="en-US" sz="2400" dirty="0" smtClean="0">
                <a:cs typeface="Calibri" pitchFamily="34" charset="0"/>
              </a:rPr>
              <a:t> 3A.22, </a:t>
            </a:r>
            <a:r>
              <a:rPr lang="en-US" sz="2400" dirty="0" err="1" smtClean="0">
                <a:cs typeface="Calibri" pitchFamily="34" charset="0"/>
              </a:rPr>
              <a:t>mulai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bulan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Juni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2015 </a:t>
            </a:r>
            <a:r>
              <a:rPr lang="en-US" sz="2400" dirty="0" err="1">
                <a:cs typeface="Calibri" pitchFamily="34" charset="0"/>
              </a:rPr>
              <a:t>benar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– </a:t>
            </a:r>
            <a:r>
              <a:rPr lang="en-US" sz="2400" dirty="0" err="1" smtClean="0">
                <a:cs typeface="Calibri" pitchFamily="34" charset="0"/>
              </a:rPr>
              <a:t>benar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pekerjaannya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memperoleh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uang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pensiun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dana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Pensiun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sebesar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2.750.000,00 </a:t>
            </a:r>
            <a:r>
              <a:rPr lang="en-US" sz="2400" dirty="0" err="1">
                <a:cs typeface="Calibri" pitchFamily="34" charset="0"/>
              </a:rPr>
              <a:t>sebulan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terutang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sebagaimana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dilakukan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oleh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pihak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dana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pensiun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uang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pensiun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2015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berikutnya</a:t>
            </a:r>
            <a:r>
              <a:rPr lang="en-US" sz="2400" dirty="0" smtClean="0">
                <a:cs typeface="Calibri" pitchFamily="34" charset="0"/>
              </a:rPr>
              <a:t>?</a:t>
            </a:r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31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3A.23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Pensiun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Berkala</a:t>
            </a:r>
            <a:r>
              <a:rPr lang="en-US" dirty="0" smtClean="0"/>
              <a:t>):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89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:</a:t>
            </a:r>
          </a:p>
          <a:p>
            <a:pPr algn="just"/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2012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2721995"/>
              </p:ext>
            </p:extLst>
          </p:nvPr>
        </p:nvGraphicFramePr>
        <p:xfrm>
          <a:off x="2333625" y="1403350"/>
          <a:ext cx="5691188" cy="510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8" name="Worksheet" r:id="rId4" imgW="9058406" imgH="8239183" progId="Excel.Sheet.12">
                  <p:embed/>
                </p:oleObj>
              </mc:Choice>
              <mc:Fallback>
                <p:oleObj name="Worksheet" r:id="rId4" imgW="9058406" imgH="8239183" progId="Excel.Sheet.12">
                  <p:embed/>
                  <p:pic>
                    <p:nvPicPr>
                      <p:cNvPr id="0" name="Picture 15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3625" y="1403350"/>
                        <a:ext cx="5691188" cy="5108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385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3A.23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Pensiun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Berkala</a:t>
            </a:r>
            <a:r>
              <a:rPr lang="en-US" dirty="0" smtClean="0"/>
              <a:t>):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Seterusnya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90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: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2015,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seterusnya</a:t>
            </a:r>
            <a:r>
              <a:rPr lang="en-US" sz="2400" dirty="0" smtClean="0">
                <a:cs typeface="Calibri" pitchFamily="34" charset="0"/>
              </a:rPr>
              <a:t>.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0518994"/>
              </p:ext>
            </p:extLst>
          </p:nvPr>
        </p:nvGraphicFramePr>
        <p:xfrm>
          <a:off x="1703388" y="2065338"/>
          <a:ext cx="5691187" cy="368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01" name="Worksheet" r:id="rId4" imgW="9058406" imgH="5953115" progId="Excel.Sheet.12">
                  <p:embed/>
                </p:oleObj>
              </mc:Choice>
              <mc:Fallback>
                <p:oleObj name="Worksheet" r:id="rId4" imgW="9058406" imgH="5953115" progId="Excel.Sheet.12">
                  <p:embed/>
                  <p:pic>
                    <p:nvPicPr>
                      <p:cNvPr id="0" name="Picture 15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388" y="2065338"/>
                        <a:ext cx="5691187" cy="3689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641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165"/>
            <a:ext cx="8229600" cy="563563"/>
          </a:xfrm>
        </p:spPr>
        <p:txBody>
          <a:bodyPr/>
          <a:lstStyle/>
          <a:p>
            <a:pPr lvl="0"/>
            <a:r>
              <a:rPr lang="en-US" dirty="0" err="1" smtClean="0"/>
              <a:t>Lapisan</a:t>
            </a:r>
            <a:r>
              <a:rPr lang="en-US" dirty="0" smtClean="0"/>
              <a:t> </a:t>
            </a:r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engenaan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Pengalihan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Anuitas</a:t>
            </a:r>
            <a:r>
              <a:rPr lang="en-US" dirty="0" smtClean="0"/>
              <a:t> </a:t>
            </a:r>
            <a:r>
              <a:rPr lang="en-US" dirty="0" err="1" smtClean="0"/>
              <a:t>Seumur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err="1" smtClean="0"/>
              <a:t>Kepdirjen</a:t>
            </a:r>
            <a:r>
              <a:rPr lang="en-US" dirty="0" smtClean="0"/>
              <a:t> </a:t>
            </a:r>
            <a:r>
              <a:rPr lang="en-US" dirty="0"/>
              <a:t>No. 333/ PJ/ 2001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91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735261"/>
              </p:ext>
            </p:extLst>
          </p:nvPr>
        </p:nvGraphicFramePr>
        <p:xfrm>
          <a:off x="611560" y="1556792"/>
          <a:ext cx="7858180" cy="256032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982252"/>
                <a:gridCol w="5088801"/>
                <a:gridCol w="17871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No.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Lapisan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Penghasilan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Bruto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Tarif</a:t>
                      </a:r>
                      <a:r>
                        <a:rPr lang="en-US" sz="2200" dirty="0" smtClean="0"/>
                        <a:t> 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0 s/d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25.000.00,00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0%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 </a:t>
                      </a:r>
                      <a:r>
                        <a:rPr lang="en-US" sz="2200" dirty="0" err="1" smtClean="0"/>
                        <a:t>atas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baseline="0" dirty="0" smtClean="0"/>
                        <a:t> 25.000.000,00 s/d </a:t>
                      </a:r>
                      <a:r>
                        <a:rPr lang="en-US" sz="2200" baseline="0" dirty="0" err="1" smtClean="0"/>
                        <a:t>Rp</a:t>
                      </a:r>
                      <a:r>
                        <a:rPr lang="en-US" sz="2200" baseline="0" dirty="0" smtClean="0"/>
                        <a:t> 50.000.000,00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 </a:t>
                      </a:r>
                      <a:r>
                        <a:rPr lang="en-US" sz="2200" dirty="0" err="1" smtClean="0"/>
                        <a:t>atas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50.000.000</a:t>
                      </a:r>
                      <a:r>
                        <a:rPr lang="en-US" sz="2200" baseline="0" dirty="0" smtClean="0"/>
                        <a:t>,00</a:t>
                      </a:r>
                      <a:r>
                        <a:rPr lang="en-US" sz="2200" dirty="0" smtClean="0"/>
                        <a:t> s/d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100.000.000</a:t>
                      </a:r>
                      <a:r>
                        <a:rPr lang="en-US" sz="2200" baseline="0" dirty="0" smtClean="0"/>
                        <a:t>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10%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 </a:t>
                      </a:r>
                      <a:r>
                        <a:rPr lang="en-US" sz="2200" dirty="0" err="1" smtClean="0"/>
                        <a:t>atas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100.000.000</a:t>
                      </a:r>
                      <a:r>
                        <a:rPr lang="en-US" sz="2200" baseline="0" dirty="0" smtClean="0"/>
                        <a:t>,00</a:t>
                      </a:r>
                      <a:r>
                        <a:rPr lang="en-US" sz="2200" dirty="0" smtClean="0"/>
                        <a:t> s/d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200.000.000</a:t>
                      </a:r>
                      <a:r>
                        <a:rPr lang="en-US" sz="2200" baseline="0" dirty="0" smtClean="0"/>
                        <a:t>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15%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+mn-lt"/>
                          <a:cs typeface="+mn-cs"/>
                        </a:rPr>
                        <a:t>5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atas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Rp</a:t>
                      </a:r>
                      <a:r>
                        <a:rPr lang="en-US" sz="2200" baseline="0" dirty="0" smtClean="0"/>
                        <a:t> 200.000.000,00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25%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15915" y="4437112"/>
            <a:ext cx="8077200" cy="5760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Dasar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Pengenaan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: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bruto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tanpa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dikurangi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PTKP</a:t>
            </a:r>
            <a:endParaRPr lang="en-US" sz="2400" dirty="0">
              <a:solidFill>
                <a:schemeClr val="bg1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71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Pembayaran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957248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92</a:t>
            </a:fld>
            <a:endParaRPr lang="en-US"/>
          </a:p>
        </p:txBody>
      </p:sp>
      <p:sp>
        <p:nvSpPr>
          <p:cNvPr id="7" name="Action Button: Home 6">
            <a:hlinkClick r:id="rId7" action="ppaction://hlinksldjump" highlightClick="1"/>
          </p:cNvPr>
          <p:cNvSpPr/>
          <p:nvPr/>
        </p:nvSpPr>
        <p:spPr>
          <a:xfrm>
            <a:off x="8362187" y="260648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8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Tata Cara </a:t>
            </a:r>
            <a:r>
              <a:rPr lang="en-US" dirty="0" err="1" smtClean="0"/>
              <a:t>Penghitungan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590155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25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Teknis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Harian</a:t>
            </a:r>
            <a:r>
              <a:rPr lang="en-US" dirty="0" smtClean="0"/>
              <a:t>, </a:t>
            </a:r>
            <a:r>
              <a:rPr lang="en-US" dirty="0" err="1" smtClean="0"/>
              <a:t>Satuan</a:t>
            </a:r>
            <a:r>
              <a:rPr lang="en-US" dirty="0" smtClean="0"/>
              <a:t>, </a:t>
            </a:r>
            <a:r>
              <a:rPr lang="en-US" dirty="0" err="1" smtClean="0"/>
              <a:t>Borongan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5241576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5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3A.24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Harian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95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2348880"/>
            <a:ext cx="8501122" cy="201622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Tunggul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Ametung</a:t>
            </a:r>
            <a:r>
              <a:rPr lang="en-US" sz="2400" dirty="0" smtClean="0">
                <a:cs typeface="Calibri" pitchFamily="34" charset="0"/>
              </a:rPr>
              <a:t> (</a:t>
            </a:r>
            <a:r>
              <a:rPr lang="en-US" sz="2400" dirty="0" err="1" smtClean="0">
                <a:cs typeface="Calibri" pitchFamily="34" charset="0"/>
              </a:rPr>
              <a:t>berstatus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lajang</a:t>
            </a:r>
            <a:r>
              <a:rPr lang="en-US" sz="2400" dirty="0" smtClean="0">
                <a:cs typeface="Calibri" pitchFamily="34" charset="0"/>
              </a:rPr>
              <a:t>) </a:t>
            </a:r>
            <a:r>
              <a:rPr lang="en-US" sz="2400" dirty="0" err="1" smtClean="0">
                <a:cs typeface="Calibri" pitchFamily="34" charset="0"/>
              </a:rPr>
              <a:t>selama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bulan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Januari</a:t>
            </a:r>
            <a:r>
              <a:rPr lang="en-US" sz="2400" dirty="0" smtClean="0">
                <a:cs typeface="Calibri" pitchFamily="34" charset="0"/>
              </a:rPr>
              <a:t> 2015 </a:t>
            </a:r>
            <a:r>
              <a:rPr lang="en-US" sz="2400" dirty="0" err="1">
                <a:cs typeface="Calibri" pitchFamily="34" charset="0"/>
              </a:rPr>
              <a:t>bekerja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sebagai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tenaga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lepas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selama</a:t>
            </a:r>
            <a:r>
              <a:rPr lang="en-US" sz="2400" dirty="0" smtClean="0">
                <a:cs typeface="Calibri" pitchFamily="34" charset="0"/>
              </a:rPr>
              <a:t> 15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menerima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upah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harian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180.000,00. </a:t>
            </a:r>
            <a:r>
              <a:rPr lang="en-US" sz="2400" dirty="0" err="1" smtClean="0">
                <a:cs typeface="Calibri" pitchFamily="34" charset="0"/>
              </a:rPr>
              <a:t>Berapakah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yang </a:t>
            </a:r>
            <a:r>
              <a:rPr lang="en-US" sz="2400" dirty="0" err="1" smtClean="0">
                <a:cs typeface="Calibri" pitchFamily="34" charset="0"/>
              </a:rPr>
              <a:t>harus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dipotong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sepanjang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r>
              <a:rPr lang="en-US" sz="2400" dirty="0" smtClean="0">
                <a:cs typeface="Calibri" pitchFamily="34" charset="0"/>
              </a:rPr>
              <a:t> –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pelaksanaan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pekerjaan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Tunggul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Ametung</a:t>
            </a:r>
            <a:r>
              <a:rPr lang="en-US" sz="2400" dirty="0" smtClean="0">
                <a:cs typeface="Calibri" pitchFamily="34" charset="0"/>
              </a:rPr>
              <a:t>?</a:t>
            </a:r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43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3A.24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Harian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96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12776"/>
            <a:ext cx="8501122" cy="496855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algn="just"/>
            <a:r>
              <a:rPr lang="en-US" sz="2400" dirty="0" err="1" smtClean="0">
                <a:cs typeface="Calibri" pitchFamily="34" charset="0"/>
              </a:rPr>
              <a:t>Jumlah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mencapai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kumulatif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3.000.000</a:t>
            </a:r>
            <a:r>
              <a:rPr lang="en-US" sz="2400" dirty="0" smtClean="0">
                <a:cs typeface="Calibri" pitchFamily="34" charset="0"/>
              </a:rPr>
              <a:t>,00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</a:t>
            </a:r>
            <a:r>
              <a:rPr lang="id-ID" sz="2400" dirty="0" smtClean="0">
                <a:cs typeface="Calibri" pitchFamily="34" charset="0"/>
              </a:rPr>
              <a:t>3.000.000</a:t>
            </a:r>
            <a:r>
              <a:rPr lang="en-US" sz="2400" dirty="0" smtClean="0">
                <a:cs typeface="Calibri" pitchFamily="34" charset="0"/>
              </a:rPr>
              <a:t>/ 180.000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11,2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endParaRPr lang="en-US" sz="2400" dirty="0" smtClean="0">
              <a:cs typeface="Calibri" pitchFamily="34" charset="0"/>
            </a:endParaRPr>
          </a:p>
          <a:p>
            <a:pPr marL="862013" indent="-404813" algn="just">
              <a:buFont typeface="+mj-lt"/>
              <a:buAutoNum type="alphaLcPeriod"/>
            </a:pP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</a:t>
            </a:r>
            <a:r>
              <a:rPr lang="en-US" sz="2400" dirty="0" smtClean="0">
                <a:cs typeface="Calibri" pitchFamily="34" charset="0"/>
              </a:rPr>
              <a:t> – 1 s/ d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</a:t>
            </a:r>
            <a:r>
              <a:rPr lang="en-US" sz="2400" dirty="0" smtClean="0">
                <a:cs typeface="Calibri" pitchFamily="34" charset="0"/>
              </a:rPr>
              <a:t> – </a:t>
            </a:r>
            <a:r>
              <a:rPr lang="id-ID" sz="2400" dirty="0" smtClean="0">
                <a:cs typeface="Calibri" pitchFamily="34" charset="0"/>
              </a:rPr>
              <a:t>11</a:t>
            </a:r>
            <a:endParaRPr lang="en-US" sz="2400" dirty="0" smtClean="0">
              <a:cs typeface="Calibri" pitchFamily="34" charset="0"/>
            </a:endParaRPr>
          </a:p>
          <a:p>
            <a:pPr marL="457200"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DPP	= 180.000 – 150.000</a:t>
            </a:r>
          </a:p>
          <a:p>
            <a:pPr marL="457200"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= 30.000</a:t>
            </a:r>
          </a:p>
          <a:p>
            <a:pPr marL="457200"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dipotong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per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5% x 30.000</a:t>
            </a:r>
          </a:p>
          <a:p>
            <a:pPr marL="457200"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	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1.500,00</a:t>
            </a:r>
            <a:endParaRPr lang="en-US" sz="2400" dirty="0">
              <a:cs typeface="Calibri" pitchFamily="34" charset="0"/>
            </a:endParaRPr>
          </a:p>
          <a:p>
            <a:pPr marL="914400" indent="-457200" algn="just">
              <a:buFont typeface="+mj-lt"/>
              <a:buAutoNum type="alphaLcPeriod" startAt="2"/>
            </a:pPr>
            <a:r>
              <a:rPr lang="en-US" sz="2400" dirty="0" err="1">
                <a:cs typeface="Calibri" pitchFamily="34" charset="0"/>
              </a:rPr>
              <a:t>Penghitungan</a:t>
            </a:r>
            <a:r>
              <a:rPr lang="en-US" sz="2400" dirty="0">
                <a:cs typeface="Calibri" pitchFamily="34" charset="0"/>
              </a:rPr>
              <a:t> di </a:t>
            </a:r>
            <a:r>
              <a:rPr lang="en-US" sz="2400" dirty="0" err="1">
                <a:cs typeface="Calibri" pitchFamily="34" charset="0"/>
              </a:rPr>
              <a:t>hari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ke</a:t>
            </a:r>
            <a:r>
              <a:rPr lang="en-US" sz="2400" dirty="0">
                <a:cs typeface="Calibri" pitchFamily="34" charset="0"/>
              </a:rPr>
              <a:t> – </a:t>
            </a:r>
            <a:r>
              <a:rPr lang="id-ID" sz="2400" dirty="0" smtClean="0">
                <a:cs typeface="Calibri" pitchFamily="34" charset="0"/>
              </a:rPr>
              <a:t>12</a:t>
            </a:r>
            <a:endParaRPr lang="en-US" sz="2400" dirty="0" smtClean="0">
              <a:cs typeface="Calibri" pitchFamily="34" charset="0"/>
            </a:endParaRPr>
          </a:p>
          <a:p>
            <a:pPr marL="457200"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selama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12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r>
              <a:rPr lang="en-US" sz="2400" dirty="0" smtClean="0">
                <a:cs typeface="Calibri" pitchFamily="34" charset="0"/>
              </a:rPr>
              <a:t>	= </a:t>
            </a:r>
            <a:r>
              <a:rPr lang="id-ID" sz="2400" dirty="0" smtClean="0">
                <a:cs typeface="Calibri" pitchFamily="34" charset="0"/>
              </a:rPr>
              <a:t>2.160</a:t>
            </a:r>
            <a:r>
              <a:rPr lang="en-US" sz="2400" dirty="0" smtClean="0">
                <a:cs typeface="Calibri" pitchFamily="34" charset="0"/>
              </a:rPr>
              <a:t>.000</a:t>
            </a:r>
          </a:p>
          <a:p>
            <a:pPr marL="457200"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PTKP </a:t>
            </a:r>
            <a:r>
              <a:rPr lang="en-US" sz="2400" dirty="0" err="1" smtClean="0">
                <a:cs typeface="Calibri" pitchFamily="34" charset="0"/>
              </a:rPr>
              <a:t>selama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12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r>
              <a:rPr lang="en-US" sz="2400" dirty="0" smtClean="0">
                <a:cs typeface="Calibri" pitchFamily="34" charset="0"/>
              </a:rPr>
              <a:t>	= </a:t>
            </a:r>
            <a:r>
              <a:rPr lang="id-ID" sz="2400" dirty="0" smtClean="0">
                <a:cs typeface="Calibri" pitchFamily="34" charset="0"/>
              </a:rPr>
              <a:t>12</a:t>
            </a:r>
            <a:r>
              <a:rPr lang="en-US" sz="2400" dirty="0" smtClean="0">
                <a:cs typeface="Calibri" pitchFamily="34" charset="0"/>
              </a:rPr>
              <a:t> x (</a:t>
            </a:r>
            <a:r>
              <a:rPr lang="id-ID" sz="2400" dirty="0" smtClean="0">
                <a:cs typeface="Calibri" pitchFamily="34" charset="0"/>
              </a:rPr>
              <a:t>36.000.000</a:t>
            </a:r>
            <a:r>
              <a:rPr lang="en-US" sz="2400" dirty="0" smtClean="0">
                <a:cs typeface="Calibri" pitchFamily="34" charset="0"/>
              </a:rPr>
              <a:t>/ 360)</a:t>
            </a:r>
          </a:p>
          <a:p>
            <a:pPr marL="457200"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		= </a:t>
            </a:r>
            <a:r>
              <a:rPr lang="id-ID" sz="2400" dirty="0" smtClean="0">
                <a:cs typeface="Calibri" pitchFamily="34" charset="0"/>
              </a:rPr>
              <a:t>810</a:t>
            </a:r>
            <a:r>
              <a:rPr lang="en-US" sz="2400" dirty="0" smtClean="0">
                <a:cs typeface="Calibri" pitchFamily="34" charset="0"/>
              </a:rPr>
              <a:t>.000</a:t>
            </a:r>
          </a:p>
        </p:txBody>
      </p:sp>
    </p:spTree>
    <p:extLst>
      <p:ext uri="{BB962C8B-B14F-4D97-AF65-F5344CB8AC3E}">
        <p14:creationId xmlns:p14="http://schemas.microsoft.com/office/powerpoint/2010/main" val="95214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12776"/>
            <a:ext cx="8501122" cy="525658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914400" indent="-457200" algn="just">
              <a:buFont typeface="+mj-lt"/>
              <a:buAutoNum type="alphaLcPeriod" startAt="2"/>
            </a:pPr>
            <a:r>
              <a:rPr lang="en-US" sz="2200" dirty="0" err="1">
                <a:cs typeface="Calibri" pitchFamily="34" charset="0"/>
              </a:rPr>
              <a:t>Penghitungan</a:t>
            </a:r>
            <a:r>
              <a:rPr lang="en-US" sz="2200" dirty="0">
                <a:cs typeface="Calibri" pitchFamily="34" charset="0"/>
              </a:rPr>
              <a:t> di </a:t>
            </a:r>
            <a:r>
              <a:rPr lang="en-US" sz="2200" dirty="0" err="1">
                <a:cs typeface="Calibri" pitchFamily="34" charset="0"/>
              </a:rPr>
              <a:t>hari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ke</a:t>
            </a:r>
            <a:r>
              <a:rPr lang="en-US" sz="2200" dirty="0">
                <a:cs typeface="Calibri" pitchFamily="34" charset="0"/>
              </a:rPr>
              <a:t> – </a:t>
            </a:r>
            <a:r>
              <a:rPr lang="id-ID" sz="2200" dirty="0" smtClean="0">
                <a:cs typeface="Calibri" pitchFamily="34" charset="0"/>
              </a:rPr>
              <a:t>12</a:t>
            </a:r>
            <a:endParaRPr lang="en-US" sz="2200" dirty="0" smtClean="0">
              <a:cs typeface="Calibri" pitchFamily="34" charset="0"/>
            </a:endParaRPr>
          </a:p>
          <a:p>
            <a:pPr marL="457200" algn="just"/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DPP	= </a:t>
            </a:r>
            <a:r>
              <a:rPr lang="id-ID" sz="2200" dirty="0" smtClean="0">
                <a:cs typeface="Calibri" pitchFamily="34" charset="0"/>
              </a:rPr>
              <a:t>2.160</a:t>
            </a:r>
            <a:r>
              <a:rPr lang="en-US" sz="2200" dirty="0" smtClean="0">
                <a:cs typeface="Calibri" pitchFamily="34" charset="0"/>
              </a:rPr>
              <a:t>.000 – </a:t>
            </a:r>
            <a:r>
              <a:rPr lang="id-ID" sz="2200" dirty="0" smtClean="0">
                <a:cs typeface="Calibri" pitchFamily="34" charset="0"/>
              </a:rPr>
              <a:t>810</a:t>
            </a:r>
            <a:r>
              <a:rPr lang="en-US" sz="2200" dirty="0" smtClean="0">
                <a:cs typeface="Calibri" pitchFamily="34" charset="0"/>
              </a:rPr>
              <a:t>.000</a:t>
            </a:r>
          </a:p>
          <a:p>
            <a:pPr marL="457200" algn="just"/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1</a:t>
            </a:r>
            <a:r>
              <a:rPr lang="id-ID" sz="2200" dirty="0" smtClean="0">
                <a:cs typeface="Calibri" pitchFamily="34" charset="0"/>
              </a:rPr>
              <a:t>.800</a:t>
            </a:r>
            <a:r>
              <a:rPr lang="en-US" sz="2200" dirty="0" smtClean="0">
                <a:cs typeface="Calibri" pitchFamily="34" charset="0"/>
              </a:rPr>
              <a:t>.000</a:t>
            </a:r>
          </a:p>
          <a:p>
            <a:pPr marL="457200" algn="just"/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terutang</a:t>
            </a:r>
            <a:r>
              <a:rPr lang="en-US" sz="2200" dirty="0" smtClean="0">
                <a:cs typeface="Calibri" pitchFamily="34" charset="0"/>
              </a:rPr>
              <a:t> s/ d </a:t>
            </a:r>
            <a:r>
              <a:rPr lang="en-US" sz="2200" dirty="0" err="1" smtClean="0">
                <a:cs typeface="Calibri" pitchFamily="34" charset="0"/>
              </a:rPr>
              <a:t>hari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</a:t>
            </a:r>
            <a:r>
              <a:rPr lang="en-US" sz="2200" dirty="0" smtClean="0">
                <a:cs typeface="Calibri" pitchFamily="34" charset="0"/>
              </a:rPr>
              <a:t> – </a:t>
            </a:r>
            <a:r>
              <a:rPr lang="id-ID" sz="2200" dirty="0" smtClean="0">
                <a:cs typeface="Calibri" pitchFamily="34" charset="0"/>
              </a:rPr>
              <a:t>12</a:t>
            </a:r>
            <a:r>
              <a:rPr lang="en-US" sz="2200" dirty="0" smtClean="0">
                <a:cs typeface="Calibri" pitchFamily="34" charset="0"/>
              </a:rPr>
              <a:t>	= 5% x 1.</a:t>
            </a:r>
            <a:r>
              <a:rPr lang="id-ID" sz="2200" dirty="0" smtClean="0">
                <a:cs typeface="Calibri" pitchFamily="34" charset="0"/>
              </a:rPr>
              <a:t>800</a:t>
            </a:r>
            <a:r>
              <a:rPr lang="en-US" sz="2200" dirty="0" smtClean="0">
                <a:cs typeface="Calibri" pitchFamily="34" charset="0"/>
              </a:rPr>
              <a:t>.000</a:t>
            </a:r>
          </a:p>
          <a:p>
            <a:pPr marL="457200" algn="just"/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	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id-ID" sz="2200" dirty="0" smtClean="0">
                <a:cs typeface="Calibri" pitchFamily="34" charset="0"/>
              </a:rPr>
              <a:t>90.000</a:t>
            </a:r>
            <a:r>
              <a:rPr lang="en-US" sz="2200" dirty="0" smtClean="0">
                <a:cs typeface="Calibri" pitchFamily="34" charset="0"/>
              </a:rPr>
              <a:t>,00</a:t>
            </a:r>
            <a:endParaRPr lang="en-US" sz="2200" dirty="0">
              <a:cs typeface="Calibri" pitchFamily="34" charset="0"/>
            </a:endParaRPr>
          </a:p>
          <a:p>
            <a:pPr marL="457200" algn="just"/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telah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dipotong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s/ d </a:t>
            </a:r>
            <a:r>
              <a:rPr lang="en-US" sz="2200" dirty="0" err="1">
                <a:cs typeface="Calibri" pitchFamily="34" charset="0"/>
              </a:rPr>
              <a:t>hari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ke</a:t>
            </a:r>
            <a:r>
              <a:rPr lang="en-US" sz="2200" dirty="0">
                <a:cs typeface="Calibri" pitchFamily="34" charset="0"/>
              </a:rPr>
              <a:t> – </a:t>
            </a:r>
            <a:r>
              <a:rPr lang="id-ID" sz="2200" dirty="0" smtClean="0">
                <a:cs typeface="Calibri" pitchFamily="34" charset="0"/>
              </a:rPr>
              <a:t>11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id-ID" sz="2200" dirty="0" smtClean="0">
                <a:cs typeface="Calibri" pitchFamily="34" charset="0"/>
              </a:rPr>
              <a:t>11</a:t>
            </a:r>
            <a:r>
              <a:rPr lang="en-US" sz="2200" dirty="0" smtClean="0">
                <a:cs typeface="Calibri" pitchFamily="34" charset="0"/>
              </a:rPr>
              <a:t> x 1.500</a:t>
            </a:r>
          </a:p>
          <a:p>
            <a:pPr marL="457200" algn="just"/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		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</a:t>
            </a:r>
            <a:r>
              <a:rPr lang="id-ID" sz="2200" dirty="0" smtClean="0">
                <a:cs typeface="Calibri" pitchFamily="34" charset="0"/>
              </a:rPr>
              <a:t>6</a:t>
            </a:r>
            <a:r>
              <a:rPr lang="en-US" sz="2200" dirty="0" smtClean="0">
                <a:cs typeface="Calibri" pitchFamily="34" charset="0"/>
              </a:rPr>
              <a:t>.500,00</a:t>
            </a:r>
          </a:p>
          <a:p>
            <a:pPr marL="457200" algn="just"/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dipotong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hari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</a:t>
            </a:r>
            <a:r>
              <a:rPr lang="en-US" sz="2200" dirty="0" smtClean="0">
                <a:cs typeface="Calibri" pitchFamily="34" charset="0"/>
              </a:rPr>
              <a:t> – </a:t>
            </a:r>
            <a:r>
              <a:rPr lang="id-ID" sz="2200" dirty="0" smtClean="0">
                <a:cs typeface="Calibri" pitchFamily="34" charset="0"/>
              </a:rPr>
              <a:t>12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id-ID" sz="2200" dirty="0" smtClean="0">
                <a:cs typeface="Calibri" pitchFamily="34" charset="0"/>
              </a:rPr>
              <a:t>90.0</a:t>
            </a:r>
            <a:r>
              <a:rPr lang="en-US" sz="2200" dirty="0" smtClean="0">
                <a:cs typeface="Calibri" pitchFamily="34" charset="0"/>
              </a:rPr>
              <a:t>00 – </a:t>
            </a:r>
            <a:r>
              <a:rPr lang="id-ID" sz="2200" dirty="0" smtClean="0">
                <a:cs typeface="Calibri" pitchFamily="34" charset="0"/>
              </a:rPr>
              <a:t>16.500</a:t>
            </a:r>
            <a:endParaRPr lang="en-US" sz="2200" dirty="0" smtClean="0">
              <a:cs typeface="Calibri" pitchFamily="34" charset="0"/>
            </a:endParaRPr>
          </a:p>
          <a:p>
            <a:pPr marL="457200" algn="just"/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	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id-ID" sz="2200" dirty="0" smtClean="0">
                <a:cs typeface="Calibri" pitchFamily="34" charset="0"/>
              </a:rPr>
              <a:t>73</a:t>
            </a:r>
            <a:r>
              <a:rPr lang="en-US" sz="2200" dirty="0" smtClean="0">
                <a:cs typeface="Calibri" pitchFamily="34" charset="0"/>
              </a:rPr>
              <a:t>.</a:t>
            </a:r>
            <a:r>
              <a:rPr lang="id-ID" sz="2200" dirty="0" smtClean="0">
                <a:cs typeface="Calibri" pitchFamily="34" charset="0"/>
              </a:rPr>
              <a:t>5</a:t>
            </a:r>
            <a:r>
              <a:rPr lang="en-US" sz="2200" dirty="0" smtClean="0">
                <a:cs typeface="Calibri" pitchFamily="34" charset="0"/>
              </a:rPr>
              <a:t>00,00</a:t>
            </a:r>
          </a:p>
          <a:p>
            <a:pPr marL="914400" indent="-457200" algn="just">
              <a:buFont typeface="+mj-lt"/>
              <a:buAutoNum type="alphaLcPeriod" startAt="3"/>
            </a:pPr>
            <a:r>
              <a:rPr lang="en-US" sz="2200" dirty="0" err="1" smtClean="0">
                <a:cs typeface="Calibri" pitchFamily="34" charset="0"/>
              </a:rPr>
              <a:t>Penghitungan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di </a:t>
            </a:r>
            <a:r>
              <a:rPr lang="en-US" sz="2200" dirty="0" err="1">
                <a:cs typeface="Calibri" pitchFamily="34" charset="0"/>
              </a:rPr>
              <a:t>hari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ke</a:t>
            </a:r>
            <a:r>
              <a:rPr lang="en-US" sz="2200" dirty="0">
                <a:cs typeface="Calibri" pitchFamily="34" charset="0"/>
              </a:rPr>
              <a:t> – </a:t>
            </a:r>
            <a:r>
              <a:rPr lang="id-ID" sz="2200" dirty="0" smtClean="0">
                <a:cs typeface="Calibri" pitchFamily="34" charset="0"/>
              </a:rPr>
              <a:t>13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seterusnya</a:t>
            </a:r>
            <a:endParaRPr lang="en-US" sz="2200" dirty="0" smtClean="0">
              <a:cs typeface="Calibri" pitchFamily="34" charset="0"/>
            </a:endParaRPr>
          </a:p>
          <a:p>
            <a:pPr marL="457200" algn="just"/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DPP	= 180.000 – (</a:t>
            </a:r>
            <a:r>
              <a:rPr lang="id-ID" sz="2200" dirty="0" smtClean="0">
                <a:cs typeface="Calibri" pitchFamily="34" charset="0"/>
              </a:rPr>
              <a:t>36.000.000</a:t>
            </a:r>
            <a:r>
              <a:rPr lang="en-US" sz="2200" dirty="0" smtClean="0">
                <a:cs typeface="Calibri" pitchFamily="34" charset="0"/>
              </a:rPr>
              <a:t>/ 360)</a:t>
            </a:r>
          </a:p>
          <a:p>
            <a:pPr marL="457200" algn="just"/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id-ID" sz="2200" dirty="0" smtClean="0">
                <a:cs typeface="Calibri" pitchFamily="34" charset="0"/>
              </a:rPr>
              <a:t>112.500</a:t>
            </a:r>
            <a:endParaRPr lang="en-US" sz="2200" dirty="0" smtClean="0">
              <a:cs typeface="Calibri" pitchFamily="34" charset="0"/>
            </a:endParaRPr>
          </a:p>
          <a:p>
            <a:pPr marL="457200" algn="just"/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dipotong</a:t>
            </a:r>
            <a:r>
              <a:rPr lang="en-US" sz="2200" dirty="0" smtClean="0">
                <a:cs typeface="Calibri" pitchFamily="34" charset="0"/>
              </a:rPr>
              <a:t> per </a:t>
            </a:r>
            <a:r>
              <a:rPr lang="en-US" sz="2200" dirty="0" err="1" smtClean="0">
                <a:cs typeface="Calibri" pitchFamily="34" charset="0"/>
              </a:rPr>
              <a:t>hari</a:t>
            </a:r>
            <a:r>
              <a:rPr lang="en-US" sz="2200" dirty="0" smtClean="0">
                <a:cs typeface="Calibri" pitchFamily="34" charset="0"/>
              </a:rPr>
              <a:t>	= 5% x 1</a:t>
            </a:r>
            <a:r>
              <a:rPr lang="id-ID" sz="2200" dirty="0" smtClean="0">
                <a:cs typeface="Calibri" pitchFamily="34" charset="0"/>
              </a:rPr>
              <a:t>12.500</a:t>
            </a:r>
            <a:endParaRPr lang="en-US" sz="2200" dirty="0" smtClean="0">
              <a:cs typeface="Calibri" pitchFamily="34" charset="0"/>
            </a:endParaRPr>
          </a:p>
          <a:p>
            <a:pPr marL="457200" algn="just"/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id-ID" sz="2200" dirty="0" smtClean="0">
                <a:cs typeface="Calibri" pitchFamily="34" charset="0"/>
              </a:rPr>
              <a:t>5.625</a:t>
            </a: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3A.24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Harian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12776"/>
            <a:ext cx="8501122" cy="525658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Dursasana</a:t>
            </a:r>
            <a:r>
              <a:rPr lang="en-US" sz="2400" dirty="0" smtClean="0">
                <a:cs typeface="Calibri" pitchFamily="34" charset="0"/>
              </a:rPr>
              <a:t> (</a:t>
            </a:r>
            <a:r>
              <a:rPr lang="en-US" sz="2400" dirty="0" err="1" smtClean="0">
                <a:cs typeface="Calibri" pitchFamily="34" charset="0"/>
              </a:rPr>
              <a:t>berstatus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lajang</a:t>
            </a:r>
            <a:r>
              <a:rPr lang="en-US" sz="2400" dirty="0" smtClean="0">
                <a:cs typeface="Calibri" pitchFamily="34" charset="0"/>
              </a:rPr>
              <a:t>) </a:t>
            </a:r>
            <a:r>
              <a:rPr lang="en-US" sz="2400" dirty="0" err="1" smtClean="0">
                <a:cs typeface="Calibri" pitchFamily="34" charset="0"/>
              </a:rPr>
              <a:t>bekerja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secara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tidak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tetap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sebagai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pengecat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rangka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sepeda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menerima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upah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satuan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Upah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22.500,00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setiap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rangka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sepeda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setiap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dua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pekan</a:t>
            </a:r>
            <a:r>
              <a:rPr lang="en-US" sz="2400" dirty="0" smtClean="0">
                <a:cs typeface="Calibri" pitchFamily="34" charset="0"/>
              </a:rPr>
              <a:t> (12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kerja</a:t>
            </a:r>
            <a:r>
              <a:rPr lang="en-US" sz="2400" dirty="0" smtClean="0">
                <a:cs typeface="Calibri" pitchFamily="34" charset="0"/>
              </a:rPr>
              <a:t>). </a:t>
            </a:r>
            <a:r>
              <a:rPr lang="en-US" sz="2400" dirty="0" err="1" smtClean="0">
                <a:cs typeface="Calibri" pitchFamily="34" charset="0"/>
              </a:rPr>
              <a:t>Secara</a:t>
            </a:r>
            <a:r>
              <a:rPr lang="en-US" sz="2400" dirty="0" smtClean="0">
                <a:cs typeface="Calibri" pitchFamily="34" charset="0"/>
              </a:rPr>
              <a:t> rata – rata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setiap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periodenya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Dursasana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dapat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mengecat</a:t>
            </a:r>
            <a:r>
              <a:rPr lang="en-US" sz="2400" dirty="0" smtClean="0">
                <a:cs typeface="Calibri" pitchFamily="34" charset="0"/>
              </a:rPr>
              <a:t> 100 </a:t>
            </a:r>
            <a:r>
              <a:rPr lang="en-US" sz="2400" dirty="0" err="1" smtClean="0">
                <a:cs typeface="Calibri" pitchFamily="34" charset="0"/>
              </a:rPr>
              <a:t>rangka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sepeda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Berapakah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yang </a:t>
            </a:r>
            <a:r>
              <a:rPr lang="en-US" sz="2400" dirty="0" err="1" smtClean="0">
                <a:cs typeface="Calibri" pitchFamily="34" charset="0"/>
              </a:rPr>
              <a:t>seharusnya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dikenakan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setiap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periode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pembayaran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upah</a:t>
            </a:r>
            <a:r>
              <a:rPr lang="en-US" sz="2400" dirty="0" smtClean="0">
                <a:cs typeface="Calibri" pitchFamily="34" charset="0"/>
              </a:rPr>
              <a:t>?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r>
              <a:rPr lang="en-US" sz="2400" dirty="0" err="1">
                <a:cs typeface="Calibri" pitchFamily="34" charset="0"/>
              </a:rPr>
              <a:t>Jawaban</a:t>
            </a:r>
            <a:r>
              <a:rPr lang="en-US" sz="2400" dirty="0">
                <a:cs typeface="Calibri" pitchFamily="34" charset="0"/>
              </a:rPr>
              <a:t>	: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>
                <a:cs typeface="Calibri" pitchFamily="34" charset="0"/>
              </a:rPr>
              <a:t>Upah</a:t>
            </a:r>
            <a:r>
              <a:rPr lang="en-US" sz="2400" dirty="0">
                <a:cs typeface="Calibri" pitchFamily="34" charset="0"/>
              </a:rPr>
              <a:t> per </a:t>
            </a:r>
            <a:r>
              <a:rPr lang="en-US" sz="2400" dirty="0" err="1">
                <a:cs typeface="Calibri" pitchFamily="34" charset="0"/>
              </a:rPr>
              <a:t>periode</a:t>
            </a:r>
            <a:r>
              <a:rPr lang="en-US" sz="2400" dirty="0">
                <a:cs typeface="Calibri" pitchFamily="34" charset="0"/>
              </a:rPr>
              <a:t> (100 x 22.500)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2.250.000,00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>
                <a:cs typeface="Calibri" pitchFamily="34" charset="0"/>
              </a:rPr>
              <a:t>Upah</a:t>
            </a:r>
            <a:r>
              <a:rPr lang="en-US" sz="2400" dirty="0">
                <a:cs typeface="Calibri" pitchFamily="34" charset="0"/>
              </a:rPr>
              <a:t> per </a:t>
            </a:r>
            <a:r>
              <a:rPr lang="en-US" sz="2400" dirty="0" err="1">
                <a:cs typeface="Calibri" pitchFamily="34" charset="0"/>
              </a:rPr>
              <a:t>hari</a:t>
            </a:r>
            <a:r>
              <a:rPr lang="en-US" sz="2400" dirty="0">
                <a:cs typeface="Calibri" pitchFamily="34" charset="0"/>
              </a:rPr>
              <a:t>	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187.500,00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DPP	= 187.500	- </a:t>
            </a:r>
            <a:r>
              <a:rPr lang="en-US" sz="2400" dirty="0" smtClean="0">
                <a:cs typeface="Calibri" pitchFamily="34" charset="0"/>
              </a:rPr>
              <a:t>(</a:t>
            </a:r>
            <a:r>
              <a:rPr lang="id-ID" sz="2400" dirty="0" smtClean="0">
                <a:cs typeface="Calibri" pitchFamily="34" charset="0"/>
              </a:rPr>
              <a:t>36.000.000</a:t>
            </a:r>
            <a:r>
              <a:rPr lang="en-US" sz="2400" dirty="0" smtClean="0">
                <a:cs typeface="Calibri" pitchFamily="34" charset="0"/>
              </a:rPr>
              <a:t>/ </a:t>
            </a:r>
            <a:r>
              <a:rPr lang="en-US" sz="2400" dirty="0">
                <a:cs typeface="Calibri" pitchFamily="34" charset="0"/>
              </a:rPr>
              <a:t>360)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	= 187.500	- </a:t>
            </a:r>
            <a:r>
              <a:rPr lang="id-ID" sz="2400" dirty="0" smtClean="0">
                <a:cs typeface="Calibri" pitchFamily="34" charset="0"/>
              </a:rPr>
              <a:t>67</a:t>
            </a:r>
            <a:r>
              <a:rPr lang="en-US" sz="2400" dirty="0" smtClean="0">
                <a:cs typeface="Calibri" pitchFamily="34" charset="0"/>
              </a:rPr>
              <a:t>.</a:t>
            </a:r>
            <a:r>
              <a:rPr lang="id-ID" sz="2400" dirty="0" smtClean="0">
                <a:cs typeface="Calibri" pitchFamily="34" charset="0"/>
              </a:rPr>
              <a:t>5</a:t>
            </a:r>
            <a:r>
              <a:rPr lang="en-US" sz="2400" dirty="0" smtClean="0">
                <a:cs typeface="Calibri" pitchFamily="34" charset="0"/>
              </a:rPr>
              <a:t>00</a:t>
            </a:r>
            <a:endParaRPr lang="en-US" sz="2400" dirty="0">
              <a:cs typeface="Calibri" pitchFamily="34" charset="0"/>
            </a:endParaRPr>
          </a:p>
          <a:p>
            <a:pPr algn="just"/>
            <a:r>
              <a:rPr lang="en-US" sz="2400" dirty="0">
                <a:cs typeface="Calibri" pitchFamily="34" charset="0"/>
              </a:rPr>
              <a:t>		= </a:t>
            </a:r>
            <a:r>
              <a:rPr lang="en-US" sz="2400" dirty="0" smtClean="0">
                <a:cs typeface="Calibri" pitchFamily="34" charset="0"/>
              </a:rPr>
              <a:t>1</a:t>
            </a:r>
            <a:r>
              <a:rPr lang="id-ID" sz="2400" dirty="0" smtClean="0">
                <a:cs typeface="Calibri" pitchFamily="34" charset="0"/>
              </a:rPr>
              <a:t>20.00</a:t>
            </a:r>
            <a:r>
              <a:rPr lang="en-US" sz="2400" dirty="0" smtClean="0">
                <a:cs typeface="Calibri" pitchFamily="34" charset="0"/>
              </a:rPr>
              <a:t>0</a:t>
            </a:r>
            <a:endParaRPr lang="en-US" sz="2400" dirty="0">
              <a:cs typeface="Calibri" pitchFamily="34" charset="0"/>
            </a:endParaRP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>
                <a:cs typeface="Calibri" pitchFamily="34" charset="0"/>
              </a:rPr>
              <a:t>PPh</a:t>
            </a:r>
            <a:r>
              <a:rPr lang="en-US" sz="2400" dirty="0">
                <a:cs typeface="Calibri" pitchFamily="34" charset="0"/>
              </a:rPr>
              <a:t> 21 </a:t>
            </a:r>
            <a:r>
              <a:rPr lang="en-US" sz="2400" dirty="0" err="1">
                <a:cs typeface="Calibri" pitchFamily="34" charset="0"/>
              </a:rPr>
              <a:t>tiap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periode</a:t>
            </a:r>
            <a:r>
              <a:rPr lang="en-US" sz="2400" dirty="0">
                <a:cs typeface="Calibri" pitchFamily="34" charset="0"/>
              </a:rPr>
              <a:t>	= 5% x 12 x </a:t>
            </a:r>
            <a:r>
              <a:rPr lang="en-US" sz="2400" dirty="0" smtClean="0">
                <a:cs typeface="Calibri" pitchFamily="34" charset="0"/>
              </a:rPr>
              <a:t>1</a:t>
            </a:r>
            <a:r>
              <a:rPr lang="id-ID" sz="2400" dirty="0" smtClean="0">
                <a:cs typeface="Calibri" pitchFamily="34" charset="0"/>
              </a:rPr>
              <a:t>20.000</a:t>
            </a:r>
            <a:endParaRPr lang="en-US" sz="2400" dirty="0">
              <a:cs typeface="Calibri" pitchFamily="34" charset="0"/>
            </a:endParaRPr>
          </a:p>
          <a:p>
            <a:pPr algn="just"/>
            <a:r>
              <a:rPr lang="en-US" sz="2400" dirty="0">
                <a:cs typeface="Calibri" pitchFamily="34" charset="0"/>
              </a:rPr>
              <a:t>			=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72</a:t>
            </a:r>
            <a:r>
              <a:rPr lang="en-US" sz="2400" dirty="0" smtClean="0">
                <a:cs typeface="Calibri" pitchFamily="34" charset="0"/>
              </a:rPr>
              <a:t>.</a:t>
            </a:r>
            <a:r>
              <a:rPr lang="id-ID" sz="2400" dirty="0" smtClean="0">
                <a:cs typeface="Calibri" pitchFamily="34" charset="0"/>
              </a:rPr>
              <a:t>0</a:t>
            </a:r>
            <a:r>
              <a:rPr lang="en-US" sz="2400" dirty="0" smtClean="0">
                <a:cs typeface="Calibri" pitchFamily="34" charset="0"/>
              </a:rPr>
              <a:t>00,00</a:t>
            </a:r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3A.25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 smtClean="0"/>
              <a:t>Satuan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8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12776"/>
            <a:ext cx="8501122" cy="525658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>
                <a:cs typeface="Calibri" pitchFamily="34" charset="0"/>
              </a:rPr>
              <a:t>Citraksa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adalah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tukang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bangunan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serba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bisa</a:t>
            </a:r>
            <a:r>
              <a:rPr lang="en-US" sz="2400" dirty="0">
                <a:cs typeface="Calibri" pitchFamily="34" charset="0"/>
              </a:rPr>
              <a:t> yang </a:t>
            </a:r>
            <a:r>
              <a:rPr lang="en-US" sz="2400" dirty="0" err="1">
                <a:cs typeface="Calibri" pitchFamily="34" charset="0"/>
              </a:rPr>
              <a:t>sedang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mengerjakan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pembersihan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gorong</a:t>
            </a:r>
            <a:r>
              <a:rPr lang="en-US" sz="2400" dirty="0">
                <a:cs typeface="Calibri" pitchFamily="34" charset="0"/>
              </a:rPr>
              <a:t> – </a:t>
            </a:r>
            <a:r>
              <a:rPr lang="en-US" sz="2400" dirty="0" err="1">
                <a:cs typeface="Calibri" pitchFamily="34" charset="0"/>
              </a:rPr>
              <a:t>gorong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dengan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sistem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borongan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err="1">
                <a:cs typeface="Calibri" pitchFamily="34" charset="0"/>
              </a:rPr>
              <a:t>Atas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pekerjaaan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tersebut</a:t>
            </a:r>
            <a:r>
              <a:rPr lang="en-US" sz="2400" dirty="0">
                <a:cs typeface="Calibri" pitchFamily="34" charset="0"/>
              </a:rPr>
              <a:t>, </a:t>
            </a:r>
            <a:r>
              <a:rPr lang="en-US" sz="2400" dirty="0" err="1">
                <a:cs typeface="Calibri" pitchFamily="34" charset="0"/>
              </a:rPr>
              <a:t>warga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membayar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Citraksa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sebesar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950.000, di </a:t>
            </a:r>
            <a:r>
              <a:rPr lang="en-US" sz="2400" dirty="0" err="1">
                <a:cs typeface="Calibri" pitchFamily="34" charset="0"/>
              </a:rPr>
              <a:t>mana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diperkirakan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pekerjaan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selesai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dalam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waktu</a:t>
            </a:r>
            <a:r>
              <a:rPr lang="en-US" sz="2400" dirty="0">
                <a:cs typeface="Calibri" pitchFamily="34" charset="0"/>
              </a:rPr>
              <a:t> 5 </a:t>
            </a:r>
            <a:r>
              <a:rPr lang="en-US" sz="2400" dirty="0" err="1">
                <a:cs typeface="Calibri" pitchFamily="34" charset="0"/>
              </a:rPr>
              <a:t>hari</a:t>
            </a:r>
            <a:r>
              <a:rPr lang="en-US" sz="2400" dirty="0">
                <a:cs typeface="Calibri" pitchFamily="34" charset="0"/>
              </a:rPr>
              <a:t>. </a:t>
            </a:r>
            <a:r>
              <a:rPr lang="en-US" sz="2400" dirty="0" err="1">
                <a:cs typeface="Calibri" pitchFamily="34" charset="0"/>
              </a:rPr>
              <a:t>Berapakah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besar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PPh</a:t>
            </a:r>
            <a:r>
              <a:rPr lang="en-US" sz="2400" dirty="0">
                <a:cs typeface="Calibri" pitchFamily="34" charset="0"/>
              </a:rPr>
              <a:t> 21 yang </a:t>
            </a:r>
            <a:r>
              <a:rPr lang="en-US" sz="2400" dirty="0" err="1">
                <a:cs typeface="Calibri" pitchFamily="34" charset="0"/>
              </a:rPr>
              <a:t>seharusnya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dikenakan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atas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pekerjaan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borongan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tersebut</a:t>
            </a:r>
            <a:r>
              <a:rPr lang="en-US" sz="2400" dirty="0">
                <a:cs typeface="Calibri" pitchFamily="34" charset="0"/>
              </a:rPr>
              <a:t>?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r>
              <a:rPr lang="en-US" sz="2400" dirty="0" err="1">
                <a:cs typeface="Calibri" pitchFamily="34" charset="0"/>
              </a:rPr>
              <a:t>Jawaban</a:t>
            </a:r>
            <a:r>
              <a:rPr lang="en-US" sz="2400" dirty="0">
                <a:cs typeface="Calibri" pitchFamily="34" charset="0"/>
              </a:rPr>
              <a:t>	: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>
                <a:cs typeface="Calibri" pitchFamily="34" charset="0"/>
              </a:rPr>
              <a:t>Upah</a:t>
            </a:r>
            <a:r>
              <a:rPr lang="en-US" sz="2400" dirty="0">
                <a:cs typeface="Calibri" pitchFamily="34" charset="0"/>
              </a:rPr>
              <a:t> per </a:t>
            </a:r>
            <a:r>
              <a:rPr lang="en-US" sz="2400" dirty="0" err="1">
                <a:cs typeface="Calibri" pitchFamily="34" charset="0"/>
              </a:rPr>
              <a:t>periode</a:t>
            </a:r>
            <a:r>
              <a:rPr lang="en-US" sz="2400" dirty="0">
                <a:cs typeface="Calibri" pitchFamily="34" charset="0"/>
              </a:rPr>
              <a:t> 	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950.000,00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>
                <a:cs typeface="Calibri" pitchFamily="34" charset="0"/>
              </a:rPr>
              <a:t>Upah</a:t>
            </a:r>
            <a:r>
              <a:rPr lang="en-US" sz="2400" dirty="0">
                <a:cs typeface="Calibri" pitchFamily="34" charset="0"/>
              </a:rPr>
              <a:t> per </a:t>
            </a:r>
            <a:r>
              <a:rPr lang="en-US" sz="2400" dirty="0" err="1">
                <a:cs typeface="Calibri" pitchFamily="34" charset="0"/>
              </a:rPr>
              <a:t>hari</a:t>
            </a:r>
            <a:r>
              <a:rPr lang="en-US" sz="2400" dirty="0">
                <a:cs typeface="Calibri" pitchFamily="34" charset="0"/>
              </a:rPr>
              <a:t>	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190.000,00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DPP	= </a:t>
            </a:r>
            <a:r>
              <a:rPr lang="en-US" sz="2400" dirty="0" smtClean="0">
                <a:cs typeface="Calibri" pitchFamily="34" charset="0"/>
              </a:rPr>
              <a:t>190.000 - </a:t>
            </a:r>
            <a:r>
              <a:rPr lang="en-US" sz="2400" dirty="0">
                <a:cs typeface="Calibri" pitchFamily="34" charset="0"/>
              </a:rPr>
              <a:t>150.000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	= 40.000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>
                <a:cs typeface="Calibri" pitchFamily="34" charset="0"/>
              </a:rPr>
              <a:t>PPh</a:t>
            </a:r>
            <a:r>
              <a:rPr lang="en-US" sz="2400" dirty="0">
                <a:cs typeface="Calibri" pitchFamily="34" charset="0"/>
              </a:rPr>
              <a:t> 21 		= 5% x 5 x 40.000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		=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10.000,00</a:t>
            </a: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3A.26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 smtClean="0"/>
              <a:t>Borongan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70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2348880"/>
            <a:ext cx="8501122" cy="201622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Aswatama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sebagai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pegawai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tidak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tetap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mengerjakan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penyolderan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sirkuit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elektronik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bagi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Selama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Januari</a:t>
            </a:r>
            <a:r>
              <a:rPr lang="en-US" sz="2400" dirty="0" smtClean="0">
                <a:cs typeface="Calibri" pitchFamily="34" charset="0"/>
              </a:rPr>
              <a:t> 2015, </a:t>
            </a:r>
            <a:r>
              <a:rPr lang="en-US" sz="2400" dirty="0" err="1" smtClean="0">
                <a:cs typeface="Calibri" pitchFamily="34" charset="0"/>
              </a:rPr>
              <a:t>Aswatama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bekerja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selama</a:t>
            </a:r>
            <a:r>
              <a:rPr lang="en-US" sz="2400" dirty="0" smtClean="0">
                <a:cs typeface="Calibri" pitchFamily="34" charset="0"/>
              </a:rPr>
              <a:t> 18 </a:t>
            </a:r>
            <a:r>
              <a:rPr lang="en-US" sz="2400" dirty="0" err="1" smtClean="0">
                <a:cs typeface="Calibri" pitchFamily="34" charset="0"/>
              </a:rPr>
              <a:t>hari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upah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harian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2</a:t>
            </a:r>
            <a:r>
              <a:rPr lang="en-US" sz="2400" dirty="0" smtClean="0">
                <a:cs typeface="Calibri" pitchFamily="34" charset="0"/>
              </a:rPr>
              <a:t>35.000,00 yang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secara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bulanan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Jika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Aswatama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berstatus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menikah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berapakah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yang </a:t>
            </a:r>
            <a:r>
              <a:rPr lang="en-US" sz="2400" dirty="0" err="1" smtClean="0">
                <a:cs typeface="Calibri" pitchFamily="34" charset="0"/>
              </a:rPr>
              <a:t>seharusnya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dikenakan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terhadapnya</a:t>
            </a:r>
            <a:r>
              <a:rPr lang="en-US" sz="2400" dirty="0" smtClean="0">
                <a:cs typeface="Calibri" pitchFamily="34" charset="0"/>
              </a:rPr>
              <a:t>?</a:t>
            </a:r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3A.27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Harian</a:t>
            </a:r>
            <a:r>
              <a:rPr lang="en-US" dirty="0" smtClean="0"/>
              <a:t> </a:t>
            </a:r>
            <a:r>
              <a:rPr lang="en-US" dirty="0" err="1" smtClean="0"/>
              <a:t>Dibayarkan</a:t>
            </a:r>
            <a:r>
              <a:rPr lang="en-US" dirty="0" smtClean="0"/>
              <a:t> </a:t>
            </a:r>
            <a:r>
              <a:rPr lang="en-US" dirty="0" err="1" smtClean="0"/>
              <a:t>Bulanan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7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12776"/>
            <a:ext cx="8501122" cy="38884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>
                <a:cs typeface="Calibri" pitchFamily="34" charset="0"/>
              </a:rPr>
              <a:t>	: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>
                <a:cs typeface="Calibri" pitchFamily="34" charset="0"/>
              </a:rPr>
              <a:t>Upah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selama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Januari</a:t>
            </a:r>
            <a:r>
              <a:rPr lang="en-US" sz="2400" dirty="0" smtClean="0">
                <a:cs typeface="Calibri" pitchFamily="34" charset="0"/>
              </a:rPr>
              <a:t> (18 x </a:t>
            </a:r>
            <a:r>
              <a:rPr lang="id-ID" sz="2400" dirty="0" smtClean="0">
                <a:cs typeface="Calibri" pitchFamily="34" charset="0"/>
              </a:rPr>
              <a:t>2</a:t>
            </a:r>
            <a:r>
              <a:rPr lang="en-US" sz="2400" dirty="0" smtClean="0">
                <a:cs typeface="Calibri" pitchFamily="34" charset="0"/>
              </a:rPr>
              <a:t>35.000)</a:t>
            </a: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	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4</a:t>
            </a:r>
            <a:r>
              <a:rPr lang="en-US" sz="2400" dirty="0" smtClean="0">
                <a:cs typeface="Calibri" pitchFamily="34" charset="0"/>
              </a:rPr>
              <a:t>.</a:t>
            </a:r>
            <a:r>
              <a:rPr lang="id-ID" sz="2400" dirty="0" smtClean="0">
                <a:cs typeface="Calibri" pitchFamily="34" charset="0"/>
              </a:rPr>
              <a:t>2</a:t>
            </a:r>
            <a:r>
              <a:rPr lang="en-US" sz="2400" dirty="0" smtClean="0">
                <a:cs typeface="Calibri" pitchFamily="34" charset="0"/>
              </a:rPr>
              <a:t>30.000,00</a:t>
            </a:r>
            <a:endParaRPr lang="en-US" sz="2400" dirty="0">
              <a:cs typeface="Calibri" pitchFamily="34" charset="0"/>
            </a:endParaRP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netto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setahun</a:t>
            </a:r>
            <a:r>
              <a:rPr lang="en-US" sz="2400" dirty="0">
                <a:cs typeface="Calibri" pitchFamily="34" charset="0"/>
              </a:rPr>
              <a:t>		</a:t>
            </a:r>
            <a:r>
              <a:rPr lang="en-US" sz="2400" dirty="0" smtClean="0">
                <a:cs typeface="Calibri" pitchFamily="34" charset="0"/>
              </a:rPr>
              <a:t>		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50</a:t>
            </a:r>
            <a:r>
              <a:rPr lang="en-US" sz="2400" dirty="0" smtClean="0">
                <a:cs typeface="Calibri" pitchFamily="34" charset="0"/>
              </a:rPr>
              <a:t>.</a:t>
            </a:r>
            <a:r>
              <a:rPr lang="id-ID" sz="2400" dirty="0" smtClean="0">
                <a:cs typeface="Calibri" pitchFamily="34" charset="0"/>
              </a:rPr>
              <a:t>7</a:t>
            </a:r>
            <a:r>
              <a:rPr lang="en-US" sz="2400" dirty="0" smtClean="0">
                <a:cs typeface="Calibri" pitchFamily="34" charset="0"/>
              </a:rPr>
              <a:t>60.000,00</a:t>
            </a:r>
            <a:endParaRPr lang="en-US" sz="2400" dirty="0">
              <a:cs typeface="Calibri" pitchFamily="34" charset="0"/>
            </a:endParaRP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PTKP: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WP </a:t>
            </a:r>
            <a:r>
              <a:rPr lang="en-US" sz="2400" dirty="0" err="1" smtClean="0">
                <a:cs typeface="Calibri" pitchFamily="34" charset="0"/>
              </a:rPr>
              <a:t>sendiri</a:t>
            </a:r>
            <a:r>
              <a:rPr lang="en-US" sz="2400" dirty="0" smtClean="0">
                <a:cs typeface="Calibri" pitchFamily="34" charset="0"/>
              </a:rPr>
              <a:t>			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36.000.000</a:t>
            </a:r>
            <a:r>
              <a:rPr lang="en-US" sz="2400" dirty="0" smtClean="0">
                <a:cs typeface="Calibri" pitchFamily="34" charset="0"/>
              </a:rPr>
              <a:t>,00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Status </a:t>
            </a:r>
            <a:r>
              <a:rPr lang="en-US" sz="2400" dirty="0" err="1" smtClean="0">
                <a:cs typeface="Calibri" pitchFamily="34" charset="0"/>
              </a:rPr>
              <a:t>kawin</a:t>
            </a:r>
            <a:r>
              <a:rPr lang="en-US" sz="2400" dirty="0" smtClean="0">
                <a:cs typeface="Calibri" pitchFamily="34" charset="0"/>
              </a:rPr>
              <a:t>			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  3.000.000</a:t>
            </a:r>
            <a:r>
              <a:rPr lang="en-US" sz="2400" dirty="0" smtClean="0">
                <a:cs typeface="Calibri" pitchFamily="34" charset="0"/>
              </a:rPr>
              <a:t>,00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Tanggungan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		</a:t>
            </a:r>
            <a:r>
              <a:rPr lang="en-US" sz="2400" u="sng" dirty="0" err="1" smtClean="0">
                <a:cs typeface="Calibri" pitchFamily="34" charset="0"/>
              </a:rPr>
              <a:t>Rp</a:t>
            </a:r>
            <a:r>
              <a:rPr lang="en-US" sz="2400" u="sng" dirty="0" smtClean="0">
                <a:cs typeface="Calibri" pitchFamily="34" charset="0"/>
              </a:rPr>
              <a:t> </a:t>
            </a:r>
            <a:r>
              <a:rPr lang="id-ID" sz="2400" u="sng" dirty="0" smtClean="0">
                <a:cs typeface="Calibri" pitchFamily="34" charset="0"/>
              </a:rPr>
              <a:t>  3.000.000</a:t>
            </a:r>
            <a:r>
              <a:rPr lang="en-US" sz="2400" u="sng" dirty="0" smtClean="0">
                <a:cs typeface="Calibri" pitchFamily="34" charset="0"/>
              </a:rPr>
              <a:t>,00</a:t>
            </a:r>
            <a:r>
              <a:rPr lang="en-US" sz="2400" dirty="0" smtClean="0">
                <a:cs typeface="Calibri" pitchFamily="34" charset="0"/>
              </a:rPr>
              <a:t>	(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2</a:t>
            </a:r>
            <a:r>
              <a:rPr lang="en-US" sz="2400" dirty="0" smtClean="0">
                <a:cs typeface="Calibri" pitchFamily="34" charset="0"/>
              </a:rPr>
              <a:t>8.</a:t>
            </a:r>
            <a:r>
              <a:rPr lang="id-ID" sz="2400" dirty="0" smtClean="0">
                <a:cs typeface="Calibri" pitchFamily="34" charset="0"/>
              </a:rPr>
              <a:t>35</a:t>
            </a:r>
            <a:r>
              <a:rPr lang="en-US" sz="2400" dirty="0" smtClean="0">
                <a:cs typeface="Calibri" pitchFamily="34" charset="0"/>
              </a:rPr>
              <a:t>0.000,00)</a:t>
            </a:r>
          </a:p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				</a:t>
            </a:r>
            <a:r>
              <a:rPr lang="id-ID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22</a:t>
            </a:r>
            <a:r>
              <a:rPr lang="en-US" sz="2400" dirty="0" smtClean="0">
                <a:cs typeface="Calibri" pitchFamily="34" charset="0"/>
              </a:rPr>
              <a:t>.</a:t>
            </a:r>
            <a:r>
              <a:rPr lang="id-ID" sz="2400" dirty="0" smtClean="0">
                <a:cs typeface="Calibri" pitchFamily="34" charset="0"/>
              </a:rPr>
              <a:t>41</a:t>
            </a:r>
            <a:r>
              <a:rPr lang="en-US" sz="2400" dirty="0" smtClean="0">
                <a:cs typeface="Calibri" pitchFamily="34" charset="0"/>
              </a:rPr>
              <a:t>0.000,00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terutang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setahun</a:t>
            </a:r>
            <a:r>
              <a:rPr lang="en-US" sz="2400" dirty="0" smtClean="0">
                <a:cs typeface="Calibri" pitchFamily="34" charset="0"/>
              </a:rPr>
              <a:t>				</a:t>
            </a:r>
            <a:r>
              <a:rPr lang="id-ID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id-ID" sz="2400" dirty="0" smtClean="0">
                <a:cs typeface="Calibri" pitchFamily="34" charset="0"/>
              </a:rPr>
              <a:t>  1.120.500</a:t>
            </a:r>
            <a:r>
              <a:rPr lang="en-US" sz="2400" dirty="0" smtClean="0">
                <a:cs typeface="Calibri" pitchFamily="34" charset="0"/>
              </a:rPr>
              <a:t>,00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terutang</a:t>
            </a:r>
            <a:r>
              <a:rPr lang="en-US" sz="2400" dirty="0" smtClean="0">
                <a:cs typeface="Calibri" pitchFamily="34" charset="0"/>
              </a:rPr>
              <a:t> per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				</a:t>
            </a:r>
            <a:r>
              <a:rPr lang="id-ID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 </a:t>
            </a:r>
            <a:r>
              <a:rPr lang="id-ID" sz="2400" dirty="0" smtClean="0">
                <a:cs typeface="Calibri" pitchFamily="34" charset="0"/>
              </a:rPr>
              <a:t>      93</a:t>
            </a:r>
            <a:r>
              <a:rPr lang="en-US" sz="2400" dirty="0" smtClean="0">
                <a:cs typeface="Calibri" pitchFamily="34" charset="0"/>
              </a:rPr>
              <a:t>.</a:t>
            </a:r>
            <a:r>
              <a:rPr lang="id-ID" sz="2400" dirty="0" smtClean="0">
                <a:cs typeface="Calibri" pitchFamily="34" charset="0"/>
              </a:rPr>
              <a:t>375</a:t>
            </a:r>
            <a:r>
              <a:rPr lang="en-US" sz="2400" dirty="0" smtClean="0">
                <a:cs typeface="Calibri" pitchFamily="34" charset="0"/>
              </a:rPr>
              <a:t>,00</a:t>
            </a:r>
            <a:endParaRPr lang="en-US" sz="2400" dirty="0">
              <a:cs typeface="Calibri" pitchFamily="34" charset="0"/>
            </a:endParaRPr>
          </a:p>
          <a:p>
            <a:pPr algn="just"/>
            <a:r>
              <a:rPr lang="en-US" sz="2400" dirty="0" smtClean="0">
                <a:cs typeface="Calibri" pitchFamily="34" charset="0"/>
              </a:rPr>
              <a:t>		</a:t>
            </a:r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3A.27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Harian</a:t>
            </a:r>
            <a:r>
              <a:rPr lang="en-US" dirty="0"/>
              <a:t> </a:t>
            </a:r>
            <a:r>
              <a:rPr lang="en-US" dirty="0" err="1"/>
              <a:t>Dibayarkan</a:t>
            </a:r>
            <a:r>
              <a:rPr lang="en-US" dirty="0"/>
              <a:t> </a:t>
            </a:r>
            <a:r>
              <a:rPr lang="en-US" dirty="0" err="1"/>
              <a:t>Bulanan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6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Tata Cara </a:t>
            </a:r>
            <a:r>
              <a:rPr lang="en-US" dirty="0" err="1" smtClean="0"/>
              <a:t>Penghitungan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1512028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102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5915" y="5805264"/>
            <a:ext cx="8077200" cy="8640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Tarif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berlaku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adalah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tarif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umum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Pasal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17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Ayat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(1)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Huruf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(a) UU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PPh.</a:t>
            </a:r>
            <a:endParaRPr lang="en-US" sz="2400" dirty="0" smtClean="0">
              <a:solidFill>
                <a:schemeClr val="bg1"/>
              </a:solidFill>
              <a:cs typeface="Calibri" pitchFamily="34" charset="0"/>
            </a:endParaRPr>
          </a:p>
          <a:p>
            <a:pPr lvl="0" algn="ctr"/>
            <a:r>
              <a:rPr lang="en-US" sz="2400" dirty="0" smtClean="0"/>
              <a:t>WP yang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smtClean="0"/>
              <a:t>NPWP </a:t>
            </a:r>
            <a:r>
              <a:rPr lang="en-US" sz="2400" dirty="0" err="1" smtClean="0"/>
              <a:t>dikenai</a:t>
            </a:r>
            <a:r>
              <a:rPr lang="en-US" sz="2400" dirty="0" smtClean="0"/>
              <a:t> </a:t>
            </a:r>
            <a:r>
              <a:rPr lang="en-US" sz="2400" dirty="0" err="1"/>
              <a:t>tarif</a:t>
            </a:r>
            <a:r>
              <a:rPr lang="en-US" sz="2400" dirty="0"/>
              <a:t> 20%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8" name="Action Button: Home 7">
            <a:hlinkClick r:id="rId7" action="ppaction://hlinksldjump" highlightClick="1"/>
          </p:cNvPr>
          <p:cNvSpPr/>
          <p:nvPr/>
        </p:nvSpPr>
        <p:spPr>
          <a:xfrm>
            <a:off x="8362187" y="260648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78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103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1554804"/>
            <a:ext cx="8077200" cy="13701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penyedia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jasa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bukan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pegawai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tersebut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mempekerjakan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orang lain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sebagai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pegawainya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dengan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upah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diketahui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maka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:</a:t>
            </a:r>
          </a:p>
          <a:p>
            <a:pPr algn="ctr"/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bruto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=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Jumlah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–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Upah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pegawai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dipekerjakan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9552" y="4423880"/>
            <a:ext cx="8077200" cy="13093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Jika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penyedia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jasa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bukan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pegawai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tersebut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melakukan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penyerahan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material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barang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maka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:</a:t>
            </a:r>
          </a:p>
          <a:p>
            <a:pPr algn="ctr"/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bruto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=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Jumlah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pembayaran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–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Nilai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material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barang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4211960" y="3127736"/>
            <a:ext cx="762000" cy="116536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2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104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1554804"/>
            <a:ext cx="8077200" cy="13701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 dokter yang melakukan praktik di RS atau klinik, maka:</a:t>
            </a:r>
          </a:p>
          <a:p>
            <a:pPr algn="ctr"/>
            <a:r>
              <a:rPr lang="sv-SE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 bruto = Jumlah pembayaran dari pasien sebelum dikurangi biaya dan bagi hasil oleh RS atau klinik.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9552" y="4423880"/>
            <a:ext cx="8077200" cy="13093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Agar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dapat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memperoleh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pemotongan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PTKP,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wanita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bukan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pegawai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telah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menikah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wajib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diserahkan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fotokopi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NPWP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suami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fotokopi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surat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nikah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fotokopi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kartu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keluarga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</p:txBody>
      </p:sp>
      <p:sp>
        <p:nvSpPr>
          <p:cNvPr id="14" name="Down Arrow 13"/>
          <p:cNvSpPr/>
          <p:nvPr/>
        </p:nvSpPr>
        <p:spPr>
          <a:xfrm>
            <a:off x="4211960" y="3127736"/>
            <a:ext cx="762000" cy="116536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54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12776"/>
            <a:ext cx="8501122" cy="532859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Bima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Sp.Og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m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erupakan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seorang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dokter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hanya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membuka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praktik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klinik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milik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suatu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LSM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memperoleh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setiap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bulan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berdasar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prinsip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bagi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hasil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berdasar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proporsi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85% : 15%.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Bima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Sp.Og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elah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memiliki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NPWP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2015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menerima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bagi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hasil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dari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klinik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sebagai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berikut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.</a:t>
            </a:r>
          </a:p>
          <a:p>
            <a:pPr algn="just"/>
            <a:endParaRPr lang="en-US" sz="2400" dirty="0" smtClean="0">
              <a:solidFill>
                <a:prstClr val="black"/>
              </a:solidFill>
              <a:cs typeface="Calibri" pitchFamily="34" charset="0"/>
            </a:endParaRPr>
          </a:p>
          <a:p>
            <a:pPr algn="just"/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  <a:p>
            <a:pPr algn="just"/>
            <a:endParaRPr lang="en-US" sz="2400" dirty="0" smtClean="0">
              <a:solidFill>
                <a:prstClr val="black"/>
              </a:solidFill>
              <a:cs typeface="Calibri" pitchFamily="34" charset="0"/>
            </a:endParaRPr>
          </a:p>
          <a:p>
            <a:pPr algn="just"/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Bagaimanakah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perlakuan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perpajakan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penghasilan</a:t>
            </a:r>
            <a:endParaRPr lang="en-US" sz="2400" dirty="0" smtClean="0">
              <a:solidFill>
                <a:prstClr val="black"/>
              </a:solidFill>
              <a:cs typeface="Calibri" pitchFamily="34" charset="0"/>
            </a:endParaRPr>
          </a:p>
          <a:p>
            <a:pPr algn="just"/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Yang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diterima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oleh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Bima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Sp.Og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.?</a:t>
            </a:r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5157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3A.28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Berkesinambungan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105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2989609"/>
              </p:ext>
            </p:extLst>
          </p:nvPr>
        </p:nvGraphicFramePr>
        <p:xfrm>
          <a:off x="5508104" y="2708920"/>
          <a:ext cx="2101850" cy="376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28" name="Worksheet" r:id="rId5" imgW="3048000" imgH="6334057" progId="Excel.Sheet.12">
                  <p:embed/>
                </p:oleObj>
              </mc:Choice>
              <mc:Fallback>
                <p:oleObj name="Worksheet" r:id="rId5" imgW="3048000" imgH="6334057" progId="Excel.Sheet.12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2708920"/>
                        <a:ext cx="2101850" cy="3765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118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12776"/>
            <a:ext cx="8501122" cy="532859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:</a:t>
            </a:r>
          </a:p>
          <a:p>
            <a:pPr algn="just"/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106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369405"/>
              </p:ext>
            </p:extLst>
          </p:nvPr>
        </p:nvGraphicFramePr>
        <p:xfrm>
          <a:off x="1357290" y="1571612"/>
          <a:ext cx="7358114" cy="4786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89" name="Worksheet" r:id="rId5" imgW="8448609" imgH="5705586" progId="Excel.Sheet.12">
                  <p:embed/>
                </p:oleObj>
              </mc:Choice>
              <mc:Fallback>
                <p:oleObj name="Worksheet" r:id="rId5" imgW="8448609" imgH="5705586" progId="Excel.Sheet.12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290" y="1571612"/>
                        <a:ext cx="7358114" cy="47863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45157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3A.28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Berkesinambungan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62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12776"/>
            <a:ext cx="8501122" cy="532859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:</a:t>
            </a:r>
          </a:p>
          <a:p>
            <a:pPr algn="just"/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107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203728"/>
              </p:ext>
            </p:extLst>
          </p:nvPr>
        </p:nvGraphicFramePr>
        <p:xfrm>
          <a:off x="1714480" y="1571612"/>
          <a:ext cx="5862651" cy="4891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04" name="Worksheet" r:id="rId5" imgW="5848269" imgH="7705794" progId="Excel.Sheet.12">
                  <p:embed/>
                </p:oleObj>
              </mc:Choice>
              <mc:Fallback>
                <p:oleObj name="Worksheet" r:id="rId5" imgW="5848269" imgH="7705794" progId="Excel.Sheet.12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480" y="1571612"/>
                        <a:ext cx="5862651" cy="48912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45157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3A.28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Berkesinambungan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1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1439" y="1556792"/>
            <a:ext cx="8501122" cy="4824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Permadi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seorang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praktisi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sekaligus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pengamat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lepas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Secara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khusus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dia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mendalami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ilmu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ekonomi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terkait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aspek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demografi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mulai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dari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teori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kependudukan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dasar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hingga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realita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trend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perkembangan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kependudukan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berbagai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belahan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dunia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pengetahuannya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tersebut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Permadi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diundang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sebagai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pembicara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dua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rangkaian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pelatihan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pegawai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Dispendukcapil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tingkat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provinsi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selama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tiga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bulan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penuh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2015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honorarium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masing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–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masing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95.000.000,00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115.000.000,00.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Berapakah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Permadi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?</a:t>
            </a:r>
          </a:p>
          <a:p>
            <a:pPr algn="just"/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  <a:p>
            <a:pPr algn="just"/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:</a:t>
            </a:r>
          </a:p>
          <a:p>
            <a:pPr algn="just"/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pelatihan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1 	= 5% x 50% x 95.000.000</a:t>
            </a:r>
          </a:p>
          <a:p>
            <a:pPr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	=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2.375.000,00</a:t>
            </a:r>
          </a:p>
          <a:p>
            <a:pPr algn="just"/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terutang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pelatihan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2 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= 5% x 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(50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% x 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100.000.000)	+ 15% x (50% x 15.000.000)</a:t>
            </a:r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  <a:p>
            <a:pPr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		=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2.875.000,00</a:t>
            </a:r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  <a:p>
            <a:pPr algn="just"/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5157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3A.30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Berkesinambungan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108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71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1439" y="1556792"/>
            <a:ext cx="8501122" cy="4824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Abilawa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seorang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penyedia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jasa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penerjemahan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kerap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melayani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segmen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berskala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kecil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menengah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memiliki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hubungan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bisnis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pelaku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pasar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luar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negeri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. Di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bulan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Februari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2015,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suatu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perseorangan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meminta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jasa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Abilawa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untuk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menerjemahkan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mengetik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mencetak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1.000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lembar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dokumen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rencana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pengembangan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bisnis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demi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keperluan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pengajuan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diri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sebagai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mitra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ekspor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suatu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multinasional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Abilawa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meminta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pembayaran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sejumlah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15.000.000,00,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telah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termasuk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dalamnya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honor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dua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orang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asisten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pengetik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sebesar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1.000.000,00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biaya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pembelian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kertas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cetak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khusus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sebesar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500.000,00.</a:t>
            </a:r>
          </a:p>
          <a:p>
            <a:pPr marL="1371600" indent="-457200" algn="just"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Berapakah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Abilawa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jika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ia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dapat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menyerahkan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dokumen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pemesanan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kertas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cetak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khusus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bukti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pembayaran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honor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asisten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?</a:t>
            </a:r>
          </a:p>
          <a:p>
            <a:pPr marL="1371600" indent="-457200" algn="just"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Bagaimana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jika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dokumen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dimaksud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tidak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dapat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disediakan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Abilawa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?</a:t>
            </a:r>
          </a:p>
          <a:p>
            <a:pPr marL="1371600" indent="-457200" algn="just"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Bagaimana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jika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Abilawa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ternyata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belum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memiliki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NPWP?</a:t>
            </a:r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5157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3A.31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Berkesinambungan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err="1" smtClean="0"/>
              <a:t>Mempekerjakan</a:t>
            </a:r>
            <a:r>
              <a:rPr lang="en-US" dirty="0" smtClean="0"/>
              <a:t> </a:t>
            </a:r>
            <a:r>
              <a:rPr lang="en-US" dirty="0" err="1" smtClean="0"/>
              <a:t>Karyawan</a:t>
            </a:r>
            <a:r>
              <a:rPr lang="en-US" dirty="0" smtClean="0"/>
              <a:t> &amp; </a:t>
            </a:r>
            <a:r>
              <a:rPr lang="en-US" dirty="0" err="1" smtClean="0"/>
              <a:t>Menyerahkan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109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09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1439" y="1556792"/>
            <a:ext cx="8501122" cy="4824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:</a:t>
            </a:r>
          </a:p>
          <a:p>
            <a:pPr marL="457200" indent="-457200" algn="just"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= 5% x 50% x (15.000.000 – (2 x 1.000.000) – 500.000)</a:t>
            </a:r>
          </a:p>
          <a:p>
            <a:pPr lvl="1"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= 5% x 50% x 12.500.000</a:t>
            </a:r>
          </a:p>
          <a:p>
            <a:pPr lvl="1"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=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312.500,00  </a:t>
            </a:r>
          </a:p>
          <a:p>
            <a:pPr marL="457200" indent="-457200" algn="just">
              <a:buFont typeface="+mj-lt"/>
              <a:buAutoNum type="alphaLcPeriod"/>
            </a:pP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terutang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= 5% x 50% x 15.000.000</a:t>
            </a:r>
          </a:p>
          <a:p>
            <a:pPr lvl="1"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	=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375.000,00  </a:t>
            </a:r>
          </a:p>
          <a:p>
            <a:pPr marL="457200" indent="-457200" algn="just"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Jika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terdapat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dokumen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pendukung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terutang</a:t>
            </a:r>
            <a:endParaRPr lang="en-US" sz="2400" dirty="0" smtClean="0">
              <a:solidFill>
                <a:prstClr val="black"/>
              </a:solidFill>
              <a:cs typeface="Calibri" pitchFamily="34" charset="0"/>
            </a:endParaRPr>
          </a:p>
          <a:p>
            <a:pPr lvl="1"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= 120% x 312.500</a:t>
            </a:r>
          </a:p>
          <a:p>
            <a:pPr lvl="1"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=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375.000,00</a:t>
            </a:r>
          </a:p>
          <a:p>
            <a:pPr lvl="1" algn="just"/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Jika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tidak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terdapat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dokumen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pendukung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terutang</a:t>
            </a:r>
            <a:endParaRPr lang="en-US" sz="2400" dirty="0" smtClean="0">
              <a:solidFill>
                <a:prstClr val="black"/>
              </a:solidFill>
              <a:cs typeface="Calibri" pitchFamily="34" charset="0"/>
            </a:endParaRPr>
          </a:p>
          <a:p>
            <a:pPr lvl="1"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= 120% x 375.000</a:t>
            </a:r>
          </a:p>
          <a:p>
            <a:pPr lvl="1"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=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450.000,00</a:t>
            </a:r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45157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3A.31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Berkesinambungan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err="1" smtClean="0"/>
              <a:t>Mempekerjakan</a:t>
            </a:r>
            <a:r>
              <a:rPr lang="en-US" dirty="0" smtClean="0"/>
              <a:t> </a:t>
            </a:r>
            <a:r>
              <a:rPr lang="en-US" dirty="0" err="1" smtClean="0"/>
              <a:t>Karyawan</a:t>
            </a:r>
            <a:r>
              <a:rPr lang="en-US" dirty="0" smtClean="0"/>
              <a:t> &amp; </a:t>
            </a:r>
            <a:r>
              <a:rPr lang="en-US" dirty="0" err="1" smtClean="0"/>
              <a:t>Menyerahkan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86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Tata Cara </a:t>
            </a:r>
            <a:r>
              <a:rPr lang="en-US" dirty="0" err="1" smtClean="0"/>
              <a:t>Penghitungan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1554804"/>
            <a:ext cx="8077200" cy="13701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Dasar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Pengenaan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(DPP) =</a:t>
            </a:r>
          </a:p>
          <a:p>
            <a:pPr algn="ctr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Jumlah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bruto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bersifat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utuh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tidak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dipecah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9552" y="4423880"/>
            <a:ext cx="8077200" cy="13093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Tarif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berlaku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adalah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tarif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umum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Pasal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17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Ayat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(1)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Huruf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(a) UU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PPh.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WP yang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tidak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memiliki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NPWP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dikenai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tarif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20%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lebih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tinggi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</p:txBody>
      </p:sp>
      <p:sp>
        <p:nvSpPr>
          <p:cNvPr id="14" name="Down Arrow 13"/>
          <p:cNvSpPr/>
          <p:nvPr/>
        </p:nvSpPr>
        <p:spPr>
          <a:xfrm>
            <a:off x="4211960" y="3127736"/>
            <a:ext cx="762000" cy="116536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Home 7">
            <a:hlinkClick r:id="rId2" action="ppaction://hlinksldjump" highlightClick="1"/>
          </p:cNvPr>
          <p:cNvSpPr/>
          <p:nvPr/>
        </p:nvSpPr>
        <p:spPr>
          <a:xfrm>
            <a:off x="8362187" y="260648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7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1439" y="1556792"/>
            <a:ext cx="8501122" cy="4824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Batara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seorang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mahasiswa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mengikuti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kejuaraan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catur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terbuka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diselenggarakan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oleh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PB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Percasi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tingkat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nasional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Kejuaraan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tersebut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diikuti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oleh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pecatur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terbaik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dari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setiap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daerah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sehingga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PB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Percasi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memberikan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penggantian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biaya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transportasi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akomodasi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konsumsi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berdasar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prinsip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i="1" dirty="0" smtClean="0">
                <a:solidFill>
                  <a:prstClr val="black"/>
                </a:solidFill>
                <a:cs typeface="Calibri" pitchFamily="34" charset="0"/>
              </a:rPr>
              <a:t>at cost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Selama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kejuaraan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Batara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melakukan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pengeluaran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untuk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ketiga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pos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biaya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masing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–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masing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2.250.000,00,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1.000.000,00,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500.000,00. PB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Percasi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melakukan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penggantian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akhir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kegiatan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bersamaan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pemberian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hadiah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50.000.000,00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raihan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Batara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sebagai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juara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pertama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Berapakah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oleh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Batara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?</a:t>
            </a:r>
          </a:p>
          <a:p>
            <a:pPr algn="just"/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  <a:p>
            <a:pPr algn="just"/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:</a:t>
            </a:r>
          </a:p>
          <a:p>
            <a:pPr algn="just"/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= 5% x 50.000.000	+ 15% x (2.250.000 + 1.000.000 + 500.000)</a:t>
            </a:r>
          </a:p>
          <a:p>
            <a:pPr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= 2.500.000	+ 562.500</a:t>
            </a:r>
          </a:p>
          <a:p>
            <a:pPr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=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3.062.500,00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5157"/>
            <a:ext cx="8229600" cy="563563"/>
          </a:xfrm>
        </p:spPr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3A.32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85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003452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Action Button: Home 5">
            <a:hlinkClick r:id="rId7" action="ppaction://hlinksldjump" highlightClick="1"/>
          </p:cNvPr>
          <p:cNvSpPr/>
          <p:nvPr/>
        </p:nvSpPr>
        <p:spPr>
          <a:xfrm>
            <a:off x="8362187" y="260648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Tata Cara </a:t>
            </a:r>
            <a:r>
              <a:rPr lang="en-US" dirty="0" err="1" smtClean="0"/>
              <a:t>Penghitungan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633736"/>
            <a:ext cx="8077200" cy="1219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Tarif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berlaku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merupakan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tarif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umum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sesuai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ketentuan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Pasal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17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Ayat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(1)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Huruf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(a) UU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PPh.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191000" y="3068960"/>
            <a:ext cx="762000" cy="1076672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9552" y="4370040"/>
            <a:ext cx="8077200" cy="1219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Dasar Pengenaan Pajak (DPP) merupakan jumlah kumulatif dari penghasilan bruto yang diterima selama satu tahun kalender.</a:t>
            </a:r>
            <a:endParaRPr lang="sv-SE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77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45176"/>
            <a:ext cx="8501122" cy="493615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Dewabrata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merupakan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mantan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pegawai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perikanan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nasional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yang </a:t>
            </a:r>
            <a:r>
              <a:rPr lang="en-US" sz="2400" dirty="0" err="1" smtClean="0">
                <a:cs typeface="Calibri" pitchFamily="34" charset="0"/>
              </a:rPr>
              <a:t>baru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saja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pekerjaannya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April 2012.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pensiunnya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Dewabrata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berencana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memberikan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pembayaran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tantiem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senilai</a:t>
            </a:r>
            <a:r>
              <a:rPr lang="en-US" sz="2400" dirty="0" smtClean="0">
                <a:cs typeface="Calibri" pitchFamily="34" charset="0"/>
              </a:rPr>
              <a:t> Ro 275.000.000,00 di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Juni</a:t>
            </a:r>
            <a:r>
              <a:rPr lang="en-US" sz="2400" dirty="0" smtClean="0">
                <a:cs typeface="Calibri" pitchFamily="34" charset="0"/>
              </a:rPr>
              <a:t> 2015. </a:t>
            </a:r>
            <a:r>
              <a:rPr lang="en-US" sz="2400" dirty="0" err="1" smtClean="0">
                <a:cs typeface="Calibri" pitchFamily="34" charset="0"/>
              </a:rPr>
              <a:t>Berapakah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yang </a:t>
            </a:r>
            <a:r>
              <a:rPr lang="en-US" sz="2400" dirty="0" err="1" smtClean="0">
                <a:cs typeface="Calibri" pitchFamily="34" charset="0"/>
              </a:rPr>
              <a:t>seharusnya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dikenakan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terhadap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Dewabrata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?</a:t>
            </a:r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:</a:t>
            </a:r>
          </a:p>
          <a:p>
            <a:pPr algn="just"/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terutang</a:t>
            </a: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5% x 50.000.000	+ 15% x 200.000.000	+ 25% x 25.000.000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= 2.500.000	+ 30.000.000		+ 6.250.000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38.750.000,00</a:t>
            </a:r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3A.33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Diterima</a:t>
            </a:r>
            <a:r>
              <a:rPr lang="en-US" dirty="0" smtClean="0"/>
              <a:t> </a:t>
            </a:r>
            <a:r>
              <a:rPr lang="en-US" dirty="0" err="1" smtClean="0"/>
              <a:t>Mantan</a:t>
            </a:r>
            <a:r>
              <a:rPr lang="en-US" dirty="0" smtClean="0"/>
              <a:t> </a:t>
            </a:r>
            <a:r>
              <a:rPr lang="en-US" dirty="0" err="1" smtClean="0"/>
              <a:t>Pegawai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4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2237264"/>
            <a:ext cx="8501122" cy="2199848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Puntadewa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merupakan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komisaris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independen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di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ekspedisi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tanpa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melakukan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rangkap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jabatan</a:t>
            </a:r>
            <a:r>
              <a:rPr lang="en-US" sz="2400" dirty="0" smtClean="0">
                <a:cs typeface="Calibri" pitchFamily="34" charset="0"/>
              </a:rPr>
              <a:t>. Perusahaan </a:t>
            </a:r>
            <a:r>
              <a:rPr lang="en-US" sz="2400" dirty="0" err="1" smtClean="0">
                <a:cs typeface="Calibri" pitchFamily="34" charset="0"/>
              </a:rPr>
              <a:t>membayarkan</a:t>
            </a:r>
            <a:r>
              <a:rPr lang="en-US" sz="2400" dirty="0" smtClean="0">
                <a:cs typeface="Calibri" pitchFamily="34" charset="0"/>
              </a:rPr>
              <a:t> honorarium </a:t>
            </a:r>
            <a:r>
              <a:rPr lang="en-US" sz="2400" dirty="0" err="1" smtClean="0">
                <a:cs typeface="Calibri" pitchFamily="34" charset="0"/>
              </a:rPr>
              <a:t>kepada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setiap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komisarisnya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secara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periodik</a:t>
            </a:r>
            <a:r>
              <a:rPr lang="en-US" sz="2400" dirty="0" smtClean="0">
                <a:cs typeface="Calibri" pitchFamily="34" charset="0"/>
              </a:rPr>
              <a:t> per </a:t>
            </a:r>
            <a:r>
              <a:rPr lang="en-US" sz="2400" dirty="0" err="1" smtClean="0">
                <a:cs typeface="Calibri" pitchFamily="34" charset="0"/>
              </a:rPr>
              <a:t>kuartal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nominal </a:t>
            </a:r>
            <a:r>
              <a:rPr lang="en-US" sz="2400" dirty="0" err="1" smtClean="0">
                <a:cs typeface="Calibri" pitchFamily="34" charset="0"/>
              </a:rPr>
              <a:t>tetap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135.000.000,00. </a:t>
            </a:r>
            <a:r>
              <a:rPr lang="en-US" sz="2400" dirty="0" err="1" smtClean="0">
                <a:cs typeface="Calibri" pitchFamily="34" charset="0"/>
              </a:rPr>
              <a:t>Berapakah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yang </a:t>
            </a:r>
            <a:r>
              <a:rPr lang="en-US" sz="2400" dirty="0" err="1" smtClean="0">
                <a:cs typeface="Calibri" pitchFamily="34" charset="0"/>
              </a:rPr>
              <a:t>seharusnya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dikenakan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terhadap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Puntadewa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?</a:t>
            </a:r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3A.34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(Honorarium </a:t>
            </a:r>
            <a:r>
              <a:rPr lang="en-US" dirty="0" err="1" smtClean="0"/>
              <a:t>Komisaris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6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45176"/>
            <a:ext cx="8501122" cy="493615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3A.34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(Honorarium </a:t>
            </a:r>
            <a:r>
              <a:rPr lang="en-US" dirty="0" err="1"/>
              <a:t>Komisaris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117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002563"/>
              </p:ext>
            </p:extLst>
          </p:nvPr>
        </p:nvGraphicFramePr>
        <p:xfrm>
          <a:off x="431824" y="2060848"/>
          <a:ext cx="8244633" cy="3480048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264758"/>
                <a:gridCol w="1744969"/>
                <a:gridCol w="3938761"/>
                <a:gridCol w="1296145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Periode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Pembayaran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Pajak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Terutang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Kumulatif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8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Kuartal</a:t>
                      </a:r>
                      <a:r>
                        <a:rPr lang="en-US" sz="2200" dirty="0" smtClean="0"/>
                        <a:t> I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135.000.000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5% x 50.000.000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dirty="0" smtClean="0"/>
                        <a:t>+ 15% x 85.000.000</a:t>
                      </a:r>
                    </a:p>
                    <a:p>
                      <a:pPr algn="ctr"/>
                      <a:r>
                        <a:rPr lang="en-US" sz="2200" dirty="0" smtClean="0"/>
                        <a:t>= 15.250.000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135.000.000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8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Kuartal</a:t>
                      </a:r>
                      <a:r>
                        <a:rPr lang="en-US" sz="2200" dirty="0" smtClean="0"/>
                        <a:t> II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135.000.000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15%</a:t>
                      </a:r>
                      <a:r>
                        <a:rPr lang="en-US" sz="2200" baseline="0" dirty="0" smtClean="0"/>
                        <a:t> x 115.000.000 + 25% x 20.000.000</a:t>
                      </a:r>
                    </a:p>
                    <a:p>
                      <a:pPr algn="ctr"/>
                      <a:r>
                        <a:rPr lang="en-US" sz="2200" baseline="0" dirty="0" smtClean="0"/>
                        <a:t>= 22</a:t>
                      </a:r>
                      <a:r>
                        <a:rPr lang="en-US" sz="2200" dirty="0" smtClean="0"/>
                        <a:t>.250.000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270.000.000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8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Kuartal</a:t>
                      </a:r>
                      <a:r>
                        <a:rPr lang="en-US" sz="2200" dirty="0" smtClean="0"/>
                        <a:t> III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135.000.000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25% x 135.000.000 </a:t>
                      </a:r>
                    </a:p>
                    <a:p>
                      <a:pPr algn="ctr"/>
                      <a:r>
                        <a:rPr lang="en-US" sz="2200" dirty="0" smtClean="0"/>
                        <a:t>= 33.750.000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405.000.000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8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Kuartal</a:t>
                      </a:r>
                      <a:r>
                        <a:rPr lang="en-US" sz="2200" dirty="0" smtClean="0"/>
                        <a:t> IV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135.000.000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25% x 95.000.000</a:t>
                      </a:r>
                      <a:r>
                        <a:rPr lang="en-US" sz="2200" baseline="0" dirty="0" smtClean="0"/>
                        <a:t> + 30% x 40.000.000</a:t>
                      </a:r>
                    </a:p>
                    <a:p>
                      <a:pPr algn="ctr"/>
                      <a:r>
                        <a:rPr lang="en-US" sz="2200" baseline="0" dirty="0" smtClean="0"/>
                        <a:t>=35.750.000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540.000.000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196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556792"/>
            <a:ext cx="8501122" cy="414406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Samiaji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bekerja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sebagai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pegawai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tetap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bagi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suatu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katering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menerima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bulanan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terdiri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gaji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pokok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senilai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4.000.000,00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tunjangan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pendidikan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anak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senilai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500.000,00 per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bulan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Samiaji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mengikuti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program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pensiun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sejak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pertama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kali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bekerja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2012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ia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membayarkan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iuran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dana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pensiun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senilai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535.000,00 per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bulan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. </a:t>
            </a:r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  <a:p>
            <a:pPr algn="just"/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Samiaji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berstatus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belum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menikah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namun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berencana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untuk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menyelenggarakan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pesta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pernikahan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bulan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Mei 2012.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keperluan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tersebut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Samiaji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melakukan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penarikan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dana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pensiun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telah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disetorkannya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masing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–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masing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senilai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10.000.000,00 di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ulan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Januari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12.500.000,00 di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ulan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Februari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17.500.000,00 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di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Bulan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Maret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Rp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25.000.000,00 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di </a:t>
            </a:r>
            <a:r>
              <a:rPr lang="en-US" sz="2400" dirty="0" err="1">
                <a:solidFill>
                  <a:prstClr val="black"/>
                </a:solidFill>
                <a:cs typeface="Calibri" pitchFamily="34" charset="0"/>
              </a:rPr>
              <a:t>Bulan</a:t>
            </a:r>
            <a:r>
              <a:rPr lang="en-US" sz="24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April.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Berapakah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besar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PPh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21 yang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seharusnya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dikenakan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terhadap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Samiaji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penarikan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tersebut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?</a:t>
            </a:r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3A.35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Penarikan</a:t>
            </a:r>
            <a:r>
              <a:rPr lang="en-US" dirty="0" smtClean="0"/>
              <a:t> </a:t>
            </a:r>
            <a:r>
              <a:rPr lang="en-US" dirty="0" err="1" smtClean="0"/>
              <a:t>Pensiun</a:t>
            </a:r>
            <a:r>
              <a:rPr lang="en-US" dirty="0" smtClean="0"/>
              <a:t> </a:t>
            </a:r>
            <a:r>
              <a:rPr lang="en-US" dirty="0" err="1" smtClean="0"/>
              <a:t>Pegawai</a:t>
            </a:r>
            <a:r>
              <a:rPr lang="en-US" dirty="0" smtClean="0"/>
              <a:t> </a:t>
            </a:r>
            <a:r>
              <a:rPr lang="en-US" dirty="0" err="1" smtClean="0"/>
              <a:t>Aktif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29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45176"/>
            <a:ext cx="8501122" cy="493615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solidFill>
                  <a:prstClr val="black"/>
                </a:solidFill>
                <a:cs typeface="Calibri" pitchFamily="34" charset="0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cs typeface="Calibri" pitchFamily="34" charset="0"/>
              </a:rPr>
              <a:t>	:</a:t>
            </a:r>
            <a:endParaRPr lang="en-US" sz="24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3A.35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Penarikan</a:t>
            </a:r>
            <a:r>
              <a:rPr lang="en-US" dirty="0"/>
              <a:t> </a:t>
            </a:r>
            <a:r>
              <a:rPr lang="en-US" dirty="0" err="1"/>
              <a:t>Pensiun</a:t>
            </a:r>
            <a:r>
              <a:rPr lang="en-US" dirty="0"/>
              <a:t> </a:t>
            </a:r>
            <a:r>
              <a:rPr lang="en-US" dirty="0" err="1"/>
              <a:t>Pegawai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119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485190"/>
              </p:ext>
            </p:extLst>
          </p:nvPr>
        </p:nvGraphicFramePr>
        <p:xfrm>
          <a:off x="431824" y="2060848"/>
          <a:ext cx="8244633" cy="3480048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264758"/>
                <a:gridCol w="1744969"/>
                <a:gridCol w="3938761"/>
                <a:gridCol w="1296145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Periode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Pembayaran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Pajak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Terutang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Kumulatif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8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Januari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10.000.000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5% x 10.000.000</a:t>
                      </a:r>
                    </a:p>
                    <a:p>
                      <a:pPr algn="ctr"/>
                      <a:r>
                        <a:rPr lang="en-US" sz="2200" dirty="0" smtClean="0"/>
                        <a:t>= 500.000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10.000.000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8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Februari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12.500.000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5% x 12.500.000</a:t>
                      </a:r>
                    </a:p>
                    <a:p>
                      <a:pPr algn="ctr"/>
                      <a:r>
                        <a:rPr lang="en-US" sz="2200" dirty="0" smtClean="0"/>
                        <a:t>= 625.000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22.500.000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8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Maret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17.500.000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5% x 17.500.000 </a:t>
                      </a:r>
                    </a:p>
                    <a:p>
                      <a:pPr algn="ctr"/>
                      <a:r>
                        <a:rPr lang="en-US" sz="2200" dirty="0" smtClean="0"/>
                        <a:t>= 875.000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40.000.000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8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April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25.000.000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5% x 10.000.000</a:t>
                      </a:r>
                      <a:r>
                        <a:rPr lang="en-US" sz="2200" baseline="0" dirty="0" smtClean="0"/>
                        <a:t> + 15% x 15.000.000</a:t>
                      </a:r>
                    </a:p>
                    <a:p>
                      <a:pPr algn="ctr"/>
                      <a:r>
                        <a:rPr lang="en-US" sz="2200" baseline="0" dirty="0" smtClean="0"/>
                        <a:t>=2.750.000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65.000.000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658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Pola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1213042"/>
              </p:ext>
            </p:extLst>
          </p:nvPr>
        </p:nvGraphicFramePr>
        <p:xfrm>
          <a:off x="504826" y="1446312"/>
          <a:ext cx="8105774" cy="4286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5949280"/>
            <a:ext cx="6048672" cy="5760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Biaya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perjalanan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dinas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bukan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merupakan</a:t>
            </a:r>
            <a:r>
              <a:rPr lang="en-US" sz="2400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cs typeface="Calibri" pitchFamily="34" charset="0"/>
              </a:rPr>
              <a:t>penghasilan</a:t>
            </a:r>
            <a:r>
              <a:rPr lang="en-US" sz="2400" dirty="0">
                <a:solidFill>
                  <a:schemeClr val="bg1"/>
                </a:solidFill>
                <a:cs typeface="Calibri" pitchFamily="34" charset="0"/>
              </a:rPr>
              <a:t>.</a:t>
            </a:r>
          </a:p>
        </p:txBody>
      </p:sp>
      <p:sp>
        <p:nvSpPr>
          <p:cNvPr id="7" name="Action Button: Home 6">
            <a:hlinkClick r:id="rId7" action="ppaction://hlinksldjump" highlightClick="1"/>
          </p:cNvPr>
          <p:cNvSpPr/>
          <p:nvPr/>
        </p:nvSpPr>
        <p:spPr>
          <a:xfrm>
            <a:off x="8362187" y="260648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6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149"/>
            <a:ext cx="8229600" cy="563563"/>
          </a:xfrm>
        </p:spPr>
        <p:txBody>
          <a:bodyPr/>
          <a:lstStyle/>
          <a:p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 smtClean="0"/>
              <a:t>Teratur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sv-SE" dirty="0"/>
              <a:t>PMK No. 262/ PMK.03/ </a:t>
            </a:r>
            <a:r>
              <a:rPr lang="sv-SE" dirty="0" smtClean="0"/>
              <a:t>2010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6469567"/>
              </p:ext>
            </p:extLst>
          </p:nvPr>
        </p:nvGraphicFramePr>
        <p:xfrm>
          <a:off x="404813" y="126876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3A.36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/>
              <a:t>T</a:t>
            </a:r>
            <a:r>
              <a:rPr lang="en-US" dirty="0" err="1" smtClean="0"/>
              <a:t>etap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Teratur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122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988840"/>
            <a:ext cx="8501122" cy="273630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Kolonel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Narada</a:t>
            </a:r>
            <a:r>
              <a:rPr lang="en-US" sz="2400" dirty="0" smtClean="0">
                <a:cs typeface="Calibri" pitchFamily="34" charset="0"/>
              </a:rPr>
              <a:t> (</a:t>
            </a:r>
            <a:r>
              <a:rPr lang="en-US" sz="2400" dirty="0" err="1" smtClean="0">
                <a:cs typeface="Calibri" pitchFamily="34" charset="0"/>
              </a:rPr>
              <a:t>berstatus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menikah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dua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) </a:t>
            </a:r>
            <a:r>
              <a:rPr lang="en-US" sz="2400" dirty="0" err="1" smtClean="0">
                <a:cs typeface="Calibri" pitchFamily="34" charset="0"/>
              </a:rPr>
              <a:t>merupakan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perwira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menengah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lingkungan</a:t>
            </a:r>
            <a:r>
              <a:rPr lang="en-US" sz="2400" dirty="0" smtClean="0">
                <a:cs typeface="Calibri" pitchFamily="34" charset="0"/>
              </a:rPr>
              <a:t> TNI </a:t>
            </a:r>
            <a:r>
              <a:rPr lang="en-US" sz="2400" dirty="0" err="1" smtClean="0">
                <a:cs typeface="Calibri" pitchFamily="34" charset="0"/>
              </a:rPr>
              <a:t>Angkatan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Udara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Setiap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ia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berupa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pokok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4.450.000,00, </a:t>
            </a:r>
            <a:r>
              <a:rPr lang="en-US" sz="2400" dirty="0" err="1" smtClean="0">
                <a:cs typeface="Calibri" pitchFamily="34" charset="0"/>
              </a:rPr>
              <a:t>tunjangan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istri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10%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pokok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tunjangan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2%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pokok</a:t>
            </a:r>
            <a:r>
              <a:rPr lang="en-US" sz="2400" dirty="0" smtClean="0">
                <a:cs typeface="Calibri" pitchFamily="34" charset="0"/>
              </a:rPr>
              <a:t> per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tunjangan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jabatan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1.350.000,00,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tunjangan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425.000,00. </a:t>
            </a:r>
            <a:r>
              <a:rPr lang="en-US" sz="2400" dirty="0" err="1" smtClean="0">
                <a:cs typeface="Calibri" pitchFamily="34" charset="0"/>
              </a:rPr>
              <a:t>Kolonel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Narada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mengikuti</a:t>
            </a:r>
            <a:r>
              <a:rPr lang="en-US" sz="2400" dirty="0" smtClean="0">
                <a:cs typeface="Calibri" pitchFamily="34" charset="0"/>
              </a:rPr>
              <a:t> pula program </a:t>
            </a:r>
            <a:r>
              <a:rPr lang="en-US" sz="2400" dirty="0" err="1" smtClean="0">
                <a:cs typeface="Calibri" pitchFamily="34" charset="0"/>
              </a:rPr>
              <a:t>pensiun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iuran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bulanan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4,75% </a:t>
            </a:r>
            <a:r>
              <a:rPr lang="en-US" sz="2400" dirty="0" err="1" smtClean="0">
                <a:cs typeface="Calibri" pitchFamily="34" charset="0"/>
              </a:rPr>
              <a:t>dari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gaji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pokok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penghitungan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Kolonel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Narada</a:t>
            </a:r>
            <a:r>
              <a:rPr lang="en-US" sz="2400" dirty="0" smtClean="0">
                <a:cs typeface="Calibri" pitchFamily="34" charset="0"/>
              </a:rPr>
              <a:t>?</a:t>
            </a: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79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123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28736"/>
            <a:ext cx="8501122" cy="5143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 </a:t>
            </a: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13698614"/>
              </p:ext>
            </p:extLst>
          </p:nvPr>
        </p:nvGraphicFramePr>
        <p:xfrm>
          <a:off x="2049463" y="1544638"/>
          <a:ext cx="4997450" cy="479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15" name="Worksheet" r:id="rId4" imgW="8905889" imgH="8696450" progId="Excel.Sheet.12">
                  <p:embed/>
                </p:oleObj>
              </mc:Choice>
              <mc:Fallback>
                <p:oleObj name="Worksheet" r:id="rId4" imgW="8905889" imgH="8696450" progId="Excel.Sheet.12">
                  <p:embed/>
                  <p:pic>
                    <p:nvPicPr>
                      <p:cNvPr id="0" name="Picture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9463" y="1544638"/>
                        <a:ext cx="4997450" cy="4792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3A.36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/>
              <a:t>T</a:t>
            </a:r>
            <a:r>
              <a:rPr lang="en-US" dirty="0" err="1" smtClean="0"/>
              <a:t>etap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Teratur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6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3A.37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Teratur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124</a:t>
            </a:fld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84784"/>
            <a:ext cx="8501122" cy="48245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Ismaya</a:t>
            </a:r>
            <a:r>
              <a:rPr lang="en-US" sz="2400" dirty="0" smtClean="0">
                <a:cs typeface="Calibri" pitchFamily="34" charset="0"/>
              </a:rPr>
              <a:t> (</a:t>
            </a:r>
            <a:r>
              <a:rPr lang="en-US" sz="2400" dirty="0" err="1" smtClean="0">
                <a:cs typeface="Calibri" pitchFamily="34" charset="0"/>
              </a:rPr>
              <a:t>berstatus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menikah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anak</a:t>
            </a:r>
            <a:r>
              <a:rPr lang="en-US" sz="2400" dirty="0" smtClean="0">
                <a:cs typeface="Calibri" pitchFamily="34" charset="0"/>
              </a:rPr>
              <a:t>) </a:t>
            </a:r>
            <a:r>
              <a:rPr lang="en-US" sz="2400" dirty="0" err="1" smtClean="0">
                <a:cs typeface="Calibri" pitchFamily="34" charset="0"/>
              </a:rPr>
              <a:t>merupakan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kepala</a:t>
            </a:r>
            <a:r>
              <a:rPr lang="en-US" sz="2400" dirty="0" smtClean="0">
                <a:cs typeface="Calibri" pitchFamily="34" charset="0"/>
              </a:rPr>
              <a:t> unit SKPD </a:t>
            </a:r>
            <a:r>
              <a:rPr lang="en-US" sz="2400" dirty="0" err="1" smtClean="0">
                <a:cs typeface="Calibri" pitchFamily="34" charset="0"/>
              </a:rPr>
              <a:t>pemerintah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daerah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kedudukan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golongan</a:t>
            </a:r>
            <a:r>
              <a:rPr lang="en-US" sz="2400" dirty="0" smtClean="0">
                <a:cs typeface="Calibri" pitchFamily="34" charset="0"/>
              </a:rPr>
              <a:t> IV B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eselon</a:t>
            </a:r>
            <a:r>
              <a:rPr lang="en-US" sz="2400" dirty="0" smtClean="0">
                <a:cs typeface="Calibri" pitchFamily="34" charset="0"/>
              </a:rPr>
              <a:t> II. </a:t>
            </a:r>
            <a:r>
              <a:rPr lang="en-US" sz="2400" dirty="0" err="1" smtClean="0">
                <a:cs typeface="Calibri" pitchFamily="34" charset="0"/>
              </a:rPr>
              <a:t>Berkaitan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program </a:t>
            </a:r>
            <a:r>
              <a:rPr lang="en-US" sz="2400" dirty="0" err="1" smtClean="0">
                <a:cs typeface="Calibri" pitchFamily="34" charset="0"/>
              </a:rPr>
              <a:t>reformasi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tengah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dijalankan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pemerintah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daerah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maka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Ismaya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diberikan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penugasan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sampingan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memberikan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materi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dalam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rangkaian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pelatihan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mengenai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akuntabilitas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pelaksanaan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fungsi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keuangan</a:t>
            </a:r>
            <a:r>
              <a:rPr lang="en-US" sz="2400" dirty="0" smtClean="0">
                <a:cs typeface="Calibri" pitchFamily="34" charset="0"/>
              </a:rPr>
              <a:t> SKPD </a:t>
            </a:r>
            <a:r>
              <a:rPr lang="en-US" sz="2400" dirty="0" err="1" smtClean="0">
                <a:cs typeface="Calibri" pitchFamily="34" charset="0"/>
              </a:rPr>
              <a:t>terhadap</a:t>
            </a:r>
            <a:r>
              <a:rPr lang="en-US" sz="2400" dirty="0" smtClean="0">
                <a:cs typeface="Calibri" pitchFamily="34" charset="0"/>
              </a:rPr>
              <a:t> SKPD – SKPD lain.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tugas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Ismaya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menerima</a:t>
            </a:r>
            <a:r>
              <a:rPr lang="en-US" sz="2400" dirty="0" smtClean="0">
                <a:cs typeface="Calibri" pitchFamily="34" charset="0"/>
              </a:rPr>
              <a:t> honor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3.000.000,00 per </a:t>
            </a:r>
            <a:r>
              <a:rPr lang="en-US" sz="2400" dirty="0" err="1" smtClean="0">
                <a:cs typeface="Calibri" pitchFamily="34" charset="0"/>
              </a:rPr>
              <a:t>pelatihan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Bagaimanakah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perlakuan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21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Ismaya</a:t>
            </a:r>
            <a:r>
              <a:rPr lang="en-US" sz="2400" dirty="0" smtClean="0">
                <a:cs typeface="Calibri" pitchFamily="34" charset="0"/>
              </a:rPr>
              <a:t>?</a:t>
            </a: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algn="just"/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terutang</a:t>
            </a:r>
            <a:r>
              <a:rPr lang="en-US" sz="2400" dirty="0" smtClean="0">
                <a:cs typeface="Calibri" pitchFamily="34" charset="0"/>
              </a:rPr>
              <a:t>	= 15% x 3 x 3.000.000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1.350.000,00</a:t>
            </a:r>
          </a:p>
          <a:p>
            <a:pPr algn="just"/>
            <a:r>
              <a:rPr lang="en-US" sz="2400" dirty="0" err="1" smtClean="0">
                <a:cs typeface="Calibri" pitchFamily="34" charset="0"/>
              </a:rPr>
              <a:t>Pemotongan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honor </a:t>
            </a:r>
            <a:r>
              <a:rPr lang="en-US" sz="2400" dirty="0" err="1" smtClean="0">
                <a:cs typeface="Calibri" pitchFamily="34" charset="0"/>
              </a:rPr>
              <a:t>bersifat</a:t>
            </a:r>
            <a:r>
              <a:rPr lang="en-US" sz="2400" dirty="0" smtClean="0">
                <a:cs typeface="Calibri" pitchFamily="34" charset="0"/>
              </a:rPr>
              <a:t> final.</a:t>
            </a:r>
            <a:endParaRPr lang="en-US" sz="2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00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39912" y="3200400"/>
            <a:ext cx="5475288" cy="381000"/>
          </a:xfrm>
        </p:spPr>
        <p:txBody>
          <a:bodyPr>
            <a:noAutofit/>
          </a:bodyPr>
          <a:lstStyle/>
          <a:p>
            <a:r>
              <a:rPr lang="es-ES" dirty="0" err="1" smtClean="0"/>
              <a:t>Landasan</a:t>
            </a:r>
            <a:r>
              <a:rPr lang="es-ES" dirty="0" smtClean="0"/>
              <a:t> </a:t>
            </a:r>
            <a:r>
              <a:rPr lang="es-ES" dirty="0" err="1" smtClean="0"/>
              <a:t>Hukum</a:t>
            </a:r>
            <a:r>
              <a:rPr lang="es-ES" dirty="0" smtClean="0"/>
              <a:t>:</a:t>
            </a:r>
          </a:p>
          <a:p>
            <a:r>
              <a:rPr lang="es-ES" dirty="0" err="1" smtClean="0"/>
              <a:t>Pasal</a:t>
            </a:r>
            <a:r>
              <a:rPr lang="es-ES" dirty="0" smtClean="0"/>
              <a:t> 26 </a:t>
            </a:r>
            <a:r>
              <a:rPr lang="es-ES" dirty="0"/>
              <a:t>UU </a:t>
            </a:r>
            <a:r>
              <a:rPr lang="es-ES" dirty="0" err="1" smtClean="0"/>
              <a:t>PPh</a:t>
            </a:r>
            <a:endParaRPr lang="es-ES" dirty="0"/>
          </a:p>
          <a:p>
            <a:endParaRPr lang="es-ES" dirty="0"/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8077200" cy="6826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PPh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Pasal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26</a:t>
            </a:r>
            <a:b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z="6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362187" y="5805264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5C564E-3AEC-491E-BFFB-02D2209EEDA9}" type="slidenum">
              <a:rPr lang="en-US" smtClean="0"/>
              <a:pPr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41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1414763"/>
            <a:ext cx="8077200" cy="93411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dikenakan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berasal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dari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Indonesia yang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diterima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diperoleh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WP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luar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negeri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selain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BUT.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9552" y="2996952"/>
            <a:ext cx="8077200" cy="936104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Subjek </a:t>
            </a:r>
            <a:r>
              <a:rPr lang="sv-SE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PPh 26 </a:t>
            </a:r>
            <a:r>
              <a:rPr lang="sv-SE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dapat merupakan WP </a:t>
            </a:r>
            <a:r>
              <a:rPr lang="sv-SE" sz="28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luar negeri orang </a:t>
            </a:r>
            <a:r>
              <a:rPr lang="sv-SE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pribadi atau WP organisasi internasional.</a:t>
            </a:r>
            <a:endParaRPr lang="sv-SE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9552" y="5157192"/>
            <a:ext cx="8077200" cy="913048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Kewajiban atas PPh 26 dapat dipenuhi melalui pemenuhan sendiri oleh WP atau pemotongan oleh pemberi penghasilan.</a:t>
            </a:r>
            <a:endParaRPr lang="sv-SE" sz="28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4211960" y="2480396"/>
            <a:ext cx="762000" cy="38593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gray">
          <a:xfrm>
            <a:off x="467544" y="4437112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smtClean="0"/>
              <a:t>Cara </a:t>
            </a:r>
            <a:r>
              <a:rPr lang="en-US" dirty="0" err="1" smtClean="0"/>
              <a:t>Pemenuhan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97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Pemotong</a:t>
            </a:r>
            <a:r>
              <a:rPr lang="en-US" dirty="0" smtClean="0"/>
              <a:t>, </a:t>
            </a:r>
            <a:r>
              <a:rPr lang="en-US" dirty="0" err="1" smtClean="0"/>
              <a:t>Penyetor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Pelapor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127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7054833"/>
              </p:ext>
            </p:extLst>
          </p:nvPr>
        </p:nvGraphicFramePr>
        <p:xfrm>
          <a:off x="857224" y="1714488"/>
          <a:ext cx="728667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230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Terutang</a:t>
            </a:r>
            <a:r>
              <a:rPr lang="en-US" dirty="0"/>
              <a:t>, </a:t>
            </a:r>
            <a:r>
              <a:rPr lang="en-US" dirty="0" err="1"/>
              <a:t>Penyetoran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Pelaporan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128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1412776"/>
            <a:ext cx="8077200" cy="85916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PPh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26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terutang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di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saat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yang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lebih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dahulu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terjadi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antara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akhir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diterimanya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akhir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diperolehnya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penghasilan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9552" y="4077072"/>
            <a:ext cx="8077200" cy="85916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PPh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26 yang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dipotong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wajib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disetorkan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paling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lambat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tanggal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20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takwim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berikutnya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setelah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saat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terutang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7248" y="5517232"/>
            <a:ext cx="8077200" cy="85916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Pemotong wajib melakukan pelaporan SPT Masa paling lambat 20 hari setelah masa pajak berakhir.</a:t>
            </a:r>
            <a:endParaRPr lang="sv-SE" sz="2400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197152" y="5013176"/>
            <a:ext cx="762000" cy="38593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4211960" y="2394992"/>
            <a:ext cx="762000" cy="38593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39552" y="2852936"/>
            <a:ext cx="8077200" cy="85916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PPh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26 yang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dipenuhi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sendiri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wajib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disetorkan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paling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lambat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tanggal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25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bulan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ketiga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setelah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tahun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atau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bagian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tahun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pajak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berakhir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328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Tarif</a:t>
            </a:r>
            <a:r>
              <a:rPr lang="en-US" dirty="0" smtClean="0"/>
              <a:t>, </a:t>
            </a:r>
            <a:r>
              <a:rPr lang="en-US" dirty="0" err="1" smtClean="0"/>
              <a:t>Dasar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Pengenaan</a:t>
            </a:r>
            <a:r>
              <a:rPr lang="en-US" dirty="0" smtClean="0"/>
              <a:t> (1)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0602261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0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45176"/>
            <a:ext cx="8501122" cy="493615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Friedrich </a:t>
            </a:r>
            <a:r>
              <a:rPr lang="en-US" sz="2400" dirty="0" err="1" smtClean="0">
                <a:cs typeface="Calibri" pitchFamily="34" charset="0"/>
              </a:rPr>
              <a:t>merupakan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pengusaha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memiliki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kegiatan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bisnis</a:t>
            </a:r>
            <a:r>
              <a:rPr lang="en-US" sz="2400" dirty="0" smtClean="0">
                <a:cs typeface="Calibri" pitchFamily="34" charset="0"/>
              </a:rPr>
              <a:t> di Asia </a:t>
            </a:r>
            <a:r>
              <a:rPr lang="en-US" sz="2400" dirty="0" err="1" smtClean="0">
                <a:cs typeface="Calibri" pitchFamily="34" charset="0"/>
              </a:rPr>
              <a:t>Timur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tujuan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ekspansi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jangka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panjang</a:t>
            </a:r>
            <a:r>
              <a:rPr lang="en-US" sz="2400" dirty="0" smtClean="0">
                <a:cs typeface="Calibri" pitchFamily="34" charset="0"/>
              </a:rPr>
              <a:t>, Friedrich </a:t>
            </a:r>
            <a:r>
              <a:rPr lang="en-US" sz="2400" dirty="0" err="1" smtClean="0">
                <a:cs typeface="Calibri" pitchFamily="34" charset="0"/>
              </a:rPr>
              <a:t>berkeinginan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merekatkan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hubungan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baik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sesama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pengusaha</a:t>
            </a:r>
            <a:r>
              <a:rPr lang="en-US" sz="2400" dirty="0" smtClean="0">
                <a:cs typeface="Calibri" pitchFamily="34" charset="0"/>
              </a:rPr>
              <a:t> di Indonesia </a:t>
            </a:r>
            <a:r>
              <a:rPr lang="en-US" sz="2400" dirty="0" err="1" smtClean="0">
                <a:cs typeface="Calibri" pitchFamily="34" charset="0"/>
              </a:rPr>
              <a:t>melalui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pemberian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pinjaman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berbunga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rendah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Selama</a:t>
            </a:r>
            <a:r>
              <a:rPr lang="en-US" sz="2400" dirty="0" smtClean="0">
                <a:cs typeface="Calibri" pitchFamily="34" charset="0"/>
              </a:rPr>
              <a:t> 2015, Friedrich </a:t>
            </a:r>
            <a:r>
              <a:rPr lang="en-US" sz="2400" dirty="0" err="1" smtClean="0">
                <a:cs typeface="Calibri" pitchFamily="34" charset="0"/>
              </a:rPr>
              <a:t>telah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meminjamkan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rata – rata </a:t>
            </a:r>
            <a:r>
              <a:rPr lang="en-US" sz="2400" dirty="0" err="1" smtClean="0">
                <a:cs typeface="Calibri" pitchFamily="34" charset="0"/>
              </a:rPr>
              <a:t>pokok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pinjaman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tertimbang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$ 2.000.000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tingkat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bunga</a:t>
            </a:r>
            <a:r>
              <a:rPr lang="en-US" sz="2400" dirty="0" smtClean="0">
                <a:cs typeface="Calibri" pitchFamily="34" charset="0"/>
              </a:rPr>
              <a:t> rata – rata 6,5% p.a. </a:t>
            </a:r>
            <a:r>
              <a:rPr lang="en-US" sz="2400" dirty="0" err="1" smtClean="0">
                <a:cs typeface="Calibri" pitchFamily="34" charset="0"/>
              </a:rPr>
              <a:t>Kurs</a:t>
            </a:r>
            <a:r>
              <a:rPr lang="en-US" sz="2400" dirty="0" smtClean="0">
                <a:cs typeface="Calibri" pitchFamily="34" charset="0"/>
              </a:rPr>
              <a:t> KMK </a:t>
            </a:r>
            <a:r>
              <a:rPr lang="en-US" sz="2400" dirty="0" err="1" smtClean="0">
                <a:cs typeface="Calibri" pitchFamily="34" charset="0"/>
              </a:rPr>
              <a:t>ditetapkan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konstan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sepanjang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tingkat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9.100,00/ $. </a:t>
            </a:r>
            <a:r>
              <a:rPr lang="en-US" sz="2400" dirty="0" err="1" smtClean="0">
                <a:cs typeface="Calibri" pitchFamily="34" charset="0"/>
              </a:rPr>
              <a:t>Berapakah</a:t>
            </a:r>
            <a:r>
              <a:rPr lang="en-US" sz="2400" dirty="0" smtClean="0">
                <a:cs typeface="Calibri" pitchFamily="34" charset="0"/>
              </a:rPr>
              <a:t> total </a:t>
            </a:r>
            <a:r>
              <a:rPr lang="en-US" sz="2400" dirty="0" err="1" smtClean="0">
                <a:cs typeface="Calibri" pitchFamily="34" charset="0"/>
              </a:rPr>
              <a:t>beban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26 yang </a:t>
            </a:r>
            <a:r>
              <a:rPr lang="en-US" sz="2400" dirty="0" err="1" smtClean="0">
                <a:cs typeface="Calibri" pitchFamily="34" charset="0"/>
              </a:rPr>
              <a:t>seharusnya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dipotong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debitur</a:t>
            </a:r>
            <a:r>
              <a:rPr lang="en-US" sz="2400" dirty="0" smtClean="0">
                <a:cs typeface="Calibri" pitchFamily="34" charset="0"/>
              </a:rPr>
              <a:t> Friedrich?</a:t>
            </a:r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:</a:t>
            </a:r>
          </a:p>
          <a:p>
            <a:pPr algn="just"/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terutang</a:t>
            </a: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20% x (6,5% x 2.000.000 x 9.100)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= 20% x 1.183.000.000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236.600.000,00</a:t>
            </a:r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3A.38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45176"/>
            <a:ext cx="8501122" cy="493615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Barbarossa </a:t>
            </a:r>
            <a:r>
              <a:rPr lang="en-US" sz="2400" dirty="0" err="1" smtClean="0">
                <a:cs typeface="Calibri" pitchFamily="34" charset="0"/>
              </a:rPr>
              <a:t>merupakan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dokter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berkewarganegaraan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asing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selama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periode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Januari</a:t>
            </a:r>
            <a:r>
              <a:rPr lang="en-US" sz="2400" dirty="0" smtClean="0">
                <a:cs typeface="Calibri" pitchFamily="34" charset="0"/>
              </a:rPr>
              <a:t> – </a:t>
            </a:r>
            <a:r>
              <a:rPr lang="en-US" sz="2400" dirty="0" err="1" smtClean="0">
                <a:cs typeface="Calibri" pitchFamily="34" charset="0"/>
              </a:rPr>
              <a:t>Maret</a:t>
            </a:r>
            <a:r>
              <a:rPr lang="en-US" sz="2400" dirty="0" smtClean="0">
                <a:cs typeface="Calibri" pitchFamily="34" charset="0"/>
              </a:rPr>
              <a:t> 2015 </a:t>
            </a:r>
            <a:r>
              <a:rPr lang="en-US" sz="2400" dirty="0" err="1" smtClean="0">
                <a:cs typeface="Calibri" pitchFamily="34" charset="0"/>
              </a:rPr>
              <a:t>tinggal</a:t>
            </a:r>
            <a:r>
              <a:rPr lang="en-US" sz="2400" dirty="0" smtClean="0">
                <a:cs typeface="Calibri" pitchFamily="34" charset="0"/>
              </a:rPr>
              <a:t> di Indonesia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memberikan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pendampingan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riset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bagi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rumah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sakit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baru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berdiri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pendampingan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diberikan</a:t>
            </a:r>
            <a:r>
              <a:rPr lang="en-US" sz="2400" dirty="0" smtClean="0">
                <a:cs typeface="Calibri" pitchFamily="34" charset="0"/>
              </a:rPr>
              <a:t>, Barbarossa </a:t>
            </a:r>
            <a:r>
              <a:rPr lang="en-US" sz="2400" dirty="0" err="1" smtClean="0">
                <a:cs typeface="Calibri" pitchFamily="34" charset="0"/>
              </a:rPr>
              <a:t>menerima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pembayaran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senilai</a:t>
            </a:r>
            <a:r>
              <a:rPr lang="en-US" sz="2400" dirty="0" smtClean="0">
                <a:cs typeface="Calibri" pitchFamily="34" charset="0"/>
              </a:rPr>
              <a:t> $ 22.750 yang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sekaligus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muka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kontrak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Kurs</a:t>
            </a:r>
            <a:r>
              <a:rPr lang="en-US" sz="2400" dirty="0" smtClean="0">
                <a:cs typeface="Calibri" pitchFamily="34" charset="0"/>
              </a:rPr>
              <a:t> KMK yang </a:t>
            </a:r>
            <a:r>
              <a:rPr lang="en-US" sz="2400" dirty="0" err="1" smtClean="0">
                <a:cs typeface="Calibri" pitchFamily="34" charset="0"/>
              </a:rPr>
              <a:t>berlaku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awal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januari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adalah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9.350,00/ $. </a:t>
            </a:r>
            <a:r>
              <a:rPr lang="en-US" sz="2400" dirty="0" err="1" smtClean="0">
                <a:cs typeface="Calibri" pitchFamily="34" charset="0"/>
              </a:rPr>
              <a:t>Berapakah</a:t>
            </a:r>
            <a:r>
              <a:rPr lang="en-US" sz="2400" dirty="0" smtClean="0">
                <a:cs typeface="Calibri" pitchFamily="34" charset="0"/>
              </a:rPr>
              <a:t> total </a:t>
            </a:r>
            <a:r>
              <a:rPr lang="en-US" sz="2400" dirty="0" err="1" smtClean="0">
                <a:cs typeface="Calibri" pitchFamily="34" charset="0"/>
              </a:rPr>
              <a:t>beban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26 yang </a:t>
            </a:r>
            <a:r>
              <a:rPr lang="en-US" sz="2400" dirty="0" err="1" smtClean="0">
                <a:cs typeface="Calibri" pitchFamily="34" charset="0"/>
              </a:rPr>
              <a:t>seharusnya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dikenakan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Barbarossa?</a:t>
            </a:r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:</a:t>
            </a:r>
          </a:p>
          <a:p>
            <a:pPr algn="just"/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terutang</a:t>
            </a:r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20% x (22.750 x 9.350)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= 20% x 212.712.500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42.542.500,00</a:t>
            </a:r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3A.39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1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Tarif</a:t>
            </a:r>
            <a:r>
              <a:rPr lang="en-US" dirty="0" smtClean="0"/>
              <a:t>, </a:t>
            </a:r>
            <a:r>
              <a:rPr lang="en-US" dirty="0" err="1" smtClean="0"/>
              <a:t>Dasar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Pengenaan</a:t>
            </a:r>
            <a:r>
              <a:rPr lang="en-US" dirty="0" smtClean="0"/>
              <a:t> (2)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4577740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8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Perkiraan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Netto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6052242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6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45176"/>
            <a:ext cx="8501122" cy="493615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Von </a:t>
            </a:r>
            <a:r>
              <a:rPr lang="en-US" sz="2400" dirty="0" err="1" smtClean="0">
                <a:cs typeface="Calibri" pitchFamily="34" charset="0"/>
              </a:rPr>
              <a:t>Bleucher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merupakan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seorang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direktur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pemasaran</a:t>
            </a:r>
            <a:r>
              <a:rPr lang="en-US" sz="2400" dirty="0" smtClean="0">
                <a:cs typeface="Calibri" pitchFamily="34" charset="0"/>
              </a:rPr>
              <a:t> WNA </a:t>
            </a:r>
            <a:r>
              <a:rPr lang="en-US" sz="2400" dirty="0" err="1" smtClean="0">
                <a:cs typeface="Calibri" pitchFamily="34" charset="0"/>
              </a:rPr>
              <a:t>bagi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i="1" dirty="0" smtClean="0">
                <a:cs typeface="Calibri" pitchFamily="34" charset="0"/>
              </a:rPr>
              <a:t>leasing </a:t>
            </a:r>
            <a:r>
              <a:rPr lang="en-US" sz="2400" dirty="0" err="1" smtClean="0">
                <a:cs typeface="Calibri" pitchFamily="34" charset="0"/>
              </a:rPr>
              <a:t>internasional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didirikan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bertempatkedudukan</a:t>
            </a:r>
            <a:r>
              <a:rPr lang="en-US" sz="2400" dirty="0" smtClean="0">
                <a:cs typeface="Calibri" pitchFamily="34" charset="0"/>
              </a:rPr>
              <a:t> di Indonesia.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rencananya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untuk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menetap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permanen</a:t>
            </a:r>
            <a:r>
              <a:rPr lang="en-US" sz="2400" dirty="0" smtClean="0">
                <a:cs typeface="Calibri" pitchFamily="34" charset="0"/>
              </a:rPr>
              <a:t> di Indonesia, Von </a:t>
            </a:r>
            <a:r>
              <a:rPr lang="en-US" sz="2400" dirty="0" err="1" smtClean="0">
                <a:cs typeface="Calibri" pitchFamily="34" charset="0"/>
              </a:rPr>
              <a:t>Bleucher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merasa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perlu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mengasuransikan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kesehatan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keluarganya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selama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masa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adaptasi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terhadap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iklim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tropis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keperluan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, Von </a:t>
            </a:r>
            <a:r>
              <a:rPr lang="en-US" sz="2400" dirty="0" err="1" smtClean="0">
                <a:cs typeface="Calibri" pitchFamily="34" charset="0"/>
              </a:rPr>
              <a:t>Bleucher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mengikuti</a:t>
            </a:r>
            <a:r>
              <a:rPr lang="en-US" sz="2400" dirty="0" smtClean="0">
                <a:cs typeface="Calibri" pitchFamily="34" charset="0"/>
              </a:rPr>
              <a:t> program </a:t>
            </a:r>
            <a:r>
              <a:rPr lang="en-US" sz="2400" dirty="0" err="1" smtClean="0">
                <a:cs typeface="Calibri" pitchFamily="34" charset="0"/>
              </a:rPr>
              <a:t>asuransi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diselenggarakan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asuransi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negara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asalnya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dengan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premi</a:t>
            </a:r>
            <a:r>
              <a:rPr lang="en-US" sz="2400" dirty="0" smtClean="0">
                <a:cs typeface="Calibri" pitchFamily="34" charset="0"/>
              </a:rPr>
              <a:t> $ 650 per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. </a:t>
            </a:r>
            <a:r>
              <a:rPr lang="en-US" sz="2400" dirty="0" err="1">
                <a:cs typeface="Calibri" pitchFamily="34" charset="0"/>
              </a:rPr>
              <a:t>K</a:t>
            </a:r>
            <a:r>
              <a:rPr lang="en-US" sz="2400" dirty="0" err="1" smtClean="0">
                <a:cs typeface="Calibri" pitchFamily="34" charset="0"/>
              </a:rPr>
              <a:t>urs</a:t>
            </a:r>
            <a:r>
              <a:rPr lang="en-US" sz="2400" dirty="0" smtClean="0">
                <a:cs typeface="Calibri" pitchFamily="34" charset="0"/>
              </a:rPr>
              <a:t> KMK yang </a:t>
            </a:r>
            <a:r>
              <a:rPr lang="en-US" sz="2400" dirty="0" err="1" smtClean="0">
                <a:cs typeface="Calibri" pitchFamily="34" charset="0"/>
              </a:rPr>
              <a:t>berlaku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saat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pembayaran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premi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adalah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9.300,00/ $. </a:t>
            </a:r>
            <a:r>
              <a:rPr lang="en-US" sz="2400" dirty="0" err="1" smtClean="0">
                <a:cs typeface="Calibri" pitchFamily="34" charset="0"/>
              </a:rPr>
              <a:t>Berapakah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26 yang </a:t>
            </a:r>
            <a:r>
              <a:rPr lang="en-US" sz="2400" dirty="0" err="1" smtClean="0">
                <a:cs typeface="Calibri" pitchFamily="34" charset="0"/>
              </a:rPr>
              <a:t>seharusnya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dipotong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terhadap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asuransi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luar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negeri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jika</a:t>
            </a:r>
            <a:r>
              <a:rPr lang="en-US" sz="2400" dirty="0" smtClean="0">
                <a:cs typeface="Calibri" pitchFamily="34" charset="0"/>
              </a:rPr>
              <a:t>:</a:t>
            </a:r>
          </a:p>
          <a:p>
            <a:pPr marL="1371600" indent="-457200" algn="just">
              <a:buFont typeface="+mj-lt"/>
              <a:buAutoNum type="alphaLcPeriod"/>
            </a:pPr>
            <a:r>
              <a:rPr lang="en-US" sz="2400" dirty="0" err="1" smtClean="0">
                <a:cs typeface="Calibri" pitchFamily="34" charset="0"/>
              </a:rPr>
              <a:t>Premi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oleh</a:t>
            </a:r>
            <a:r>
              <a:rPr lang="en-US" sz="2400" dirty="0" smtClean="0">
                <a:cs typeface="Calibri" pitchFamily="34" charset="0"/>
              </a:rPr>
              <a:t> Von </a:t>
            </a:r>
            <a:r>
              <a:rPr lang="en-US" sz="2400" dirty="0" err="1" smtClean="0">
                <a:cs typeface="Calibri" pitchFamily="34" charset="0"/>
              </a:rPr>
              <a:t>Bleucher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sendiri</a:t>
            </a:r>
            <a:r>
              <a:rPr lang="en-US" sz="2400" dirty="0" smtClean="0">
                <a:cs typeface="Calibri" pitchFamily="34" charset="0"/>
              </a:rPr>
              <a:t>.</a:t>
            </a:r>
          </a:p>
          <a:p>
            <a:pPr marL="1371600" indent="-457200" algn="just">
              <a:buFont typeface="+mj-lt"/>
              <a:buAutoNum type="alphaLcPeriod"/>
            </a:pPr>
            <a:r>
              <a:rPr lang="en-US" sz="2400" dirty="0" err="1" smtClean="0">
                <a:cs typeface="Calibri" pitchFamily="34" charset="0"/>
              </a:rPr>
              <a:t>Premi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dibayarkan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melalui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asuransi</a:t>
            </a:r>
            <a:r>
              <a:rPr lang="en-US" sz="2400" dirty="0" smtClean="0">
                <a:cs typeface="Calibri" pitchFamily="34" charset="0"/>
              </a:rPr>
              <a:t> di Indonesia yang </a:t>
            </a:r>
            <a:r>
              <a:rPr lang="en-US" sz="2400" dirty="0" err="1" smtClean="0">
                <a:cs typeface="Calibri" pitchFamily="34" charset="0"/>
              </a:rPr>
              <a:t>melakukan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pembayaran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asuransi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luar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negeri</a:t>
            </a:r>
            <a:r>
              <a:rPr lang="en-US" sz="2400" dirty="0" smtClean="0">
                <a:cs typeface="Calibri" pitchFamily="34" charset="0"/>
              </a:rPr>
              <a:t>.</a:t>
            </a:r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3A.40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33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45176"/>
            <a:ext cx="8501122" cy="493615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marL="1371600" indent="-457200" algn="just">
              <a:buFont typeface="+mj-lt"/>
              <a:buAutoNum type="alphaLcPeriod"/>
            </a:pP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terutang</a:t>
            </a:r>
            <a:r>
              <a:rPr lang="en-US" sz="2400" dirty="0" smtClean="0">
                <a:cs typeface="Calibri" pitchFamily="34" charset="0"/>
              </a:rPr>
              <a:t>	= 20% x (50% x 650 x 9.300)</a:t>
            </a:r>
          </a:p>
          <a:p>
            <a:pPr marL="914400"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= 20% x 3.022.500</a:t>
            </a:r>
          </a:p>
          <a:p>
            <a:pPr marL="914400"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	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604.500,00</a:t>
            </a:r>
          </a:p>
          <a:p>
            <a:pPr marL="1371600" indent="-457200" algn="just">
              <a:buFont typeface="+mj-lt"/>
              <a:buAutoNum type="alphaLcPeriod" startAt="2"/>
            </a:pPr>
            <a:r>
              <a:rPr lang="en-US" sz="2400" dirty="0" err="1">
                <a:cs typeface="Calibri" pitchFamily="34" charset="0"/>
              </a:rPr>
              <a:t>Pajak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terutang</a:t>
            </a:r>
            <a:r>
              <a:rPr lang="en-US" sz="2400" dirty="0">
                <a:cs typeface="Calibri" pitchFamily="34" charset="0"/>
              </a:rPr>
              <a:t>	= 20% x </a:t>
            </a:r>
            <a:r>
              <a:rPr lang="en-US" sz="2400" dirty="0" smtClean="0">
                <a:cs typeface="Calibri" pitchFamily="34" charset="0"/>
              </a:rPr>
              <a:t>(10</a:t>
            </a:r>
            <a:r>
              <a:rPr lang="en-US" sz="2400" dirty="0">
                <a:cs typeface="Calibri" pitchFamily="34" charset="0"/>
              </a:rPr>
              <a:t>% x 650 x 9.300)</a:t>
            </a:r>
          </a:p>
          <a:p>
            <a:pPr marL="914400" algn="just"/>
            <a:r>
              <a:rPr lang="en-US" sz="2400" dirty="0">
                <a:cs typeface="Calibri" pitchFamily="34" charset="0"/>
              </a:rPr>
              <a:t>		= 20% x </a:t>
            </a:r>
            <a:r>
              <a:rPr lang="en-US" sz="2400" dirty="0" smtClean="0">
                <a:cs typeface="Calibri" pitchFamily="34" charset="0"/>
              </a:rPr>
              <a:t>604.500</a:t>
            </a:r>
            <a:endParaRPr lang="en-US" sz="2400" dirty="0">
              <a:cs typeface="Calibri" pitchFamily="34" charset="0"/>
            </a:endParaRPr>
          </a:p>
          <a:p>
            <a:pPr marL="914400" algn="just"/>
            <a:r>
              <a:rPr lang="en-US" sz="2400" dirty="0">
                <a:cs typeface="Calibri" pitchFamily="34" charset="0"/>
              </a:rPr>
              <a:t>		=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120.900,00</a:t>
            </a:r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3A.40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135</a:t>
            </a:fld>
            <a:endParaRPr lang="en-US"/>
          </a:p>
        </p:txBody>
      </p:sp>
      <p:pic>
        <p:nvPicPr>
          <p:cNvPr id="5" name="Picture 4" descr="Home_inspection_checklis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1840" y="4365104"/>
            <a:ext cx="1588882" cy="157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3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988840"/>
            <a:ext cx="8501122" cy="277591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PT. Universal </a:t>
            </a:r>
            <a:r>
              <a:rPr lang="en-US" sz="2400" dirty="0" err="1" smtClean="0">
                <a:cs typeface="Calibri" pitchFamily="34" charset="0"/>
              </a:rPr>
              <a:t>merupakan</a:t>
            </a:r>
            <a:r>
              <a:rPr lang="en-US" sz="2400" dirty="0" smtClean="0">
                <a:cs typeface="Calibri" pitchFamily="34" charset="0"/>
              </a:rPr>
              <a:t> unit BUT yang </a:t>
            </a:r>
            <a:r>
              <a:rPr lang="en-US" sz="2400" dirty="0" err="1" smtClean="0">
                <a:cs typeface="Calibri" pitchFamily="34" charset="0"/>
              </a:rPr>
              <a:t>dimiliki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oleh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suatu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asing</a:t>
            </a:r>
            <a:r>
              <a:rPr lang="en-US" sz="2400" dirty="0" smtClean="0">
                <a:cs typeface="Calibri" pitchFamily="34" charset="0"/>
              </a:rPr>
              <a:t> yang </a:t>
            </a:r>
            <a:r>
              <a:rPr lang="en-US" sz="2400" dirty="0" err="1" smtClean="0">
                <a:cs typeface="Calibri" pitchFamily="34" charset="0"/>
              </a:rPr>
              <a:t>bergerak</a:t>
            </a:r>
            <a:r>
              <a:rPr lang="en-US" sz="2400" dirty="0" smtClean="0">
                <a:cs typeface="Calibri" pitchFamily="34" charset="0"/>
              </a:rPr>
              <a:t> di </a:t>
            </a:r>
            <a:r>
              <a:rPr lang="en-US" sz="2400" dirty="0" err="1" smtClean="0">
                <a:cs typeface="Calibri" pitchFamily="34" charset="0"/>
              </a:rPr>
              <a:t>bidang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manufaktur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barang</a:t>
            </a:r>
            <a:r>
              <a:rPr lang="en-US" sz="2400" dirty="0" smtClean="0">
                <a:cs typeface="Calibri" pitchFamily="34" charset="0"/>
              </a:rPr>
              <a:t> – </a:t>
            </a:r>
            <a:r>
              <a:rPr lang="en-US" sz="2400" dirty="0" err="1" smtClean="0">
                <a:cs typeface="Calibri" pitchFamily="34" charset="0"/>
              </a:rPr>
              <a:t>barang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kerajinan</a:t>
            </a:r>
            <a:r>
              <a:rPr lang="en-US" sz="2400" dirty="0" smtClean="0">
                <a:cs typeface="Calibri" pitchFamily="34" charset="0"/>
              </a:rPr>
              <a:t>. Di </a:t>
            </a:r>
            <a:r>
              <a:rPr lang="en-US" sz="2400" dirty="0" err="1" smtClean="0">
                <a:cs typeface="Calibri" pitchFamily="34" charset="0"/>
              </a:rPr>
              <a:t>tahun</a:t>
            </a:r>
            <a:r>
              <a:rPr lang="en-US" sz="2400" dirty="0" smtClean="0">
                <a:cs typeface="Calibri" pitchFamily="34" charset="0"/>
              </a:rPr>
              <a:t> 2015, PT. Universal </a:t>
            </a:r>
            <a:r>
              <a:rPr lang="en-US" sz="2400" dirty="0" err="1" smtClean="0">
                <a:cs typeface="Calibri" pitchFamily="34" charset="0"/>
              </a:rPr>
              <a:t>mencatatkan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peredaran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bruto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24.000.000.000,00 </a:t>
            </a:r>
            <a:r>
              <a:rPr lang="en-US" sz="2400" dirty="0" err="1" smtClean="0">
                <a:cs typeface="Calibri" pitchFamily="34" charset="0"/>
              </a:rPr>
              <a:t>serta</a:t>
            </a:r>
            <a:r>
              <a:rPr lang="en-US" sz="2400" dirty="0" smtClean="0">
                <a:cs typeface="Calibri" pitchFamily="34" charset="0"/>
              </a:rPr>
              <a:t> total </a:t>
            </a:r>
            <a:r>
              <a:rPr lang="en-US" sz="2400" dirty="0" err="1" smtClean="0">
                <a:cs typeface="Calibri" pitchFamily="34" charset="0"/>
              </a:rPr>
              <a:t>biaya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operasi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non </a:t>
            </a:r>
            <a:r>
              <a:rPr lang="en-US" sz="2400" dirty="0" err="1" smtClean="0">
                <a:cs typeface="Calibri" pitchFamily="34" charset="0"/>
              </a:rPr>
              <a:t>operasi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sesuai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laporan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finansial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sebesar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18.350.000,00.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pemeriksaan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ulang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nilai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tersebut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perlu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mendapatkan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koreksi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fiskal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positif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senilai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585.000.000,00. </a:t>
            </a:r>
            <a:r>
              <a:rPr lang="en-US" sz="2400" dirty="0" err="1" smtClean="0">
                <a:cs typeface="Calibri" pitchFamily="34" charset="0"/>
              </a:rPr>
              <a:t>Jika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BUT </a:t>
            </a:r>
            <a:r>
              <a:rPr lang="en-US" sz="2400" dirty="0" err="1" smtClean="0">
                <a:cs typeface="Calibri" pitchFamily="34" charset="0"/>
              </a:rPr>
              <a:t>seluruhnya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dikirimkan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kepada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perusahaan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induk</a:t>
            </a:r>
            <a:r>
              <a:rPr lang="en-US" sz="2400" dirty="0" smtClean="0">
                <a:cs typeface="Calibri" pitchFamily="34" charset="0"/>
              </a:rPr>
              <a:t>, </a:t>
            </a:r>
            <a:r>
              <a:rPr lang="en-US" sz="2400" dirty="0" err="1" smtClean="0">
                <a:cs typeface="Calibri" pitchFamily="34" charset="0"/>
              </a:rPr>
              <a:t>berapakah</a:t>
            </a:r>
            <a:r>
              <a:rPr lang="en-US" sz="2400" dirty="0" smtClean="0">
                <a:cs typeface="Calibri" pitchFamily="34" charset="0"/>
              </a:rPr>
              <a:t> PPH 26 yang </a:t>
            </a:r>
            <a:r>
              <a:rPr lang="en-US" sz="2400" dirty="0" err="1" smtClean="0">
                <a:cs typeface="Calibri" pitchFamily="34" charset="0"/>
              </a:rPr>
              <a:t>seharusnya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dipotong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terhadap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PT. Universal?</a:t>
            </a:r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3A.41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2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45176"/>
            <a:ext cx="8501122" cy="493615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Peredaran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bruto</a:t>
            </a:r>
            <a:r>
              <a:rPr lang="en-US" sz="2400" dirty="0" smtClean="0">
                <a:cs typeface="Calibri" pitchFamily="34" charset="0"/>
              </a:rPr>
              <a:t>			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24.000.000.000</a:t>
            </a:r>
          </a:p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Biaya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operasi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dan</a:t>
            </a:r>
            <a:r>
              <a:rPr lang="en-US" sz="2400" dirty="0" smtClean="0">
                <a:cs typeface="Calibri" pitchFamily="34" charset="0"/>
              </a:rPr>
              <a:t> non </a:t>
            </a:r>
            <a:r>
              <a:rPr lang="en-US" sz="2400" dirty="0" err="1" smtClean="0">
                <a:cs typeface="Calibri" pitchFamily="34" charset="0"/>
              </a:rPr>
              <a:t>operasi</a:t>
            </a:r>
            <a:r>
              <a:rPr lang="en-US" sz="2400" dirty="0">
                <a:cs typeface="Calibri" pitchFamily="34" charset="0"/>
              </a:rPr>
              <a:t>		</a:t>
            </a:r>
            <a:r>
              <a:rPr lang="en-US" sz="2400" dirty="0" smtClean="0">
                <a:cs typeface="Calibri" pitchFamily="34" charset="0"/>
              </a:rPr>
              <a:t>(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18.350.000.000)</a:t>
            </a:r>
            <a:endParaRPr lang="en-US" sz="2400" dirty="0">
              <a:cs typeface="Calibri" pitchFamily="34" charset="0"/>
            </a:endParaRPr>
          </a:p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Koreksi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fiskal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positif</a:t>
            </a:r>
            <a:r>
              <a:rPr lang="en-US" sz="2400" dirty="0">
                <a:cs typeface="Calibri" pitchFamily="34" charset="0"/>
              </a:rPr>
              <a:t>		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u="sng" dirty="0" err="1" smtClean="0">
                <a:cs typeface="Calibri" pitchFamily="34" charset="0"/>
              </a:rPr>
              <a:t>Rp</a:t>
            </a:r>
            <a:r>
              <a:rPr lang="en-US" sz="2400" u="sng" dirty="0" smtClean="0">
                <a:cs typeface="Calibri" pitchFamily="34" charset="0"/>
              </a:rPr>
              <a:t>      585.000.000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		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  6.235.000.000</a:t>
            </a:r>
          </a:p>
          <a:p>
            <a:pPr algn="just"/>
            <a:r>
              <a:rPr lang="en-US" sz="2400" dirty="0" err="1" smtClean="0">
                <a:cs typeface="Calibri" pitchFamily="34" charset="0"/>
              </a:rPr>
              <a:t>Bagian</a:t>
            </a:r>
            <a:r>
              <a:rPr lang="en-US" sz="2400" dirty="0" smtClean="0">
                <a:cs typeface="Calibri" pitchFamily="34" charset="0"/>
              </a:rPr>
              <a:t> PKP </a:t>
            </a:r>
            <a:r>
              <a:rPr lang="en-US" sz="2400" dirty="0" err="1" smtClean="0">
                <a:cs typeface="Calibri" pitchFamily="34" charset="0"/>
              </a:rPr>
              <a:t>terkena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keringanan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tarif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pasal</a:t>
            </a:r>
            <a:r>
              <a:rPr lang="en-US" sz="2400" dirty="0" smtClean="0">
                <a:cs typeface="Calibri" pitchFamily="34" charset="0"/>
              </a:rPr>
              <a:t> 31E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4.800.000.000/ 24.000.000 * 6.235.000.000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1.247.000.000</a:t>
            </a:r>
          </a:p>
          <a:p>
            <a:pPr algn="just"/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badan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BUT	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50% x 25% x 1.247.000.000 + 25% x (6.235.000.000 - 1.247.000.000)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12,5% </a:t>
            </a:r>
            <a:r>
              <a:rPr lang="en-US" sz="2400" dirty="0">
                <a:cs typeface="Calibri" pitchFamily="34" charset="0"/>
              </a:rPr>
              <a:t>x 1.247.000.000 </a:t>
            </a:r>
            <a:r>
              <a:rPr lang="en-US" sz="2400" dirty="0" smtClean="0">
                <a:cs typeface="Calibri" pitchFamily="34" charset="0"/>
              </a:rPr>
              <a:t>	   + </a:t>
            </a:r>
            <a:r>
              <a:rPr lang="en-US" sz="2400" dirty="0">
                <a:cs typeface="Calibri" pitchFamily="34" charset="0"/>
              </a:rPr>
              <a:t>25% x </a:t>
            </a:r>
            <a:r>
              <a:rPr lang="en-US" sz="2400" dirty="0" smtClean="0">
                <a:cs typeface="Calibri" pitchFamily="34" charset="0"/>
              </a:rPr>
              <a:t>4.988.000.000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155.875.000		   + 1.247.000.000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1.402.875.000</a:t>
            </a:r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3A.41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7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45176"/>
            <a:ext cx="8501122" cy="493615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/>
            <a:r>
              <a:rPr lang="en-US" sz="2400" dirty="0" err="1" smtClean="0">
                <a:cs typeface="Calibri" pitchFamily="34" charset="0"/>
              </a:rPr>
              <a:t>Jawaban</a:t>
            </a:r>
            <a:r>
              <a:rPr lang="en-US" sz="2400" dirty="0" smtClean="0">
                <a:cs typeface="Calibri" pitchFamily="34" charset="0"/>
              </a:rPr>
              <a:t>	: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sebelum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		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>
                <a:cs typeface="Calibri" pitchFamily="34" charset="0"/>
              </a:rPr>
              <a:t>6.235.000.000</a:t>
            </a:r>
            <a:endParaRPr lang="en-US" sz="2400" dirty="0" smtClean="0">
              <a:cs typeface="Calibri" pitchFamily="34" charset="0"/>
            </a:endParaRP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badan</a:t>
            </a:r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>
                <a:cs typeface="Calibri" pitchFamily="34" charset="0"/>
              </a:rPr>
              <a:t>		</a:t>
            </a:r>
            <a:r>
              <a:rPr lang="en-US" sz="2400" u="sng" dirty="0" smtClean="0">
                <a:cs typeface="Calibri" pitchFamily="34" charset="0"/>
              </a:rPr>
              <a:t>(</a:t>
            </a:r>
            <a:r>
              <a:rPr lang="en-US" sz="2400" u="sng" dirty="0" err="1" smtClean="0">
                <a:cs typeface="Calibri" pitchFamily="34" charset="0"/>
              </a:rPr>
              <a:t>Rp</a:t>
            </a:r>
            <a:r>
              <a:rPr lang="en-US" sz="2400" u="sng" dirty="0" smtClean="0">
                <a:cs typeface="Calibri" pitchFamily="34" charset="0"/>
              </a:rPr>
              <a:t> </a:t>
            </a:r>
            <a:r>
              <a:rPr lang="en-US" sz="2400" u="sng" dirty="0">
                <a:cs typeface="Calibri" pitchFamily="34" charset="0"/>
              </a:rPr>
              <a:t>1.402.875.000</a:t>
            </a:r>
            <a:r>
              <a:rPr lang="en-US" sz="2400" u="sng" dirty="0" smtClean="0">
                <a:cs typeface="Calibri" pitchFamily="34" charset="0"/>
              </a:rPr>
              <a:t>)</a:t>
            </a:r>
            <a:endParaRPr lang="en-US" sz="2400" u="sng" dirty="0">
              <a:cs typeface="Calibri" pitchFamily="34" charset="0"/>
            </a:endParaRPr>
          </a:p>
          <a:p>
            <a:pPr algn="just"/>
            <a:r>
              <a:rPr lang="en-US" sz="2400" dirty="0" smtClean="0">
                <a:cs typeface="Calibri" pitchFamily="34" charset="0"/>
              </a:rPr>
              <a:t>	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setelah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>
                <a:cs typeface="Calibri" pitchFamily="34" charset="0"/>
              </a:rPr>
              <a:t>pajak</a:t>
            </a:r>
            <a:r>
              <a:rPr lang="en-US" sz="2400" dirty="0">
                <a:cs typeface="Calibri" pitchFamily="34" charset="0"/>
              </a:rPr>
              <a:t>		 </a:t>
            </a:r>
            <a:r>
              <a:rPr lang="en-US" sz="2400" dirty="0" err="1">
                <a:cs typeface="Calibri" pitchFamily="34" charset="0"/>
              </a:rPr>
              <a:t>Rp</a:t>
            </a:r>
            <a:r>
              <a:rPr lang="en-US" sz="2400" dirty="0">
                <a:cs typeface="Calibri" pitchFamily="34" charset="0"/>
              </a:rPr>
              <a:t> </a:t>
            </a:r>
            <a:r>
              <a:rPr lang="en-US" sz="2400" dirty="0" smtClean="0">
                <a:cs typeface="Calibri" pitchFamily="34" charset="0"/>
              </a:rPr>
              <a:t>4.832.125.000</a:t>
            </a:r>
            <a:endParaRPr lang="en-US" sz="2400" dirty="0">
              <a:cs typeface="Calibri" pitchFamily="34" charset="0"/>
            </a:endParaRPr>
          </a:p>
          <a:p>
            <a:pPr algn="just"/>
            <a:r>
              <a:rPr lang="en-US" sz="2400" dirty="0" err="1" smtClean="0">
                <a:cs typeface="Calibri" pitchFamily="34" charset="0"/>
              </a:rPr>
              <a:t>PPh</a:t>
            </a:r>
            <a:r>
              <a:rPr lang="en-US" sz="2400" dirty="0" smtClean="0">
                <a:cs typeface="Calibri" pitchFamily="34" charset="0"/>
              </a:rPr>
              <a:t> 26 </a:t>
            </a:r>
            <a:r>
              <a:rPr lang="en-US" sz="2400" dirty="0" err="1" smtClean="0">
                <a:cs typeface="Calibri" pitchFamily="34" charset="0"/>
              </a:rPr>
              <a:t>atas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penghasilan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setelah</a:t>
            </a:r>
            <a:r>
              <a:rPr lang="en-US" sz="2400" dirty="0" smtClean="0">
                <a:cs typeface="Calibri" pitchFamily="34" charset="0"/>
              </a:rPr>
              <a:t> </a:t>
            </a:r>
            <a:r>
              <a:rPr lang="en-US" sz="2400" dirty="0" err="1" smtClean="0">
                <a:cs typeface="Calibri" pitchFamily="34" charset="0"/>
              </a:rPr>
              <a:t>pajak</a:t>
            </a:r>
            <a:r>
              <a:rPr lang="en-US" sz="2400" dirty="0" smtClean="0">
                <a:cs typeface="Calibri" pitchFamily="34" charset="0"/>
              </a:rPr>
              <a:t>	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20% x 4.832.125.000</a:t>
            </a:r>
          </a:p>
          <a:p>
            <a:pPr algn="just"/>
            <a:r>
              <a:rPr lang="en-US" sz="2400" dirty="0">
                <a:cs typeface="Calibri" pitchFamily="34" charset="0"/>
              </a:rPr>
              <a:t>	</a:t>
            </a:r>
            <a:r>
              <a:rPr lang="en-US" sz="2400" dirty="0" smtClean="0">
                <a:cs typeface="Calibri" pitchFamily="34" charset="0"/>
              </a:rPr>
              <a:t>= </a:t>
            </a:r>
            <a:r>
              <a:rPr lang="en-US" sz="2400" dirty="0" err="1" smtClean="0">
                <a:cs typeface="Calibri" pitchFamily="34" charset="0"/>
              </a:rPr>
              <a:t>Rp</a:t>
            </a:r>
            <a:r>
              <a:rPr lang="en-US" sz="2400" dirty="0" smtClean="0">
                <a:cs typeface="Calibri" pitchFamily="34" charset="0"/>
              </a:rPr>
              <a:t> 966.425.000,00</a:t>
            </a:r>
            <a:endParaRPr lang="en-US" sz="2400" dirty="0">
              <a:cs typeface="Calibri" pitchFamily="34" charset="0"/>
            </a:endParaRPr>
          </a:p>
          <a:p>
            <a:pPr algn="just"/>
            <a:endParaRPr lang="en-US" sz="2400" dirty="0" smtClean="0">
              <a:cs typeface="Calibri" pitchFamily="34" charset="0"/>
            </a:endParaRPr>
          </a:p>
          <a:p>
            <a:pPr algn="just"/>
            <a:endParaRPr lang="en-US" sz="2400" dirty="0"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smtClean="0"/>
              <a:t>3A.41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138</a:t>
            </a:fld>
            <a:endParaRPr lang="en-US"/>
          </a:p>
        </p:txBody>
      </p:sp>
      <p:pic>
        <p:nvPicPr>
          <p:cNvPr id="5" name="Picture 4" descr="Home_inspection_checklis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1840" y="4365104"/>
            <a:ext cx="1588882" cy="157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6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26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Final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2907115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38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Refer</a:t>
            </a:r>
            <a:r>
              <a:rPr lang="id-ID" dirty="0" smtClean="0"/>
              <a:t>e</a:t>
            </a:r>
            <a:r>
              <a:rPr lang="en-US" dirty="0" err="1" smtClean="0"/>
              <a:t>nsi</a:t>
            </a:r>
            <a:endParaRPr lang="en-US" dirty="0"/>
          </a:p>
        </p:txBody>
      </p:sp>
      <p:sp>
        <p:nvSpPr>
          <p:cNvPr id="1454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400" dirty="0" err="1" smtClean="0"/>
              <a:t>Fitriandi</a:t>
            </a:r>
            <a:r>
              <a:rPr lang="en-US" sz="2400" dirty="0"/>
              <a:t>, </a:t>
            </a:r>
            <a:r>
              <a:rPr lang="en-US" sz="2400" dirty="0" err="1"/>
              <a:t>Primandita</a:t>
            </a:r>
            <a:r>
              <a:rPr lang="en-US" sz="2400" dirty="0"/>
              <a:t> </a:t>
            </a:r>
            <a:r>
              <a:rPr lang="en-US" sz="2400" dirty="0" err="1"/>
              <a:t>dkk</a:t>
            </a:r>
            <a:r>
              <a:rPr lang="en-US" sz="2400" dirty="0"/>
              <a:t>. 2011. “</a:t>
            </a:r>
            <a:r>
              <a:rPr lang="en-US" sz="2400" dirty="0" err="1"/>
              <a:t>Kompilasi</a:t>
            </a:r>
            <a:r>
              <a:rPr lang="en-US" sz="2400" dirty="0"/>
              <a:t> </a:t>
            </a:r>
            <a:r>
              <a:rPr lang="en-US" sz="2400" dirty="0" err="1"/>
              <a:t>Undang</a:t>
            </a:r>
            <a:r>
              <a:rPr lang="en-US" sz="2400" dirty="0"/>
              <a:t> – </a:t>
            </a:r>
            <a:r>
              <a:rPr lang="en-US" sz="2400" dirty="0" err="1"/>
              <a:t>Undang</a:t>
            </a:r>
            <a:r>
              <a:rPr lang="en-US" sz="2400" dirty="0"/>
              <a:t> </a:t>
            </a:r>
            <a:r>
              <a:rPr lang="en-US" sz="2400" dirty="0" err="1"/>
              <a:t>Perpajakan</a:t>
            </a:r>
            <a:r>
              <a:rPr lang="en-US" sz="2400" dirty="0"/>
              <a:t> </a:t>
            </a:r>
            <a:r>
              <a:rPr lang="id-ID" sz="2400" dirty="0"/>
              <a:t>	</a:t>
            </a:r>
            <a:r>
              <a:rPr lang="en-US" sz="2400" dirty="0" err="1"/>
              <a:t>Terlengkap</a:t>
            </a:r>
            <a:r>
              <a:rPr lang="en-US" sz="2400" smtClean="0"/>
              <a:t>”. </a:t>
            </a:r>
            <a:r>
              <a:rPr lang="en-US" sz="2400" dirty="0"/>
              <a:t>Jakarta: </a:t>
            </a:r>
            <a:r>
              <a:rPr lang="en-US" sz="2400" dirty="0" err="1"/>
              <a:t>Penerbit</a:t>
            </a:r>
            <a:r>
              <a:rPr lang="en-US" sz="2400" dirty="0"/>
              <a:t> </a:t>
            </a:r>
            <a:r>
              <a:rPr lang="en-US" sz="2400" dirty="0" err="1"/>
              <a:t>Salemba</a:t>
            </a:r>
            <a:r>
              <a:rPr lang="en-US" sz="2400" dirty="0"/>
              <a:t> </a:t>
            </a:r>
            <a:r>
              <a:rPr lang="en-US" sz="2400" dirty="0" err="1"/>
              <a:t>Empat</a:t>
            </a:r>
            <a:r>
              <a:rPr lang="en-US" sz="2400" dirty="0"/>
              <a:t>.</a:t>
            </a:r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400" dirty="0" err="1"/>
              <a:t>Waluyo</a:t>
            </a:r>
            <a:r>
              <a:rPr lang="en-US" sz="2400" dirty="0"/>
              <a:t>. 2011. “</a:t>
            </a:r>
            <a:r>
              <a:rPr lang="en-US" sz="2400" dirty="0" err="1"/>
              <a:t>Perpajakan</a:t>
            </a:r>
            <a:r>
              <a:rPr lang="en-US" sz="2400" dirty="0"/>
              <a:t> Indonesia”. Jakarta: </a:t>
            </a:r>
            <a:r>
              <a:rPr lang="en-US" sz="2400" dirty="0" err="1"/>
              <a:t>Penerbit</a:t>
            </a:r>
            <a:r>
              <a:rPr lang="en-US" sz="2400" dirty="0"/>
              <a:t> </a:t>
            </a:r>
            <a:r>
              <a:rPr lang="en-US" sz="2400" dirty="0" err="1"/>
              <a:t>Salemba</a:t>
            </a:r>
            <a:r>
              <a:rPr lang="en-US" sz="2400" dirty="0"/>
              <a:t> </a:t>
            </a:r>
            <a:r>
              <a:rPr lang="en-US" sz="2400" dirty="0" err="1"/>
              <a:t>Empat</a:t>
            </a:r>
            <a:r>
              <a:rPr lang="en-US" sz="2400" dirty="0"/>
              <a:t>. </a:t>
            </a:r>
            <a:endParaRPr lang="id-ID" sz="2400" dirty="0"/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endParaRPr lang="id-ID" sz="2400" dirty="0"/>
          </a:p>
          <a:p>
            <a:pPr marL="0" indent="0">
              <a:buNone/>
            </a:pPr>
            <a:r>
              <a:rPr lang="id-ID" sz="2400" dirty="0"/>
              <a:t>Slide by : </a:t>
            </a:r>
            <a:r>
              <a:rPr lang="en-US" sz="2400" dirty="0" err="1"/>
              <a:t>Dwi</a:t>
            </a:r>
            <a:r>
              <a:rPr lang="en-US" sz="2400" dirty="0"/>
              <a:t> </a:t>
            </a:r>
            <a:r>
              <a:rPr lang="en-US" sz="2400" dirty="0" err="1"/>
              <a:t>Martani</a:t>
            </a:r>
            <a:r>
              <a:rPr lang="id-ID" sz="2400" dirty="0"/>
              <a:t>, Jayu Pramudya. </a:t>
            </a:r>
            <a:r>
              <a:rPr lang="en-US" sz="2400" dirty="0" err="1"/>
              <a:t>Departemen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FEUI</a:t>
            </a:r>
            <a:endParaRPr lang="id-ID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88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D44DC8-E64A-4B7F-98C0-4746A55AFB3E}" type="slidenum">
              <a:rPr lang="en-US" smtClean="0"/>
              <a:pPr/>
              <a:t>141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endParaRPr lang="en-US" dirty="0"/>
          </a:p>
        </p:txBody>
      </p:sp>
      <p:sp>
        <p:nvSpPr>
          <p:cNvPr id="8" name="Subtitle 5"/>
          <p:cNvSpPr>
            <a:spLocks noGrp="1"/>
          </p:cNvSpPr>
          <p:nvPr>
            <p:ph type="subTitle" idx="1"/>
          </p:nvPr>
        </p:nvSpPr>
        <p:spPr>
          <a:xfrm>
            <a:off x="1714480" y="2714620"/>
            <a:ext cx="5732893" cy="406400"/>
          </a:xfrm>
        </p:spPr>
        <p:txBody>
          <a:bodyPr/>
          <a:lstStyle/>
          <a:p>
            <a:r>
              <a:rPr lang="en-US" b="1" dirty="0" err="1" smtClean="0"/>
              <a:t>Nurrohman</a:t>
            </a:r>
            <a:r>
              <a:rPr lang="en-US" b="1" dirty="0" smtClean="0"/>
              <a:t> </a:t>
            </a:r>
            <a:r>
              <a:rPr lang="en-US" b="1" dirty="0" err="1" smtClean="0"/>
              <a:t>Harimulyono</a:t>
            </a:r>
            <a:r>
              <a:rPr lang="en-US" b="1" dirty="0" smtClean="0"/>
              <a:t>, SE., </a:t>
            </a:r>
            <a:r>
              <a:rPr lang="en-US" b="1" dirty="0" err="1" smtClean="0"/>
              <a:t>M.Si</a:t>
            </a:r>
            <a:endParaRPr lang="id-ID" b="1" dirty="0"/>
          </a:p>
          <a:p>
            <a:r>
              <a:rPr lang="en-US" b="1" dirty="0" err="1" smtClean="0"/>
              <a:t>Jurusan</a:t>
            </a:r>
            <a:r>
              <a:rPr lang="id-ID" b="1" dirty="0" smtClean="0"/>
              <a:t> </a:t>
            </a:r>
            <a:r>
              <a:rPr lang="id-ID" b="1" dirty="0"/>
              <a:t>Akuntansi </a:t>
            </a:r>
            <a:r>
              <a:rPr lang="en-US" b="1" dirty="0" smtClean="0"/>
              <a:t>STIE Al-Anwar </a:t>
            </a:r>
            <a:r>
              <a:rPr lang="en-US" b="1" dirty="0" err="1" smtClean="0"/>
              <a:t>Mojokerto</a:t>
            </a:r>
            <a:endParaRPr lang="id-ID" b="1" dirty="0"/>
          </a:p>
          <a:p>
            <a:r>
              <a:rPr lang="en-US" b="1" dirty="0" smtClean="0">
                <a:hlinkClick r:id="rId2"/>
              </a:rPr>
              <a:t>nurrohman_h@yahoo.co</a:t>
            </a:r>
            <a:r>
              <a:rPr lang="id-ID" b="1" dirty="0" smtClean="0">
                <a:hlinkClick r:id="rId2"/>
              </a:rPr>
              <a:t>.id</a:t>
            </a:r>
            <a:r>
              <a:rPr lang="id-ID" b="1" dirty="0" smtClean="0"/>
              <a:t> </a:t>
            </a:r>
            <a:r>
              <a:rPr lang="id-ID" b="1" dirty="0"/>
              <a:t>atau </a:t>
            </a:r>
            <a:r>
              <a:rPr lang="en-US" b="1" dirty="0" smtClean="0">
                <a:hlinkClick r:id="rId3"/>
              </a:rPr>
              <a:t>nurrohman.hm</a:t>
            </a:r>
            <a:r>
              <a:rPr lang="id-ID" b="1" dirty="0" smtClean="0">
                <a:hlinkClick r:id="rId3"/>
              </a:rPr>
              <a:t>@</a:t>
            </a:r>
            <a:r>
              <a:rPr lang="en-US" b="1" dirty="0" err="1" smtClean="0">
                <a:hlinkClick r:id="rId3"/>
              </a:rPr>
              <a:t>gmail</a:t>
            </a:r>
            <a:r>
              <a:rPr lang="id-ID" b="1" dirty="0" smtClean="0">
                <a:hlinkClick r:id="rId3"/>
              </a:rPr>
              <a:t>.com</a:t>
            </a:r>
            <a:endParaRPr lang="id-ID" b="1" dirty="0"/>
          </a:p>
          <a:p>
            <a:r>
              <a:rPr lang="en-US" b="1" dirty="0" smtClean="0"/>
              <a:t>081252539200/ 0321-7292600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60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pajak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wo Cent">
      <a:majorFont>
        <a:latin typeface="Tw Cen MT Condensed Extra Bold"/>
        <a:ea typeface=""/>
        <a:cs typeface=""/>
      </a:majorFont>
      <a:minorFont>
        <a:latin typeface="Tw Cen MT Condensed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erpajak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wo Cent">
      <a:majorFont>
        <a:latin typeface="Tw Cen MT Condensed Extra Bold"/>
        <a:ea typeface=""/>
        <a:cs typeface=""/>
      </a:majorFont>
      <a:minorFont>
        <a:latin typeface="Tw Cen MT Condensed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Perpajakan</Template>
  <TotalTime>5798</TotalTime>
  <Words>3485</Words>
  <Application>Microsoft Office PowerPoint</Application>
  <PresentationFormat>On-screen Show (4:3)</PresentationFormat>
  <Paragraphs>1265</Paragraphs>
  <Slides>141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141</vt:i4>
      </vt:variant>
    </vt:vector>
  </HeadingPairs>
  <TitlesOfParts>
    <vt:vector size="149" baseType="lpstr">
      <vt:lpstr>Arial</vt:lpstr>
      <vt:lpstr>Calibri</vt:lpstr>
      <vt:lpstr>Tw Cen MT Condensed</vt:lpstr>
      <vt:lpstr>Tw Cen MT Condensed Extra Bold</vt:lpstr>
      <vt:lpstr>Wingdings</vt:lpstr>
      <vt:lpstr>Perpajakan</vt:lpstr>
      <vt:lpstr>1_Perpajakan</vt:lpstr>
      <vt:lpstr>Worksheet</vt:lpstr>
      <vt:lpstr> Slide 4 PPh Pasal  21 dan 26 </vt:lpstr>
      <vt:lpstr>Sistematika</vt:lpstr>
      <vt:lpstr> PPh Pasal 21 </vt:lpstr>
      <vt:lpstr>Definisi</vt:lpstr>
      <vt:lpstr>Subjek Pajak</vt:lpstr>
      <vt:lpstr>Subjek Pajak (Bukan Pegawai yang Menerima Atau Memperoleh Penghasilan)</vt:lpstr>
      <vt:lpstr>Pengecualian Subjek</vt:lpstr>
      <vt:lpstr>Objek Pajak</vt:lpstr>
      <vt:lpstr>Pengecualian Objek</vt:lpstr>
      <vt:lpstr>Natura dan/ atau Kenikmatan Lain</vt:lpstr>
      <vt:lpstr>Objek PPh 21 Final</vt:lpstr>
      <vt:lpstr>Pemotong, Penyetor, dan Pelapor</vt:lpstr>
      <vt:lpstr>Pengecualian Pemotong</vt:lpstr>
      <vt:lpstr>Alur Perpajakan WP Orang Pribadi</vt:lpstr>
      <vt:lpstr>PPh 21 Lebih Bayar</vt:lpstr>
      <vt:lpstr>Lapisan Tarif</vt:lpstr>
      <vt:lpstr>Kepemilikan NPWP</vt:lpstr>
      <vt:lpstr>Dasar Pengenaan (1)</vt:lpstr>
      <vt:lpstr>Dasar Pengenaan (2)</vt:lpstr>
      <vt:lpstr>Elemen PTKP</vt:lpstr>
      <vt:lpstr>Tata Cara Penghitungan</vt:lpstr>
      <vt:lpstr>Tata Cara Penghitungan (1)</vt:lpstr>
      <vt:lpstr>Tata Cara Penghitungan (2)</vt:lpstr>
      <vt:lpstr>Bentuk Penghasilan</vt:lpstr>
      <vt:lpstr>Penghitungan Teknis</vt:lpstr>
      <vt:lpstr>Ilustrasi 3A.1 (Gaji Bulanan)</vt:lpstr>
      <vt:lpstr>Ilustrasi 3A.1 (Gaji Bulanan)</vt:lpstr>
      <vt:lpstr>Ilustrasi 3A.2 (Gaji Bulanan)</vt:lpstr>
      <vt:lpstr>Ilustrasi 3A.2 (Gaji Bulanan)</vt:lpstr>
      <vt:lpstr>Ilustrasi 3A.3 (Gaji Harian)</vt:lpstr>
      <vt:lpstr>Ilustrasi 3A.3 (Gaji Harian)</vt:lpstr>
      <vt:lpstr>Penghasilan Karyawati</vt:lpstr>
      <vt:lpstr>Ilustrasi 3A.4 (Karyawati)</vt:lpstr>
      <vt:lpstr>Ilustrasi 3A.4 (Karyawati)</vt:lpstr>
      <vt:lpstr>Ilustrasi 3A.5 (Tunjangan Pajak)</vt:lpstr>
      <vt:lpstr>Ilustrasi 3A.5 (Tunjangan Pajak)</vt:lpstr>
      <vt:lpstr>Ilustrasi 3A.6 (Uang Rapel)</vt:lpstr>
      <vt:lpstr>Ilustrasi 3A.7 (Uang Rapel)</vt:lpstr>
      <vt:lpstr>Bentuk Imbalan Tahunan</vt:lpstr>
      <vt:lpstr>Penghitungan Teknis (Menerima Imbalan Tahunan)</vt:lpstr>
      <vt:lpstr>Ilustrasi 3A.8 (Imbalan Tahunan)</vt:lpstr>
      <vt:lpstr>Ilustrasi 3A.8 (Imbalan Tahunan): Penghitungan PPh Atas Gaji</vt:lpstr>
      <vt:lpstr>Ilustrasi 3A.8 (Imbalan Tahunan): Penghitungan PPh Atas Gaji dan THR</vt:lpstr>
      <vt:lpstr>Ilustrasi 3A.8 (Imbalan Tahunan): Penghitungan PPh Atas THR</vt:lpstr>
      <vt:lpstr>Ilustrasi 3A.11 (Natura)</vt:lpstr>
      <vt:lpstr>Ilustrasi 3A.11 (Natura)</vt:lpstr>
      <vt:lpstr>Ilustrasi 3A.12 (Bekerja Sejak Pertengahan Tahun, Kewajiban Sejak Awal Tahun)</vt:lpstr>
      <vt:lpstr>Ilustrasi 3A.12 (Bekerja Sejak Pertengahan Tahun, Kewajiban Sejak Awal Tahun)</vt:lpstr>
      <vt:lpstr>Ilustrasi 3A.13 (Bekerja &amp; Kewajiban Sejak Pertengahan Tahun)</vt:lpstr>
      <vt:lpstr>Ilustrasi 3A.13 (Bekerja &amp; Kewajiban Sejak Pertengahan Tahun)</vt:lpstr>
      <vt:lpstr>Ilustrasi 3A.14 (Berhenti Pertengahan Tahun, Kewajiban Masih Berlaku)</vt:lpstr>
      <vt:lpstr>Ilustrasi 3A.14 (Berhenti Pertengahan Tahun, Kewajiban Masih Berlaku): Penghitungan di Awal Tahun</vt:lpstr>
      <vt:lpstr>Ilustrasi 3A.14 (Berhenti Pertengahan Tahun, Kewajiban Masih Berlaku): Penghitungan Saat Berhenti</vt:lpstr>
      <vt:lpstr>Ilustrasi 3A.15 (Berhenti Pertengahan Tahun, Kewajiban Berhenti)</vt:lpstr>
      <vt:lpstr>Ilustrasi 3A.15 (Berhenti Pertengahan Tahun, Kewajiban Berhenti): PPh Atas Gaji</vt:lpstr>
      <vt:lpstr>Ilustrasi 3A.15 (Berhenti Pertengahan Tahun, Kewajiban Berhenti): PPh Atas Gaji dan Bonus</vt:lpstr>
      <vt:lpstr>Ilustrasi 3A.15 (Berhenti Pertengahan Tahun, Kewajiban Berhenti): PPh Atas Bonus</vt:lpstr>
      <vt:lpstr>Ilustrasi 3A.15 (Berhenti Pertengahan Tahun, Kewajiban Berhenti): Penghitungan Kembali</vt:lpstr>
      <vt:lpstr>Ilustrasi 3A.15 (Berhenti Pertengahan Tahun, Kewajiban Berhenti): Penghitungan di Masa Terakhir</vt:lpstr>
      <vt:lpstr>Penghitungan di Masa Pajak Terakhir</vt:lpstr>
      <vt:lpstr>Ilustrasi 3A.16 (Masa Terakhir)</vt:lpstr>
      <vt:lpstr>Ilustrasi 3A.16 (Masa Terakhir): Penghitungan Paruh Pertama</vt:lpstr>
      <vt:lpstr>Ilustrasi 3A.16 (Masa Terakhir): Penghitungan Paruh Kedua</vt:lpstr>
      <vt:lpstr>Ilustrasi 3A.16 (Masa Terakhir): Penghitungan Akhir Masa</vt:lpstr>
      <vt:lpstr>Pemindahan Lokasi Tugas</vt:lpstr>
      <vt:lpstr>Ilustrasi 3A.17 (Pemindahan Lokasi)</vt:lpstr>
      <vt:lpstr>Ilustrasi 3A.17 (Pemindahan Lokasi): Penghitungan Lokasi Pertama</vt:lpstr>
      <vt:lpstr>Ilustrasi 3A.17 (Pemindahan Lokasi): Penghitungan Lokasi Kedua</vt:lpstr>
      <vt:lpstr>Ilustrasi 3A.17 (Pemindahan Lokasi): Penghitungan Masa Terakhir</vt:lpstr>
      <vt:lpstr>Penghasilan dalam Mata Uang Asing</vt:lpstr>
      <vt:lpstr>Ilustrasi 3A.18 (Penghasilan dalam Mata Uang Asing)</vt:lpstr>
      <vt:lpstr>Ilustrasi 3A.18 (Penghasilan dalam Mata Uang Asing)</vt:lpstr>
      <vt:lpstr>Kepemilikan NPWP di Pertengahan Tahun</vt:lpstr>
      <vt:lpstr>Ilustrasi 3A.19 (Kepemilikan NPWP di Pertengahan Tahun)</vt:lpstr>
      <vt:lpstr>Ilustrasi 3A.19 (Kepemilikan NPWP di Pertengahan Tahun)</vt:lpstr>
      <vt:lpstr>Ilustrasi 3A.19 (Kepemilikan NPWP di Pertengahan Tahun)</vt:lpstr>
      <vt:lpstr>Pola Pembayaran</vt:lpstr>
      <vt:lpstr>Penghasilan di Akhir Masa Kerja Dibayarkan Sekaligus</vt:lpstr>
      <vt:lpstr>Lapisan Tarif Khusus dan Dasar Pengenaan (Pesangon: PP No. 68 Tahun 2009)</vt:lpstr>
      <vt:lpstr>Ilustrasi 3A.20 (Pesangon Diterima Sekaligus)</vt:lpstr>
      <vt:lpstr>Ilustrasi 3A.20 (Pesangon Diterima Sekaligus)</vt:lpstr>
      <vt:lpstr>Lapisan Tarif Khusus dan Dasar Pengenaan (Manfaat Pensiun, THT, JHT: PP No. 68 Tahun 2009)</vt:lpstr>
      <vt:lpstr>Ilustrasi 3A.21 (Manfaat Pensiun Diterima Sekaligus)</vt:lpstr>
      <vt:lpstr>Ilustrasi 3A.21 (Manfaat Pensiun Diterima Sekaligus)</vt:lpstr>
      <vt:lpstr>Pensiun Diterima Berkala</vt:lpstr>
      <vt:lpstr>Ilustrasi 3A.22 (Pensiun Diterima Berkala)</vt:lpstr>
      <vt:lpstr>Ilustrasi 3A.22 (Pensiun Diterima Berkala): Penghitungan Saat Masih Aktif</vt:lpstr>
      <vt:lpstr>Ilustrasi 3A.23 (Pensiun Diterima Berkala)</vt:lpstr>
      <vt:lpstr>Ilustrasi 3A.23 (Pensiun Diterima Berkala): Penghitungan Tahun Pertama</vt:lpstr>
      <vt:lpstr>Ilustrasi 3A.23 (Pensiun Diterima Berkala): Penghitungan Tahun Kedua dan Seterusnya</vt:lpstr>
      <vt:lpstr>Lapisan Tarif Khusus dan Dasar Pengenaan (Pengalihan ke Anuitas Seumur Hidup: Kepdirjen No. 333/ PJ/ 2001)</vt:lpstr>
      <vt:lpstr>Pola Pembayaran</vt:lpstr>
      <vt:lpstr>Tata Cara Penghitungan</vt:lpstr>
      <vt:lpstr>Penghitungan Teknis (Upah Harian, Satuan, Borongan)</vt:lpstr>
      <vt:lpstr>Ilustrasi 3A.24 (Upah Harian)</vt:lpstr>
      <vt:lpstr>Ilustrasi 3A.24 (Upah Harian)</vt:lpstr>
      <vt:lpstr>Ilustrasi 3A.24 (Upah Harian)</vt:lpstr>
      <vt:lpstr>Ilustrasi 3A.25 (Upah Satuan)</vt:lpstr>
      <vt:lpstr>Ilustrasi 3A.26 (Upah Borongan)</vt:lpstr>
      <vt:lpstr>Ilustrasi 3A.27 (Upah Harian Dibayarkan Bulanan)</vt:lpstr>
      <vt:lpstr>Ilustrasi 3A.27 (Upah Harian Dibayarkan Bulanan)</vt:lpstr>
      <vt:lpstr>Tata Cara Penghitungan</vt:lpstr>
      <vt:lpstr>Ketentuan Khusus (1)</vt:lpstr>
      <vt:lpstr>Ketentuan Khusus (1)</vt:lpstr>
      <vt:lpstr>Ilustrasi 3A.28 (Penghasilan Berkesinambungan: Satu Sumber Penghasilan)</vt:lpstr>
      <vt:lpstr>Ilustrasi 3A.28 (Penghasilan Berkesinambungan: Satu Sumber Penghasilan)</vt:lpstr>
      <vt:lpstr>Ilustrasi 3A.28 (Penghasilan Berkesinambungan: Satu Sumber Penghasilan)</vt:lpstr>
      <vt:lpstr>Ilustrasi 3A.30 (Penghasilan Tidak Berkesinambungan)</vt:lpstr>
      <vt:lpstr>Ilustrasi 3A.31 (Penghasilan Tidak Berkesinambungan: Mempekerjakan Karyawan &amp; Menyerahkan Barang)</vt:lpstr>
      <vt:lpstr>Ilustrasi 3A.31 (Penghasilan Tidak Berkesinambungan: Mempekerjakan Karyawan &amp; Menyerahkan Barang)</vt:lpstr>
      <vt:lpstr>Tata Cara Penghitungan</vt:lpstr>
      <vt:lpstr>Ilustrasi 3A.32 (Peserta Kegiatan)</vt:lpstr>
      <vt:lpstr>Bentuk Pembayaran</vt:lpstr>
      <vt:lpstr>Tata Cara Penghitungan</vt:lpstr>
      <vt:lpstr>Ilustrasi 3A.33 (Penghasilan Diterima Mantan Pegawai)</vt:lpstr>
      <vt:lpstr>Ilustrasi 3A.34 (Honorarium Komisaris)</vt:lpstr>
      <vt:lpstr>Ilustrasi 3A.34 (Honorarium Komisaris)</vt:lpstr>
      <vt:lpstr>Ilustrasi 3A.35 (Penarikan Pensiun Pegawai Aktif)</vt:lpstr>
      <vt:lpstr>Ilustrasi 3A.35 (Penarikan Pensiun Pegawai Aktif)</vt:lpstr>
      <vt:lpstr>Pola Pembayaran</vt:lpstr>
      <vt:lpstr>Tarif Penghasilan Tidak Tetap dan Tidak Teratur (PMK No. 262/ PMK.03/ 2010)</vt:lpstr>
      <vt:lpstr>Ilustrasi 3A.36 (Penghasilan Tetap dan Teratur)</vt:lpstr>
      <vt:lpstr>Ilustrasi 3A.36 (Penghasilan Tetap dan Teratur)</vt:lpstr>
      <vt:lpstr>Ilustrasi 3A.37 (Penghasilan Tidak Tetap dan Tidak Teratur)</vt:lpstr>
      <vt:lpstr> PPh Pasal 26 </vt:lpstr>
      <vt:lpstr>Definisi</vt:lpstr>
      <vt:lpstr>Pemotong, Penyetor, dan Pelapor</vt:lpstr>
      <vt:lpstr>Saat Terutang, Penyetoran, dan Pelaporan</vt:lpstr>
      <vt:lpstr>Tarif, Dasar dan Sifat Pengenaan (1)</vt:lpstr>
      <vt:lpstr>Ilustrasi 3A.38</vt:lpstr>
      <vt:lpstr>Ilustrasi 3A.39</vt:lpstr>
      <vt:lpstr>Tarif, Dasar, dan Sifat Pengenaan (2)</vt:lpstr>
      <vt:lpstr>Perkiraan Penghasilan Netto</vt:lpstr>
      <vt:lpstr>Ilustrasi 3A.40</vt:lpstr>
      <vt:lpstr>Ilustrasi 3A.40</vt:lpstr>
      <vt:lpstr>Ilustrasi 3A.41</vt:lpstr>
      <vt:lpstr>Ilustrasi 3A.41</vt:lpstr>
      <vt:lpstr>Ilustrasi 3A.41</vt:lpstr>
      <vt:lpstr>Objek PPh 26 Bersifat Tidak Final</vt:lpstr>
      <vt:lpstr>Referensi</vt:lpstr>
      <vt:lpstr>Terima 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PPh 21, 26</dc:title>
  <dc:creator>Nia Pramita Sari;Jayu Pramudya</dc:creator>
  <cp:lastModifiedBy>Naufal Nathan</cp:lastModifiedBy>
  <cp:revision>770</cp:revision>
  <dcterms:created xsi:type="dcterms:W3CDTF">2010-02-16T14:58:04Z</dcterms:created>
  <dcterms:modified xsi:type="dcterms:W3CDTF">2018-02-04T14:33:52Z</dcterms:modified>
</cp:coreProperties>
</file>