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theme/theme17.xml" ContentType="application/vnd.openxmlformats-officedocument.theme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6" r:id="rId1"/>
    <p:sldMasterId id="2147483748" r:id="rId2"/>
    <p:sldMasterId id="2147483760" r:id="rId3"/>
    <p:sldMasterId id="2147483772" r:id="rId4"/>
    <p:sldMasterId id="2147483784" r:id="rId5"/>
    <p:sldMasterId id="2147483796" r:id="rId6"/>
    <p:sldMasterId id="2147483808" r:id="rId7"/>
    <p:sldMasterId id="2147483820" r:id="rId8"/>
    <p:sldMasterId id="2147483832" r:id="rId9"/>
    <p:sldMasterId id="2147483844" r:id="rId10"/>
    <p:sldMasterId id="2147483856" r:id="rId11"/>
    <p:sldMasterId id="2147483868" r:id="rId12"/>
    <p:sldMasterId id="2147483880" r:id="rId13"/>
    <p:sldMasterId id="2147483892" r:id="rId14"/>
    <p:sldMasterId id="2147483904" r:id="rId15"/>
    <p:sldMasterId id="2147483916" r:id="rId16"/>
    <p:sldMasterId id="2147483978" r:id="rId17"/>
    <p:sldMasterId id="2147483991" r:id="rId18"/>
  </p:sldMasterIdLst>
  <p:notesMasterIdLst>
    <p:notesMasterId r:id="rId59"/>
  </p:notesMasterIdLst>
  <p:handoutMasterIdLst>
    <p:handoutMasterId r:id="rId60"/>
  </p:handoutMasterIdLst>
  <p:sldIdLst>
    <p:sldId id="257" r:id="rId19"/>
    <p:sldId id="561" r:id="rId20"/>
    <p:sldId id="268" r:id="rId21"/>
    <p:sldId id="269" r:id="rId22"/>
    <p:sldId id="372" r:id="rId23"/>
    <p:sldId id="373" r:id="rId24"/>
    <p:sldId id="374" r:id="rId25"/>
    <p:sldId id="386" r:id="rId26"/>
    <p:sldId id="383" r:id="rId27"/>
    <p:sldId id="376" r:id="rId28"/>
    <p:sldId id="377" r:id="rId29"/>
    <p:sldId id="384" r:id="rId30"/>
    <p:sldId id="276" r:id="rId31"/>
    <p:sldId id="277" r:id="rId32"/>
    <p:sldId id="279" r:id="rId33"/>
    <p:sldId id="280" r:id="rId34"/>
    <p:sldId id="385" r:id="rId35"/>
    <p:sldId id="281" r:id="rId36"/>
    <p:sldId id="407" r:id="rId37"/>
    <p:sldId id="408" r:id="rId38"/>
    <p:sldId id="284" r:id="rId39"/>
    <p:sldId id="409" r:id="rId40"/>
    <p:sldId id="562" r:id="rId41"/>
    <p:sldId id="563" r:id="rId42"/>
    <p:sldId id="565" r:id="rId43"/>
    <p:sldId id="419" r:id="rId44"/>
    <p:sldId id="424" r:id="rId45"/>
    <p:sldId id="410" r:id="rId46"/>
    <p:sldId id="421" r:id="rId47"/>
    <p:sldId id="425" r:id="rId48"/>
    <p:sldId id="289" r:id="rId49"/>
    <p:sldId id="295" r:id="rId50"/>
    <p:sldId id="429" r:id="rId51"/>
    <p:sldId id="423" r:id="rId52"/>
    <p:sldId id="420" r:id="rId53"/>
    <p:sldId id="299" r:id="rId54"/>
    <p:sldId id="426" r:id="rId55"/>
    <p:sldId id="427" r:id="rId56"/>
    <p:sldId id="301" r:id="rId57"/>
    <p:sldId id="265" r:id="rId5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embuka" id="{FE2E85AB-A722-422F-8224-5D96CE99E9EC}">
          <p14:sldIdLst>
            <p14:sldId id="257"/>
            <p14:sldId id="561"/>
          </p14:sldIdLst>
        </p14:section>
        <p14:section name="PPh 22" id="{07AA1C56-1655-441B-8C5E-E5A18542DE40}">
          <p14:sldIdLst>
            <p14:sldId id="268"/>
            <p14:sldId id="269"/>
            <p14:sldId id="372"/>
            <p14:sldId id="373"/>
            <p14:sldId id="374"/>
            <p14:sldId id="386"/>
            <p14:sldId id="383"/>
            <p14:sldId id="376"/>
            <p14:sldId id="377"/>
            <p14:sldId id="384"/>
            <p14:sldId id="276"/>
            <p14:sldId id="277"/>
            <p14:sldId id="279"/>
            <p14:sldId id="280"/>
            <p14:sldId id="385"/>
            <p14:sldId id="281"/>
          </p14:sldIdLst>
        </p14:section>
        <p14:section name="PPh 23" id="{18F3E8E4-18C9-4DA9-9D8C-153E58E84B84}">
          <p14:sldIdLst>
            <p14:sldId id="407"/>
            <p14:sldId id="408"/>
            <p14:sldId id="284"/>
            <p14:sldId id="409"/>
            <p14:sldId id="562"/>
            <p14:sldId id="563"/>
            <p14:sldId id="565"/>
            <p14:sldId id="419"/>
            <p14:sldId id="424"/>
            <p14:sldId id="410"/>
            <p14:sldId id="421"/>
            <p14:sldId id="425"/>
            <p14:sldId id="289"/>
            <p14:sldId id="295"/>
            <p14:sldId id="429"/>
            <p14:sldId id="423"/>
            <p14:sldId id="420"/>
            <p14:sldId id="299"/>
            <p14:sldId id="426"/>
            <p14:sldId id="427"/>
            <p14:sldId id="301"/>
          </p14:sldIdLst>
        </p14:section>
        <p14:section name="PPh 24" id="{4B9C8DEB-BB42-4063-B0C5-A8FE79B61BD2}">
          <p14:sldIdLst/>
        </p14:section>
        <p14:section name="PPh 25" id="{1A82A2C2-77E8-4DE8-A55C-63F0C551A97B}">
          <p14:sldIdLst/>
        </p14:section>
        <p14:section name="PPh Final" id="{7C436B9D-284A-4F29-ACDB-7EB542EC5082}">
          <p14:sldIdLst/>
        </p14:section>
        <p14:section name="Penutup" id="{0719F88B-492B-4064-9A99-A51CB66CBC26}">
          <p14:sldIdLst>
            <p14:sldId id="26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0E2B7"/>
    <a:srgbClr val="F2C97E"/>
    <a:srgbClr val="CCECFF"/>
    <a:srgbClr val="FFFFCC"/>
    <a:srgbClr val="A9E81C"/>
    <a:srgbClr val="B186EA"/>
    <a:srgbClr val="C9E61A"/>
    <a:srgbClr val="FFCCFF"/>
    <a:srgbClr val="EA93FF"/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0756" autoAdjust="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8383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200"/>
    </p:cViewPr>
  </p:sorter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8.xml"/><Relationship Id="rId39" Type="http://schemas.openxmlformats.org/officeDocument/2006/relationships/slide" Target="slides/slide21.xml"/><Relationship Id="rId21" Type="http://schemas.openxmlformats.org/officeDocument/2006/relationships/slide" Target="slides/slide3.xml"/><Relationship Id="rId34" Type="http://schemas.openxmlformats.org/officeDocument/2006/relationships/slide" Target="slides/slide16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63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2.xml"/><Relationship Id="rId29" Type="http://schemas.openxmlformats.org/officeDocument/2006/relationships/slide" Target="slides/slide11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61" Type="http://schemas.openxmlformats.org/officeDocument/2006/relationships/commentAuthors" Target="commentAuthor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1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handoutMaster" Target="handoutMasters/handoutMaster1.xml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slide" Target="slides/slide38.xml"/><Relationship Id="rId64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745505-E6A9-48A4-91F5-7F541AA5874C}" type="doc">
      <dgm:prSet loTypeId="urn:microsoft.com/office/officeart/2005/8/layout/list1" loCatId="list" qsTypeId="urn:microsoft.com/office/officeart/2005/8/quickstyle/simple2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C7A33274-95BA-482E-959F-6BDF9FED2B77}">
      <dgm:prSet phldrT="[Text]"/>
      <dgm:spPr/>
      <dgm:t>
        <a:bodyPr/>
        <a:lstStyle/>
        <a:p>
          <a:r>
            <a:rPr lang="en-US" dirty="0" err="1" smtClean="0"/>
            <a:t>Merupakan</a:t>
          </a:r>
          <a:r>
            <a:rPr lang="en-US" dirty="0" smtClean="0"/>
            <a:t> </a:t>
          </a:r>
          <a:r>
            <a:rPr lang="en-US" dirty="0" err="1" smtClean="0"/>
            <a:t>pajak</a:t>
          </a:r>
          <a:r>
            <a:rPr lang="en-US" dirty="0" smtClean="0"/>
            <a:t> yang </a:t>
          </a:r>
          <a:r>
            <a:rPr lang="en-US" dirty="0" err="1" smtClean="0"/>
            <a:t>dipungut</a:t>
          </a:r>
          <a:r>
            <a:rPr lang="en-US" dirty="0" smtClean="0"/>
            <a:t> </a:t>
          </a:r>
          <a:r>
            <a:rPr lang="en-US" dirty="0" err="1" smtClean="0"/>
            <a:t>atas</a:t>
          </a:r>
          <a:r>
            <a:rPr lang="en-US" dirty="0" smtClean="0"/>
            <a:t>:</a:t>
          </a:r>
          <a:endParaRPr lang="en-US" dirty="0"/>
        </a:p>
      </dgm:t>
    </dgm:pt>
    <dgm:pt modelId="{EFE1B297-FD10-4D8F-BFFF-8880894B30E3}" type="parTrans" cxnId="{E9B90CAA-22C0-45D3-8575-561989E8C563}">
      <dgm:prSet/>
      <dgm:spPr/>
      <dgm:t>
        <a:bodyPr/>
        <a:lstStyle/>
        <a:p>
          <a:endParaRPr lang="en-US"/>
        </a:p>
      </dgm:t>
    </dgm:pt>
    <dgm:pt modelId="{8ED3A1B0-4C9A-4E6E-92F7-D419FEF8B17E}" type="sibTrans" cxnId="{E9B90CAA-22C0-45D3-8575-561989E8C563}">
      <dgm:prSet/>
      <dgm:spPr/>
      <dgm:t>
        <a:bodyPr/>
        <a:lstStyle/>
        <a:p>
          <a:endParaRPr lang="en-US"/>
        </a:p>
      </dgm:t>
    </dgm:pt>
    <dgm:pt modelId="{B4845FE8-A161-4D47-A6AD-7179CE14323C}">
      <dgm:prSet phldrT="[Text]"/>
      <dgm:spPr/>
      <dgm:t>
        <a:bodyPr/>
        <a:lstStyle/>
        <a:p>
          <a:r>
            <a:rPr lang="en-US" dirty="0" err="1" smtClean="0"/>
            <a:t>Aktivitas</a:t>
          </a:r>
          <a:r>
            <a:rPr lang="en-US" dirty="0" smtClean="0"/>
            <a:t> </a:t>
          </a:r>
          <a:r>
            <a:rPr lang="en-US" dirty="0" err="1" smtClean="0"/>
            <a:t>pembayaran</a:t>
          </a:r>
          <a:r>
            <a:rPr lang="en-US" dirty="0" smtClean="0"/>
            <a:t> </a:t>
          </a:r>
          <a:r>
            <a:rPr lang="en-US" dirty="0" err="1" smtClean="0"/>
            <a:t>atas</a:t>
          </a:r>
          <a:r>
            <a:rPr lang="en-US" dirty="0" smtClean="0"/>
            <a:t> </a:t>
          </a:r>
          <a:r>
            <a:rPr lang="en-US" dirty="0" err="1" smtClean="0"/>
            <a:t>penyerahan</a:t>
          </a:r>
          <a:r>
            <a:rPr lang="en-US" dirty="0" smtClean="0"/>
            <a:t> </a:t>
          </a:r>
          <a:r>
            <a:rPr lang="en-US" dirty="0" err="1" smtClean="0"/>
            <a:t>barang</a:t>
          </a:r>
          <a:r>
            <a:rPr lang="en-US" dirty="0" smtClean="0"/>
            <a:t> </a:t>
          </a:r>
          <a:r>
            <a:rPr lang="en-US" dirty="0" err="1" smtClean="0"/>
            <a:t>bagi</a:t>
          </a:r>
          <a:r>
            <a:rPr lang="en-US" dirty="0" smtClean="0"/>
            <a:t> </a:t>
          </a:r>
          <a:r>
            <a:rPr lang="en-US" dirty="0" err="1" smtClean="0"/>
            <a:t>institusi</a:t>
          </a:r>
          <a:r>
            <a:rPr lang="en-US" dirty="0" smtClean="0"/>
            <a:t> </a:t>
          </a:r>
          <a:r>
            <a:rPr lang="en-US" dirty="0" err="1" smtClean="0"/>
            <a:t>pemerintah</a:t>
          </a:r>
          <a:r>
            <a:rPr lang="en-US" dirty="0" smtClean="0"/>
            <a:t>.</a:t>
          </a:r>
          <a:endParaRPr lang="en-US" dirty="0"/>
        </a:p>
      </dgm:t>
    </dgm:pt>
    <dgm:pt modelId="{B70BC64D-9728-4318-89A2-4AA624C2D716}" type="parTrans" cxnId="{C6DE07EB-1E4D-426A-B034-A348530C1066}">
      <dgm:prSet/>
      <dgm:spPr/>
      <dgm:t>
        <a:bodyPr/>
        <a:lstStyle/>
        <a:p>
          <a:endParaRPr lang="en-US"/>
        </a:p>
      </dgm:t>
    </dgm:pt>
    <dgm:pt modelId="{16A889FD-3B9F-4A6E-917A-FD897CA84F9C}" type="sibTrans" cxnId="{C6DE07EB-1E4D-426A-B034-A348530C1066}">
      <dgm:prSet/>
      <dgm:spPr/>
      <dgm:t>
        <a:bodyPr/>
        <a:lstStyle/>
        <a:p>
          <a:endParaRPr lang="en-US"/>
        </a:p>
      </dgm:t>
    </dgm:pt>
    <dgm:pt modelId="{367773F5-2F14-4B4D-8C4B-A80B5D2F2211}">
      <dgm:prSet phldrT="[Text]"/>
      <dgm:spPr/>
      <dgm:t>
        <a:bodyPr/>
        <a:lstStyle/>
        <a:p>
          <a:r>
            <a:rPr lang="en-US" dirty="0" err="1" smtClean="0"/>
            <a:t>Aktivitas</a:t>
          </a:r>
          <a:r>
            <a:rPr lang="en-US" dirty="0" smtClean="0"/>
            <a:t> </a:t>
          </a:r>
          <a:r>
            <a:rPr lang="en-US" dirty="0" err="1" smtClean="0"/>
            <a:t>penjualan</a:t>
          </a:r>
          <a:r>
            <a:rPr lang="en-US" dirty="0" smtClean="0"/>
            <a:t> </a:t>
          </a:r>
          <a:r>
            <a:rPr lang="en-US" dirty="0" err="1" smtClean="0"/>
            <a:t>barang</a:t>
          </a:r>
          <a:r>
            <a:rPr lang="en-US" dirty="0" smtClean="0"/>
            <a:t> </a:t>
          </a:r>
          <a:r>
            <a:rPr lang="en-US" dirty="0" err="1" smtClean="0"/>
            <a:t>sangat</a:t>
          </a:r>
          <a:r>
            <a:rPr lang="en-US" dirty="0" smtClean="0"/>
            <a:t>           </a:t>
          </a:r>
          <a:r>
            <a:rPr lang="en-US" dirty="0" err="1" smtClean="0"/>
            <a:t>mewah</a:t>
          </a:r>
          <a:r>
            <a:rPr lang="en-US" dirty="0" smtClean="0"/>
            <a:t>.</a:t>
          </a:r>
          <a:endParaRPr lang="en-US" dirty="0"/>
        </a:p>
      </dgm:t>
    </dgm:pt>
    <dgm:pt modelId="{EBDB6E27-D433-4955-B972-69E2EB21AA60}" type="sibTrans" cxnId="{5F7533D7-CB19-40FF-9F46-F0EE59991BB3}">
      <dgm:prSet/>
      <dgm:spPr/>
      <dgm:t>
        <a:bodyPr/>
        <a:lstStyle/>
        <a:p>
          <a:endParaRPr lang="en-US"/>
        </a:p>
      </dgm:t>
    </dgm:pt>
    <dgm:pt modelId="{68191507-2A6A-49F5-97EA-17DDFA334ADC}" type="parTrans" cxnId="{5F7533D7-CB19-40FF-9F46-F0EE59991BB3}">
      <dgm:prSet/>
      <dgm:spPr/>
      <dgm:t>
        <a:bodyPr/>
        <a:lstStyle/>
        <a:p>
          <a:endParaRPr lang="en-US"/>
        </a:p>
      </dgm:t>
    </dgm:pt>
    <dgm:pt modelId="{8AC5230C-7100-4266-9C5F-5347D6559D33}">
      <dgm:prSet phldrT="[Text]"/>
      <dgm:spPr/>
      <dgm:t>
        <a:bodyPr/>
        <a:lstStyle/>
        <a:p>
          <a:r>
            <a:rPr lang="en-US" dirty="0" err="1" smtClean="0"/>
            <a:t>Aktivitas</a:t>
          </a:r>
          <a:r>
            <a:rPr lang="en-US" dirty="0" smtClean="0"/>
            <a:t> </a:t>
          </a:r>
          <a:r>
            <a:rPr lang="en-US" dirty="0" err="1" smtClean="0"/>
            <a:t>impor</a:t>
          </a:r>
          <a:r>
            <a:rPr lang="en-US" dirty="0" smtClean="0"/>
            <a:t> </a:t>
          </a:r>
          <a:r>
            <a:rPr lang="en-US" dirty="0" err="1" smtClean="0"/>
            <a:t>barang</a:t>
          </a:r>
          <a:r>
            <a:rPr lang="en-US" dirty="0" smtClean="0"/>
            <a:t>.</a:t>
          </a:r>
          <a:endParaRPr lang="en-US" dirty="0"/>
        </a:p>
      </dgm:t>
    </dgm:pt>
    <dgm:pt modelId="{649776E2-9A06-470B-97A0-9C99056D48B3}" type="parTrans" cxnId="{3DF3E21C-1004-4FC2-BDBD-31A367D30C83}">
      <dgm:prSet/>
      <dgm:spPr/>
      <dgm:t>
        <a:bodyPr/>
        <a:lstStyle/>
        <a:p>
          <a:endParaRPr lang="en-US"/>
        </a:p>
      </dgm:t>
    </dgm:pt>
    <dgm:pt modelId="{EB35D1D7-EEE2-4934-8EE7-1A6DC4C52A36}" type="sibTrans" cxnId="{3DF3E21C-1004-4FC2-BDBD-31A367D30C83}">
      <dgm:prSet/>
      <dgm:spPr/>
      <dgm:t>
        <a:bodyPr/>
        <a:lstStyle/>
        <a:p>
          <a:endParaRPr lang="en-US"/>
        </a:p>
      </dgm:t>
    </dgm:pt>
    <dgm:pt modelId="{87165D64-BA32-4952-9DBD-02EA227332D0}">
      <dgm:prSet phldrT="[Text]"/>
      <dgm:spPr/>
      <dgm:t>
        <a:bodyPr/>
        <a:lstStyle/>
        <a:p>
          <a:r>
            <a:rPr lang="en-US" dirty="0" err="1" smtClean="0"/>
            <a:t>Aktivitas</a:t>
          </a:r>
          <a:r>
            <a:rPr lang="en-US" dirty="0" smtClean="0"/>
            <a:t> </a:t>
          </a:r>
          <a:r>
            <a:rPr lang="en-US" dirty="0" err="1" smtClean="0"/>
            <a:t>penjualan</a:t>
          </a:r>
          <a:r>
            <a:rPr lang="en-US" dirty="0" smtClean="0"/>
            <a:t> </a:t>
          </a:r>
          <a:r>
            <a:rPr lang="en-US" dirty="0" err="1" smtClean="0"/>
            <a:t>atau</a:t>
          </a:r>
          <a:r>
            <a:rPr lang="en-US" dirty="0" smtClean="0"/>
            <a:t> </a:t>
          </a:r>
          <a:r>
            <a:rPr lang="en-US" dirty="0" err="1" smtClean="0"/>
            <a:t>pembelian</a:t>
          </a:r>
          <a:r>
            <a:rPr lang="en-US" dirty="0" smtClean="0"/>
            <a:t>    </a:t>
          </a:r>
          <a:r>
            <a:rPr lang="en-US" dirty="0" err="1" smtClean="0"/>
            <a:t>barang</a:t>
          </a:r>
          <a:r>
            <a:rPr lang="en-US" dirty="0" smtClean="0"/>
            <a:t> di </a:t>
          </a:r>
          <a:r>
            <a:rPr lang="en-US" dirty="0" err="1" smtClean="0"/>
            <a:t>industri</a:t>
          </a:r>
          <a:r>
            <a:rPr lang="en-US" dirty="0" smtClean="0"/>
            <a:t> </a:t>
          </a:r>
          <a:r>
            <a:rPr lang="en-US" dirty="0" err="1" smtClean="0"/>
            <a:t>tertentu</a:t>
          </a:r>
          <a:r>
            <a:rPr lang="en-US" dirty="0" smtClean="0"/>
            <a:t>.</a:t>
          </a:r>
          <a:endParaRPr lang="en-US" dirty="0"/>
        </a:p>
      </dgm:t>
    </dgm:pt>
    <dgm:pt modelId="{AC882144-2213-43DE-9B44-ED7BBDC4685B}" type="parTrans" cxnId="{6AF7C3CD-7B3A-4070-ACD2-C78188B766F9}">
      <dgm:prSet/>
      <dgm:spPr/>
      <dgm:t>
        <a:bodyPr/>
        <a:lstStyle/>
        <a:p>
          <a:endParaRPr lang="en-US"/>
        </a:p>
      </dgm:t>
    </dgm:pt>
    <dgm:pt modelId="{3D5EF3FF-3B3E-4E8E-A3D4-3BD4F41E161F}" type="sibTrans" cxnId="{6AF7C3CD-7B3A-4070-ACD2-C78188B766F9}">
      <dgm:prSet/>
      <dgm:spPr/>
      <dgm:t>
        <a:bodyPr/>
        <a:lstStyle/>
        <a:p>
          <a:endParaRPr lang="en-US"/>
        </a:p>
      </dgm:t>
    </dgm:pt>
    <dgm:pt modelId="{2840607E-B24A-4747-8BD8-A23230A22663}" type="pres">
      <dgm:prSet presAssocID="{4D745505-E6A9-48A4-91F5-7F541AA5874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BD02DC7-AC5A-47EF-A3C8-5F5B72FF34AC}" type="pres">
      <dgm:prSet presAssocID="{C7A33274-95BA-482E-959F-6BDF9FED2B77}" presName="parentLin" presStyleCnt="0"/>
      <dgm:spPr/>
    </dgm:pt>
    <dgm:pt modelId="{A0B2D113-818A-4A4B-9AA9-3C239CDA3330}" type="pres">
      <dgm:prSet presAssocID="{C7A33274-95BA-482E-959F-6BDF9FED2B77}" presName="parentLeftMargin" presStyleLbl="node1" presStyleIdx="0" presStyleCnt="1"/>
      <dgm:spPr/>
      <dgm:t>
        <a:bodyPr/>
        <a:lstStyle/>
        <a:p>
          <a:endParaRPr lang="en-US"/>
        </a:p>
      </dgm:t>
    </dgm:pt>
    <dgm:pt modelId="{2B56D990-D9D6-47F7-8136-67CFD878C554}" type="pres">
      <dgm:prSet presAssocID="{C7A33274-95BA-482E-959F-6BDF9FED2B7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E1F7DB-E079-4104-838D-17FB0661B0BB}" type="pres">
      <dgm:prSet presAssocID="{C7A33274-95BA-482E-959F-6BDF9FED2B77}" presName="negativeSpace" presStyleCnt="0"/>
      <dgm:spPr/>
    </dgm:pt>
    <dgm:pt modelId="{7B54F6FC-0323-4902-88B3-82BA3C2F2D3E}" type="pres">
      <dgm:prSet presAssocID="{C7A33274-95BA-482E-959F-6BDF9FED2B77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5C4C91B-E4D3-4131-B27A-628A79CE0D1E}" type="presOf" srcId="{8AC5230C-7100-4266-9C5F-5347D6559D33}" destId="{7B54F6FC-0323-4902-88B3-82BA3C2F2D3E}" srcOrd="0" destOrd="1" presId="urn:microsoft.com/office/officeart/2005/8/layout/list1"/>
    <dgm:cxn modelId="{5F7533D7-CB19-40FF-9F46-F0EE59991BB3}" srcId="{C7A33274-95BA-482E-959F-6BDF9FED2B77}" destId="{367773F5-2F14-4B4D-8C4B-A80B5D2F2211}" srcOrd="3" destOrd="0" parTransId="{68191507-2A6A-49F5-97EA-17DDFA334ADC}" sibTransId="{EBDB6E27-D433-4955-B972-69E2EB21AA60}"/>
    <dgm:cxn modelId="{AA16AD8A-0D59-41DC-ACF1-537E5667911B}" type="presOf" srcId="{C7A33274-95BA-482E-959F-6BDF9FED2B77}" destId="{A0B2D113-818A-4A4B-9AA9-3C239CDA3330}" srcOrd="0" destOrd="0" presId="urn:microsoft.com/office/officeart/2005/8/layout/list1"/>
    <dgm:cxn modelId="{5D2E26AD-0C90-460C-831A-54D5736DD8A5}" type="presOf" srcId="{87165D64-BA32-4952-9DBD-02EA227332D0}" destId="{7B54F6FC-0323-4902-88B3-82BA3C2F2D3E}" srcOrd="0" destOrd="2" presId="urn:microsoft.com/office/officeart/2005/8/layout/list1"/>
    <dgm:cxn modelId="{A58606D1-EB71-4529-A88E-480D23C3960C}" type="presOf" srcId="{367773F5-2F14-4B4D-8C4B-A80B5D2F2211}" destId="{7B54F6FC-0323-4902-88B3-82BA3C2F2D3E}" srcOrd="0" destOrd="3" presId="urn:microsoft.com/office/officeart/2005/8/layout/list1"/>
    <dgm:cxn modelId="{6AF7C3CD-7B3A-4070-ACD2-C78188B766F9}" srcId="{C7A33274-95BA-482E-959F-6BDF9FED2B77}" destId="{87165D64-BA32-4952-9DBD-02EA227332D0}" srcOrd="2" destOrd="0" parTransId="{AC882144-2213-43DE-9B44-ED7BBDC4685B}" sibTransId="{3D5EF3FF-3B3E-4E8E-A3D4-3BD4F41E161F}"/>
    <dgm:cxn modelId="{86F5B6EF-3624-4B17-A689-E9B4C57FE042}" type="presOf" srcId="{4D745505-E6A9-48A4-91F5-7F541AA5874C}" destId="{2840607E-B24A-4747-8BD8-A23230A22663}" srcOrd="0" destOrd="0" presId="urn:microsoft.com/office/officeart/2005/8/layout/list1"/>
    <dgm:cxn modelId="{3DF3E21C-1004-4FC2-BDBD-31A367D30C83}" srcId="{C7A33274-95BA-482E-959F-6BDF9FED2B77}" destId="{8AC5230C-7100-4266-9C5F-5347D6559D33}" srcOrd="1" destOrd="0" parTransId="{649776E2-9A06-470B-97A0-9C99056D48B3}" sibTransId="{EB35D1D7-EEE2-4934-8EE7-1A6DC4C52A36}"/>
    <dgm:cxn modelId="{91CE3C0B-8D8B-4D02-AC8B-63CD8DCF0916}" type="presOf" srcId="{C7A33274-95BA-482E-959F-6BDF9FED2B77}" destId="{2B56D990-D9D6-47F7-8136-67CFD878C554}" srcOrd="1" destOrd="0" presId="urn:microsoft.com/office/officeart/2005/8/layout/list1"/>
    <dgm:cxn modelId="{D8AB515F-65BE-4791-B963-F3BF044C474C}" type="presOf" srcId="{B4845FE8-A161-4D47-A6AD-7179CE14323C}" destId="{7B54F6FC-0323-4902-88B3-82BA3C2F2D3E}" srcOrd="0" destOrd="0" presId="urn:microsoft.com/office/officeart/2005/8/layout/list1"/>
    <dgm:cxn modelId="{C6DE07EB-1E4D-426A-B034-A348530C1066}" srcId="{C7A33274-95BA-482E-959F-6BDF9FED2B77}" destId="{B4845FE8-A161-4D47-A6AD-7179CE14323C}" srcOrd="0" destOrd="0" parTransId="{B70BC64D-9728-4318-89A2-4AA624C2D716}" sibTransId="{16A889FD-3B9F-4A6E-917A-FD897CA84F9C}"/>
    <dgm:cxn modelId="{E9B90CAA-22C0-45D3-8575-561989E8C563}" srcId="{4D745505-E6A9-48A4-91F5-7F541AA5874C}" destId="{C7A33274-95BA-482E-959F-6BDF9FED2B77}" srcOrd="0" destOrd="0" parTransId="{EFE1B297-FD10-4D8F-BFFF-8880894B30E3}" sibTransId="{8ED3A1B0-4C9A-4E6E-92F7-D419FEF8B17E}"/>
    <dgm:cxn modelId="{FD6CAC41-C5D8-4A94-A462-74933EE0749D}" type="presParOf" srcId="{2840607E-B24A-4747-8BD8-A23230A22663}" destId="{2BD02DC7-AC5A-47EF-A3C8-5F5B72FF34AC}" srcOrd="0" destOrd="0" presId="urn:microsoft.com/office/officeart/2005/8/layout/list1"/>
    <dgm:cxn modelId="{ED18B2F5-10FE-4C04-A294-E4AE77F50F34}" type="presParOf" srcId="{2BD02DC7-AC5A-47EF-A3C8-5F5B72FF34AC}" destId="{A0B2D113-818A-4A4B-9AA9-3C239CDA3330}" srcOrd="0" destOrd="0" presId="urn:microsoft.com/office/officeart/2005/8/layout/list1"/>
    <dgm:cxn modelId="{782A6C56-45E4-4A8E-9D25-0A8D936C0F7C}" type="presParOf" srcId="{2BD02DC7-AC5A-47EF-A3C8-5F5B72FF34AC}" destId="{2B56D990-D9D6-47F7-8136-67CFD878C554}" srcOrd="1" destOrd="0" presId="urn:microsoft.com/office/officeart/2005/8/layout/list1"/>
    <dgm:cxn modelId="{B0E04D68-30ED-4034-B440-0D78FC150DCB}" type="presParOf" srcId="{2840607E-B24A-4747-8BD8-A23230A22663}" destId="{EBE1F7DB-E079-4104-838D-17FB0661B0BB}" srcOrd="1" destOrd="0" presId="urn:microsoft.com/office/officeart/2005/8/layout/list1"/>
    <dgm:cxn modelId="{D8955552-9901-4C9D-81A8-39D3A18B08B3}" type="presParOf" srcId="{2840607E-B24A-4747-8BD8-A23230A22663}" destId="{7B54F6FC-0323-4902-88B3-82BA3C2F2D3E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0C2D784-57C1-4E37-8DF5-4B603F3E7E14}" type="doc">
      <dgm:prSet loTypeId="urn:microsoft.com/office/officeart/2005/8/layout/list1" loCatId="list" qsTypeId="urn:microsoft.com/office/officeart/2005/8/quickstyle/simple2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8130B7DF-6FF9-48A1-8A8A-C30758016D53}">
      <dgm:prSet phldrT="[Text]"/>
      <dgm:spPr/>
      <dgm:t>
        <a:bodyPr/>
        <a:lstStyle/>
        <a:p>
          <a:r>
            <a:rPr lang="en-US" dirty="0" err="1" smtClean="0"/>
            <a:t>Aktivitas</a:t>
          </a:r>
          <a:r>
            <a:rPr lang="en-US" dirty="0" smtClean="0"/>
            <a:t> </a:t>
          </a:r>
          <a:r>
            <a:rPr lang="en-US" dirty="0" err="1" smtClean="0"/>
            <a:t>Penyerahan</a:t>
          </a:r>
          <a:r>
            <a:rPr lang="en-US" dirty="0" smtClean="0"/>
            <a:t> </a:t>
          </a:r>
          <a:r>
            <a:rPr lang="en-US" dirty="0" err="1" smtClean="0"/>
            <a:t>Barang</a:t>
          </a:r>
          <a:endParaRPr lang="en-US" dirty="0"/>
        </a:p>
      </dgm:t>
    </dgm:pt>
    <dgm:pt modelId="{16989242-F061-4EE9-B81F-A246602F2E56}" type="parTrans" cxnId="{D6E7E64E-C54B-4C51-A326-B5255A8B304C}">
      <dgm:prSet/>
      <dgm:spPr/>
      <dgm:t>
        <a:bodyPr/>
        <a:lstStyle/>
        <a:p>
          <a:endParaRPr lang="en-US"/>
        </a:p>
      </dgm:t>
    </dgm:pt>
    <dgm:pt modelId="{5F5417CE-01EA-4CCE-93BE-39F94922931F}" type="sibTrans" cxnId="{D6E7E64E-C54B-4C51-A326-B5255A8B304C}">
      <dgm:prSet/>
      <dgm:spPr/>
      <dgm:t>
        <a:bodyPr/>
        <a:lstStyle/>
        <a:p>
          <a:endParaRPr lang="en-US"/>
        </a:p>
      </dgm:t>
    </dgm:pt>
    <dgm:pt modelId="{B8096479-1421-46D9-B96C-690658F83A26}">
      <dgm:prSet phldrT="[Text]"/>
      <dgm:spPr/>
      <dgm:t>
        <a:bodyPr/>
        <a:lstStyle/>
        <a:p>
          <a:r>
            <a:rPr lang="en-US" dirty="0" err="1" smtClean="0"/>
            <a:t>Aktivitas</a:t>
          </a:r>
          <a:r>
            <a:rPr lang="en-US" dirty="0" smtClean="0"/>
            <a:t> </a:t>
          </a:r>
          <a:r>
            <a:rPr lang="en-US" dirty="0" err="1" smtClean="0"/>
            <a:t>Impor</a:t>
          </a:r>
          <a:endParaRPr lang="en-US" dirty="0"/>
        </a:p>
      </dgm:t>
    </dgm:pt>
    <dgm:pt modelId="{831C0933-3EDF-4563-8ECE-4955C033638E}" type="parTrans" cxnId="{FC71B9C5-1941-4D2B-BF98-76B916DFADD4}">
      <dgm:prSet/>
      <dgm:spPr/>
      <dgm:t>
        <a:bodyPr/>
        <a:lstStyle/>
        <a:p>
          <a:endParaRPr lang="en-US"/>
        </a:p>
      </dgm:t>
    </dgm:pt>
    <dgm:pt modelId="{3820D72D-9BDA-4734-8321-2E5647EC392B}" type="sibTrans" cxnId="{FC71B9C5-1941-4D2B-BF98-76B916DFADD4}">
      <dgm:prSet/>
      <dgm:spPr/>
      <dgm:t>
        <a:bodyPr/>
        <a:lstStyle/>
        <a:p>
          <a:endParaRPr lang="en-US"/>
        </a:p>
      </dgm:t>
    </dgm:pt>
    <dgm:pt modelId="{4C209B6D-543C-43FD-AFF1-1F305595DF44}">
      <dgm:prSet phldrT="[Text]"/>
      <dgm:spPr/>
      <dgm:t>
        <a:bodyPr/>
        <a:lstStyle/>
        <a:p>
          <a:r>
            <a:rPr lang="en-US" dirty="0" err="1" smtClean="0"/>
            <a:t>Bendahara</a:t>
          </a:r>
          <a:r>
            <a:rPr lang="en-US" dirty="0" smtClean="0"/>
            <a:t> </a:t>
          </a:r>
          <a:r>
            <a:rPr lang="en-US" dirty="0" err="1" smtClean="0"/>
            <a:t>pengeluaran</a:t>
          </a:r>
          <a:r>
            <a:rPr lang="en-US" dirty="0" smtClean="0"/>
            <a:t> </a:t>
          </a:r>
          <a:r>
            <a:rPr lang="en-US" dirty="0" err="1" smtClean="0"/>
            <a:t>untuk</a:t>
          </a:r>
          <a:r>
            <a:rPr lang="en-US" dirty="0" smtClean="0"/>
            <a:t> </a:t>
          </a:r>
          <a:r>
            <a:rPr lang="en-US" dirty="0" err="1" smtClean="0"/>
            <a:t>mekanisme</a:t>
          </a:r>
          <a:r>
            <a:rPr lang="en-US" dirty="0" smtClean="0"/>
            <a:t> </a:t>
          </a:r>
          <a:r>
            <a:rPr lang="en-US" dirty="0" err="1" smtClean="0"/>
            <a:t>Uang</a:t>
          </a:r>
          <a:r>
            <a:rPr lang="en-US" dirty="0" smtClean="0"/>
            <a:t> </a:t>
          </a:r>
          <a:r>
            <a:rPr lang="en-US" dirty="0" err="1" smtClean="0"/>
            <a:t>Persediaan</a:t>
          </a:r>
          <a:r>
            <a:rPr lang="en-US" dirty="0" smtClean="0"/>
            <a:t> (UP).</a:t>
          </a:r>
          <a:endParaRPr lang="en-US" dirty="0"/>
        </a:p>
      </dgm:t>
    </dgm:pt>
    <dgm:pt modelId="{EE21D8BA-5CD7-4624-810F-D2C22B8E3A67}" type="parTrans" cxnId="{32644FCD-304B-46F4-B6D9-A9D60698F05A}">
      <dgm:prSet/>
      <dgm:spPr/>
      <dgm:t>
        <a:bodyPr/>
        <a:lstStyle/>
        <a:p>
          <a:endParaRPr lang="en-US"/>
        </a:p>
      </dgm:t>
    </dgm:pt>
    <dgm:pt modelId="{69FF0FA1-CFAA-4047-94E1-61349AEC4DAD}" type="sibTrans" cxnId="{32644FCD-304B-46F4-B6D9-A9D60698F05A}">
      <dgm:prSet/>
      <dgm:spPr/>
      <dgm:t>
        <a:bodyPr/>
        <a:lstStyle/>
        <a:p>
          <a:endParaRPr lang="en-US"/>
        </a:p>
      </dgm:t>
    </dgm:pt>
    <dgm:pt modelId="{8345A5D1-C44D-4133-A79D-EBC69FD7D695}">
      <dgm:prSet phldrT="[Text]"/>
      <dgm:spPr/>
      <dgm:t>
        <a:bodyPr/>
        <a:lstStyle/>
        <a:p>
          <a:r>
            <a:rPr lang="en-US" dirty="0" err="1" smtClean="0"/>
            <a:t>Kuasa</a:t>
          </a:r>
          <a:r>
            <a:rPr lang="en-US" dirty="0" smtClean="0"/>
            <a:t> </a:t>
          </a:r>
          <a:r>
            <a:rPr lang="en-US" dirty="0" err="1" smtClean="0"/>
            <a:t>Pengguna</a:t>
          </a:r>
          <a:r>
            <a:rPr lang="en-US" dirty="0" smtClean="0"/>
            <a:t> </a:t>
          </a:r>
          <a:r>
            <a:rPr lang="en-US" dirty="0" err="1" smtClean="0"/>
            <a:t>Anggaran</a:t>
          </a:r>
          <a:r>
            <a:rPr lang="en-US" dirty="0" smtClean="0"/>
            <a:t> (KPA) </a:t>
          </a:r>
          <a:r>
            <a:rPr lang="en-US" dirty="0" err="1" smtClean="0"/>
            <a:t>atau</a:t>
          </a:r>
          <a:r>
            <a:rPr lang="en-US" dirty="0" smtClean="0"/>
            <a:t> </a:t>
          </a:r>
          <a:r>
            <a:rPr lang="en-US" dirty="0" err="1" smtClean="0"/>
            <a:t>pejabat</a:t>
          </a:r>
          <a:r>
            <a:rPr lang="en-US" dirty="0" smtClean="0"/>
            <a:t> </a:t>
          </a:r>
          <a:r>
            <a:rPr lang="en-US" dirty="0" err="1" smtClean="0"/>
            <a:t>penerbit</a:t>
          </a:r>
          <a:r>
            <a:rPr lang="en-US" dirty="0" smtClean="0"/>
            <a:t> </a:t>
          </a:r>
          <a:r>
            <a:rPr lang="en-US" dirty="0" err="1" smtClean="0"/>
            <a:t>Surat</a:t>
          </a:r>
          <a:r>
            <a:rPr lang="en-US" dirty="0" smtClean="0"/>
            <a:t> </a:t>
          </a:r>
          <a:r>
            <a:rPr lang="en-US" dirty="0" err="1" smtClean="0"/>
            <a:t>Perintah</a:t>
          </a:r>
          <a:r>
            <a:rPr lang="en-US" dirty="0" smtClean="0"/>
            <a:t> </a:t>
          </a:r>
          <a:r>
            <a:rPr lang="en-US" dirty="0" err="1" smtClean="0"/>
            <a:t>Membayar</a:t>
          </a:r>
          <a:r>
            <a:rPr lang="en-US" dirty="0" smtClean="0"/>
            <a:t> (SPM) </a:t>
          </a:r>
          <a:r>
            <a:rPr lang="en-US" dirty="0" err="1" smtClean="0"/>
            <a:t>untuk</a:t>
          </a:r>
          <a:r>
            <a:rPr lang="en-US" dirty="0" smtClean="0"/>
            <a:t> </a:t>
          </a:r>
          <a:r>
            <a:rPr lang="en-US" dirty="0" err="1" smtClean="0"/>
            <a:t>mekanisme</a:t>
          </a:r>
          <a:r>
            <a:rPr lang="en-US" dirty="0" smtClean="0"/>
            <a:t> </a:t>
          </a:r>
          <a:r>
            <a:rPr lang="en-US" dirty="0" err="1" smtClean="0"/>
            <a:t>Pembayaran</a:t>
          </a:r>
          <a:r>
            <a:rPr lang="en-US" dirty="0" smtClean="0"/>
            <a:t> </a:t>
          </a:r>
          <a:r>
            <a:rPr lang="en-US" dirty="0" err="1" smtClean="0"/>
            <a:t>Langsung</a:t>
          </a:r>
          <a:r>
            <a:rPr lang="en-US" dirty="0" smtClean="0"/>
            <a:t> (LS).</a:t>
          </a:r>
          <a:endParaRPr lang="en-US" dirty="0"/>
        </a:p>
      </dgm:t>
    </dgm:pt>
    <dgm:pt modelId="{9546B005-8148-40F1-A9D9-6601B819CD73}" type="parTrans" cxnId="{5771E391-F152-4396-AFE7-30B365320D44}">
      <dgm:prSet/>
      <dgm:spPr/>
      <dgm:t>
        <a:bodyPr/>
        <a:lstStyle/>
        <a:p>
          <a:endParaRPr lang="en-US"/>
        </a:p>
      </dgm:t>
    </dgm:pt>
    <dgm:pt modelId="{F41D300C-31A0-40F9-87FD-0519E56EB392}" type="sibTrans" cxnId="{5771E391-F152-4396-AFE7-30B365320D44}">
      <dgm:prSet/>
      <dgm:spPr/>
      <dgm:t>
        <a:bodyPr/>
        <a:lstStyle/>
        <a:p>
          <a:endParaRPr lang="en-US"/>
        </a:p>
      </dgm:t>
    </dgm:pt>
    <dgm:pt modelId="{DADEEE3A-346A-4919-8CAE-EC98A75347CB}">
      <dgm:prSet phldrT="[Text]"/>
      <dgm:spPr/>
      <dgm:t>
        <a:bodyPr/>
        <a:lstStyle/>
        <a:p>
          <a:r>
            <a:rPr lang="en-US" dirty="0" err="1" smtClean="0"/>
            <a:t>Bendahara</a:t>
          </a:r>
          <a:r>
            <a:rPr lang="en-US" dirty="0" smtClean="0"/>
            <a:t> </a:t>
          </a:r>
          <a:r>
            <a:rPr lang="en-US" dirty="0" err="1" smtClean="0"/>
            <a:t>pemerintah</a:t>
          </a:r>
          <a:r>
            <a:rPr lang="en-US" dirty="0" smtClean="0"/>
            <a:t> </a:t>
          </a:r>
          <a:r>
            <a:rPr lang="en-US" dirty="0" err="1" smtClean="0"/>
            <a:t>untuk</a:t>
          </a:r>
          <a:r>
            <a:rPr lang="en-US" dirty="0" smtClean="0"/>
            <a:t> </a:t>
          </a:r>
          <a:r>
            <a:rPr lang="en-US" dirty="0" err="1" smtClean="0"/>
            <a:t>mekanisme</a:t>
          </a:r>
          <a:r>
            <a:rPr lang="en-US" dirty="0" smtClean="0"/>
            <a:t> </a:t>
          </a:r>
          <a:r>
            <a:rPr lang="en-US" dirty="0" err="1" smtClean="0"/>
            <a:t>pembelian</a:t>
          </a:r>
          <a:r>
            <a:rPr lang="en-US" dirty="0" smtClean="0"/>
            <a:t> </a:t>
          </a:r>
          <a:r>
            <a:rPr lang="en-US" dirty="0" err="1" smtClean="0"/>
            <a:t>barang</a:t>
          </a:r>
          <a:r>
            <a:rPr lang="en-US" dirty="0" smtClean="0"/>
            <a:t>.</a:t>
          </a:r>
          <a:endParaRPr lang="en-US" dirty="0"/>
        </a:p>
      </dgm:t>
    </dgm:pt>
    <dgm:pt modelId="{044F0553-694E-4CCD-A208-02996F207495}" type="parTrans" cxnId="{6BDBE42E-3C2C-4935-96AA-7B822335C978}">
      <dgm:prSet/>
      <dgm:spPr/>
      <dgm:t>
        <a:bodyPr/>
        <a:lstStyle/>
        <a:p>
          <a:endParaRPr lang="en-US"/>
        </a:p>
      </dgm:t>
    </dgm:pt>
    <dgm:pt modelId="{BD40DCB0-206E-4385-91DC-5C980B8B244D}" type="sibTrans" cxnId="{6BDBE42E-3C2C-4935-96AA-7B822335C978}">
      <dgm:prSet/>
      <dgm:spPr/>
      <dgm:t>
        <a:bodyPr/>
        <a:lstStyle/>
        <a:p>
          <a:endParaRPr lang="en-US"/>
        </a:p>
      </dgm:t>
    </dgm:pt>
    <dgm:pt modelId="{791AFDDC-BEC8-4F56-B7BE-67291F35D6CD}">
      <dgm:prSet phldrT="[Text]"/>
      <dgm:spPr/>
      <dgm:t>
        <a:bodyPr/>
        <a:lstStyle/>
        <a:p>
          <a:r>
            <a:rPr lang="en-US" dirty="0" smtClean="0"/>
            <a:t>Bank </a:t>
          </a:r>
          <a:r>
            <a:rPr lang="en-US" dirty="0" err="1" smtClean="0"/>
            <a:t>Devisa</a:t>
          </a:r>
          <a:endParaRPr lang="en-US" dirty="0"/>
        </a:p>
      </dgm:t>
    </dgm:pt>
    <dgm:pt modelId="{A99FFD03-A08D-48B2-808B-73961752F895}" type="parTrans" cxnId="{C96C163A-AE4E-4CEA-837C-342B2DBAF328}">
      <dgm:prSet/>
      <dgm:spPr/>
      <dgm:t>
        <a:bodyPr/>
        <a:lstStyle/>
        <a:p>
          <a:endParaRPr lang="en-US"/>
        </a:p>
      </dgm:t>
    </dgm:pt>
    <dgm:pt modelId="{914858E8-1600-4F20-BB20-ECFC3435E515}" type="sibTrans" cxnId="{C96C163A-AE4E-4CEA-837C-342B2DBAF328}">
      <dgm:prSet/>
      <dgm:spPr/>
      <dgm:t>
        <a:bodyPr/>
        <a:lstStyle/>
        <a:p>
          <a:endParaRPr lang="en-US"/>
        </a:p>
      </dgm:t>
    </dgm:pt>
    <dgm:pt modelId="{03388F6D-E754-42B1-B02E-B280F5A0D4D6}">
      <dgm:prSet phldrT="[Text]"/>
      <dgm:spPr/>
      <dgm:t>
        <a:bodyPr/>
        <a:lstStyle/>
        <a:p>
          <a:r>
            <a:rPr lang="en-US" dirty="0" err="1" smtClean="0"/>
            <a:t>Direktorat</a:t>
          </a:r>
          <a:r>
            <a:rPr lang="en-US" dirty="0" smtClean="0"/>
            <a:t> </a:t>
          </a:r>
          <a:r>
            <a:rPr lang="en-US" dirty="0" err="1" smtClean="0"/>
            <a:t>Jenderal</a:t>
          </a:r>
          <a:r>
            <a:rPr lang="en-US" dirty="0" smtClean="0"/>
            <a:t> Bea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Cukai</a:t>
          </a:r>
          <a:endParaRPr lang="en-US" dirty="0"/>
        </a:p>
      </dgm:t>
    </dgm:pt>
    <dgm:pt modelId="{1919E30D-F55C-4E9A-BBB1-80527D8D1DFA}" type="parTrans" cxnId="{03DE6FDC-21F3-4B8A-838F-88C3AD1B4CE0}">
      <dgm:prSet/>
      <dgm:spPr/>
      <dgm:t>
        <a:bodyPr/>
        <a:lstStyle/>
        <a:p>
          <a:endParaRPr lang="en-US"/>
        </a:p>
      </dgm:t>
    </dgm:pt>
    <dgm:pt modelId="{D50D12C9-CCFA-4643-B176-6987071F7F75}" type="sibTrans" cxnId="{03DE6FDC-21F3-4B8A-838F-88C3AD1B4CE0}">
      <dgm:prSet/>
      <dgm:spPr/>
      <dgm:t>
        <a:bodyPr/>
        <a:lstStyle/>
        <a:p>
          <a:endParaRPr lang="en-US"/>
        </a:p>
      </dgm:t>
    </dgm:pt>
    <dgm:pt modelId="{24A8B8A2-31BD-49C1-898B-3D40BE5772E8}" type="pres">
      <dgm:prSet presAssocID="{60C2D784-57C1-4E37-8DF5-4B603F3E7E1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6279655-845D-4D3F-B30E-B4EF508539DD}" type="pres">
      <dgm:prSet presAssocID="{8130B7DF-6FF9-48A1-8A8A-C30758016D53}" presName="parentLin" presStyleCnt="0"/>
      <dgm:spPr/>
    </dgm:pt>
    <dgm:pt modelId="{BB7B7828-443D-491D-BF86-14583C2C08BC}" type="pres">
      <dgm:prSet presAssocID="{8130B7DF-6FF9-48A1-8A8A-C30758016D53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C4037607-AF0C-4BA1-9A35-22620931B908}" type="pres">
      <dgm:prSet presAssocID="{8130B7DF-6FF9-48A1-8A8A-C30758016D53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4233C4-C7F6-4EB1-849F-70E53D4A783F}" type="pres">
      <dgm:prSet presAssocID="{8130B7DF-6FF9-48A1-8A8A-C30758016D53}" presName="negativeSpace" presStyleCnt="0"/>
      <dgm:spPr/>
    </dgm:pt>
    <dgm:pt modelId="{89F2343B-4DE8-483A-A704-E5F0F8C20D5F}" type="pres">
      <dgm:prSet presAssocID="{8130B7DF-6FF9-48A1-8A8A-C30758016D53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BBC1E0-FC02-4A5A-9EC1-58B8D07F3F31}" type="pres">
      <dgm:prSet presAssocID="{5F5417CE-01EA-4CCE-93BE-39F94922931F}" presName="spaceBetweenRectangles" presStyleCnt="0"/>
      <dgm:spPr/>
    </dgm:pt>
    <dgm:pt modelId="{BAE426B1-D9C8-4B3D-B6C3-21292D02A633}" type="pres">
      <dgm:prSet presAssocID="{B8096479-1421-46D9-B96C-690658F83A26}" presName="parentLin" presStyleCnt="0"/>
      <dgm:spPr/>
    </dgm:pt>
    <dgm:pt modelId="{583EAA11-6782-4211-960F-A36A1EF62B34}" type="pres">
      <dgm:prSet presAssocID="{B8096479-1421-46D9-B96C-690658F83A26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50BA7584-8800-4FD7-A4CA-8BC6778E4C91}" type="pres">
      <dgm:prSet presAssocID="{B8096479-1421-46D9-B96C-690658F83A26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38CAA0-C99E-4CF1-B48D-9A93821EE18B}" type="pres">
      <dgm:prSet presAssocID="{B8096479-1421-46D9-B96C-690658F83A26}" presName="negativeSpace" presStyleCnt="0"/>
      <dgm:spPr/>
    </dgm:pt>
    <dgm:pt modelId="{F797CEB7-FCA8-482F-BD4F-02DFAB62A0D4}" type="pres">
      <dgm:prSet presAssocID="{B8096479-1421-46D9-B96C-690658F83A26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8EBDBCD-2F72-45C3-9E70-6318C5D0D74C}" type="presOf" srcId="{DADEEE3A-346A-4919-8CAE-EC98A75347CB}" destId="{89F2343B-4DE8-483A-A704-E5F0F8C20D5F}" srcOrd="0" destOrd="0" presId="urn:microsoft.com/office/officeart/2005/8/layout/list1"/>
    <dgm:cxn modelId="{03DE6FDC-21F3-4B8A-838F-88C3AD1B4CE0}" srcId="{B8096479-1421-46D9-B96C-690658F83A26}" destId="{03388F6D-E754-42B1-B02E-B280F5A0D4D6}" srcOrd="1" destOrd="0" parTransId="{1919E30D-F55C-4E9A-BBB1-80527D8D1DFA}" sibTransId="{D50D12C9-CCFA-4643-B176-6987071F7F75}"/>
    <dgm:cxn modelId="{32644FCD-304B-46F4-B6D9-A9D60698F05A}" srcId="{8130B7DF-6FF9-48A1-8A8A-C30758016D53}" destId="{4C209B6D-543C-43FD-AFF1-1F305595DF44}" srcOrd="1" destOrd="0" parTransId="{EE21D8BA-5CD7-4624-810F-D2C22B8E3A67}" sibTransId="{69FF0FA1-CFAA-4047-94E1-61349AEC4DAD}"/>
    <dgm:cxn modelId="{5771E391-F152-4396-AFE7-30B365320D44}" srcId="{8130B7DF-6FF9-48A1-8A8A-C30758016D53}" destId="{8345A5D1-C44D-4133-A79D-EBC69FD7D695}" srcOrd="2" destOrd="0" parTransId="{9546B005-8148-40F1-A9D9-6601B819CD73}" sibTransId="{F41D300C-31A0-40F9-87FD-0519E56EB392}"/>
    <dgm:cxn modelId="{AD6D1184-0DD8-42DE-A773-3011A9AA508C}" type="presOf" srcId="{791AFDDC-BEC8-4F56-B7BE-67291F35D6CD}" destId="{F797CEB7-FCA8-482F-BD4F-02DFAB62A0D4}" srcOrd="0" destOrd="0" presId="urn:microsoft.com/office/officeart/2005/8/layout/list1"/>
    <dgm:cxn modelId="{3CD9604E-3580-4432-825E-8EF5C2F7CBE1}" type="presOf" srcId="{B8096479-1421-46D9-B96C-690658F83A26}" destId="{50BA7584-8800-4FD7-A4CA-8BC6778E4C91}" srcOrd="1" destOrd="0" presId="urn:microsoft.com/office/officeart/2005/8/layout/list1"/>
    <dgm:cxn modelId="{2F2CF2E8-323A-41AF-A311-36B4F76888CD}" type="presOf" srcId="{8130B7DF-6FF9-48A1-8A8A-C30758016D53}" destId="{BB7B7828-443D-491D-BF86-14583C2C08BC}" srcOrd="0" destOrd="0" presId="urn:microsoft.com/office/officeart/2005/8/layout/list1"/>
    <dgm:cxn modelId="{B3692828-D862-48C0-A9DB-29E155E6A0E9}" type="presOf" srcId="{4C209B6D-543C-43FD-AFF1-1F305595DF44}" destId="{89F2343B-4DE8-483A-A704-E5F0F8C20D5F}" srcOrd="0" destOrd="1" presId="urn:microsoft.com/office/officeart/2005/8/layout/list1"/>
    <dgm:cxn modelId="{FC71B9C5-1941-4D2B-BF98-76B916DFADD4}" srcId="{60C2D784-57C1-4E37-8DF5-4B603F3E7E14}" destId="{B8096479-1421-46D9-B96C-690658F83A26}" srcOrd="1" destOrd="0" parTransId="{831C0933-3EDF-4563-8ECE-4955C033638E}" sibTransId="{3820D72D-9BDA-4734-8321-2E5647EC392B}"/>
    <dgm:cxn modelId="{7A3F7D0B-54C6-45D1-B5AC-064430459B9D}" type="presOf" srcId="{60C2D784-57C1-4E37-8DF5-4B603F3E7E14}" destId="{24A8B8A2-31BD-49C1-898B-3D40BE5772E8}" srcOrd="0" destOrd="0" presId="urn:microsoft.com/office/officeart/2005/8/layout/list1"/>
    <dgm:cxn modelId="{EEA9853E-C020-4C14-A135-F2FC6C0C7774}" type="presOf" srcId="{8130B7DF-6FF9-48A1-8A8A-C30758016D53}" destId="{C4037607-AF0C-4BA1-9A35-22620931B908}" srcOrd="1" destOrd="0" presId="urn:microsoft.com/office/officeart/2005/8/layout/list1"/>
    <dgm:cxn modelId="{D6E7E64E-C54B-4C51-A326-B5255A8B304C}" srcId="{60C2D784-57C1-4E37-8DF5-4B603F3E7E14}" destId="{8130B7DF-6FF9-48A1-8A8A-C30758016D53}" srcOrd="0" destOrd="0" parTransId="{16989242-F061-4EE9-B81F-A246602F2E56}" sibTransId="{5F5417CE-01EA-4CCE-93BE-39F94922931F}"/>
    <dgm:cxn modelId="{D7FEC2B5-5DA8-4527-9822-B6CBD8D2BF51}" type="presOf" srcId="{B8096479-1421-46D9-B96C-690658F83A26}" destId="{583EAA11-6782-4211-960F-A36A1EF62B34}" srcOrd="0" destOrd="0" presId="urn:microsoft.com/office/officeart/2005/8/layout/list1"/>
    <dgm:cxn modelId="{5A08D1C3-FB36-4110-A319-545D28D90BF2}" type="presOf" srcId="{03388F6D-E754-42B1-B02E-B280F5A0D4D6}" destId="{F797CEB7-FCA8-482F-BD4F-02DFAB62A0D4}" srcOrd="0" destOrd="1" presId="urn:microsoft.com/office/officeart/2005/8/layout/list1"/>
    <dgm:cxn modelId="{6BDBE42E-3C2C-4935-96AA-7B822335C978}" srcId="{8130B7DF-6FF9-48A1-8A8A-C30758016D53}" destId="{DADEEE3A-346A-4919-8CAE-EC98A75347CB}" srcOrd="0" destOrd="0" parTransId="{044F0553-694E-4CCD-A208-02996F207495}" sibTransId="{BD40DCB0-206E-4385-91DC-5C980B8B244D}"/>
    <dgm:cxn modelId="{11FE772D-8A86-4D00-ADE6-83C86BE9C640}" type="presOf" srcId="{8345A5D1-C44D-4133-A79D-EBC69FD7D695}" destId="{89F2343B-4DE8-483A-A704-E5F0F8C20D5F}" srcOrd="0" destOrd="2" presId="urn:microsoft.com/office/officeart/2005/8/layout/list1"/>
    <dgm:cxn modelId="{C96C163A-AE4E-4CEA-837C-342B2DBAF328}" srcId="{B8096479-1421-46D9-B96C-690658F83A26}" destId="{791AFDDC-BEC8-4F56-B7BE-67291F35D6CD}" srcOrd="0" destOrd="0" parTransId="{A99FFD03-A08D-48B2-808B-73961752F895}" sibTransId="{914858E8-1600-4F20-BB20-ECFC3435E515}"/>
    <dgm:cxn modelId="{80EFD436-9223-48F9-8D93-944256241858}" type="presParOf" srcId="{24A8B8A2-31BD-49C1-898B-3D40BE5772E8}" destId="{36279655-845D-4D3F-B30E-B4EF508539DD}" srcOrd="0" destOrd="0" presId="urn:microsoft.com/office/officeart/2005/8/layout/list1"/>
    <dgm:cxn modelId="{EA754930-AD36-4F60-BC97-CA5CC3282584}" type="presParOf" srcId="{36279655-845D-4D3F-B30E-B4EF508539DD}" destId="{BB7B7828-443D-491D-BF86-14583C2C08BC}" srcOrd="0" destOrd="0" presId="urn:microsoft.com/office/officeart/2005/8/layout/list1"/>
    <dgm:cxn modelId="{4D489960-C019-41F4-B708-43B423A4B906}" type="presParOf" srcId="{36279655-845D-4D3F-B30E-B4EF508539DD}" destId="{C4037607-AF0C-4BA1-9A35-22620931B908}" srcOrd="1" destOrd="0" presId="urn:microsoft.com/office/officeart/2005/8/layout/list1"/>
    <dgm:cxn modelId="{C935A443-6495-477A-83FE-F18A9A8C76D5}" type="presParOf" srcId="{24A8B8A2-31BD-49C1-898B-3D40BE5772E8}" destId="{0C4233C4-C7F6-4EB1-849F-70E53D4A783F}" srcOrd="1" destOrd="0" presId="urn:microsoft.com/office/officeart/2005/8/layout/list1"/>
    <dgm:cxn modelId="{D784FB6A-68E5-46E7-BB08-98AC1F70CAEF}" type="presParOf" srcId="{24A8B8A2-31BD-49C1-898B-3D40BE5772E8}" destId="{89F2343B-4DE8-483A-A704-E5F0F8C20D5F}" srcOrd="2" destOrd="0" presId="urn:microsoft.com/office/officeart/2005/8/layout/list1"/>
    <dgm:cxn modelId="{70880F10-0906-4DA1-8B06-18413407963A}" type="presParOf" srcId="{24A8B8A2-31BD-49C1-898B-3D40BE5772E8}" destId="{86BBC1E0-FC02-4A5A-9EC1-58B8D07F3F31}" srcOrd="3" destOrd="0" presId="urn:microsoft.com/office/officeart/2005/8/layout/list1"/>
    <dgm:cxn modelId="{9F1B4F9B-CFD3-4442-8DA9-776C73540CC3}" type="presParOf" srcId="{24A8B8A2-31BD-49C1-898B-3D40BE5772E8}" destId="{BAE426B1-D9C8-4B3D-B6C3-21292D02A633}" srcOrd="4" destOrd="0" presId="urn:microsoft.com/office/officeart/2005/8/layout/list1"/>
    <dgm:cxn modelId="{D29A6BDA-7BCD-4995-8564-7AD89B0E8F50}" type="presParOf" srcId="{BAE426B1-D9C8-4B3D-B6C3-21292D02A633}" destId="{583EAA11-6782-4211-960F-A36A1EF62B34}" srcOrd="0" destOrd="0" presId="urn:microsoft.com/office/officeart/2005/8/layout/list1"/>
    <dgm:cxn modelId="{5745003D-0A36-46AC-9646-CDD37BA35534}" type="presParOf" srcId="{BAE426B1-D9C8-4B3D-B6C3-21292D02A633}" destId="{50BA7584-8800-4FD7-A4CA-8BC6778E4C91}" srcOrd="1" destOrd="0" presId="urn:microsoft.com/office/officeart/2005/8/layout/list1"/>
    <dgm:cxn modelId="{CAF8EA40-ED26-4FAD-8358-8B327D0548F0}" type="presParOf" srcId="{24A8B8A2-31BD-49C1-898B-3D40BE5772E8}" destId="{8738CAA0-C99E-4CF1-B48D-9A93821EE18B}" srcOrd="5" destOrd="0" presId="urn:microsoft.com/office/officeart/2005/8/layout/list1"/>
    <dgm:cxn modelId="{4499C503-FA1E-4D95-86FA-079A39ECD6FA}" type="presParOf" srcId="{24A8B8A2-31BD-49C1-898B-3D40BE5772E8}" destId="{F797CEB7-FCA8-482F-BD4F-02DFAB62A0D4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0C2D784-57C1-4E37-8DF5-4B603F3E7E14}" type="doc">
      <dgm:prSet loTypeId="urn:microsoft.com/office/officeart/2005/8/layout/list1" loCatId="list" qsTypeId="urn:microsoft.com/office/officeart/2005/8/quickstyle/simple2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EE75ECD7-00E4-43D2-94DD-17E5F0DCEA12}">
      <dgm:prSet phldrT="[Text]"/>
      <dgm:spPr/>
      <dgm:t>
        <a:bodyPr/>
        <a:lstStyle/>
        <a:p>
          <a:r>
            <a:rPr lang="en-US" dirty="0" err="1" smtClean="0"/>
            <a:t>Aktivitas</a:t>
          </a:r>
          <a:r>
            <a:rPr lang="en-US" dirty="0" smtClean="0"/>
            <a:t> di </a:t>
          </a:r>
          <a:r>
            <a:rPr lang="en-US" dirty="0" err="1" smtClean="0"/>
            <a:t>Industri</a:t>
          </a:r>
          <a:r>
            <a:rPr lang="en-US" dirty="0" smtClean="0"/>
            <a:t> </a:t>
          </a:r>
          <a:r>
            <a:rPr lang="en-US" dirty="0" err="1" smtClean="0"/>
            <a:t>Tertentu</a:t>
          </a:r>
          <a:endParaRPr lang="en-US" dirty="0"/>
        </a:p>
      </dgm:t>
    </dgm:pt>
    <dgm:pt modelId="{DA0B64E9-C7D1-4CC9-9059-9E6C569C0196}" type="parTrans" cxnId="{9D349A38-AF35-43D0-A360-360FA9C06240}">
      <dgm:prSet/>
      <dgm:spPr/>
      <dgm:t>
        <a:bodyPr/>
        <a:lstStyle/>
        <a:p>
          <a:endParaRPr lang="en-US"/>
        </a:p>
      </dgm:t>
    </dgm:pt>
    <dgm:pt modelId="{D4C4DC01-C4FF-4A5D-9177-9EB368E3CA26}" type="sibTrans" cxnId="{9D349A38-AF35-43D0-A360-360FA9C06240}">
      <dgm:prSet/>
      <dgm:spPr/>
      <dgm:t>
        <a:bodyPr/>
        <a:lstStyle/>
        <a:p>
          <a:endParaRPr lang="en-US"/>
        </a:p>
      </dgm:t>
    </dgm:pt>
    <dgm:pt modelId="{177AD5AA-04FF-49C3-914D-70BF28D8F1CC}">
      <dgm:prSet phldrT="[Text]"/>
      <dgm:spPr/>
      <dgm:t>
        <a:bodyPr/>
        <a:lstStyle/>
        <a:p>
          <a:r>
            <a:rPr lang="en-US" dirty="0" err="1" smtClean="0"/>
            <a:t>Badan</a:t>
          </a:r>
          <a:r>
            <a:rPr lang="en-US" dirty="0" smtClean="0"/>
            <a:t> </a:t>
          </a:r>
          <a:r>
            <a:rPr lang="en-US" dirty="0" err="1" smtClean="0"/>
            <a:t>usaha</a:t>
          </a:r>
          <a:r>
            <a:rPr lang="en-US" dirty="0" smtClean="0"/>
            <a:t> yang </a:t>
          </a:r>
          <a:r>
            <a:rPr lang="en-US" dirty="0" err="1" smtClean="0"/>
            <a:t>ditunjuk</a:t>
          </a:r>
          <a:r>
            <a:rPr lang="en-US" dirty="0" smtClean="0"/>
            <a:t> </a:t>
          </a:r>
          <a:r>
            <a:rPr lang="en-US" dirty="0" err="1" smtClean="0"/>
            <a:t>Kepala</a:t>
          </a:r>
          <a:r>
            <a:rPr lang="en-US" dirty="0" smtClean="0"/>
            <a:t> KPP </a:t>
          </a:r>
          <a:r>
            <a:rPr lang="en-US" dirty="0" err="1" smtClean="0"/>
            <a:t>untuk</a:t>
          </a:r>
          <a:r>
            <a:rPr lang="en-US" dirty="0" smtClean="0"/>
            <a:t> </a:t>
          </a:r>
          <a:r>
            <a:rPr lang="en-US" dirty="0" err="1" smtClean="0"/>
            <a:t>penjualan</a:t>
          </a:r>
          <a:r>
            <a:rPr lang="en-US" dirty="0" smtClean="0"/>
            <a:t> </a:t>
          </a:r>
          <a:r>
            <a:rPr lang="en-US" dirty="0" err="1" smtClean="0"/>
            <a:t>hasil</a:t>
          </a:r>
          <a:r>
            <a:rPr lang="en-US" dirty="0" smtClean="0"/>
            <a:t> </a:t>
          </a:r>
          <a:r>
            <a:rPr lang="en-US" dirty="0" err="1" smtClean="0"/>
            <a:t>produksi</a:t>
          </a:r>
          <a:r>
            <a:rPr lang="en-US" dirty="0" smtClean="0"/>
            <a:t> </a:t>
          </a:r>
          <a:r>
            <a:rPr lang="en-US" dirty="0" err="1" smtClean="0"/>
            <a:t>dalam</a:t>
          </a:r>
          <a:r>
            <a:rPr lang="en-US" dirty="0" smtClean="0"/>
            <a:t> </a:t>
          </a:r>
          <a:r>
            <a:rPr lang="en-US" dirty="0" err="1" smtClean="0"/>
            <a:t>negeri</a:t>
          </a:r>
          <a:r>
            <a:rPr lang="en-US" dirty="0" smtClean="0"/>
            <a:t> di </a:t>
          </a:r>
          <a:r>
            <a:rPr lang="en-US" dirty="0" err="1" smtClean="0"/>
            <a:t>industri</a:t>
          </a:r>
          <a:r>
            <a:rPr lang="en-US" dirty="0" smtClean="0"/>
            <a:t> semen, </a:t>
          </a:r>
          <a:r>
            <a:rPr lang="en-US" dirty="0" err="1" smtClean="0"/>
            <a:t>kertas</a:t>
          </a:r>
          <a:r>
            <a:rPr lang="en-US" dirty="0" smtClean="0"/>
            <a:t>, </a:t>
          </a:r>
          <a:r>
            <a:rPr lang="en-US" dirty="0" err="1" smtClean="0"/>
            <a:t>baja</a:t>
          </a:r>
          <a:r>
            <a:rPr lang="en-US" dirty="0" smtClean="0"/>
            <a:t>,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otomotif</a:t>
          </a:r>
          <a:r>
            <a:rPr lang="en-US" dirty="0" smtClean="0"/>
            <a:t>.</a:t>
          </a:r>
          <a:endParaRPr lang="en-US" dirty="0"/>
        </a:p>
      </dgm:t>
    </dgm:pt>
    <dgm:pt modelId="{788489F5-EEED-4255-A101-B6F8838E3879}" type="parTrans" cxnId="{9799CB9B-CABB-4249-8696-DC3143A2EC9E}">
      <dgm:prSet/>
      <dgm:spPr/>
      <dgm:t>
        <a:bodyPr/>
        <a:lstStyle/>
        <a:p>
          <a:endParaRPr lang="en-US"/>
        </a:p>
      </dgm:t>
    </dgm:pt>
    <dgm:pt modelId="{785EFCD1-114A-4CFD-80A8-0069C827E8E6}" type="sibTrans" cxnId="{9799CB9B-CABB-4249-8696-DC3143A2EC9E}">
      <dgm:prSet/>
      <dgm:spPr/>
      <dgm:t>
        <a:bodyPr/>
        <a:lstStyle/>
        <a:p>
          <a:endParaRPr lang="en-US"/>
        </a:p>
      </dgm:t>
    </dgm:pt>
    <dgm:pt modelId="{72826B91-7FCA-47B1-82B3-3D0D9A5CF33D}">
      <dgm:prSet phldrT="[Text]"/>
      <dgm:spPr/>
      <dgm:t>
        <a:bodyPr/>
        <a:lstStyle/>
        <a:p>
          <a:r>
            <a:rPr lang="en-US" dirty="0" err="1" smtClean="0"/>
            <a:t>Produsen</a:t>
          </a:r>
          <a:r>
            <a:rPr lang="en-US" dirty="0" smtClean="0"/>
            <a:t> </a:t>
          </a:r>
          <a:r>
            <a:rPr lang="en-US" dirty="0" err="1" smtClean="0"/>
            <a:t>atau</a:t>
          </a:r>
          <a:r>
            <a:rPr lang="en-US" dirty="0" smtClean="0"/>
            <a:t> </a:t>
          </a:r>
          <a:r>
            <a:rPr lang="en-US" dirty="0" err="1" smtClean="0"/>
            <a:t>importir</a:t>
          </a:r>
          <a:r>
            <a:rPr lang="en-US" dirty="0" smtClean="0"/>
            <a:t> BBM, gas,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pelumas</a:t>
          </a:r>
          <a:r>
            <a:rPr lang="en-US" dirty="0" smtClean="0"/>
            <a:t> </a:t>
          </a:r>
          <a:r>
            <a:rPr lang="en-US" dirty="0" err="1" smtClean="0"/>
            <a:t>untuk</a:t>
          </a:r>
          <a:r>
            <a:rPr lang="en-US" dirty="0" smtClean="0"/>
            <a:t> </a:t>
          </a:r>
          <a:r>
            <a:rPr lang="en-US" dirty="0" err="1" smtClean="0"/>
            <a:t>penjualan</a:t>
          </a:r>
          <a:r>
            <a:rPr lang="en-US" dirty="0" smtClean="0"/>
            <a:t> </a:t>
          </a:r>
          <a:r>
            <a:rPr lang="en-US" dirty="0" err="1" smtClean="0"/>
            <a:t>komoditas</a:t>
          </a:r>
          <a:r>
            <a:rPr lang="en-US" dirty="0" smtClean="0"/>
            <a:t> </a:t>
          </a:r>
          <a:r>
            <a:rPr lang="en-US" dirty="0" err="1" smtClean="0"/>
            <a:t>tersebut</a:t>
          </a:r>
          <a:r>
            <a:rPr lang="en-US" dirty="0" smtClean="0"/>
            <a:t>.</a:t>
          </a:r>
          <a:endParaRPr lang="en-US" dirty="0"/>
        </a:p>
      </dgm:t>
    </dgm:pt>
    <dgm:pt modelId="{FDECFE8E-8B51-428E-BCD2-54C90DE23B66}" type="parTrans" cxnId="{57C81A83-61ED-4E82-BF55-F98B111AE79D}">
      <dgm:prSet/>
      <dgm:spPr/>
      <dgm:t>
        <a:bodyPr/>
        <a:lstStyle/>
        <a:p>
          <a:endParaRPr lang="en-US"/>
        </a:p>
      </dgm:t>
    </dgm:pt>
    <dgm:pt modelId="{1C9A5669-19AB-4F0F-B1F7-ABC3215D68C3}" type="sibTrans" cxnId="{57C81A83-61ED-4E82-BF55-F98B111AE79D}">
      <dgm:prSet/>
      <dgm:spPr/>
      <dgm:t>
        <a:bodyPr/>
        <a:lstStyle/>
        <a:p>
          <a:endParaRPr lang="en-US"/>
        </a:p>
      </dgm:t>
    </dgm:pt>
    <dgm:pt modelId="{817D0A27-78B2-4D8B-BCD3-7AD3474E5C80}">
      <dgm:prSet phldrT="[Text]"/>
      <dgm:spPr/>
      <dgm:t>
        <a:bodyPr/>
        <a:lstStyle/>
        <a:p>
          <a:r>
            <a:rPr lang="en-US" dirty="0" err="1" smtClean="0"/>
            <a:t>Industri</a:t>
          </a:r>
          <a:r>
            <a:rPr lang="en-US" dirty="0" smtClean="0"/>
            <a:t> </a:t>
          </a:r>
          <a:r>
            <a:rPr lang="en-US" dirty="0" err="1" smtClean="0"/>
            <a:t>atau</a:t>
          </a:r>
          <a:r>
            <a:rPr lang="en-US" dirty="0" smtClean="0"/>
            <a:t> </a:t>
          </a:r>
          <a:r>
            <a:rPr lang="en-US" dirty="0" err="1" smtClean="0"/>
            <a:t>eksportir</a:t>
          </a:r>
          <a:r>
            <a:rPr lang="en-US" dirty="0" smtClean="0"/>
            <a:t> yang </a:t>
          </a:r>
          <a:r>
            <a:rPr lang="en-US" dirty="0" err="1" smtClean="0"/>
            <a:t>ditunjuk</a:t>
          </a:r>
          <a:r>
            <a:rPr lang="en-US" dirty="0" smtClean="0"/>
            <a:t> </a:t>
          </a:r>
          <a:r>
            <a:rPr lang="en-US" dirty="0" err="1" smtClean="0"/>
            <a:t>Kepala</a:t>
          </a:r>
          <a:r>
            <a:rPr lang="en-US" dirty="0" smtClean="0"/>
            <a:t> KPP </a:t>
          </a:r>
          <a:r>
            <a:rPr lang="en-US" dirty="0" err="1" smtClean="0"/>
            <a:t>untuk</a:t>
          </a:r>
          <a:r>
            <a:rPr lang="en-US" dirty="0" smtClean="0"/>
            <a:t> </a:t>
          </a:r>
          <a:r>
            <a:rPr lang="en-US" dirty="0" err="1" smtClean="0"/>
            <a:t>pembelian</a:t>
          </a:r>
          <a:r>
            <a:rPr lang="en-US" dirty="0" smtClean="0"/>
            <a:t> </a:t>
          </a:r>
          <a:r>
            <a:rPr lang="en-US" dirty="0" err="1" smtClean="0"/>
            <a:t>bahan</a:t>
          </a:r>
          <a:r>
            <a:rPr lang="en-US" dirty="0" smtClean="0"/>
            <a:t> </a:t>
          </a:r>
          <a:r>
            <a:rPr lang="en-US" dirty="0" err="1" smtClean="0"/>
            <a:t>keperluan</a:t>
          </a:r>
          <a:r>
            <a:rPr lang="en-US" dirty="0" smtClean="0"/>
            <a:t> di </a:t>
          </a:r>
          <a:r>
            <a:rPr lang="en-US" dirty="0" err="1" smtClean="0"/>
            <a:t>sektor</a:t>
          </a:r>
          <a:r>
            <a:rPr lang="en-US" dirty="0" smtClean="0"/>
            <a:t> </a:t>
          </a:r>
          <a:r>
            <a:rPr lang="en-US" dirty="0" err="1" smtClean="0"/>
            <a:t>kehutanan</a:t>
          </a:r>
          <a:r>
            <a:rPr lang="en-US" dirty="0" smtClean="0"/>
            <a:t>, </a:t>
          </a:r>
          <a:r>
            <a:rPr lang="en-US" dirty="0" err="1" smtClean="0"/>
            <a:t>perkebunan</a:t>
          </a:r>
          <a:r>
            <a:rPr lang="en-US" dirty="0" smtClean="0"/>
            <a:t>, </a:t>
          </a:r>
          <a:r>
            <a:rPr lang="en-US" dirty="0" err="1" smtClean="0"/>
            <a:t>pertanian</a:t>
          </a:r>
          <a:r>
            <a:rPr lang="en-US" dirty="0" smtClean="0"/>
            <a:t>,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perikanan</a:t>
          </a:r>
          <a:r>
            <a:rPr lang="en-US" dirty="0" smtClean="0"/>
            <a:t>.</a:t>
          </a:r>
          <a:endParaRPr lang="en-US" dirty="0"/>
        </a:p>
      </dgm:t>
    </dgm:pt>
    <dgm:pt modelId="{3E14A3E2-6D86-4E4D-B1D6-07ACA827CDE5}" type="parTrans" cxnId="{EAD31A34-6518-4FFC-B0B6-08D4FD24434D}">
      <dgm:prSet/>
      <dgm:spPr/>
      <dgm:t>
        <a:bodyPr/>
        <a:lstStyle/>
        <a:p>
          <a:endParaRPr lang="en-US"/>
        </a:p>
      </dgm:t>
    </dgm:pt>
    <dgm:pt modelId="{C5E07EA2-AF98-4E28-BB9B-DCD9E930A029}" type="sibTrans" cxnId="{EAD31A34-6518-4FFC-B0B6-08D4FD24434D}">
      <dgm:prSet/>
      <dgm:spPr/>
      <dgm:t>
        <a:bodyPr/>
        <a:lstStyle/>
        <a:p>
          <a:endParaRPr lang="en-US"/>
        </a:p>
      </dgm:t>
    </dgm:pt>
    <dgm:pt modelId="{24A8B8A2-31BD-49C1-898B-3D40BE5772E8}" type="pres">
      <dgm:prSet presAssocID="{60C2D784-57C1-4E37-8DF5-4B603F3E7E1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F8B1DE7-E757-46BB-BEE0-F7A4A0B229A5}" type="pres">
      <dgm:prSet presAssocID="{EE75ECD7-00E4-43D2-94DD-17E5F0DCEA12}" presName="parentLin" presStyleCnt="0"/>
      <dgm:spPr/>
    </dgm:pt>
    <dgm:pt modelId="{49A39A72-AAFA-4560-86DE-DEFE990A46C1}" type="pres">
      <dgm:prSet presAssocID="{EE75ECD7-00E4-43D2-94DD-17E5F0DCEA12}" presName="parentLeftMargin" presStyleLbl="node1" presStyleIdx="0" presStyleCnt="1"/>
      <dgm:spPr/>
      <dgm:t>
        <a:bodyPr/>
        <a:lstStyle/>
        <a:p>
          <a:endParaRPr lang="en-US"/>
        </a:p>
      </dgm:t>
    </dgm:pt>
    <dgm:pt modelId="{E5D85A9B-D780-4DB9-A9FE-F1EC279E5F91}" type="pres">
      <dgm:prSet presAssocID="{EE75ECD7-00E4-43D2-94DD-17E5F0DCEA1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5E47CF-8062-4618-A1D1-E304E3056064}" type="pres">
      <dgm:prSet presAssocID="{EE75ECD7-00E4-43D2-94DD-17E5F0DCEA12}" presName="negativeSpace" presStyleCnt="0"/>
      <dgm:spPr/>
    </dgm:pt>
    <dgm:pt modelId="{3599BCF1-A99F-431B-87DE-5D7F9F1E1DE1}" type="pres">
      <dgm:prSet presAssocID="{EE75ECD7-00E4-43D2-94DD-17E5F0DCEA12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D539748-8A12-487C-8313-79CE34DA735F}" type="presOf" srcId="{EE75ECD7-00E4-43D2-94DD-17E5F0DCEA12}" destId="{49A39A72-AAFA-4560-86DE-DEFE990A46C1}" srcOrd="0" destOrd="0" presId="urn:microsoft.com/office/officeart/2005/8/layout/list1"/>
    <dgm:cxn modelId="{9799CB9B-CABB-4249-8696-DC3143A2EC9E}" srcId="{EE75ECD7-00E4-43D2-94DD-17E5F0DCEA12}" destId="{177AD5AA-04FF-49C3-914D-70BF28D8F1CC}" srcOrd="0" destOrd="0" parTransId="{788489F5-EEED-4255-A101-B6F8838E3879}" sibTransId="{785EFCD1-114A-4CFD-80A8-0069C827E8E6}"/>
    <dgm:cxn modelId="{57C81A83-61ED-4E82-BF55-F98B111AE79D}" srcId="{EE75ECD7-00E4-43D2-94DD-17E5F0DCEA12}" destId="{72826B91-7FCA-47B1-82B3-3D0D9A5CF33D}" srcOrd="1" destOrd="0" parTransId="{FDECFE8E-8B51-428E-BCD2-54C90DE23B66}" sibTransId="{1C9A5669-19AB-4F0F-B1F7-ABC3215D68C3}"/>
    <dgm:cxn modelId="{9D349A38-AF35-43D0-A360-360FA9C06240}" srcId="{60C2D784-57C1-4E37-8DF5-4B603F3E7E14}" destId="{EE75ECD7-00E4-43D2-94DD-17E5F0DCEA12}" srcOrd="0" destOrd="0" parTransId="{DA0B64E9-C7D1-4CC9-9059-9E6C569C0196}" sibTransId="{D4C4DC01-C4FF-4A5D-9177-9EB368E3CA26}"/>
    <dgm:cxn modelId="{43E97926-6996-40CF-94D2-24114DFC9764}" type="presOf" srcId="{177AD5AA-04FF-49C3-914D-70BF28D8F1CC}" destId="{3599BCF1-A99F-431B-87DE-5D7F9F1E1DE1}" srcOrd="0" destOrd="0" presId="urn:microsoft.com/office/officeart/2005/8/layout/list1"/>
    <dgm:cxn modelId="{EAD31A34-6518-4FFC-B0B6-08D4FD24434D}" srcId="{EE75ECD7-00E4-43D2-94DD-17E5F0DCEA12}" destId="{817D0A27-78B2-4D8B-BCD3-7AD3474E5C80}" srcOrd="2" destOrd="0" parTransId="{3E14A3E2-6D86-4E4D-B1D6-07ACA827CDE5}" sibTransId="{C5E07EA2-AF98-4E28-BB9B-DCD9E930A029}"/>
    <dgm:cxn modelId="{D156C14C-ABC7-4F95-9EF7-4FB5596F14C8}" type="presOf" srcId="{60C2D784-57C1-4E37-8DF5-4B603F3E7E14}" destId="{24A8B8A2-31BD-49C1-898B-3D40BE5772E8}" srcOrd="0" destOrd="0" presId="urn:microsoft.com/office/officeart/2005/8/layout/list1"/>
    <dgm:cxn modelId="{FE59F6D0-4442-4F45-9A0C-306DBD50AB2B}" type="presOf" srcId="{817D0A27-78B2-4D8B-BCD3-7AD3474E5C80}" destId="{3599BCF1-A99F-431B-87DE-5D7F9F1E1DE1}" srcOrd="0" destOrd="2" presId="urn:microsoft.com/office/officeart/2005/8/layout/list1"/>
    <dgm:cxn modelId="{BE56B8F2-2520-42AD-83EE-596F9398E6D0}" type="presOf" srcId="{72826B91-7FCA-47B1-82B3-3D0D9A5CF33D}" destId="{3599BCF1-A99F-431B-87DE-5D7F9F1E1DE1}" srcOrd="0" destOrd="1" presId="urn:microsoft.com/office/officeart/2005/8/layout/list1"/>
    <dgm:cxn modelId="{85C98898-1DB1-48B3-9874-46B430EAA761}" type="presOf" srcId="{EE75ECD7-00E4-43D2-94DD-17E5F0DCEA12}" destId="{E5D85A9B-D780-4DB9-A9FE-F1EC279E5F91}" srcOrd="1" destOrd="0" presId="urn:microsoft.com/office/officeart/2005/8/layout/list1"/>
    <dgm:cxn modelId="{5284ED05-7210-490B-86E2-31A3CE7C4C6B}" type="presParOf" srcId="{24A8B8A2-31BD-49C1-898B-3D40BE5772E8}" destId="{AF8B1DE7-E757-46BB-BEE0-F7A4A0B229A5}" srcOrd="0" destOrd="0" presId="urn:microsoft.com/office/officeart/2005/8/layout/list1"/>
    <dgm:cxn modelId="{188C2F58-931C-4B4B-83A9-021F11497AC5}" type="presParOf" srcId="{AF8B1DE7-E757-46BB-BEE0-F7A4A0B229A5}" destId="{49A39A72-AAFA-4560-86DE-DEFE990A46C1}" srcOrd="0" destOrd="0" presId="urn:microsoft.com/office/officeart/2005/8/layout/list1"/>
    <dgm:cxn modelId="{7D88DBB2-1981-489B-BE29-8291DD841FD5}" type="presParOf" srcId="{AF8B1DE7-E757-46BB-BEE0-F7A4A0B229A5}" destId="{E5D85A9B-D780-4DB9-A9FE-F1EC279E5F91}" srcOrd="1" destOrd="0" presId="urn:microsoft.com/office/officeart/2005/8/layout/list1"/>
    <dgm:cxn modelId="{E4E7B91C-0C91-4222-B626-ED5DA7D4071B}" type="presParOf" srcId="{24A8B8A2-31BD-49C1-898B-3D40BE5772E8}" destId="{665E47CF-8062-4618-A1D1-E304E3056064}" srcOrd="1" destOrd="0" presId="urn:microsoft.com/office/officeart/2005/8/layout/list1"/>
    <dgm:cxn modelId="{528AACD5-0433-498B-8B12-FB8613E21E7B}" type="presParOf" srcId="{24A8B8A2-31BD-49C1-898B-3D40BE5772E8}" destId="{3599BCF1-A99F-431B-87DE-5D7F9F1E1DE1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BA1B267-416B-46E5-9601-7F854C62A143}" type="doc">
      <dgm:prSet loTypeId="urn:microsoft.com/office/officeart/2005/8/layout/vList2" loCatId="list" qsTypeId="urn:microsoft.com/office/officeart/2005/8/quickstyle/simple2" qsCatId="simple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19E418AC-1175-4437-9886-E64A391F7CF7}">
      <dgm:prSet phldrT="[Text]"/>
      <dgm:spPr/>
      <dgm:t>
        <a:bodyPr/>
        <a:lstStyle/>
        <a:p>
          <a:r>
            <a:rPr lang="en-US" dirty="0" err="1" smtClean="0"/>
            <a:t>Aktivitas</a:t>
          </a:r>
          <a:r>
            <a:rPr lang="en-US" dirty="0" smtClean="0"/>
            <a:t> </a:t>
          </a:r>
          <a:r>
            <a:rPr lang="en-US" dirty="0" err="1" smtClean="0"/>
            <a:t>Penyerahan</a:t>
          </a:r>
          <a:r>
            <a:rPr lang="en-US" dirty="0" smtClean="0"/>
            <a:t> </a:t>
          </a:r>
          <a:r>
            <a:rPr lang="en-US" dirty="0" err="1" smtClean="0"/>
            <a:t>Barang</a:t>
          </a:r>
          <a:endParaRPr lang="en-US" dirty="0"/>
        </a:p>
      </dgm:t>
    </dgm:pt>
    <dgm:pt modelId="{A184C403-9E0D-481F-AD5D-35585CCA8EFB}" type="parTrans" cxnId="{FD5FC12F-6DBE-412B-A59A-1205A51602F3}">
      <dgm:prSet/>
      <dgm:spPr/>
      <dgm:t>
        <a:bodyPr/>
        <a:lstStyle/>
        <a:p>
          <a:endParaRPr lang="en-US"/>
        </a:p>
      </dgm:t>
    </dgm:pt>
    <dgm:pt modelId="{72823AF5-5314-43E5-A751-1A1A61B5B6B0}" type="sibTrans" cxnId="{FD5FC12F-6DBE-412B-A59A-1205A51602F3}">
      <dgm:prSet/>
      <dgm:spPr/>
      <dgm:t>
        <a:bodyPr/>
        <a:lstStyle/>
        <a:p>
          <a:endParaRPr lang="en-US"/>
        </a:p>
      </dgm:t>
    </dgm:pt>
    <dgm:pt modelId="{B323D072-AC05-4FA7-A279-F536499CD5F2}">
      <dgm:prSet phldrT="[Text]"/>
      <dgm:spPr/>
      <dgm:t>
        <a:bodyPr/>
        <a:lstStyle/>
        <a:p>
          <a:r>
            <a:rPr lang="en-US" dirty="0" err="1" smtClean="0"/>
            <a:t>Aktivitas</a:t>
          </a:r>
          <a:r>
            <a:rPr lang="en-US" dirty="0" smtClean="0"/>
            <a:t> </a:t>
          </a:r>
          <a:r>
            <a:rPr lang="en-US" dirty="0" err="1" smtClean="0"/>
            <a:t>Impor</a:t>
          </a:r>
          <a:endParaRPr lang="en-US" dirty="0"/>
        </a:p>
      </dgm:t>
    </dgm:pt>
    <dgm:pt modelId="{5581A49E-F665-44D5-8215-780DF3A3B39D}" type="parTrans" cxnId="{34BAF946-F3F5-4449-9044-74C77A3A38FA}">
      <dgm:prSet/>
      <dgm:spPr/>
      <dgm:t>
        <a:bodyPr/>
        <a:lstStyle/>
        <a:p>
          <a:endParaRPr lang="en-US"/>
        </a:p>
      </dgm:t>
    </dgm:pt>
    <dgm:pt modelId="{F57393AE-C848-42BB-8575-63C08CF5CB54}" type="sibTrans" cxnId="{34BAF946-F3F5-4449-9044-74C77A3A38FA}">
      <dgm:prSet/>
      <dgm:spPr/>
      <dgm:t>
        <a:bodyPr/>
        <a:lstStyle/>
        <a:p>
          <a:endParaRPr lang="en-US"/>
        </a:p>
      </dgm:t>
    </dgm:pt>
    <dgm:pt modelId="{866FB47F-72C5-4884-92B0-6B26852BD984}">
      <dgm:prSet phldrT="[Text]"/>
      <dgm:spPr/>
      <dgm:t>
        <a:bodyPr/>
        <a:lstStyle/>
        <a:p>
          <a:r>
            <a:rPr lang="en-US" dirty="0" smtClean="0"/>
            <a:t>1,5% </a:t>
          </a:r>
          <a:r>
            <a:rPr lang="en-US" dirty="0" err="1" smtClean="0"/>
            <a:t>dari</a:t>
          </a:r>
          <a:r>
            <a:rPr lang="en-US" dirty="0" smtClean="0"/>
            <a:t> </a:t>
          </a:r>
          <a:r>
            <a:rPr lang="en-US" dirty="0" err="1" smtClean="0"/>
            <a:t>harga</a:t>
          </a:r>
          <a:r>
            <a:rPr lang="en-US" dirty="0" smtClean="0"/>
            <a:t> </a:t>
          </a:r>
          <a:r>
            <a:rPr lang="en-US" dirty="0" err="1" smtClean="0"/>
            <a:t>pembelian</a:t>
          </a:r>
          <a:r>
            <a:rPr lang="en-US" dirty="0" smtClean="0"/>
            <a:t>.</a:t>
          </a:r>
          <a:endParaRPr lang="en-US" dirty="0"/>
        </a:p>
      </dgm:t>
    </dgm:pt>
    <dgm:pt modelId="{D9B268B9-0157-4C60-B81B-45F783884E5F}" type="parTrans" cxnId="{EA935F8C-6457-47D6-BD68-3516F6DB5E26}">
      <dgm:prSet/>
      <dgm:spPr/>
      <dgm:t>
        <a:bodyPr/>
        <a:lstStyle/>
        <a:p>
          <a:endParaRPr lang="en-US"/>
        </a:p>
      </dgm:t>
    </dgm:pt>
    <dgm:pt modelId="{E76ECCF2-0F1E-4B74-9BBE-7CF1AE6749D1}" type="sibTrans" cxnId="{EA935F8C-6457-47D6-BD68-3516F6DB5E26}">
      <dgm:prSet/>
      <dgm:spPr/>
      <dgm:t>
        <a:bodyPr/>
        <a:lstStyle/>
        <a:p>
          <a:endParaRPr lang="en-US"/>
        </a:p>
      </dgm:t>
    </dgm:pt>
    <dgm:pt modelId="{C79380A7-2CE7-4046-A901-C02FD5D69958}">
      <dgm:prSet phldrT="[Text]"/>
      <dgm:spPr/>
      <dgm:t>
        <a:bodyPr/>
        <a:lstStyle/>
        <a:p>
          <a:r>
            <a:rPr lang="en-US" dirty="0" smtClean="0"/>
            <a:t>2,5% </a:t>
          </a:r>
          <a:r>
            <a:rPr lang="en-US" dirty="0" err="1" smtClean="0"/>
            <a:t>dari</a:t>
          </a:r>
          <a:r>
            <a:rPr lang="en-US" dirty="0" smtClean="0"/>
            <a:t> </a:t>
          </a:r>
          <a:r>
            <a:rPr lang="en-US" dirty="0" err="1" smtClean="0"/>
            <a:t>nilai</a:t>
          </a:r>
          <a:r>
            <a:rPr lang="en-US" dirty="0" smtClean="0"/>
            <a:t> </a:t>
          </a:r>
          <a:r>
            <a:rPr lang="en-US" dirty="0" err="1" smtClean="0"/>
            <a:t>impor</a:t>
          </a:r>
          <a:r>
            <a:rPr lang="en-US" dirty="0" smtClean="0"/>
            <a:t> </a:t>
          </a:r>
          <a:r>
            <a:rPr lang="en-US" dirty="0" err="1" smtClean="0"/>
            <a:t>bagi</a:t>
          </a:r>
          <a:r>
            <a:rPr lang="en-US" dirty="0" smtClean="0"/>
            <a:t> </a:t>
          </a:r>
          <a:r>
            <a:rPr lang="en-US" dirty="0" err="1" smtClean="0"/>
            <a:t>pengguna</a:t>
          </a:r>
          <a:r>
            <a:rPr lang="en-US" dirty="0" smtClean="0"/>
            <a:t> </a:t>
          </a:r>
          <a:r>
            <a:rPr lang="en-US" dirty="0" err="1" smtClean="0"/>
            <a:t>Angka</a:t>
          </a:r>
          <a:r>
            <a:rPr lang="en-US" dirty="0" smtClean="0"/>
            <a:t> </a:t>
          </a:r>
          <a:r>
            <a:rPr lang="en-US" dirty="0" err="1" smtClean="0"/>
            <a:t>Pengenal</a:t>
          </a:r>
          <a:r>
            <a:rPr lang="en-US" dirty="0" smtClean="0"/>
            <a:t> </a:t>
          </a:r>
          <a:r>
            <a:rPr lang="en-US" dirty="0" err="1" smtClean="0"/>
            <a:t>Impor</a:t>
          </a:r>
          <a:r>
            <a:rPr lang="en-US" dirty="0" smtClean="0"/>
            <a:t> (API).</a:t>
          </a:r>
          <a:endParaRPr lang="en-US" dirty="0"/>
        </a:p>
      </dgm:t>
    </dgm:pt>
    <dgm:pt modelId="{9E431F84-912B-4D20-87AA-616539C22965}" type="parTrans" cxnId="{D9F10842-B6DF-42EB-AAAA-F127DF486DEC}">
      <dgm:prSet/>
      <dgm:spPr/>
      <dgm:t>
        <a:bodyPr/>
        <a:lstStyle/>
        <a:p>
          <a:endParaRPr lang="en-US"/>
        </a:p>
      </dgm:t>
    </dgm:pt>
    <dgm:pt modelId="{1C1960DF-6FEF-4BF8-8707-AD3E658C5E0F}" type="sibTrans" cxnId="{D9F10842-B6DF-42EB-AAAA-F127DF486DEC}">
      <dgm:prSet/>
      <dgm:spPr/>
      <dgm:t>
        <a:bodyPr/>
        <a:lstStyle/>
        <a:p>
          <a:endParaRPr lang="en-US"/>
        </a:p>
      </dgm:t>
    </dgm:pt>
    <dgm:pt modelId="{7DA0FFD6-4045-4575-AC53-FCA28D85304B}">
      <dgm:prSet phldrT="[Text]"/>
      <dgm:spPr/>
      <dgm:t>
        <a:bodyPr/>
        <a:lstStyle/>
        <a:p>
          <a:r>
            <a:rPr lang="en-US" dirty="0" smtClean="0"/>
            <a:t>0,5% </a:t>
          </a:r>
          <a:r>
            <a:rPr lang="en-US" dirty="0" err="1" smtClean="0"/>
            <a:t>bagi</a:t>
          </a:r>
          <a:r>
            <a:rPr lang="en-US" dirty="0" smtClean="0"/>
            <a:t> </a:t>
          </a:r>
          <a:r>
            <a:rPr lang="en-US" dirty="0" err="1" smtClean="0"/>
            <a:t>pengguna</a:t>
          </a:r>
          <a:r>
            <a:rPr lang="en-US" dirty="0" smtClean="0"/>
            <a:t> API </a:t>
          </a:r>
          <a:r>
            <a:rPr lang="en-US" dirty="0" err="1" smtClean="0"/>
            <a:t>untuk</a:t>
          </a:r>
          <a:r>
            <a:rPr lang="en-US" dirty="0" smtClean="0"/>
            <a:t> </a:t>
          </a:r>
          <a:r>
            <a:rPr lang="en-US" dirty="0" err="1" smtClean="0"/>
            <a:t>impor</a:t>
          </a:r>
          <a:r>
            <a:rPr lang="en-US" dirty="0" smtClean="0"/>
            <a:t> </a:t>
          </a:r>
          <a:r>
            <a:rPr lang="en-US" dirty="0" err="1" smtClean="0"/>
            <a:t>kedelai</a:t>
          </a:r>
          <a:r>
            <a:rPr lang="en-US" dirty="0" smtClean="0"/>
            <a:t>, </a:t>
          </a:r>
          <a:r>
            <a:rPr lang="en-US" dirty="0" err="1" smtClean="0"/>
            <a:t>gandum</a:t>
          </a:r>
          <a:r>
            <a:rPr lang="en-US" dirty="0" smtClean="0"/>
            <a:t>,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tepung</a:t>
          </a:r>
          <a:r>
            <a:rPr lang="en-US" dirty="0" smtClean="0"/>
            <a:t> </a:t>
          </a:r>
          <a:r>
            <a:rPr lang="en-US" dirty="0" err="1" smtClean="0"/>
            <a:t>terigu</a:t>
          </a:r>
          <a:r>
            <a:rPr lang="en-US" dirty="0" smtClean="0"/>
            <a:t>.</a:t>
          </a:r>
          <a:endParaRPr lang="en-US" dirty="0"/>
        </a:p>
      </dgm:t>
    </dgm:pt>
    <dgm:pt modelId="{9BBE8216-DA7F-4321-B1F7-6971498C5719}" type="parTrans" cxnId="{7346CDE4-AC1A-42CD-AD70-764DFC94F91C}">
      <dgm:prSet/>
      <dgm:spPr/>
      <dgm:t>
        <a:bodyPr/>
        <a:lstStyle/>
        <a:p>
          <a:endParaRPr lang="en-US"/>
        </a:p>
      </dgm:t>
    </dgm:pt>
    <dgm:pt modelId="{CE598A5C-C3D1-4BED-AAE8-0BB28CB304CE}" type="sibTrans" cxnId="{7346CDE4-AC1A-42CD-AD70-764DFC94F91C}">
      <dgm:prSet/>
      <dgm:spPr/>
      <dgm:t>
        <a:bodyPr/>
        <a:lstStyle/>
        <a:p>
          <a:endParaRPr lang="en-US"/>
        </a:p>
      </dgm:t>
    </dgm:pt>
    <dgm:pt modelId="{714B2D94-EE95-4477-BF8D-5CE98DC156C7}">
      <dgm:prSet phldrT="[Text]"/>
      <dgm:spPr/>
      <dgm:t>
        <a:bodyPr/>
        <a:lstStyle/>
        <a:p>
          <a:r>
            <a:rPr lang="en-US" dirty="0" smtClean="0"/>
            <a:t>7,5% </a:t>
          </a:r>
          <a:r>
            <a:rPr lang="en-US" dirty="0" err="1" smtClean="0"/>
            <a:t>dari</a:t>
          </a:r>
          <a:r>
            <a:rPr lang="en-US" dirty="0" smtClean="0"/>
            <a:t> </a:t>
          </a:r>
          <a:r>
            <a:rPr lang="en-US" dirty="0" err="1" smtClean="0"/>
            <a:t>nilai</a:t>
          </a:r>
          <a:r>
            <a:rPr lang="en-US" dirty="0" smtClean="0"/>
            <a:t> </a:t>
          </a:r>
          <a:r>
            <a:rPr lang="en-US" dirty="0" err="1" smtClean="0"/>
            <a:t>impor</a:t>
          </a:r>
          <a:r>
            <a:rPr lang="en-US" dirty="0" smtClean="0"/>
            <a:t> </a:t>
          </a:r>
          <a:r>
            <a:rPr lang="en-US" dirty="0" err="1" smtClean="0"/>
            <a:t>bagi</a:t>
          </a:r>
          <a:r>
            <a:rPr lang="en-US" dirty="0" smtClean="0"/>
            <a:t> non </a:t>
          </a:r>
          <a:r>
            <a:rPr lang="en-US" dirty="0" err="1" smtClean="0"/>
            <a:t>pengguna</a:t>
          </a:r>
          <a:r>
            <a:rPr lang="en-US" dirty="0" smtClean="0"/>
            <a:t> API.</a:t>
          </a:r>
          <a:endParaRPr lang="en-US" dirty="0"/>
        </a:p>
      </dgm:t>
    </dgm:pt>
    <dgm:pt modelId="{7498BDE5-0316-4F49-9AD3-5A263C9F83BC}" type="parTrans" cxnId="{841986F7-6EB2-4636-8D4E-3B5A41A25A29}">
      <dgm:prSet/>
      <dgm:spPr/>
      <dgm:t>
        <a:bodyPr/>
        <a:lstStyle/>
        <a:p>
          <a:endParaRPr lang="en-US"/>
        </a:p>
      </dgm:t>
    </dgm:pt>
    <dgm:pt modelId="{D63ACBAF-6C4A-4B1B-9F7A-8E046856C8D9}" type="sibTrans" cxnId="{841986F7-6EB2-4636-8D4E-3B5A41A25A29}">
      <dgm:prSet/>
      <dgm:spPr/>
      <dgm:t>
        <a:bodyPr/>
        <a:lstStyle/>
        <a:p>
          <a:endParaRPr lang="en-US"/>
        </a:p>
      </dgm:t>
    </dgm:pt>
    <dgm:pt modelId="{76B03890-D84D-4282-83D5-F967860F56A3}">
      <dgm:prSet phldrT="[Text]"/>
      <dgm:spPr/>
      <dgm:t>
        <a:bodyPr/>
        <a:lstStyle/>
        <a:p>
          <a:r>
            <a:rPr lang="en-US" dirty="0" smtClean="0"/>
            <a:t>7,5% </a:t>
          </a:r>
          <a:r>
            <a:rPr lang="en-US" dirty="0" err="1" smtClean="0"/>
            <a:t>dari</a:t>
          </a:r>
          <a:r>
            <a:rPr lang="en-US" dirty="0" smtClean="0"/>
            <a:t> </a:t>
          </a:r>
          <a:r>
            <a:rPr lang="en-US" dirty="0" err="1" smtClean="0"/>
            <a:t>harga</a:t>
          </a:r>
          <a:r>
            <a:rPr lang="en-US" dirty="0" smtClean="0"/>
            <a:t> </a:t>
          </a:r>
          <a:r>
            <a:rPr lang="en-US" dirty="0" err="1" smtClean="0"/>
            <a:t>jual</a:t>
          </a:r>
          <a:r>
            <a:rPr lang="en-US" dirty="0" smtClean="0"/>
            <a:t> </a:t>
          </a:r>
          <a:r>
            <a:rPr lang="en-US" dirty="0" err="1" smtClean="0"/>
            <a:t>lelang</a:t>
          </a:r>
          <a:r>
            <a:rPr lang="en-US" dirty="0" smtClean="0"/>
            <a:t> </a:t>
          </a:r>
          <a:r>
            <a:rPr lang="en-US" dirty="0" err="1" smtClean="0"/>
            <a:t>untuk</a:t>
          </a:r>
          <a:r>
            <a:rPr lang="en-US" dirty="0" smtClean="0"/>
            <a:t> </a:t>
          </a:r>
          <a:r>
            <a:rPr lang="en-US" dirty="0" err="1" smtClean="0"/>
            <a:t>barang</a:t>
          </a:r>
          <a:r>
            <a:rPr lang="en-US" dirty="0" smtClean="0"/>
            <a:t> yang </a:t>
          </a:r>
          <a:r>
            <a:rPr lang="en-US" dirty="0" err="1" smtClean="0"/>
            <a:t>tidak</a:t>
          </a:r>
          <a:r>
            <a:rPr lang="en-US" dirty="0" smtClean="0"/>
            <a:t> </a:t>
          </a:r>
          <a:r>
            <a:rPr lang="en-US" dirty="0" err="1" smtClean="0"/>
            <a:t>dikuasai</a:t>
          </a:r>
          <a:r>
            <a:rPr lang="en-US" dirty="0" smtClean="0"/>
            <a:t>.</a:t>
          </a:r>
          <a:endParaRPr lang="en-US" dirty="0"/>
        </a:p>
      </dgm:t>
    </dgm:pt>
    <dgm:pt modelId="{CA43BFAC-70F8-4440-88F0-584393F81335}" type="parTrans" cxnId="{141B1DE9-6F77-4F74-BBEB-971B48E92AC2}">
      <dgm:prSet/>
      <dgm:spPr/>
      <dgm:t>
        <a:bodyPr/>
        <a:lstStyle/>
        <a:p>
          <a:endParaRPr lang="en-US"/>
        </a:p>
      </dgm:t>
    </dgm:pt>
    <dgm:pt modelId="{5139BED0-12B0-41F8-B24E-757E08AF4140}" type="sibTrans" cxnId="{141B1DE9-6F77-4F74-BBEB-971B48E92AC2}">
      <dgm:prSet/>
      <dgm:spPr/>
      <dgm:t>
        <a:bodyPr/>
        <a:lstStyle/>
        <a:p>
          <a:endParaRPr lang="en-US"/>
        </a:p>
      </dgm:t>
    </dgm:pt>
    <dgm:pt modelId="{028A8832-B7FE-4891-B5D4-31E4E80CD23A}">
      <dgm:prSet phldrT="[Text]"/>
      <dgm:spPr/>
      <dgm:t>
        <a:bodyPr/>
        <a:lstStyle/>
        <a:p>
          <a:r>
            <a:rPr lang="en-US" dirty="0" err="1" smtClean="0"/>
            <a:t>Nilai</a:t>
          </a:r>
          <a:r>
            <a:rPr lang="en-US" dirty="0" smtClean="0"/>
            <a:t> </a:t>
          </a:r>
          <a:r>
            <a:rPr lang="en-US" dirty="0" err="1" smtClean="0"/>
            <a:t>impor</a:t>
          </a:r>
          <a:r>
            <a:rPr lang="en-US" dirty="0" smtClean="0"/>
            <a:t> = CIF </a:t>
          </a:r>
          <a:r>
            <a:rPr lang="en-US" dirty="0" err="1" smtClean="0"/>
            <a:t>ditambah</a:t>
          </a:r>
          <a:r>
            <a:rPr lang="en-US" dirty="0" smtClean="0"/>
            <a:t> Bea </a:t>
          </a:r>
          <a:r>
            <a:rPr lang="en-US" dirty="0" err="1" smtClean="0"/>
            <a:t>Masuk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pungutan</a:t>
          </a:r>
          <a:r>
            <a:rPr lang="en-US" dirty="0" smtClean="0"/>
            <a:t> lain.</a:t>
          </a:r>
          <a:endParaRPr lang="en-US" dirty="0"/>
        </a:p>
      </dgm:t>
    </dgm:pt>
    <dgm:pt modelId="{95369218-69C7-418F-B084-6B27A5BB164F}" type="parTrans" cxnId="{C8C868D3-7221-47ED-A392-EFAB5F58D826}">
      <dgm:prSet/>
      <dgm:spPr/>
      <dgm:t>
        <a:bodyPr/>
        <a:lstStyle/>
        <a:p>
          <a:endParaRPr lang="en-US"/>
        </a:p>
      </dgm:t>
    </dgm:pt>
    <dgm:pt modelId="{BAD65A99-D5D8-4BF9-B9D3-38F2172E9E1C}" type="sibTrans" cxnId="{C8C868D3-7221-47ED-A392-EFAB5F58D826}">
      <dgm:prSet/>
      <dgm:spPr/>
      <dgm:t>
        <a:bodyPr/>
        <a:lstStyle/>
        <a:p>
          <a:endParaRPr lang="en-US"/>
        </a:p>
      </dgm:t>
    </dgm:pt>
    <dgm:pt modelId="{01F2C406-0169-4710-99F8-BF9E8948F203}" type="pres">
      <dgm:prSet presAssocID="{DBA1B267-416B-46E5-9601-7F854C62A14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03A4CEA-B3C0-4E32-BEBE-8204ED9E7576}" type="pres">
      <dgm:prSet presAssocID="{19E418AC-1175-4437-9886-E64A391F7CF7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25A8B1-350B-4403-86B7-807B99CB95F4}" type="pres">
      <dgm:prSet presAssocID="{19E418AC-1175-4437-9886-E64A391F7CF7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8F2C5D-ECB1-4B96-9363-A245B30CD60A}" type="pres">
      <dgm:prSet presAssocID="{B323D072-AC05-4FA7-A279-F536499CD5F2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6B64E7-AFC1-4806-863C-58DEA5DF5635}" type="pres">
      <dgm:prSet presAssocID="{B323D072-AC05-4FA7-A279-F536499CD5F2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40DD89A-1C44-4A58-98D1-4B5F08D6FB51}" type="presOf" srcId="{76B03890-D84D-4282-83D5-F967860F56A3}" destId="{746B64E7-AFC1-4806-863C-58DEA5DF5635}" srcOrd="0" destOrd="3" presId="urn:microsoft.com/office/officeart/2005/8/layout/vList2"/>
    <dgm:cxn modelId="{78E5E7A8-6911-45B3-A991-A39777D8E3E5}" type="presOf" srcId="{DBA1B267-416B-46E5-9601-7F854C62A143}" destId="{01F2C406-0169-4710-99F8-BF9E8948F203}" srcOrd="0" destOrd="0" presId="urn:microsoft.com/office/officeart/2005/8/layout/vList2"/>
    <dgm:cxn modelId="{9AAECEB6-31F1-4FCD-A409-D48BE063FFA3}" type="presOf" srcId="{714B2D94-EE95-4477-BF8D-5CE98DC156C7}" destId="{746B64E7-AFC1-4806-863C-58DEA5DF5635}" srcOrd="0" destOrd="2" presId="urn:microsoft.com/office/officeart/2005/8/layout/vList2"/>
    <dgm:cxn modelId="{D9F10842-B6DF-42EB-AAAA-F127DF486DEC}" srcId="{B323D072-AC05-4FA7-A279-F536499CD5F2}" destId="{C79380A7-2CE7-4046-A901-C02FD5D69958}" srcOrd="0" destOrd="0" parTransId="{9E431F84-912B-4D20-87AA-616539C22965}" sibTransId="{1C1960DF-6FEF-4BF8-8707-AD3E658C5E0F}"/>
    <dgm:cxn modelId="{DC722B44-D933-4B66-B852-17F4CA8D4C4A}" type="presOf" srcId="{C79380A7-2CE7-4046-A901-C02FD5D69958}" destId="{746B64E7-AFC1-4806-863C-58DEA5DF5635}" srcOrd="0" destOrd="0" presId="urn:microsoft.com/office/officeart/2005/8/layout/vList2"/>
    <dgm:cxn modelId="{841986F7-6EB2-4636-8D4E-3B5A41A25A29}" srcId="{B323D072-AC05-4FA7-A279-F536499CD5F2}" destId="{714B2D94-EE95-4477-BF8D-5CE98DC156C7}" srcOrd="2" destOrd="0" parTransId="{7498BDE5-0316-4F49-9AD3-5A263C9F83BC}" sibTransId="{D63ACBAF-6C4A-4B1B-9F7A-8E046856C8D9}"/>
    <dgm:cxn modelId="{C8C868D3-7221-47ED-A392-EFAB5F58D826}" srcId="{B323D072-AC05-4FA7-A279-F536499CD5F2}" destId="{028A8832-B7FE-4891-B5D4-31E4E80CD23A}" srcOrd="4" destOrd="0" parTransId="{95369218-69C7-418F-B084-6B27A5BB164F}" sibTransId="{BAD65A99-D5D8-4BF9-B9D3-38F2172E9E1C}"/>
    <dgm:cxn modelId="{D7189D47-8D97-4908-A93A-77E225F700EF}" type="presOf" srcId="{028A8832-B7FE-4891-B5D4-31E4E80CD23A}" destId="{746B64E7-AFC1-4806-863C-58DEA5DF5635}" srcOrd="0" destOrd="4" presId="urn:microsoft.com/office/officeart/2005/8/layout/vList2"/>
    <dgm:cxn modelId="{9B467F79-C5EA-401B-845B-59EBAFE26F6A}" type="presOf" srcId="{866FB47F-72C5-4884-92B0-6B26852BD984}" destId="{1E25A8B1-350B-4403-86B7-807B99CB95F4}" srcOrd="0" destOrd="0" presId="urn:microsoft.com/office/officeart/2005/8/layout/vList2"/>
    <dgm:cxn modelId="{3DCCEE03-19A4-4912-80A5-264AE377DC52}" type="presOf" srcId="{B323D072-AC05-4FA7-A279-F536499CD5F2}" destId="{F78F2C5D-ECB1-4B96-9363-A245B30CD60A}" srcOrd="0" destOrd="0" presId="urn:microsoft.com/office/officeart/2005/8/layout/vList2"/>
    <dgm:cxn modelId="{7AC3863E-6007-46A9-982C-0CC42120E0C8}" type="presOf" srcId="{7DA0FFD6-4045-4575-AC53-FCA28D85304B}" destId="{746B64E7-AFC1-4806-863C-58DEA5DF5635}" srcOrd="0" destOrd="1" presId="urn:microsoft.com/office/officeart/2005/8/layout/vList2"/>
    <dgm:cxn modelId="{34BAF946-F3F5-4449-9044-74C77A3A38FA}" srcId="{DBA1B267-416B-46E5-9601-7F854C62A143}" destId="{B323D072-AC05-4FA7-A279-F536499CD5F2}" srcOrd="1" destOrd="0" parTransId="{5581A49E-F665-44D5-8215-780DF3A3B39D}" sibTransId="{F57393AE-C848-42BB-8575-63C08CF5CB54}"/>
    <dgm:cxn modelId="{FF9A7CC9-5EFB-49BB-B89E-273764AF2C2A}" type="presOf" srcId="{19E418AC-1175-4437-9886-E64A391F7CF7}" destId="{B03A4CEA-B3C0-4E32-BEBE-8204ED9E7576}" srcOrd="0" destOrd="0" presId="urn:microsoft.com/office/officeart/2005/8/layout/vList2"/>
    <dgm:cxn modelId="{141B1DE9-6F77-4F74-BBEB-971B48E92AC2}" srcId="{B323D072-AC05-4FA7-A279-F536499CD5F2}" destId="{76B03890-D84D-4282-83D5-F967860F56A3}" srcOrd="3" destOrd="0" parTransId="{CA43BFAC-70F8-4440-88F0-584393F81335}" sibTransId="{5139BED0-12B0-41F8-B24E-757E08AF4140}"/>
    <dgm:cxn modelId="{7346CDE4-AC1A-42CD-AD70-764DFC94F91C}" srcId="{B323D072-AC05-4FA7-A279-F536499CD5F2}" destId="{7DA0FFD6-4045-4575-AC53-FCA28D85304B}" srcOrd="1" destOrd="0" parTransId="{9BBE8216-DA7F-4321-B1F7-6971498C5719}" sibTransId="{CE598A5C-C3D1-4BED-AAE8-0BB28CB304CE}"/>
    <dgm:cxn modelId="{FD5FC12F-6DBE-412B-A59A-1205A51602F3}" srcId="{DBA1B267-416B-46E5-9601-7F854C62A143}" destId="{19E418AC-1175-4437-9886-E64A391F7CF7}" srcOrd="0" destOrd="0" parTransId="{A184C403-9E0D-481F-AD5D-35585CCA8EFB}" sibTransId="{72823AF5-5314-43E5-A751-1A1A61B5B6B0}"/>
    <dgm:cxn modelId="{EA935F8C-6457-47D6-BD68-3516F6DB5E26}" srcId="{19E418AC-1175-4437-9886-E64A391F7CF7}" destId="{866FB47F-72C5-4884-92B0-6B26852BD984}" srcOrd="0" destOrd="0" parTransId="{D9B268B9-0157-4C60-B81B-45F783884E5F}" sibTransId="{E76ECCF2-0F1E-4B74-9BBE-7CF1AE6749D1}"/>
    <dgm:cxn modelId="{5286D2AD-BF2C-47CF-A1D7-118F6B8D7C8E}" type="presParOf" srcId="{01F2C406-0169-4710-99F8-BF9E8948F203}" destId="{B03A4CEA-B3C0-4E32-BEBE-8204ED9E7576}" srcOrd="0" destOrd="0" presId="urn:microsoft.com/office/officeart/2005/8/layout/vList2"/>
    <dgm:cxn modelId="{0BDB992E-B16C-45B7-8B12-33E31C922DC0}" type="presParOf" srcId="{01F2C406-0169-4710-99F8-BF9E8948F203}" destId="{1E25A8B1-350B-4403-86B7-807B99CB95F4}" srcOrd="1" destOrd="0" presId="urn:microsoft.com/office/officeart/2005/8/layout/vList2"/>
    <dgm:cxn modelId="{22B6A652-07B0-472B-B1D8-7364D84AAEA5}" type="presParOf" srcId="{01F2C406-0169-4710-99F8-BF9E8948F203}" destId="{F78F2C5D-ECB1-4B96-9363-A245B30CD60A}" srcOrd="2" destOrd="0" presId="urn:microsoft.com/office/officeart/2005/8/layout/vList2"/>
    <dgm:cxn modelId="{883DC3B9-FC83-4FFF-A7B0-E65A39A46C8A}" type="presParOf" srcId="{01F2C406-0169-4710-99F8-BF9E8948F203}" destId="{746B64E7-AFC1-4806-863C-58DEA5DF5635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BA1B267-416B-46E5-9601-7F854C62A143}" type="doc">
      <dgm:prSet loTypeId="urn:microsoft.com/office/officeart/2005/8/layout/vList2" loCatId="list" qsTypeId="urn:microsoft.com/office/officeart/2005/8/quickstyle/simple2" qsCatId="simple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19E418AC-1175-4437-9886-E64A391F7CF7}">
      <dgm:prSet phldrT="[Text]"/>
      <dgm:spPr/>
      <dgm:t>
        <a:bodyPr/>
        <a:lstStyle/>
        <a:p>
          <a:r>
            <a:rPr lang="en-US" dirty="0" err="1" smtClean="0"/>
            <a:t>Aktivitas</a:t>
          </a:r>
          <a:r>
            <a:rPr lang="en-US" dirty="0" smtClean="0"/>
            <a:t> di </a:t>
          </a:r>
          <a:r>
            <a:rPr lang="en-US" dirty="0" err="1" smtClean="0"/>
            <a:t>Industri</a:t>
          </a:r>
          <a:r>
            <a:rPr lang="en-US" dirty="0" smtClean="0"/>
            <a:t> </a:t>
          </a:r>
          <a:r>
            <a:rPr lang="en-US" dirty="0" err="1" smtClean="0"/>
            <a:t>Tertentu</a:t>
          </a:r>
          <a:endParaRPr lang="en-US" dirty="0"/>
        </a:p>
      </dgm:t>
    </dgm:pt>
    <dgm:pt modelId="{A184C403-9E0D-481F-AD5D-35585CCA8EFB}" type="parTrans" cxnId="{FD5FC12F-6DBE-412B-A59A-1205A51602F3}">
      <dgm:prSet/>
      <dgm:spPr/>
      <dgm:t>
        <a:bodyPr/>
        <a:lstStyle/>
        <a:p>
          <a:endParaRPr lang="en-US"/>
        </a:p>
      </dgm:t>
    </dgm:pt>
    <dgm:pt modelId="{72823AF5-5314-43E5-A751-1A1A61B5B6B0}" type="sibTrans" cxnId="{FD5FC12F-6DBE-412B-A59A-1205A51602F3}">
      <dgm:prSet/>
      <dgm:spPr/>
      <dgm:t>
        <a:bodyPr/>
        <a:lstStyle/>
        <a:p>
          <a:endParaRPr lang="en-US"/>
        </a:p>
      </dgm:t>
    </dgm:pt>
    <dgm:pt modelId="{866FB47F-72C5-4884-92B0-6B26852BD984}">
      <dgm:prSet phldrT="[Text]"/>
      <dgm:spPr/>
      <dgm:t>
        <a:bodyPr/>
        <a:lstStyle/>
        <a:p>
          <a:r>
            <a:rPr lang="en-US" dirty="0" err="1" smtClean="0"/>
            <a:t>Penjualan</a:t>
          </a:r>
          <a:r>
            <a:rPr lang="en-US" dirty="0" smtClean="0"/>
            <a:t> </a:t>
          </a:r>
          <a:r>
            <a:rPr lang="en-US" dirty="0" err="1" smtClean="0"/>
            <a:t>hasil</a:t>
          </a:r>
          <a:r>
            <a:rPr lang="en-US" dirty="0" smtClean="0"/>
            <a:t> </a:t>
          </a:r>
          <a:r>
            <a:rPr lang="en-US" dirty="0" err="1" smtClean="0"/>
            <a:t>produksi</a:t>
          </a:r>
          <a:r>
            <a:rPr lang="en-US" dirty="0" smtClean="0"/>
            <a:t> </a:t>
          </a:r>
          <a:r>
            <a:rPr lang="en-US" dirty="0" err="1" smtClean="0"/>
            <a:t>dalam</a:t>
          </a:r>
          <a:r>
            <a:rPr lang="en-US" dirty="0" smtClean="0"/>
            <a:t> </a:t>
          </a:r>
          <a:r>
            <a:rPr lang="en-US" dirty="0" err="1" smtClean="0"/>
            <a:t>negeri</a:t>
          </a:r>
          <a:r>
            <a:rPr lang="en-US" dirty="0" smtClean="0"/>
            <a:t>.</a:t>
          </a:r>
          <a:endParaRPr lang="en-US" dirty="0"/>
        </a:p>
      </dgm:t>
    </dgm:pt>
    <dgm:pt modelId="{D9B268B9-0157-4C60-B81B-45F783884E5F}" type="parTrans" cxnId="{EA935F8C-6457-47D6-BD68-3516F6DB5E26}">
      <dgm:prSet/>
      <dgm:spPr/>
      <dgm:t>
        <a:bodyPr/>
        <a:lstStyle/>
        <a:p>
          <a:endParaRPr lang="en-US"/>
        </a:p>
      </dgm:t>
    </dgm:pt>
    <dgm:pt modelId="{E76ECCF2-0F1E-4B74-9BBE-7CF1AE6749D1}" type="sibTrans" cxnId="{EA935F8C-6457-47D6-BD68-3516F6DB5E26}">
      <dgm:prSet/>
      <dgm:spPr/>
      <dgm:t>
        <a:bodyPr/>
        <a:lstStyle/>
        <a:p>
          <a:endParaRPr lang="en-US"/>
        </a:p>
      </dgm:t>
    </dgm:pt>
    <dgm:pt modelId="{4F8AEDA0-EC6D-4F38-89C6-E404D6B820C6}">
      <dgm:prSet phldrT="[Text]"/>
      <dgm:spPr/>
      <dgm:t>
        <a:bodyPr/>
        <a:lstStyle/>
        <a:p>
          <a:r>
            <a:rPr lang="en-US" dirty="0" smtClean="0"/>
            <a:t>0,1% </a:t>
          </a:r>
          <a:r>
            <a:rPr lang="en-US" dirty="0" err="1" smtClean="0"/>
            <a:t>dari</a:t>
          </a:r>
          <a:r>
            <a:rPr lang="en-US" dirty="0" smtClean="0"/>
            <a:t> </a:t>
          </a:r>
          <a:r>
            <a:rPr lang="en-US" dirty="0" err="1" smtClean="0"/>
            <a:t>Dasar</a:t>
          </a:r>
          <a:r>
            <a:rPr lang="en-US" dirty="0" smtClean="0"/>
            <a:t> </a:t>
          </a:r>
          <a:r>
            <a:rPr lang="en-US" dirty="0" err="1" smtClean="0"/>
            <a:t>Pengenaan</a:t>
          </a:r>
          <a:r>
            <a:rPr lang="en-US" dirty="0" smtClean="0"/>
            <a:t> </a:t>
          </a:r>
          <a:r>
            <a:rPr lang="en-US" dirty="0" err="1" smtClean="0"/>
            <a:t>Pajak</a:t>
          </a:r>
          <a:r>
            <a:rPr lang="en-US" dirty="0" smtClean="0"/>
            <a:t> PPN (DPP PPN) di </a:t>
          </a:r>
          <a:r>
            <a:rPr lang="en-US" dirty="0" err="1" smtClean="0"/>
            <a:t>industri</a:t>
          </a:r>
          <a:r>
            <a:rPr lang="en-US" dirty="0" smtClean="0"/>
            <a:t> </a:t>
          </a:r>
          <a:r>
            <a:rPr lang="en-US" dirty="0" err="1" smtClean="0"/>
            <a:t>kertas</a:t>
          </a:r>
          <a:r>
            <a:rPr lang="en-US" dirty="0" smtClean="0"/>
            <a:t>.</a:t>
          </a:r>
          <a:endParaRPr lang="en-US" dirty="0"/>
        </a:p>
      </dgm:t>
    </dgm:pt>
    <dgm:pt modelId="{99DFA491-80B5-42D5-85C8-C312BE63A301}" type="parTrans" cxnId="{94D5E5C7-26CA-4C90-B18F-3C12B84561F4}">
      <dgm:prSet/>
      <dgm:spPr/>
      <dgm:t>
        <a:bodyPr/>
        <a:lstStyle/>
        <a:p>
          <a:endParaRPr lang="en-US"/>
        </a:p>
      </dgm:t>
    </dgm:pt>
    <dgm:pt modelId="{597E5BC9-40DF-4DA9-A2BF-B61DABF4E9C4}" type="sibTrans" cxnId="{94D5E5C7-26CA-4C90-B18F-3C12B84561F4}">
      <dgm:prSet/>
      <dgm:spPr/>
      <dgm:t>
        <a:bodyPr/>
        <a:lstStyle/>
        <a:p>
          <a:endParaRPr lang="en-US"/>
        </a:p>
      </dgm:t>
    </dgm:pt>
    <dgm:pt modelId="{9ADC7656-336C-49C7-8EE3-C164801A6D03}">
      <dgm:prSet phldrT="[Text]"/>
      <dgm:spPr/>
      <dgm:t>
        <a:bodyPr/>
        <a:lstStyle/>
        <a:p>
          <a:r>
            <a:rPr lang="en-US" dirty="0" smtClean="0"/>
            <a:t>0,25% </a:t>
          </a:r>
          <a:r>
            <a:rPr lang="en-US" dirty="0" err="1" smtClean="0"/>
            <a:t>dari</a:t>
          </a:r>
          <a:r>
            <a:rPr lang="en-US" dirty="0" smtClean="0"/>
            <a:t> DPP PPN di </a:t>
          </a:r>
          <a:r>
            <a:rPr lang="en-US" dirty="0" err="1" smtClean="0"/>
            <a:t>industri</a:t>
          </a:r>
          <a:r>
            <a:rPr lang="en-US" dirty="0" smtClean="0"/>
            <a:t> semen.</a:t>
          </a:r>
          <a:endParaRPr lang="en-US" dirty="0"/>
        </a:p>
      </dgm:t>
    </dgm:pt>
    <dgm:pt modelId="{4A7D0CD7-E4F2-40DC-B766-D98783A4ED04}" type="parTrans" cxnId="{3D41578D-3ED6-46F9-9507-44CCB71DDC8F}">
      <dgm:prSet/>
      <dgm:spPr/>
      <dgm:t>
        <a:bodyPr/>
        <a:lstStyle/>
        <a:p>
          <a:endParaRPr lang="en-US"/>
        </a:p>
      </dgm:t>
    </dgm:pt>
    <dgm:pt modelId="{0E1C7CF6-BF68-49B0-84D5-88A9F9C1890F}" type="sibTrans" cxnId="{3D41578D-3ED6-46F9-9507-44CCB71DDC8F}">
      <dgm:prSet/>
      <dgm:spPr/>
      <dgm:t>
        <a:bodyPr/>
        <a:lstStyle/>
        <a:p>
          <a:endParaRPr lang="en-US"/>
        </a:p>
      </dgm:t>
    </dgm:pt>
    <dgm:pt modelId="{4C8F0491-183E-4201-80F9-66F0B8CB2150}">
      <dgm:prSet phldrT="[Text]"/>
      <dgm:spPr/>
      <dgm:t>
        <a:bodyPr/>
        <a:lstStyle/>
        <a:p>
          <a:r>
            <a:rPr lang="en-US" dirty="0" smtClean="0"/>
            <a:t>0,45% </a:t>
          </a:r>
          <a:r>
            <a:rPr lang="en-US" dirty="0" err="1" smtClean="0"/>
            <a:t>dari</a:t>
          </a:r>
          <a:r>
            <a:rPr lang="en-US" dirty="0" smtClean="0"/>
            <a:t> DPP PPN di </a:t>
          </a:r>
          <a:r>
            <a:rPr lang="en-US" dirty="0" err="1" smtClean="0"/>
            <a:t>industri</a:t>
          </a:r>
          <a:r>
            <a:rPr lang="en-US" dirty="0" smtClean="0"/>
            <a:t> </a:t>
          </a:r>
          <a:r>
            <a:rPr lang="en-US" dirty="0" err="1" smtClean="0"/>
            <a:t>otomotif</a:t>
          </a:r>
          <a:r>
            <a:rPr lang="en-US" dirty="0" smtClean="0"/>
            <a:t>.</a:t>
          </a:r>
          <a:endParaRPr lang="en-US" dirty="0"/>
        </a:p>
      </dgm:t>
    </dgm:pt>
    <dgm:pt modelId="{8F5A50DC-F638-4295-9F4B-ECD4AE99E00F}" type="parTrans" cxnId="{841B0243-6120-4768-B8CE-E5CFF5D545E9}">
      <dgm:prSet/>
      <dgm:spPr/>
      <dgm:t>
        <a:bodyPr/>
        <a:lstStyle/>
        <a:p>
          <a:endParaRPr lang="en-US"/>
        </a:p>
      </dgm:t>
    </dgm:pt>
    <dgm:pt modelId="{EAA8EA8B-F9D8-464B-8998-438CB7ED98FF}" type="sibTrans" cxnId="{841B0243-6120-4768-B8CE-E5CFF5D545E9}">
      <dgm:prSet/>
      <dgm:spPr/>
      <dgm:t>
        <a:bodyPr/>
        <a:lstStyle/>
        <a:p>
          <a:endParaRPr lang="en-US"/>
        </a:p>
      </dgm:t>
    </dgm:pt>
    <dgm:pt modelId="{011EF936-E623-4F6B-A451-D3353080A606}">
      <dgm:prSet phldrT="[Text]"/>
      <dgm:spPr/>
      <dgm:t>
        <a:bodyPr/>
        <a:lstStyle/>
        <a:p>
          <a:r>
            <a:rPr lang="en-US" dirty="0" smtClean="0"/>
            <a:t>0,3% </a:t>
          </a:r>
          <a:r>
            <a:rPr lang="en-US" dirty="0" err="1" smtClean="0"/>
            <a:t>dari</a:t>
          </a:r>
          <a:r>
            <a:rPr lang="en-US" dirty="0" smtClean="0"/>
            <a:t> DPP PPN di </a:t>
          </a:r>
          <a:r>
            <a:rPr lang="en-US" dirty="0" err="1" smtClean="0"/>
            <a:t>industri</a:t>
          </a:r>
          <a:r>
            <a:rPr lang="en-US" dirty="0" smtClean="0"/>
            <a:t> </a:t>
          </a:r>
          <a:r>
            <a:rPr lang="en-US" dirty="0" err="1" smtClean="0"/>
            <a:t>baja</a:t>
          </a:r>
          <a:r>
            <a:rPr lang="en-US" dirty="0" smtClean="0"/>
            <a:t>.</a:t>
          </a:r>
          <a:endParaRPr lang="en-US" dirty="0"/>
        </a:p>
      </dgm:t>
    </dgm:pt>
    <dgm:pt modelId="{1FDF4551-768C-4680-A779-C09425E6C1DE}" type="parTrans" cxnId="{72F00564-8F47-4B9E-9D1F-E9EC75F65311}">
      <dgm:prSet/>
      <dgm:spPr/>
      <dgm:t>
        <a:bodyPr/>
        <a:lstStyle/>
        <a:p>
          <a:endParaRPr lang="en-US"/>
        </a:p>
      </dgm:t>
    </dgm:pt>
    <dgm:pt modelId="{C3507FEB-07F1-4677-B404-B32197C7AEBF}" type="sibTrans" cxnId="{72F00564-8F47-4B9E-9D1F-E9EC75F65311}">
      <dgm:prSet/>
      <dgm:spPr/>
      <dgm:t>
        <a:bodyPr/>
        <a:lstStyle/>
        <a:p>
          <a:endParaRPr lang="en-US"/>
        </a:p>
      </dgm:t>
    </dgm:pt>
    <dgm:pt modelId="{01F2C406-0169-4710-99F8-BF9E8948F203}" type="pres">
      <dgm:prSet presAssocID="{DBA1B267-416B-46E5-9601-7F854C62A14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03A4CEA-B3C0-4E32-BEBE-8204ED9E7576}" type="pres">
      <dgm:prSet presAssocID="{19E418AC-1175-4437-9886-E64A391F7CF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25A8B1-350B-4403-86B7-807B99CB95F4}" type="pres">
      <dgm:prSet presAssocID="{19E418AC-1175-4437-9886-E64A391F7CF7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66BE373-78CA-4769-B70A-3AF95B516962}" type="presOf" srcId="{9ADC7656-336C-49C7-8EE3-C164801A6D03}" destId="{1E25A8B1-350B-4403-86B7-807B99CB95F4}" srcOrd="0" destOrd="2" presId="urn:microsoft.com/office/officeart/2005/8/layout/vList2"/>
    <dgm:cxn modelId="{30615252-A134-4C52-9287-D79E4C7FD7B4}" type="presOf" srcId="{011EF936-E623-4F6B-A451-D3353080A606}" destId="{1E25A8B1-350B-4403-86B7-807B99CB95F4}" srcOrd="0" destOrd="4" presId="urn:microsoft.com/office/officeart/2005/8/layout/vList2"/>
    <dgm:cxn modelId="{72F00564-8F47-4B9E-9D1F-E9EC75F65311}" srcId="{866FB47F-72C5-4884-92B0-6B26852BD984}" destId="{011EF936-E623-4F6B-A451-D3353080A606}" srcOrd="3" destOrd="0" parTransId="{1FDF4551-768C-4680-A779-C09425E6C1DE}" sibTransId="{C3507FEB-07F1-4677-B404-B32197C7AEBF}"/>
    <dgm:cxn modelId="{94D5E5C7-26CA-4C90-B18F-3C12B84561F4}" srcId="{866FB47F-72C5-4884-92B0-6B26852BD984}" destId="{4F8AEDA0-EC6D-4F38-89C6-E404D6B820C6}" srcOrd="0" destOrd="0" parTransId="{99DFA491-80B5-42D5-85C8-C312BE63A301}" sibTransId="{597E5BC9-40DF-4DA9-A2BF-B61DABF4E9C4}"/>
    <dgm:cxn modelId="{9771B389-E3D2-43DE-A9AB-BC352288C163}" type="presOf" srcId="{DBA1B267-416B-46E5-9601-7F854C62A143}" destId="{01F2C406-0169-4710-99F8-BF9E8948F203}" srcOrd="0" destOrd="0" presId="urn:microsoft.com/office/officeart/2005/8/layout/vList2"/>
    <dgm:cxn modelId="{841B0243-6120-4768-B8CE-E5CFF5D545E9}" srcId="{866FB47F-72C5-4884-92B0-6B26852BD984}" destId="{4C8F0491-183E-4201-80F9-66F0B8CB2150}" srcOrd="2" destOrd="0" parTransId="{8F5A50DC-F638-4295-9F4B-ECD4AE99E00F}" sibTransId="{EAA8EA8B-F9D8-464B-8998-438CB7ED98FF}"/>
    <dgm:cxn modelId="{3DCE61DE-02E2-4E45-B6AA-54CAC135AE82}" type="presOf" srcId="{866FB47F-72C5-4884-92B0-6B26852BD984}" destId="{1E25A8B1-350B-4403-86B7-807B99CB95F4}" srcOrd="0" destOrd="0" presId="urn:microsoft.com/office/officeart/2005/8/layout/vList2"/>
    <dgm:cxn modelId="{51FD254B-13E7-47D2-9108-FCAC27A35E7C}" type="presOf" srcId="{4C8F0491-183E-4201-80F9-66F0B8CB2150}" destId="{1E25A8B1-350B-4403-86B7-807B99CB95F4}" srcOrd="0" destOrd="3" presId="urn:microsoft.com/office/officeart/2005/8/layout/vList2"/>
    <dgm:cxn modelId="{2AB3F45E-7963-4DD8-857E-10F7CF3EC4C9}" type="presOf" srcId="{4F8AEDA0-EC6D-4F38-89C6-E404D6B820C6}" destId="{1E25A8B1-350B-4403-86B7-807B99CB95F4}" srcOrd="0" destOrd="1" presId="urn:microsoft.com/office/officeart/2005/8/layout/vList2"/>
    <dgm:cxn modelId="{FD5FC12F-6DBE-412B-A59A-1205A51602F3}" srcId="{DBA1B267-416B-46E5-9601-7F854C62A143}" destId="{19E418AC-1175-4437-9886-E64A391F7CF7}" srcOrd="0" destOrd="0" parTransId="{A184C403-9E0D-481F-AD5D-35585CCA8EFB}" sibTransId="{72823AF5-5314-43E5-A751-1A1A61B5B6B0}"/>
    <dgm:cxn modelId="{592503DE-F419-4E14-8954-50C1630D86EE}" type="presOf" srcId="{19E418AC-1175-4437-9886-E64A391F7CF7}" destId="{B03A4CEA-B3C0-4E32-BEBE-8204ED9E7576}" srcOrd="0" destOrd="0" presId="urn:microsoft.com/office/officeart/2005/8/layout/vList2"/>
    <dgm:cxn modelId="{3D41578D-3ED6-46F9-9507-44CCB71DDC8F}" srcId="{866FB47F-72C5-4884-92B0-6B26852BD984}" destId="{9ADC7656-336C-49C7-8EE3-C164801A6D03}" srcOrd="1" destOrd="0" parTransId="{4A7D0CD7-E4F2-40DC-B766-D98783A4ED04}" sibTransId="{0E1C7CF6-BF68-49B0-84D5-88A9F9C1890F}"/>
    <dgm:cxn modelId="{EA935F8C-6457-47D6-BD68-3516F6DB5E26}" srcId="{19E418AC-1175-4437-9886-E64A391F7CF7}" destId="{866FB47F-72C5-4884-92B0-6B26852BD984}" srcOrd="0" destOrd="0" parTransId="{D9B268B9-0157-4C60-B81B-45F783884E5F}" sibTransId="{E76ECCF2-0F1E-4B74-9BBE-7CF1AE6749D1}"/>
    <dgm:cxn modelId="{355D2121-B79B-46B5-AB5B-D24936E9B235}" type="presParOf" srcId="{01F2C406-0169-4710-99F8-BF9E8948F203}" destId="{B03A4CEA-B3C0-4E32-BEBE-8204ED9E7576}" srcOrd="0" destOrd="0" presId="urn:microsoft.com/office/officeart/2005/8/layout/vList2"/>
    <dgm:cxn modelId="{7FD4A05B-8F96-45BB-9F44-665173787CBB}" type="presParOf" srcId="{01F2C406-0169-4710-99F8-BF9E8948F203}" destId="{1E25A8B1-350B-4403-86B7-807B99CB95F4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BA1B267-416B-46E5-9601-7F854C62A143}" type="doc">
      <dgm:prSet loTypeId="urn:microsoft.com/office/officeart/2005/8/layout/vList2" loCatId="list" qsTypeId="urn:microsoft.com/office/officeart/2005/8/quickstyle/simple2" qsCatId="simple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19E418AC-1175-4437-9886-E64A391F7CF7}">
      <dgm:prSet phldrT="[Text]"/>
      <dgm:spPr/>
      <dgm:t>
        <a:bodyPr/>
        <a:lstStyle/>
        <a:p>
          <a:r>
            <a:rPr lang="en-US" dirty="0" err="1" smtClean="0"/>
            <a:t>Aktivitas</a:t>
          </a:r>
          <a:r>
            <a:rPr lang="en-US" dirty="0" smtClean="0"/>
            <a:t> di </a:t>
          </a:r>
          <a:r>
            <a:rPr lang="en-US" dirty="0" err="1" smtClean="0"/>
            <a:t>Industri</a:t>
          </a:r>
          <a:r>
            <a:rPr lang="en-US" dirty="0" smtClean="0"/>
            <a:t> </a:t>
          </a:r>
          <a:r>
            <a:rPr lang="en-US" dirty="0" err="1" smtClean="0"/>
            <a:t>Tertentu</a:t>
          </a:r>
          <a:endParaRPr lang="en-US" dirty="0"/>
        </a:p>
      </dgm:t>
    </dgm:pt>
    <dgm:pt modelId="{A184C403-9E0D-481F-AD5D-35585CCA8EFB}" type="parTrans" cxnId="{FD5FC12F-6DBE-412B-A59A-1205A51602F3}">
      <dgm:prSet/>
      <dgm:spPr/>
      <dgm:t>
        <a:bodyPr/>
        <a:lstStyle/>
        <a:p>
          <a:endParaRPr lang="en-US"/>
        </a:p>
      </dgm:t>
    </dgm:pt>
    <dgm:pt modelId="{72823AF5-5314-43E5-A751-1A1A61B5B6B0}" type="sibTrans" cxnId="{FD5FC12F-6DBE-412B-A59A-1205A51602F3}">
      <dgm:prSet/>
      <dgm:spPr/>
      <dgm:t>
        <a:bodyPr/>
        <a:lstStyle/>
        <a:p>
          <a:endParaRPr lang="en-US"/>
        </a:p>
      </dgm:t>
    </dgm:pt>
    <dgm:pt modelId="{866FB47F-72C5-4884-92B0-6B26852BD984}">
      <dgm:prSet phldrT="[Text]"/>
      <dgm:spPr/>
      <dgm:t>
        <a:bodyPr/>
        <a:lstStyle/>
        <a:p>
          <a:r>
            <a:rPr lang="en-US" smtClean="0"/>
            <a:t>Penjualan BBM, gas, dan pelumas.</a:t>
          </a:r>
          <a:endParaRPr lang="en-US" dirty="0"/>
        </a:p>
      </dgm:t>
    </dgm:pt>
    <dgm:pt modelId="{D9B268B9-0157-4C60-B81B-45F783884E5F}" type="parTrans" cxnId="{EA935F8C-6457-47D6-BD68-3516F6DB5E26}">
      <dgm:prSet/>
      <dgm:spPr/>
      <dgm:t>
        <a:bodyPr/>
        <a:lstStyle/>
        <a:p>
          <a:endParaRPr lang="en-US"/>
        </a:p>
      </dgm:t>
    </dgm:pt>
    <dgm:pt modelId="{E76ECCF2-0F1E-4B74-9BBE-7CF1AE6749D1}" type="sibTrans" cxnId="{EA935F8C-6457-47D6-BD68-3516F6DB5E26}">
      <dgm:prSet/>
      <dgm:spPr/>
      <dgm:t>
        <a:bodyPr/>
        <a:lstStyle/>
        <a:p>
          <a:endParaRPr lang="en-US"/>
        </a:p>
      </dgm:t>
    </dgm:pt>
    <dgm:pt modelId="{CDC7F2B0-B0F2-4CEF-90C5-259F04E3E8AE}">
      <dgm:prSet/>
      <dgm:spPr/>
      <dgm:t>
        <a:bodyPr/>
        <a:lstStyle/>
        <a:p>
          <a:r>
            <a:rPr lang="en-US" dirty="0" smtClean="0"/>
            <a:t>0,25% </a:t>
          </a:r>
          <a:r>
            <a:rPr lang="en-US" dirty="0" err="1" smtClean="0"/>
            <a:t>dari</a:t>
          </a:r>
          <a:r>
            <a:rPr lang="en-US" dirty="0" smtClean="0"/>
            <a:t> </a:t>
          </a:r>
          <a:r>
            <a:rPr lang="en-US" dirty="0" err="1" smtClean="0"/>
            <a:t>harga</a:t>
          </a:r>
          <a:r>
            <a:rPr lang="en-US" dirty="0" smtClean="0"/>
            <a:t> </a:t>
          </a:r>
          <a:r>
            <a:rPr lang="en-US" dirty="0" err="1" smtClean="0"/>
            <a:t>jual</a:t>
          </a:r>
          <a:r>
            <a:rPr lang="en-US" dirty="0" smtClean="0"/>
            <a:t> BBM </a:t>
          </a:r>
          <a:r>
            <a:rPr lang="en-US" dirty="0" err="1" smtClean="0"/>
            <a:t>untuk</a:t>
          </a:r>
          <a:r>
            <a:rPr lang="en-US" dirty="0" smtClean="0"/>
            <a:t> </a:t>
          </a:r>
          <a:r>
            <a:rPr lang="en-US" dirty="0" err="1" smtClean="0"/>
            <a:t>penjualan</a:t>
          </a:r>
          <a:r>
            <a:rPr lang="en-US" dirty="0" smtClean="0"/>
            <a:t> </a:t>
          </a:r>
          <a:r>
            <a:rPr lang="en-US" dirty="0" err="1" smtClean="0"/>
            <a:t>ke</a:t>
          </a:r>
          <a:r>
            <a:rPr lang="en-US" dirty="0" smtClean="0"/>
            <a:t> SPBU </a:t>
          </a:r>
          <a:r>
            <a:rPr lang="en-US" dirty="0" err="1" smtClean="0"/>
            <a:t>Pertamina</a:t>
          </a:r>
          <a:r>
            <a:rPr lang="en-US" dirty="0" smtClean="0"/>
            <a:t>.</a:t>
          </a:r>
          <a:endParaRPr lang="en-US" dirty="0"/>
        </a:p>
      </dgm:t>
    </dgm:pt>
    <dgm:pt modelId="{0AD92E05-CA06-4EF7-98C2-B25E498E233D}" type="parTrans" cxnId="{EC6CCEB9-3107-4E1D-85C7-3EFD4041397F}">
      <dgm:prSet/>
      <dgm:spPr/>
      <dgm:t>
        <a:bodyPr/>
        <a:lstStyle/>
        <a:p>
          <a:endParaRPr lang="en-US"/>
        </a:p>
      </dgm:t>
    </dgm:pt>
    <dgm:pt modelId="{38231655-05E5-4857-90F8-0AA3BADC8F31}" type="sibTrans" cxnId="{EC6CCEB9-3107-4E1D-85C7-3EFD4041397F}">
      <dgm:prSet/>
      <dgm:spPr/>
      <dgm:t>
        <a:bodyPr/>
        <a:lstStyle/>
        <a:p>
          <a:endParaRPr lang="en-US"/>
        </a:p>
      </dgm:t>
    </dgm:pt>
    <dgm:pt modelId="{4FB93BC5-6691-43D5-BB2F-504FBCE90FCF}">
      <dgm:prSet/>
      <dgm:spPr/>
      <dgm:t>
        <a:bodyPr/>
        <a:lstStyle/>
        <a:p>
          <a:r>
            <a:rPr lang="en-US" dirty="0" smtClean="0"/>
            <a:t>0,3% </a:t>
          </a:r>
          <a:r>
            <a:rPr lang="en-US" dirty="0" err="1" smtClean="0"/>
            <a:t>dari</a:t>
          </a:r>
          <a:r>
            <a:rPr lang="en-US" dirty="0" smtClean="0"/>
            <a:t> </a:t>
          </a:r>
          <a:r>
            <a:rPr lang="en-US" dirty="0" err="1" smtClean="0"/>
            <a:t>harga</a:t>
          </a:r>
          <a:r>
            <a:rPr lang="en-US" dirty="0" smtClean="0"/>
            <a:t> </a:t>
          </a:r>
          <a:r>
            <a:rPr lang="en-US" dirty="0" err="1" smtClean="0"/>
            <a:t>jual</a:t>
          </a:r>
          <a:r>
            <a:rPr lang="en-US" dirty="0" smtClean="0"/>
            <a:t> BBM </a:t>
          </a:r>
          <a:r>
            <a:rPr lang="en-US" dirty="0" err="1" smtClean="0"/>
            <a:t>untuk</a:t>
          </a:r>
          <a:r>
            <a:rPr lang="en-US" dirty="0" smtClean="0"/>
            <a:t> </a:t>
          </a:r>
          <a:r>
            <a:rPr lang="en-US" dirty="0" err="1" smtClean="0"/>
            <a:t>penjualan</a:t>
          </a:r>
          <a:r>
            <a:rPr lang="en-US" dirty="0" smtClean="0"/>
            <a:t> </a:t>
          </a:r>
          <a:r>
            <a:rPr lang="en-US" dirty="0" err="1" smtClean="0"/>
            <a:t>ke</a:t>
          </a:r>
          <a:r>
            <a:rPr lang="en-US" dirty="0" smtClean="0"/>
            <a:t> SPBU Non </a:t>
          </a:r>
          <a:r>
            <a:rPr lang="en-US" dirty="0" err="1" smtClean="0"/>
            <a:t>Pertamina</a:t>
          </a:r>
          <a:r>
            <a:rPr lang="en-US" dirty="0" smtClean="0"/>
            <a:t>.</a:t>
          </a:r>
          <a:endParaRPr lang="en-US" dirty="0"/>
        </a:p>
      </dgm:t>
    </dgm:pt>
    <dgm:pt modelId="{F3C1F9F9-DD55-4C6C-B34E-B2A0AB891005}" type="parTrans" cxnId="{BEDFCBC1-B4EC-4D0E-B519-93134D1A6DE6}">
      <dgm:prSet/>
      <dgm:spPr/>
      <dgm:t>
        <a:bodyPr/>
        <a:lstStyle/>
        <a:p>
          <a:endParaRPr lang="en-US"/>
        </a:p>
      </dgm:t>
    </dgm:pt>
    <dgm:pt modelId="{84A8C0AC-A52E-4E79-8A5F-C4E8E2782F57}" type="sibTrans" cxnId="{BEDFCBC1-B4EC-4D0E-B519-93134D1A6DE6}">
      <dgm:prSet/>
      <dgm:spPr/>
      <dgm:t>
        <a:bodyPr/>
        <a:lstStyle/>
        <a:p>
          <a:endParaRPr lang="en-US"/>
        </a:p>
      </dgm:t>
    </dgm:pt>
    <dgm:pt modelId="{8ACF4031-BC09-465E-B0C7-31C4004BCDC3}">
      <dgm:prSet/>
      <dgm:spPr/>
      <dgm:t>
        <a:bodyPr/>
        <a:lstStyle/>
        <a:p>
          <a:r>
            <a:rPr lang="en-US" smtClean="0"/>
            <a:t>0,3% dari harga jual minyak tanah.</a:t>
          </a:r>
          <a:endParaRPr lang="en-US" dirty="0"/>
        </a:p>
      </dgm:t>
    </dgm:pt>
    <dgm:pt modelId="{AC19C9D3-66D9-4587-82D3-2B90060C5870}" type="parTrans" cxnId="{991B2691-052F-4FE0-8A3F-ABC847D0E442}">
      <dgm:prSet/>
      <dgm:spPr/>
      <dgm:t>
        <a:bodyPr/>
        <a:lstStyle/>
        <a:p>
          <a:endParaRPr lang="en-US"/>
        </a:p>
      </dgm:t>
    </dgm:pt>
    <dgm:pt modelId="{7F758F6B-AA22-4EF2-AE48-A27919C28670}" type="sibTrans" cxnId="{991B2691-052F-4FE0-8A3F-ABC847D0E442}">
      <dgm:prSet/>
      <dgm:spPr/>
      <dgm:t>
        <a:bodyPr/>
        <a:lstStyle/>
        <a:p>
          <a:endParaRPr lang="en-US"/>
        </a:p>
      </dgm:t>
    </dgm:pt>
    <dgm:pt modelId="{BBDF8B1E-A420-442F-9A39-F2CFC07B579C}">
      <dgm:prSet/>
      <dgm:spPr/>
      <dgm:t>
        <a:bodyPr/>
        <a:lstStyle/>
        <a:p>
          <a:r>
            <a:rPr lang="en-US" dirty="0" smtClean="0"/>
            <a:t>0,3% </a:t>
          </a:r>
          <a:r>
            <a:rPr lang="en-US" dirty="0" err="1" smtClean="0"/>
            <a:t>dari</a:t>
          </a:r>
          <a:r>
            <a:rPr lang="en-US" dirty="0" smtClean="0"/>
            <a:t> </a:t>
          </a:r>
          <a:r>
            <a:rPr lang="en-US" dirty="0" err="1" smtClean="0"/>
            <a:t>harga</a:t>
          </a:r>
          <a:r>
            <a:rPr lang="en-US" dirty="0" smtClean="0"/>
            <a:t> </a:t>
          </a:r>
          <a:r>
            <a:rPr lang="en-US" dirty="0" err="1" smtClean="0"/>
            <a:t>jual</a:t>
          </a:r>
          <a:r>
            <a:rPr lang="en-US" dirty="0" smtClean="0"/>
            <a:t> gas.</a:t>
          </a:r>
          <a:endParaRPr lang="en-US" dirty="0"/>
        </a:p>
      </dgm:t>
    </dgm:pt>
    <dgm:pt modelId="{9D63BB2D-0221-4C15-841F-A3A70CEB77C8}" type="parTrans" cxnId="{4F7A6D1B-3579-4FAB-99F1-1013865CA7A3}">
      <dgm:prSet/>
      <dgm:spPr/>
      <dgm:t>
        <a:bodyPr/>
        <a:lstStyle/>
        <a:p>
          <a:endParaRPr lang="en-US"/>
        </a:p>
      </dgm:t>
    </dgm:pt>
    <dgm:pt modelId="{F98E528A-8E93-4ED1-98AC-F67B8AF3536A}" type="sibTrans" cxnId="{4F7A6D1B-3579-4FAB-99F1-1013865CA7A3}">
      <dgm:prSet/>
      <dgm:spPr/>
      <dgm:t>
        <a:bodyPr/>
        <a:lstStyle/>
        <a:p>
          <a:endParaRPr lang="en-US"/>
        </a:p>
      </dgm:t>
    </dgm:pt>
    <dgm:pt modelId="{8B463F4A-F8A6-4870-AA19-3D1710DFCFDA}">
      <dgm:prSet/>
      <dgm:spPr/>
      <dgm:t>
        <a:bodyPr/>
        <a:lstStyle/>
        <a:p>
          <a:r>
            <a:rPr lang="en-US" dirty="0" smtClean="0"/>
            <a:t>0,3% </a:t>
          </a:r>
          <a:r>
            <a:rPr lang="en-US" dirty="0" err="1" smtClean="0"/>
            <a:t>dari</a:t>
          </a:r>
          <a:r>
            <a:rPr lang="en-US" dirty="0" smtClean="0"/>
            <a:t> </a:t>
          </a:r>
          <a:r>
            <a:rPr lang="en-US" dirty="0" err="1" smtClean="0"/>
            <a:t>harga</a:t>
          </a:r>
          <a:r>
            <a:rPr lang="en-US" dirty="0" smtClean="0"/>
            <a:t> </a:t>
          </a:r>
          <a:r>
            <a:rPr lang="en-US" dirty="0" err="1" smtClean="0"/>
            <a:t>jual</a:t>
          </a:r>
          <a:r>
            <a:rPr lang="en-US" dirty="0" smtClean="0"/>
            <a:t> </a:t>
          </a:r>
          <a:r>
            <a:rPr lang="en-US" dirty="0" err="1" smtClean="0"/>
            <a:t>pelumas</a:t>
          </a:r>
          <a:r>
            <a:rPr lang="en-US" dirty="0" smtClean="0"/>
            <a:t>.</a:t>
          </a:r>
          <a:endParaRPr lang="en-US" dirty="0"/>
        </a:p>
      </dgm:t>
    </dgm:pt>
    <dgm:pt modelId="{582D4E81-8ACD-442E-BA42-EAB9A52DA556}" type="parTrans" cxnId="{B38138AC-222F-4457-96A6-495DA3B7AF5B}">
      <dgm:prSet/>
      <dgm:spPr/>
      <dgm:t>
        <a:bodyPr/>
        <a:lstStyle/>
        <a:p>
          <a:endParaRPr lang="en-US"/>
        </a:p>
      </dgm:t>
    </dgm:pt>
    <dgm:pt modelId="{8E5D094F-824F-4729-86DF-D3B9E948E386}" type="sibTrans" cxnId="{B38138AC-222F-4457-96A6-495DA3B7AF5B}">
      <dgm:prSet/>
      <dgm:spPr/>
      <dgm:t>
        <a:bodyPr/>
        <a:lstStyle/>
        <a:p>
          <a:endParaRPr lang="en-US"/>
        </a:p>
      </dgm:t>
    </dgm:pt>
    <dgm:pt modelId="{D61D6494-372B-44FE-9775-8E9A02C1C2D5}">
      <dgm:prSet/>
      <dgm:spPr/>
      <dgm:t>
        <a:bodyPr/>
        <a:lstStyle/>
        <a:p>
          <a:r>
            <a:rPr lang="en-US" dirty="0" smtClean="0"/>
            <a:t>0,25% </a:t>
          </a:r>
          <a:r>
            <a:rPr lang="en-US" dirty="0" err="1" smtClean="0"/>
            <a:t>dari</a:t>
          </a:r>
          <a:r>
            <a:rPr lang="en-US" dirty="0" smtClean="0"/>
            <a:t> </a:t>
          </a:r>
          <a:r>
            <a:rPr lang="en-US" dirty="0" err="1" smtClean="0"/>
            <a:t>harga</a:t>
          </a:r>
          <a:r>
            <a:rPr lang="en-US" dirty="0" smtClean="0"/>
            <a:t> </a:t>
          </a:r>
          <a:r>
            <a:rPr lang="en-US" dirty="0" err="1" smtClean="0"/>
            <a:t>beli</a:t>
          </a:r>
          <a:r>
            <a:rPr lang="en-US" dirty="0" smtClean="0"/>
            <a:t> </a:t>
          </a:r>
          <a:r>
            <a:rPr lang="en-US" dirty="0" err="1" smtClean="0"/>
            <a:t>untuk</a:t>
          </a:r>
          <a:r>
            <a:rPr lang="en-US" dirty="0" smtClean="0"/>
            <a:t> </a:t>
          </a:r>
          <a:r>
            <a:rPr lang="en-US" dirty="0" err="1" smtClean="0"/>
            <a:t>pembelian</a:t>
          </a:r>
          <a:r>
            <a:rPr lang="en-US" dirty="0" smtClean="0"/>
            <a:t> di </a:t>
          </a:r>
          <a:r>
            <a:rPr lang="en-US" dirty="0" err="1" smtClean="0"/>
            <a:t>industri</a:t>
          </a:r>
          <a:r>
            <a:rPr lang="en-US" dirty="0" smtClean="0"/>
            <a:t> </a:t>
          </a:r>
          <a:r>
            <a:rPr lang="en-US" dirty="0" err="1" smtClean="0"/>
            <a:t>kehutanan</a:t>
          </a:r>
          <a:r>
            <a:rPr lang="en-US" dirty="0" smtClean="0"/>
            <a:t>, </a:t>
          </a:r>
          <a:r>
            <a:rPr lang="en-US" dirty="0" err="1" smtClean="0"/>
            <a:t>perkebunan</a:t>
          </a:r>
          <a:r>
            <a:rPr lang="en-US" dirty="0" smtClean="0"/>
            <a:t>, </a:t>
          </a:r>
          <a:r>
            <a:rPr lang="en-US" dirty="0" err="1" smtClean="0"/>
            <a:t>pertanian</a:t>
          </a:r>
          <a:r>
            <a:rPr lang="en-US" dirty="0" smtClean="0"/>
            <a:t>,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perikanan</a:t>
          </a:r>
          <a:r>
            <a:rPr lang="en-US" dirty="0" smtClean="0"/>
            <a:t>.</a:t>
          </a:r>
          <a:endParaRPr lang="en-US" dirty="0"/>
        </a:p>
      </dgm:t>
    </dgm:pt>
    <dgm:pt modelId="{A6B05B05-073D-4828-B914-3975E7BFBC2A}" type="parTrans" cxnId="{864B3EEF-23FA-4F4C-A19A-8E1D1146BD4D}">
      <dgm:prSet/>
      <dgm:spPr/>
      <dgm:t>
        <a:bodyPr/>
        <a:lstStyle/>
        <a:p>
          <a:endParaRPr lang="en-US"/>
        </a:p>
      </dgm:t>
    </dgm:pt>
    <dgm:pt modelId="{C5E7DEA2-E6E2-4B80-9DB7-8CD49A6C0EEF}" type="sibTrans" cxnId="{864B3EEF-23FA-4F4C-A19A-8E1D1146BD4D}">
      <dgm:prSet/>
      <dgm:spPr/>
      <dgm:t>
        <a:bodyPr/>
        <a:lstStyle/>
        <a:p>
          <a:endParaRPr lang="en-US"/>
        </a:p>
      </dgm:t>
    </dgm:pt>
    <dgm:pt modelId="{CAC92696-3244-4990-B1C0-A8966D67305F}">
      <dgm:prSet/>
      <dgm:spPr/>
      <dgm:t>
        <a:bodyPr/>
        <a:lstStyle/>
        <a:p>
          <a:r>
            <a:rPr lang="en-US" dirty="0" err="1" smtClean="0"/>
            <a:t>Barang</a:t>
          </a:r>
          <a:r>
            <a:rPr lang="en-US" dirty="0" smtClean="0"/>
            <a:t> </a:t>
          </a:r>
          <a:r>
            <a:rPr lang="en-US" dirty="0" err="1" smtClean="0"/>
            <a:t>Sangat</a:t>
          </a:r>
          <a:r>
            <a:rPr lang="en-US" dirty="0" smtClean="0"/>
            <a:t> </a:t>
          </a:r>
          <a:r>
            <a:rPr lang="en-US" dirty="0" err="1" smtClean="0"/>
            <a:t>Mewah</a:t>
          </a:r>
          <a:r>
            <a:rPr lang="en-US" dirty="0" smtClean="0"/>
            <a:t> (PMK No. 253/ PMK. 03/ 2008)</a:t>
          </a:r>
          <a:endParaRPr lang="en-US" dirty="0"/>
        </a:p>
      </dgm:t>
    </dgm:pt>
    <dgm:pt modelId="{A45524EB-6C76-438B-A201-D2738379910E}" type="parTrans" cxnId="{D76A2B7A-CD12-4475-B13B-6CAD25E3E8D6}">
      <dgm:prSet/>
      <dgm:spPr/>
      <dgm:t>
        <a:bodyPr/>
        <a:lstStyle/>
        <a:p>
          <a:endParaRPr lang="en-US"/>
        </a:p>
      </dgm:t>
    </dgm:pt>
    <dgm:pt modelId="{9C692814-F4B2-4EAC-970E-1210F319EDF4}" type="sibTrans" cxnId="{D76A2B7A-CD12-4475-B13B-6CAD25E3E8D6}">
      <dgm:prSet/>
      <dgm:spPr/>
      <dgm:t>
        <a:bodyPr/>
        <a:lstStyle/>
        <a:p>
          <a:endParaRPr lang="en-US"/>
        </a:p>
      </dgm:t>
    </dgm:pt>
    <dgm:pt modelId="{125A8E84-09B5-4F37-978F-1A920FBD039B}">
      <dgm:prSet/>
      <dgm:spPr/>
      <dgm:t>
        <a:bodyPr/>
        <a:lstStyle/>
        <a:p>
          <a:r>
            <a:rPr lang="en-US" dirty="0" smtClean="0"/>
            <a:t>5% </a:t>
          </a:r>
          <a:r>
            <a:rPr lang="en-US" dirty="0" err="1" smtClean="0"/>
            <a:t>dari</a:t>
          </a:r>
          <a:r>
            <a:rPr lang="en-US" dirty="0" smtClean="0"/>
            <a:t> </a:t>
          </a:r>
          <a:r>
            <a:rPr lang="en-US" dirty="0" err="1" smtClean="0"/>
            <a:t>harga</a:t>
          </a:r>
          <a:r>
            <a:rPr lang="en-US" dirty="0" smtClean="0"/>
            <a:t> </a:t>
          </a:r>
          <a:r>
            <a:rPr lang="en-US" dirty="0" err="1" smtClean="0"/>
            <a:t>jual</a:t>
          </a:r>
          <a:r>
            <a:rPr lang="en-US" dirty="0" smtClean="0"/>
            <a:t>, </a:t>
          </a:r>
          <a:r>
            <a:rPr lang="en-US" dirty="0" err="1" smtClean="0"/>
            <a:t>tidak</a:t>
          </a:r>
          <a:r>
            <a:rPr lang="en-US" dirty="0" smtClean="0"/>
            <a:t> </a:t>
          </a:r>
          <a:r>
            <a:rPr lang="en-US" dirty="0" err="1" smtClean="0"/>
            <a:t>termasuk</a:t>
          </a:r>
          <a:r>
            <a:rPr lang="en-US" dirty="0" smtClean="0"/>
            <a:t> PPN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PPnBM</a:t>
          </a:r>
          <a:r>
            <a:rPr lang="en-US" dirty="0" smtClean="0"/>
            <a:t>.</a:t>
          </a:r>
          <a:endParaRPr lang="en-US" dirty="0"/>
        </a:p>
      </dgm:t>
    </dgm:pt>
    <dgm:pt modelId="{C091F610-6863-498E-AD59-D262AC09E169}" type="parTrans" cxnId="{52356112-3103-458A-B4A5-18FF12A6B374}">
      <dgm:prSet/>
      <dgm:spPr/>
      <dgm:t>
        <a:bodyPr/>
        <a:lstStyle/>
        <a:p>
          <a:endParaRPr lang="en-US"/>
        </a:p>
      </dgm:t>
    </dgm:pt>
    <dgm:pt modelId="{D46619EA-C29B-43FF-A9D2-2E05782ACCD6}" type="sibTrans" cxnId="{52356112-3103-458A-B4A5-18FF12A6B374}">
      <dgm:prSet/>
      <dgm:spPr/>
      <dgm:t>
        <a:bodyPr/>
        <a:lstStyle/>
        <a:p>
          <a:endParaRPr lang="en-US"/>
        </a:p>
      </dgm:t>
    </dgm:pt>
    <dgm:pt modelId="{01F2C406-0169-4710-99F8-BF9E8948F203}" type="pres">
      <dgm:prSet presAssocID="{DBA1B267-416B-46E5-9601-7F854C62A14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03A4CEA-B3C0-4E32-BEBE-8204ED9E7576}" type="pres">
      <dgm:prSet presAssocID="{19E418AC-1175-4437-9886-E64A391F7CF7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25A8B1-350B-4403-86B7-807B99CB95F4}" type="pres">
      <dgm:prSet presAssocID="{19E418AC-1175-4437-9886-E64A391F7CF7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E31789-558A-42BD-872A-C948E689B9A7}" type="pres">
      <dgm:prSet presAssocID="{CAC92696-3244-4990-B1C0-A8966D67305F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357BCD-7791-4201-81FE-03862259CADA}" type="pres">
      <dgm:prSet presAssocID="{CAC92696-3244-4990-B1C0-A8966D67305F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CEF2DB9-4606-404A-95DF-5FC27EC86B1F}" type="presOf" srcId="{CDC7F2B0-B0F2-4CEF-90C5-259F04E3E8AE}" destId="{1E25A8B1-350B-4403-86B7-807B99CB95F4}" srcOrd="0" destOrd="1" presId="urn:microsoft.com/office/officeart/2005/8/layout/vList2"/>
    <dgm:cxn modelId="{991B2691-052F-4FE0-8A3F-ABC847D0E442}" srcId="{866FB47F-72C5-4884-92B0-6B26852BD984}" destId="{8ACF4031-BC09-465E-B0C7-31C4004BCDC3}" srcOrd="2" destOrd="0" parTransId="{AC19C9D3-66D9-4587-82D3-2B90060C5870}" sibTransId="{7F758F6B-AA22-4EF2-AE48-A27919C28670}"/>
    <dgm:cxn modelId="{FD5FC12F-6DBE-412B-A59A-1205A51602F3}" srcId="{DBA1B267-416B-46E5-9601-7F854C62A143}" destId="{19E418AC-1175-4437-9886-E64A391F7CF7}" srcOrd="0" destOrd="0" parTransId="{A184C403-9E0D-481F-AD5D-35585CCA8EFB}" sibTransId="{72823AF5-5314-43E5-A751-1A1A61B5B6B0}"/>
    <dgm:cxn modelId="{71B28C82-C950-4311-B7E1-A3DD8CB06903}" type="presOf" srcId="{8ACF4031-BC09-465E-B0C7-31C4004BCDC3}" destId="{1E25A8B1-350B-4403-86B7-807B99CB95F4}" srcOrd="0" destOrd="3" presId="urn:microsoft.com/office/officeart/2005/8/layout/vList2"/>
    <dgm:cxn modelId="{EC6CCEB9-3107-4E1D-85C7-3EFD4041397F}" srcId="{866FB47F-72C5-4884-92B0-6B26852BD984}" destId="{CDC7F2B0-B0F2-4CEF-90C5-259F04E3E8AE}" srcOrd="0" destOrd="0" parTransId="{0AD92E05-CA06-4EF7-98C2-B25E498E233D}" sibTransId="{38231655-05E5-4857-90F8-0AA3BADC8F31}"/>
    <dgm:cxn modelId="{864B3EEF-23FA-4F4C-A19A-8E1D1146BD4D}" srcId="{866FB47F-72C5-4884-92B0-6B26852BD984}" destId="{D61D6494-372B-44FE-9775-8E9A02C1C2D5}" srcOrd="5" destOrd="0" parTransId="{A6B05B05-073D-4828-B914-3975E7BFBC2A}" sibTransId="{C5E7DEA2-E6E2-4B80-9DB7-8CD49A6C0EEF}"/>
    <dgm:cxn modelId="{EA935F8C-6457-47D6-BD68-3516F6DB5E26}" srcId="{19E418AC-1175-4437-9886-E64A391F7CF7}" destId="{866FB47F-72C5-4884-92B0-6B26852BD984}" srcOrd="0" destOrd="0" parTransId="{D9B268B9-0157-4C60-B81B-45F783884E5F}" sibTransId="{E76ECCF2-0F1E-4B74-9BBE-7CF1AE6749D1}"/>
    <dgm:cxn modelId="{C82BE524-AD09-4E8D-A685-C36FB857DDC8}" type="presOf" srcId="{866FB47F-72C5-4884-92B0-6B26852BD984}" destId="{1E25A8B1-350B-4403-86B7-807B99CB95F4}" srcOrd="0" destOrd="0" presId="urn:microsoft.com/office/officeart/2005/8/layout/vList2"/>
    <dgm:cxn modelId="{BEDFCBC1-B4EC-4D0E-B519-93134D1A6DE6}" srcId="{866FB47F-72C5-4884-92B0-6B26852BD984}" destId="{4FB93BC5-6691-43D5-BB2F-504FBCE90FCF}" srcOrd="1" destOrd="0" parTransId="{F3C1F9F9-DD55-4C6C-B34E-B2A0AB891005}" sibTransId="{84A8C0AC-A52E-4E79-8A5F-C4E8E2782F57}"/>
    <dgm:cxn modelId="{6236B918-B62C-4572-A482-892516CAC9A8}" type="presOf" srcId="{DBA1B267-416B-46E5-9601-7F854C62A143}" destId="{01F2C406-0169-4710-99F8-BF9E8948F203}" srcOrd="0" destOrd="0" presId="urn:microsoft.com/office/officeart/2005/8/layout/vList2"/>
    <dgm:cxn modelId="{D76A2B7A-CD12-4475-B13B-6CAD25E3E8D6}" srcId="{DBA1B267-416B-46E5-9601-7F854C62A143}" destId="{CAC92696-3244-4990-B1C0-A8966D67305F}" srcOrd="1" destOrd="0" parTransId="{A45524EB-6C76-438B-A201-D2738379910E}" sibTransId="{9C692814-F4B2-4EAC-970E-1210F319EDF4}"/>
    <dgm:cxn modelId="{7EE154E1-5310-418F-9962-EDDC6E96F54F}" type="presOf" srcId="{CAC92696-3244-4990-B1C0-A8966D67305F}" destId="{7FE31789-558A-42BD-872A-C948E689B9A7}" srcOrd="0" destOrd="0" presId="urn:microsoft.com/office/officeart/2005/8/layout/vList2"/>
    <dgm:cxn modelId="{8982B965-A500-4A87-8816-5969BE5D3DB2}" type="presOf" srcId="{BBDF8B1E-A420-442F-9A39-F2CFC07B579C}" destId="{1E25A8B1-350B-4403-86B7-807B99CB95F4}" srcOrd="0" destOrd="4" presId="urn:microsoft.com/office/officeart/2005/8/layout/vList2"/>
    <dgm:cxn modelId="{734013D4-A8BA-43A8-828C-97E7112B8230}" type="presOf" srcId="{8B463F4A-F8A6-4870-AA19-3D1710DFCFDA}" destId="{1E25A8B1-350B-4403-86B7-807B99CB95F4}" srcOrd="0" destOrd="5" presId="urn:microsoft.com/office/officeart/2005/8/layout/vList2"/>
    <dgm:cxn modelId="{B38138AC-222F-4457-96A6-495DA3B7AF5B}" srcId="{866FB47F-72C5-4884-92B0-6B26852BD984}" destId="{8B463F4A-F8A6-4870-AA19-3D1710DFCFDA}" srcOrd="4" destOrd="0" parTransId="{582D4E81-8ACD-442E-BA42-EAB9A52DA556}" sibTransId="{8E5D094F-824F-4729-86DF-D3B9E948E386}"/>
    <dgm:cxn modelId="{4F7A6D1B-3579-4FAB-99F1-1013865CA7A3}" srcId="{866FB47F-72C5-4884-92B0-6B26852BD984}" destId="{BBDF8B1E-A420-442F-9A39-F2CFC07B579C}" srcOrd="3" destOrd="0" parTransId="{9D63BB2D-0221-4C15-841F-A3A70CEB77C8}" sibTransId="{F98E528A-8E93-4ED1-98AC-F67B8AF3536A}"/>
    <dgm:cxn modelId="{621E4AEF-2768-4DAD-ABD4-525611630580}" type="presOf" srcId="{125A8E84-09B5-4F37-978F-1A920FBD039B}" destId="{5E357BCD-7791-4201-81FE-03862259CADA}" srcOrd="0" destOrd="0" presId="urn:microsoft.com/office/officeart/2005/8/layout/vList2"/>
    <dgm:cxn modelId="{AC1A0E7A-5BA9-45DB-9C02-EDE9627C101B}" type="presOf" srcId="{D61D6494-372B-44FE-9775-8E9A02C1C2D5}" destId="{1E25A8B1-350B-4403-86B7-807B99CB95F4}" srcOrd="0" destOrd="6" presId="urn:microsoft.com/office/officeart/2005/8/layout/vList2"/>
    <dgm:cxn modelId="{5645CD71-AC0D-4160-81FA-19668A189958}" type="presOf" srcId="{19E418AC-1175-4437-9886-E64A391F7CF7}" destId="{B03A4CEA-B3C0-4E32-BEBE-8204ED9E7576}" srcOrd="0" destOrd="0" presId="urn:microsoft.com/office/officeart/2005/8/layout/vList2"/>
    <dgm:cxn modelId="{B38707CB-2E1F-44A4-9E20-3CF783FD0801}" type="presOf" srcId="{4FB93BC5-6691-43D5-BB2F-504FBCE90FCF}" destId="{1E25A8B1-350B-4403-86B7-807B99CB95F4}" srcOrd="0" destOrd="2" presId="urn:microsoft.com/office/officeart/2005/8/layout/vList2"/>
    <dgm:cxn modelId="{52356112-3103-458A-B4A5-18FF12A6B374}" srcId="{CAC92696-3244-4990-B1C0-A8966D67305F}" destId="{125A8E84-09B5-4F37-978F-1A920FBD039B}" srcOrd="0" destOrd="0" parTransId="{C091F610-6863-498E-AD59-D262AC09E169}" sibTransId="{D46619EA-C29B-43FF-A9D2-2E05782ACCD6}"/>
    <dgm:cxn modelId="{2A37C25D-746E-4778-AB1E-A2745F2EF835}" type="presParOf" srcId="{01F2C406-0169-4710-99F8-BF9E8948F203}" destId="{B03A4CEA-B3C0-4E32-BEBE-8204ED9E7576}" srcOrd="0" destOrd="0" presId="urn:microsoft.com/office/officeart/2005/8/layout/vList2"/>
    <dgm:cxn modelId="{9683386D-2320-436C-AE0D-BA77544F12F8}" type="presParOf" srcId="{01F2C406-0169-4710-99F8-BF9E8948F203}" destId="{1E25A8B1-350B-4403-86B7-807B99CB95F4}" srcOrd="1" destOrd="0" presId="urn:microsoft.com/office/officeart/2005/8/layout/vList2"/>
    <dgm:cxn modelId="{F1A1176C-5EEF-4873-B1E2-0B6929948B65}" type="presParOf" srcId="{01F2C406-0169-4710-99F8-BF9E8948F203}" destId="{7FE31789-558A-42BD-872A-C948E689B9A7}" srcOrd="2" destOrd="0" presId="urn:microsoft.com/office/officeart/2005/8/layout/vList2"/>
    <dgm:cxn modelId="{3A66F93B-9440-4685-9A0A-439AD31598D3}" type="presParOf" srcId="{01F2C406-0169-4710-99F8-BF9E8948F203}" destId="{5E357BCD-7791-4201-81FE-03862259CADA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D745505-E6A9-48A4-91F5-7F541AA5874C}" type="doc">
      <dgm:prSet loTypeId="urn:microsoft.com/office/officeart/2005/8/layout/list1" loCatId="list" qsTypeId="urn:microsoft.com/office/officeart/2005/8/quickstyle/simple2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C7A33274-95BA-482E-959F-6BDF9FED2B77}">
      <dgm:prSet phldrT="[Text]"/>
      <dgm:spPr/>
      <dgm:t>
        <a:bodyPr/>
        <a:lstStyle/>
        <a:p>
          <a:r>
            <a:rPr lang="en-US" dirty="0" err="1" smtClean="0"/>
            <a:t>Merupakan</a:t>
          </a:r>
          <a:r>
            <a:rPr lang="en-US" dirty="0" smtClean="0"/>
            <a:t> </a:t>
          </a:r>
          <a:r>
            <a:rPr lang="en-US" dirty="0" err="1" smtClean="0"/>
            <a:t>pajak</a:t>
          </a:r>
          <a:r>
            <a:rPr lang="en-US" dirty="0" smtClean="0"/>
            <a:t> </a:t>
          </a:r>
          <a:r>
            <a:rPr lang="en-US" dirty="0" err="1" smtClean="0"/>
            <a:t>dikenakan</a:t>
          </a:r>
          <a:r>
            <a:rPr lang="en-US" dirty="0" smtClean="0"/>
            <a:t> </a:t>
          </a:r>
          <a:r>
            <a:rPr lang="en-US" dirty="0" err="1" smtClean="0"/>
            <a:t>terhadap</a:t>
          </a:r>
          <a:r>
            <a:rPr lang="en-US" dirty="0" smtClean="0"/>
            <a:t> WP </a:t>
          </a:r>
          <a:r>
            <a:rPr lang="en-US" dirty="0" err="1" smtClean="0"/>
            <a:t>dalam</a:t>
          </a:r>
          <a:r>
            <a:rPr lang="en-US" dirty="0" smtClean="0"/>
            <a:t> </a:t>
          </a:r>
          <a:r>
            <a:rPr lang="en-US" dirty="0" err="1" smtClean="0"/>
            <a:t>negeri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BUT </a:t>
          </a:r>
          <a:r>
            <a:rPr lang="en-US" dirty="0" err="1" smtClean="0"/>
            <a:t>atas</a:t>
          </a:r>
          <a:r>
            <a:rPr lang="en-US" dirty="0" smtClean="0"/>
            <a:t> </a:t>
          </a:r>
          <a:r>
            <a:rPr lang="en-US" dirty="0" err="1" smtClean="0"/>
            <a:t>penghasilan</a:t>
          </a:r>
          <a:r>
            <a:rPr lang="en-US" dirty="0" smtClean="0"/>
            <a:t> </a:t>
          </a:r>
          <a:r>
            <a:rPr lang="en-US" dirty="0" err="1" smtClean="0"/>
            <a:t>dari</a:t>
          </a:r>
          <a:r>
            <a:rPr lang="en-US" dirty="0" smtClean="0"/>
            <a:t>:</a:t>
          </a:r>
          <a:endParaRPr lang="en-US" dirty="0"/>
        </a:p>
      </dgm:t>
    </dgm:pt>
    <dgm:pt modelId="{EFE1B297-FD10-4D8F-BFFF-8880894B30E3}" type="parTrans" cxnId="{E9B90CAA-22C0-45D3-8575-561989E8C563}">
      <dgm:prSet/>
      <dgm:spPr/>
      <dgm:t>
        <a:bodyPr/>
        <a:lstStyle/>
        <a:p>
          <a:endParaRPr lang="en-US"/>
        </a:p>
      </dgm:t>
    </dgm:pt>
    <dgm:pt modelId="{8ED3A1B0-4C9A-4E6E-92F7-D419FEF8B17E}" type="sibTrans" cxnId="{E9B90CAA-22C0-45D3-8575-561989E8C563}">
      <dgm:prSet/>
      <dgm:spPr/>
      <dgm:t>
        <a:bodyPr/>
        <a:lstStyle/>
        <a:p>
          <a:endParaRPr lang="en-US"/>
        </a:p>
      </dgm:t>
    </dgm:pt>
    <dgm:pt modelId="{B4845FE8-A161-4D47-A6AD-7179CE14323C}">
      <dgm:prSet phldrT="[Text]"/>
      <dgm:spPr/>
      <dgm:t>
        <a:bodyPr/>
        <a:lstStyle/>
        <a:p>
          <a:r>
            <a:rPr lang="en-US" dirty="0" err="1" smtClean="0"/>
            <a:t>Penanaman</a:t>
          </a:r>
          <a:r>
            <a:rPr lang="en-US" dirty="0" smtClean="0"/>
            <a:t> modal.</a:t>
          </a:r>
          <a:endParaRPr lang="en-US" dirty="0"/>
        </a:p>
      </dgm:t>
    </dgm:pt>
    <dgm:pt modelId="{B70BC64D-9728-4318-89A2-4AA624C2D716}" type="parTrans" cxnId="{C6DE07EB-1E4D-426A-B034-A348530C1066}">
      <dgm:prSet/>
      <dgm:spPr/>
      <dgm:t>
        <a:bodyPr/>
        <a:lstStyle/>
        <a:p>
          <a:endParaRPr lang="en-US"/>
        </a:p>
      </dgm:t>
    </dgm:pt>
    <dgm:pt modelId="{16A889FD-3B9F-4A6E-917A-FD897CA84F9C}" type="sibTrans" cxnId="{C6DE07EB-1E4D-426A-B034-A348530C1066}">
      <dgm:prSet/>
      <dgm:spPr/>
      <dgm:t>
        <a:bodyPr/>
        <a:lstStyle/>
        <a:p>
          <a:endParaRPr lang="en-US"/>
        </a:p>
      </dgm:t>
    </dgm:pt>
    <dgm:pt modelId="{367773F5-2F14-4B4D-8C4B-A80B5D2F2211}">
      <dgm:prSet phldrT="[Text]"/>
      <dgm:spPr/>
      <dgm:t>
        <a:bodyPr/>
        <a:lstStyle/>
        <a:p>
          <a:r>
            <a:rPr lang="en-US" dirty="0" err="1" smtClean="0"/>
            <a:t>Pemberian</a:t>
          </a:r>
          <a:r>
            <a:rPr lang="en-US" dirty="0" smtClean="0"/>
            <a:t> </a:t>
          </a:r>
          <a:r>
            <a:rPr lang="en-US" dirty="0" err="1" smtClean="0"/>
            <a:t>jasa</a:t>
          </a:r>
          <a:r>
            <a:rPr lang="en-US" dirty="0" smtClean="0"/>
            <a:t> </a:t>
          </a:r>
          <a:r>
            <a:rPr lang="en-US" dirty="0" err="1" smtClean="0"/>
            <a:t>tertentu</a:t>
          </a:r>
          <a:r>
            <a:rPr lang="en-US" dirty="0" smtClean="0"/>
            <a:t>.</a:t>
          </a:r>
          <a:endParaRPr lang="en-US" dirty="0"/>
        </a:p>
      </dgm:t>
    </dgm:pt>
    <dgm:pt modelId="{EBDB6E27-D433-4955-B972-69E2EB21AA60}" type="sibTrans" cxnId="{5F7533D7-CB19-40FF-9F46-F0EE59991BB3}">
      <dgm:prSet/>
      <dgm:spPr/>
      <dgm:t>
        <a:bodyPr/>
        <a:lstStyle/>
        <a:p>
          <a:endParaRPr lang="en-US"/>
        </a:p>
      </dgm:t>
    </dgm:pt>
    <dgm:pt modelId="{68191507-2A6A-49F5-97EA-17DDFA334ADC}" type="parTrans" cxnId="{5F7533D7-CB19-40FF-9F46-F0EE59991BB3}">
      <dgm:prSet/>
      <dgm:spPr/>
      <dgm:t>
        <a:bodyPr/>
        <a:lstStyle/>
        <a:p>
          <a:endParaRPr lang="en-US"/>
        </a:p>
      </dgm:t>
    </dgm:pt>
    <dgm:pt modelId="{8AC5230C-7100-4266-9C5F-5347D6559D33}">
      <dgm:prSet phldrT="[Text]"/>
      <dgm:spPr/>
      <dgm:t>
        <a:bodyPr/>
        <a:lstStyle/>
        <a:p>
          <a:r>
            <a:rPr lang="en-US" dirty="0" err="1" smtClean="0"/>
            <a:t>Penyewaan</a:t>
          </a:r>
          <a:r>
            <a:rPr lang="en-US" dirty="0" smtClean="0"/>
            <a:t> </a:t>
          </a:r>
          <a:r>
            <a:rPr lang="en-US" dirty="0" err="1" smtClean="0"/>
            <a:t>aset</a:t>
          </a:r>
          <a:r>
            <a:rPr lang="en-US" dirty="0" smtClean="0"/>
            <a:t> </a:t>
          </a:r>
          <a:r>
            <a:rPr lang="en-US" dirty="0" err="1" smtClean="0"/>
            <a:t>fisik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finansial</a:t>
          </a:r>
          <a:r>
            <a:rPr lang="en-US" dirty="0" smtClean="0"/>
            <a:t>.</a:t>
          </a:r>
          <a:endParaRPr lang="en-US" dirty="0"/>
        </a:p>
      </dgm:t>
    </dgm:pt>
    <dgm:pt modelId="{649776E2-9A06-470B-97A0-9C99056D48B3}" type="parTrans" cxnId="{3DF3E21C-1004-4FC2-BDBD-31A367D30C83}">
      <dgm:prSet/>
      <dgm:spPr/>
      <dgm:t>
        <a:bodyPr/>
        <a:lstStyle/>
        <a:p>
          <a:endParaRPr lang="en-US"/>
        </a:p>
      </dgm:t>
    </dgm:pt>
    <dgm:pt modelId="{EB35D1D7-EEE2-4934-8EE7-1A6DC4C52A36}" type="sibTrans" cxnId="{3DF3E21C-1004-4FC2-BDBD-31A367D30C83}">
      <dgm:prSet/>
      <dgm:spPr/>
      <dgm:t>
        <a:bodyPr/>
        <a:lstStyle/>
        <a:p>
          <a:endParaRPr lang="en-US"/>
        </a:p>
      </dgm:t>
    </dgm:pt>
    <dgm:pt modelId="{87165D64-BA32-4952-9DBD-02EA227332D0}">
      <dgm:prSet phldrT="[Text]"/>
      <dgm:spPr/>
      <dgm:t>
        <a:bodyPr/>
        <a:lstStyle/>
        <a:p>
          <a:r>
            <a:rPr lang="en-US" dirty="0" err="1" smtClean="0"/>
            <a:t>Keterlibatan</a:t>
          </a:r>
          <a:r>
            <a:rPr lang="en-US" dirty="0" smtClean="0"/>
            <a:t> </a:t>
          </a:r>
          <a:r>
            <a:rPr lang="en-US" dirty="0" err="1" smtClean="0"/>
            <a:t>dalam</a:t>
          </a:r>
          <a:r>
            <a:rPr lang="en-US" dirty="0" smtClean="0"/>
            <a:t> </a:t>
          </a:r>
          <a:r>
            <a:rPr lang="en-US" dirty="0" err="1" smtClean="0"/>
            <a:t>pekerjaan</a:t>
          </a:r>
          <a:r>
            <a:rPr lang="en-US" dirty="0" smtClean="0"/>
            <a:t> </a:t>
          </a:r>
          <a:r>
            <a:rPr lang="en-US" dirty="0" err="1" smtClean="0"/>
            <a:t>atau</a:t>
          </a:r>
          <a:r>
            <a:rPr lang="en-US" dirty="0" smtClean="0"/>
            <a:t> </a:t>
          </a:r>
          <a:r>
            <a:rPr lang="en-US" dirty="0" err="1" smtClean="0"/>
            <a:t>kegiatan</a:t>
          </a:r>
          <a:r>
            <a:rPr lang="en-US" dirty="0" smtClean="0"/>
            <a:t>.</a:t>
          </a:r>
          <a:endParaRPr lang="en-US" dirty="0"/>
        </a:p>
      </dgm:t>
    </dgm:pt>
    <dgm:pt modelId="{AC882144-2213-43DE-9B44-ED7BBDC4685B}" type="parTrans" cxnId="{6AF7C3CD-7B3A-4070-ACD2-C78188B766F9}">
      <dgm:prSet/>
      <dgm:spPr/>
      <dgm:t>
        <a:bodyPr/>
        <a:lstStyle/>
        <a:p>
          <a:endParaRPr lang="en-US"/>
        </a:p>
      </dgm:t>
    </dgm:pt>
    <dgm:pt modelId="{3D5EF3FF-3B3E-4E8E-A3D4-3BD4F41E161F}" type="sibTrans" cxnId="{6AF7C3CD-7B3A-4070-ACD2-C78188B766F9}">
      <dgm:prSet/>
      <dgm:spPr/>
      <dgm:t>
        <a:bodyPr/>
        <a:lstStyle/>
        <a:p>
          <a:endParaRPr lang="en-US"/>
        </a:p>
      </dgm:t>
    </dgm:pt>
    <dgm:pt modelId="{2840607E-B24A-4747-8BD8-A23230A22663}" type="pres">
      <dgm:prSet presAssocID="{4D745505-E6A9-48A4-91F5-7F541AA5874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BD02DC7-AC5A-47EF-A3C8-5F5B72FF34AC}" type="pres">
      <dgm:prSet presAssocID="{C7A33274-95BA-482E-959F-6BDF9FED2B77}" presName="parentLin" presStyleCnt="0"/>
      <dgm:spPr/>
    </dgm:pt>
    <dgm:pt modelId="{A0B2D113-818A-4A4B-9AA9-3C239CDA3330}" type="pres">
      <dgm:prSet presAssocID="{C7A33274-95BA-482E-959F-6BDF9FED2B77}" presName="parentLeftMargin" presStyleLbl="node1" presStyleIdx="0" presStyleCnt="1"/>
      <dgm:spPr/>
      <dgm:t>
        <a:bodyPr/>
        <a:lstStyle/>
        <a:p>
          <a:endParaRPr lang="en-US"/>
        </a:p>
      </dgm:t>
    </dgm:pt>
    <dgm:pt modelId="{2B56D990-D9D6-47F7-8136-67CFD878C554}" type="pres">
      <dgm:prSet presAssocID="{C7A33274-95BA-482E-959F-6BDF9FED2B7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E1F7DB-E079-4104-838D-17FB0661B0BB}" type="pres">
      <dgm:prSet presAssocID="{C7A33274-95BA-482E-959F-6BDF9FED2B77}" presName="negativeSpace" presStyleCnt="0"/>
      <dgm:spPr/>
    </dgm:pt>
    <dgm:pt modelId="{7B54F6FC-0323-4902-88B3-82BA3C2F2D3E}" type="pres">
      <dgm:prSet presAssocID="{C7A33274-95BA-482E-959F-6BDF9FED2B77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88E00D8-1428-4A9D-B6E1-A04E6B0F0861}" type="presOf" srcId="{C7A33274-95BA-482E-959F-6BDF9FED2B77}" destId="{2B56D990-D9D6-47F7-8136-67CFD878C554}" srcOrd="1" destOrd="0" presId="urn:microsoft.com/office/officeart/2005/8/layout/list1"/>
    <dgm:cxn modelId="{F36A100A-4606-487D-A1B3-DF40066833B2}" type="presOf" srcId="{C7A33274-95BA-482E-959F-6BDF9FED2B77}" destId="{A0B2D113-818A-4A4B-9AA9-3C239CDA3330}" srcOrd="0" destOrd="0" presId="urn:microsoft.com/office/officeart/2005/8/layout/list1"/>
    <dgm:cxn modelId="{99338282-85BE-4486-84D1-32EF440CAC48}" type="presOf" srcId="{8AC5230C-7100-4266-9C5F-5347D6559D33}" destId="{7B54F6FC-0323-4902-88B3-82BA3C2F2D3E}" srcOrd="0" destOrd="1" presId="urn:microsoft.com/office/officeart/2005/8/layout/list1"/>
    <dgm:cxn modelId="{E9B90CAA-22C0-45D3-8575-561989E8C563}" srcId="{4D745505-E6A9-48A4-91F5-7F541AA5874C}" destId="{C7A33274-95BA-482E-959F-6BDF9FED2B77}" srcOrd="0" destOrd="0" parTransId="{EFE1B297-FD10-4D8F-BFFF-8880894B30E3}" sibTransId="{8ED3A1B0-4C9A-4E6E-92F7-D419FEF8B17E}"/>
    <dgm:cxn modelId="{A5A87320-09A8-47F1-8443-54B588A126EE}" type="presOf" srcId="{87165D64-BA32-4952-9DBD-02EA227332D0}" destId="{7B54F6FC-0323-4902-88B3-82BA3C2F2D3E}" srcOrd="0" destOrd="2" presId="urn:microsoft.com/office/officeart/2005/8/layout/list1"/>
    <dgm:cxn modelId="{D6DF8114-4911-4E75-9BA4-51DD7E802AE7}" type="presOf" srcId="{367773F5-2F14-4B4D-8C4B-A80B5D2F2211}" destId="{7B54F6FC-0323-4902-88B3-82BA3C2F2D3E}" srcOrd="0" destOrd="3" presId="urn:microsoft.com/office/officeart/2005/8/layout/list1"/>
    <dgm:cxn modelId="{3DF3E21C-1004-4FC2-BDBD-31A367D30C83}" srcId="{C7A33274-95BA-482E-959F-6BDF9FED2B77}" destId="{8AC5230C-7100-4266-9C5F-5347D6559D33}" srcOrd="1" destOrd="0" parTransId="{649776E2-9A06-470B-97A0-9C99056D48B3}" sibTransId="{EB35D1D7-EEE2-4934-8EE7-1A6DC4C52A36}"/>
    <dgm:cxn modelId="{1F5185AC-DBF8-4EA5-881D-F57C37A689AE}" type="presOf" srcId="{4D745505-E6A9-48A4-91F5-7F541AA5874C}" destId="{2840607E-B24A-4747-8BD8-A23230A22663}" srcOrd="0" destOrd="0" presId="urn:microsoft.com/office/officeart/2005/8/layout/list1"/>
    <dgm:cxn modelId="{1B0FF924-8F33-4D82-9DB3-499663092F89}" type="presOf" srcId="{B4845FE8-A161-4D47-A6AD-7179CE14323C}" destId="{7B54F6FC-0323-4902-88B3-82BA3C2F2D3E}" srcOrd="0" destOrd="0" presId="urn:microsoft.com/office/officeart/2005/8/layout/list1"/>
    <dgm:cxn modelId="{5F7533D7-CB19-40FF-9F46-F0EE59991BB3}" srcId="{C7A33274-95BA-482E-959F-6BDF9FED2B77}" destId="{367773F5-2F14-4B4D-8C4B-A80B5D2F2211}" srcOrd="3" destOrd="0" parTransId="{68191507-2A6A-49F5-97EA-17DDFA334ADC}" sibTransId="{EBDB6E27-D433-4955-B972-69E2EB21AA60}"/>
    <dgm:cxn modelId="{6AF7C3CD-7B3A-4070-ACD2-C78188B766F9}" srcId="{C7A33274-95BA-482E-959F-6BDF9FED2B77}" destId="{87165D64-BA32-4952-9DBD-02EA227332D0}" srcOrd="2" destOrd="0" parTransId="{AC882144-2213-43DE-9B44-ED7BBDC4685B}" sibTransId="{3D5EF3FF-3B3E-4E8E-A3D4-3BD4F41E161F}"/>
    <dgm:cxn modelId="{C6DE07EB-1E4D-426A-B034-A348530C1066}" srcId="{C7A33274-95BA-482E-959F-6BDF9FED2B77}" destId="{B4845FE8-A161-4D47-A6AD-7179CE14323C}" srcOrd="0" destOrd="0" parTransId="{B70BC64D-9728-4318-89A2-4AA624C2D716}" sibTransId="{16A889FD-3B9F-4A6E-917A-FD897CA84F9C}"/>
    <dgm:cxn modelId="{721FB162-019A-439C-AE12-04694E034241}" type="presParOf" srcId="{2840607E-B24A-4747-8BD8-A23230A22663}" destId="{2BD02DC7-AC5A-47EF-A3C8-5F5B72FF34AC}" srcOrd="0" destOrd="0" presId="urn:microsoft.com/office/officeart/2005/8/layout/list1"/>
    <dgm:cxn modelId="{A7FC3258-364C-4CD5-88E4-6D1AA2F5FF2A}" type="presParOf" srcId="{2BD02DC7-AC5A-47EF-A3C8-5F5B72FF34AC}" destId="{A0B2D113-818A-4A4B-9AA9-3C239CDA3330}" srcOrd="0" destOrd="0" presId="urn:microsoft.com/office/officeart/2005/8/layout/list1"/>
    <dgm:cxn modelId="{F91DECB6-60B6-44D0-AB40-D7FCAE74B157}" type="presParOf" srcId="{2BD02DC7-AC5A-47EF-A3C8-5F5B72FF34AC}" destId="{2B56D990-D9D6-47F7-8136-67CFD878C554}" srcOrd="1" destOrd="0" presId="urn:microsoft.com/office/officeart/2005/8/layout/list1"/>
    <dgm:cxn modelId="{B9B81D3E-BFD7-4C85-AC27-4C1A43598F54}" type="presParOf" srcId="{2840607E-B24A-4747-8BD8-A23230A22663}" destId="{EBE1F7DB-E079-4104-838D-17FB0661B0BB}" srcOrd="1" destOrd="0" presId="urn:microsoft.com/office/officeart/2005/8/layout/list1"/>
    <dgm:cxn modelId="{2CD3CFC5-6207-41EF-B92C-7512D4CFE51F}" type="presParOf" srcId="{2840607E-B24A-4747-8BD8-A23230A22663}" destId="{7B54F6FC-0323-4902-88B3-82BA3C2F2D3E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A6ACB49-2D97-4A32-A65E-324D7C9B5C55}" type="doc">
      <dgm:prSet loTypeId="urn:microsoft.com/office/officeart/2008/layout/VerticalAccentList" loCatId="list" qsTypeId="urn:microsoft.com/office/officeart/2005/8/quickstyle/simple2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D2B5DB9F-344E-486A-BDFF-420FBDC6A872}">
      <dgm:prSet phldrT="[Text]"/>
      <dgm:spPr/>
      <dgm:t>
        <a:bodyPr/>
        <a:lstStyle/>
        <a:p>
          <a:r>
            <a:rPr lang="en-US" smtClean="0">
              <a:cs typeface="Calibri" pitchFamily="34" charset="0"/>
            </a:rPr>
            <a:t>Badan pemerintah.</a:t>
          </a:r>
          <a:endParaRPr lang="en-US"/>
        </a:p>
      </dgm:t>
    </dgm:pt>
    <dgm:pt modelId="{1311878C-1CE8-41D1-9082-AF5D3C01500F}" type="parTrans" cxnId="{CA178B97-CFF4-4FD7-A97C-471CAAD25C0F}">
      <dgm:prSet/>
      <dgm:spPr/>
      <dgm:t>
        <a:bodyPr/>
        <a:lstStyle/>
        <a:p>
          <a:endParaRPr lang="en-US"/>
        </a:p>
      </dgm:t>
    </dgm:pt>
    <dgm:pt modelId="{F129EFAF-354C-49E2-897E-67C0C01097A9}" type="sibTrans" cxnId="{CA178B97-CFF4-4FD7-A97C-471CAAD25C0F}">
      <dgm:prSet/>
      <dgm:spPr/>
      <dgm:t>
        <a:bodyPr/>
        <a:lstStyle/>
        <a:p>
          <a:endParaRPr lang="en-US"/>
        </a:p>
      </dgm:t>
    </dgm:pt>
    <dgm:pt modelId="{AAC4B762-DB75-4150-BFE2-F94ECBCC6FFA}">
      <dgm:prSet/>
      <dgm:spPr/>
      <dgm:t>
        <a:bodyPr/>
        <a:lstStyle/>
        <a:p>
          <a:r>
            <a:rPr lang="en-US" smtClean="0">
              <a:cs typeface="Calibri" pitchFamily="34" charset="0"/>
            </a:rPr>
            <a:t>Subjek pajak badan dalam negeri.</a:t>
          </a:r>
          <a:endParaRPr lang="en-US" dirty="0" smtClean="0">
            <a:cs typeface="Calibri" pitchFamily="34" charset="0"/>
          </a:endParaRPr>
        </a:p>
      </dgm:t>
    </dgm:pt>
    <dgm:pt modelId="{7B747E42-E3F4-4AC8-A3BC-6AAC33A66EBE}" type="parTrans" cxnId="{25AD5F74-AC13-448F-A6F8-89338EE87913}">
      <dgm:prSet/>
      <dgm:spPr/>
      <dgm:t>
        <a:bodyPr/>
        <a:lstStyle/>
        <a:p>
          <a:endParaRPr lang="en-US"/>
        </a:p>
      </dgm:t>
    </dgm:pt>
    <dgm:pt modelId="{A8CEFB80-2810-4B64-BD75-DFA7FD6725F7}" type="sibTrans" cxnId="{25AD5F74-AC13-448F-A6F8-89338EE87913}">
      <dgm:prSet/>
      <dgm:spPr/>
      <dgm:t>
        <a:bodyPr/>
        <a:lstStyle/>
        <a:p>
          <a:endParaRPr lang="en-US"/>
        </a:p>
      </dgm:t>
    </dgm:pt>
    <dgm:pt modelId="{512E001C-ED34-4BB8-85D2-EAC7CFE926DE}">
      <dgm:prSet/>
      <dgm:spPr/>
      <dgm:t>
        <a:bodyPr/>
        <a:lstStyle/>
        <a:p>
          <a:r>
            <a:rPr lang="en-US" smtClean="0">
              <a:cs typeface="Calibri" pitchFamily="34" charset="0"/>
            </a:rPr>
            <a:t>Penyelenggara kegiatan.</a:t>
          </a:r>
          <a:endParaRPr lang="en-US" dirty="0" smtClean="0">
            <a:cs typeface="Calibri" pitchFamily="34" charset="0"/>
          </a:endParaRPr>
        </a:p>
      </dgm:t>
    </dgm:pt>
    <dgm:pt modelId="{3F03579B-392F-4D32-9721-233ED5F96F5C}" type="parTrans" cxnId="{65497C0A-E938-462E-A3ED-14EAEDF9E7E4}">
      <dgm:prSet/>
      <dgm:spPr/>
      <dgm:t>
        <a:bodyPr/>
        <a:lstStyle/>
        <a:p>
          <a:endParaRPr lang="en-US"/>
        </a:p>
      </dgm:t>
    </dgm:pt>
    <dgm:pt modelId="{24FC41C7-D66E-43AE-BC9B-D16939352F70}" type="sibTrans" cxnId="{65497C0A-E938-462E-A3ED-14EAEDF9E7E4}">
      <dgm:prSet/>
      <dgm:spPr/>
      <dgm:t>
        <a:bodyPr/>
        <a:lstStyle/>
        <a:p>
          <a:endParaRPr lang="en-US"/>
        </a:p>
      </dgm:t>
    </dgm:pt>
    <dgm:pt modelId="{E2857812-74C5-475D-83E2-4154E6990ECB}">
      <dgm:prSet/>
      <dgm:spPr/>
      <dgm:t>
        <a:bodyPr/>
        <a:lstStyle/>
        <a:p>
          <a:r>
            <a:rPr lang="en-US" smtClean="0">
              <a:cs typeface="Calibri" pitchFamily="34" charset="0"/>
            </a:rPr>
            <a:t>BUT.</a:t>
          </a:r>
          <a:endParaRPr lang="en-US" dirty="0" smtClean="0">
            <a:cs typeface="Calibri" pitchFamily="34" charset="0"/>
          </a:endParaRPr>
        </a:p>
      </dgm:t>
    </dgm:pt>
    <dgm:pt modelId="{4D7E56B0-D0E9-4E47-9A44-F5B7C8DE3205}" type="parTrans" cxnId="{C9A3FF21-C20E-4313-9B67-4612F07CBBEE}">
      <dgm:prSet/>
      <dgm:spPr/>
      <dgm:t>
        <a:bodyPr/>
        <a:lstStyle/>
        <a:p>
          <a:endParaRPr lang="en-US"/>
        </a:p>
      </dgm:t>
    </dgm:pt>
    <dgm:pt modelId="{22A38193-D39A-4A85-852F-8BF74A582772}" type="sibTrans" cxnId="{C9A3FF21-C20E-4313-9B67-4612F07CBBEE}">
      <dgm:prSet/>
      <dgm:spPr/>
      <dgm:t>
        <a:bodyPr/>
        <a:lstStyle/>
        <a:p>
          <a:endParaRPr lang="en-US"/>
        </a:p>
      </dgm:t>
    </dgm:pt>
    <dgm:pt modelId="{5D23D19B-133B-445D-9C24-B221753B7577}">
      <dgm:prSet/>
      <dgm:spPr/>
      <dgm:t>
        <a:bodyPr/>
        <a:lstStyle/>
        <a:p>
          <a:r>
            <a:rPr lang="en-US" smtClean="0">
              <a:cs typeface="Calibri" pitchFamily="34" charset="0"/>
            </a:rPr>
            <a:t>Perwakilan perusahaan luar negeri lainnya.</a:t>
          </a:r>
          <a:endParaRPr lang="en-US" dirty="0" smtClean="0">
            <a:cs typeface="Calibri" pitchFamily="34" charset="0"/>
          </a:endParaRPr>
        </a:p>
      </dgm:t>
    </dgm:pt>
    <dgm:pt modelId="{374BCE32-35E4-4731-A0C9-E23B2F0A10A1}" type="parTrans" cxnId="{57EA2F3B-F49E-488C-8515-7A995A324147}">
      <dgm:prSet/>
      <dgm:spPr/>
      <dgm:t>
        <a:bodyPr/>
        <a:lstStyle/>
        <a:p>
          <a:endParaRPr lang="en-US"/>
        </a:p>
      </dgm:t>
    </dgm:pt>
    <dgm:pt modelId="{8F7EA7C1-EC23-4B2A-9A16-1147F926CFA4}" type="sibTrans" cxnId="{57EA2F3B-F49E-488C-8515-7A995A324147}">
      <dgm:prSet/>
      <dgm:spPr/>
      <dgm:t>
        <a:bodyPr/>
        <a:lstStyle/>
        <a:p>
          <a:endParaRPr lang="en-US"/>
        </a:p>
      </dgm:t>
    </dgm:pt>
    <dgm:pt modelId="{412449A9-85B7-4577-B231-4D8D0C361E93}">
      <dgm:prSet/>
      <dgm:spPr/>
      <dgm:t>
        <a:bodyPr/>
        <a:lstStyle/>
        <a:p>
          <a:r>
            <a:rPr lang="en-US" smtClean="0">
              <a:cs typeface="Calibri" pitchFamily="34" charset="0"/>
            </a:rPr>
            <a:t>Orang pribadi yang ditunjuk oleh Kepala KPP.</a:t>
          </a:r>
          <a:endParaRPr lang="en-US" dirty="0" smtClean="0">
            <a:cs typeface="Calibri" pitchFamily="34" charset="0"/>
          </a:endParaRPr>
        </a:p>
      </dgm:t>
    </dgm:pt>
    <dgm:pt modelId="{AA86DB46-2CD9-46BD-917F-31568DC1C75D}" type="parTrans" cxnId="{80CAB083-CFD2-4A29-93B0-4830C9B98DC5}">
      <dgm:prSet/>
      <dgm:spPr/>
      <dgm:t>
        <a:bodyPr/>
        <a:lstStyle/>
        <a:p>
          <a:endParaRPr lang="en-US"/>
        </a:p>
      </dgm:t>
    </dgm:pt>
    <dgm:pt modelId="{DC16AB21-149A-4D79-8577-0C70F928F6BD}" type="sibTrans" cxnId="{80CAB083-CFD2-4A29-93B0-4830C9B98DC5}">
      <dgm:prSet/>
      <dgm:spPr/>
      <dgm:t>
        <a:bodyPr/>
        <a:lstStyle/>
        <a:p>
          <a:endParaRPr lang="en-US"/>
        </a:p>
      </dgm:t>
    </dgm:pt>
    <dgm:pt modelId="{570240AD-B9F5-41AA-95BD-4BF04D7DF72F}" type="pres">
      <dgm:prSet presAssocID="{AA6ACB49-2D97-4A32-A65E-324D7C9B5C55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en-US"/>
        </a:p>
      </dgm:t>
    </dgm:pt>
    <dgm:pt modelId="{45503942-73AB-47E3-8E00-3049E838006F}" type="pres">
      <dgm:prSet presAssocID="{D2B5DB9F-344E-486A-BDFF-420FBDC6A872}" presName="parenttextcomposite" presStyleCnt="0"/>
      <dgm:spPr/>
    </dgm:pt>
    <dgm:pt modelId="{27F439EB-0BFF-48C3-B770-FC096F75FEE4}" type="pres">
      <dgm:prSet presAssocID="{D2B5DB9F-344E-486A-BDFF-420FBDC6A872}" presName="parenttext" presStyleLbl="revTx" presStyleIdx="0" presStyleCnt="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DD4593-2B97-44D3-9DA0-5FB946A0B1DB}" type="pres">
      <dgm:prSet presAssocID="{D2B5DB9F-344E-486A-BDFF-420FBDC6A872}" presName="parallelogramComposite" presStyleCnt="0"/>
      <dgm:spPr/>
    </dgm:pt>
    <dgm:pt modelId="{1190610A-6E75-4B4F-A7DF-28C3422B8E7D}" type="pres">
      <dgm:prSet presAssocID="{D2B5DB9F-344E-486A-BDFF-420FBDC6A872}" presName="parallelogram1" presStyleLbl="alignNode1" presStyleIdx="0" presStyleCnt="42"/>
      <dgm:spPr/>
    </dgm:pt>
    <dgm:pt modelId="{15B2297A-42FB-4E8A-B8AF-E647DC195B32}" type="pres">
      <dgm:prSet presAssocID="{D2B5DB9F-344E-486A-BDFF-420FBDC6A872}" presName="parallelogram2" presStyleLbl="alignNode1" presStyleIdx="1" presStyleCnt="42"/>
      <dgm:spPr/>
    </dgm:pt>
    <dgm:pt modelId="{CE551D59-C528-4BF5-B575-545CA7856B9A}" type="pres">
      <dgm:prSet presAssocID="{D2B5DB9F-344E-486A-BDFF-420FBDC6A872}" presName="parallelogram3" presStyleLbl="alignNode1" presStyleIdx="2" presStyleCnt="42"/>
      <dgm:spPr/>
    </dgm:pt>
    <dgm:pt modelId="{5D430052-8A6F-474B-8AAF-EB6C15C7D9E1}" type="pres">
      <dgm:prSet presAssocID="{D2B5DB9F-344E-486A-BDFF-420FBDC6A872}" presName="parallelogram4" presStyleLbl="alignNode1" presStyleIdx="3" presStyleCnt="42"/>
      <dgm:spPr/>
    </dgm:pt>
    <dgm:pt modelId="{F3A7D057-112D-4210-8E85-9A20F9B8415C}" type="pres">
      <dgm:prSet presAssocID="{D2B5DB9F-344E-486A-BDFF-420FBDC6A872}" presName="parallelogram5" presStyleLbl="alignNode1" presStyleIdx="4" presStyleCnt="42"/>
      <dgm:spPr/>
    </dgm:pt>
    <dgm:pt modelId="{607F6030-1476-4E14-82E1-6264141003B4}" type="pres">
      <dgm:prSet presAssocID="{D2B5DB9F-344E-486A-BDFF-420FBDC6A872}" presName="parallelogram6" presStyleLbl="alignNode1" presStyleIdx="5" presStyleCnt="42"/>
      <dgm:spPr/>
    </dgm:pt>
    <dgm:pt modelId="{8C2D9E90-0BFD-4EAE-91C1-311697030E54}" type="pres">
      <dgm:prSet presAssocID="{D2B5DB9F-344E-486A-BDFF-420FBDC6A872}" presName="parallelogram7" presStyleLbl="alignNode1" presStyleIdx="6" presStyleCnt="42"/>
      <dgm:spPr/>
    </dgm:pt>
    <dgm:pt modelId="{B29C26A2-206B-4695-A09E-3BEAC49820BE}" type="pres">
      <dgm:prSet presAssocID="{F129EFAF-354C-49E2-897E-67C0C01097A9}" presName="sibTrans" presStyleCnt="0"/>
      <dgm:spPr/>
    </dgm:pt>
    <dgm:pt modelId="{9A8C0793-AE2E-4825-88AD-91D825908B03}" type="pres">
      <dgm:prSet presAssocID="{AAC4B762-DB75-4150-BFE2-F94ECBCC6FFA}" presName="parenttextcomposite" presStyleCnt="0"/>
      <dgm:spPr/>
    </dgm:pt>
    <dgm:pt modelId="{BD160F4D-0555-4A2C-B954-F5A5075C7388}" type="pres">
      <dgm:prSet presAssocID="{AAC4B762-DB75-4150-BFE2-F94ECBCC6FFA}" presName="parenttext" presStyleLbl="revTx" presStyleIdx="1" presStyleCnt="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D16568-CB1D-4906-988A-4B76F3EB37D0}" type="pres">
      <dgm:prSet presAssocID="{AAC4B762-DB75-4150-BFE2-F94ECBCC6FFA}" presName="parallelogramComposite" presStyleCnt="0"/>
      <dgm:spPr/>
    </dgm:pt>
    <dgm:pt modelId="{47C52AA9-7B4E-418A-88F2-87B493FE2983}" type="pres">
      <dgm:prSet presAssocID="{AAC4B762-DB75-4150-BFE2-F94ECBCC6FFA}" presName="parallelogram1" presStyleLbl="alignNode1" presStyleIdx="7" presStyleCnt="42"/>
      <dgm:spPr/>
    </dgm:pt>
    <dgm:pt modelId="{46E46F1F-61F5-4E68-9FC7-CC56021BF9CA}" type="pres">
      <dgm:prSet presAssocID="{AAC4B762-DB75-4150-BFE2-F94ECBCC6FFA}" presName="parallelogram2" presStyleLbl="alignNode1" presStyleIdx="8" presStyleCnt="42"/>
      <dgm:spPr/>
    </dgm:pt>
    <dgm:pt modelId="{0335B415-4BD4-4574-8E8C-2AEFA704E4EE}" type="pres">
      <dgm:prSet presAssocID="{AAC4B762-DB75-4150-BFE2-F94ECBCC6FFA}" presName="parallelogram3" presStyleLbl="alignNode1" presStyleIdx="9" presStyleCnt="42"/>
      <dgm:spPr/>
    </dgm:pt>
    <dgm:pt modelId="{09621B14-A69B-4693-A6B7-9FD0893BACEB}" type="pres">
      <dgm:prSet presAssocID="{AAC4B762-DB75-4150-BFE2-F94ECBCC6FFA}" presName="parallelogram4" presStyleLbl="alignNode1" presStyleIdx="10" presStyleCnt="42"/>
      <dgm:spPr/>
    </dgm:pt>
    <dgm:pt modelId="{D11EC9F2-EB02-47E1-B917-81BACAB4073F}" type="pres">
      <dgm:prSet presAssocID="{AAC4B762-DB75-4150-BFE2-F94ECBCC6FFA}" presName="parallelogram5" presStyleLbl="alignNode1" presStyleIdx="11" presStyleCnt="42"/>
      <dgm:spPr/>
    </dgm:pt>
    <dgm:pt modelId="{EF7BAFD7-630F-4C4E-B92F-BCA8799F4B1F}" type="pres">
      <dgm:prSet presAssocID="{AAC4B762-DB75-4150-BFE2-F94ECBCC6FFA}" presName="parallelogram6" presStyleLbl="alignNode1" presStyleIdx="12" presStyleCnt="42"/>
      <dgm:spPr/>
    </dgm:pt>
    <dgm:pt modelId="{76AC00E2-223C-4EB9-A855-8C62418FECAB}" type="pres">
      <dgm:prSet presAssocID="{AAC4B762-DB75-4150-BFE2-F94ECBCC6FFA}" presName="parallelogram7" presStyleLbl="alignNode1" presStyleIdx="13" presStyleCnt="42"/>
      <dgm:spPr/>
    </dgm:pt>
    <dgm:pt modelId="{9C6F8937-D2B6-4BE2-B39D-33DCCD01FF32}" type="pres">
      <dgm:prSet presAssocID="{A8CEFB80-2810-4B64-BD75-DFA7FD6725F7}" presName="sibTrans" presStyleCnt="0"/>
      <dgm:spPr/>
    </dgm:pt>
    <dgm:pt modelId="{0592E365-6806-402B-B33B-A41D62AE6F8D}" type="pres">
      <dgm:prSet presAssocID="{512E001C-ED34-4BB8-85D2-EAC7CFE926DE}" presName="parenttextcomposite" presStyleCnt="0"/>
      <dgm:spPr/>
    </dgm:pt>
    <dgm:pt modelId="{3151C2F7-E7AD-4A97-A2D3-36FD1EDBBC23}" type="pres">
      <dgm:prSet presAssocID="{512E001C-ED34-4BB8-85D2-EAC7CFE926DE}" presName="parenttext" presStyleLbl="revTx" presStyleIdx="2" presStyleCnt="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8BE74D-33EB-47C3-A020-FD5628409EB0}" type="pres">
      <dgm:prSet presAssocID="{512E001C-ED34-4BB8-85D2-EAC7CFE926DE}" presName="parallelogramComposite" presStyleCnt="0"/>
      <dgm:spPr/>
    </dgm:pt>
    <dgm:pt modelId="{AC2583EC-7909-4574-B3B2-0DD8D3F5DB61}" type="pres">
      <dgm:prSet presAssocID="{512E001C-ED34-4BB8-85D2-EAC7CFE926DE}" presName="parallelogram1" presStyleLbl="alignNode1" presStyleIdx="14" presStyleCnt="42"/>
      <dgm:spPr/>
    </dgm:pt>
    <dgm:pt modelId="{E8DB6CE0-EC5F-4D47-B0CC-5E520DC03CC9}" type="pres">
      <dgm:prSet presAssocID="{512E001C-ED34-4BB8-85D2-EAC7CFE926DE}" presName="parallelogram2" presStyleLbl="alignNode1" presStyleIdx="15" presStyleCnt="42"/>
      <dgm:spPr/>
    </dgm:pt>
    <dgm:pt modelId="{F1D7F347-B462-4FC5-A2A1-C3459C4774B8}" type="pres">
      <dgm:prSet presAssocID="{512E001C-ED34-4BB8-85D2-EAC7CFE926DE}" presName="parallelogram3" presStyleLbl="alignNode1" presStyleIdx="16" presStyleCnt="42"/>
      <dgm:spPr/>
    </dgm:pt>
    <dgm:pt modelId="{E0FC099E-89A4-4946-9178-1D125E72DFE0}" type="pres">
      <dgm:prSet presAssocID="{512E001C-ED34-4BB8-85D2-EAC7CFE926DE}" presName="parallelogram4" presStyleLbl="alignNode1" presStyleIdx="17" presStyleCnt="42"/>
      <dgm:spPr/>
    </dgm:pt>
    <dgm:pt modelId="{F75E47BD-F48C-43F3-9A9C-E01F7D5FB7D3}" type="pres">
      <dgm:prSet presAssocID="{512E001C-ED34-4BB8-85D2-EAC7CFE926DE}" presName="parallelogram5" presStyleLbl="alignNode1" presStyleIdx="18" presStyleCnt="42"/>
      <dgm:spPr/>
    </dgm:pt>
    <dgm:pt modelId="{BA3EA1F6-6926-4744-ABCA-4EBB8DCA2297}" type="pres">
      <dgm:prSet presAssocID="{512E001C-ED34-4BB8-85D2-EAC7CFE926DE}" presName="parallelogram6" presStyleLbl="alignNode1" presStyleIdx="19" presStyleCnt="42"/>
      <dgm:spPr/>
    </dgm:pt>
    <dgm:pt modelId="{369574E2-4BB6-4909-BE8A-6DA8477084CE}" type="pres">
      <dgm:prSet presAssocID="{512E001C-ED34-4BB8-85D2-EAC7CFE926DE}" presName="parallelogram7" presStyleLbl="alignNode1" presStyleIdx="20" presStyleCnt="42"/>
      <dgm:spPr/>
    </dgm:pt>
    <dgm:pt modelId="{068BF079-053D-4DD9-8F3B-EE95BC7FAE57}" type="pres">
      <dgm:prSet presAssocID="{24FC41C7-D66E-43AE-BC9B-D16939352F70}" presName="sibTrans" presStyleCnt="0"/>
      <dgm:spPr/>
    </dgm:pt>
    <dgm:pt modelId="{A53D9D19-5818-48C0-B06E-355175E88AB0}" type="pres">
      <dgm:prSet presAssocID="{E2857812-74C5-475D-83E2-4154E6990ECB}" presName="parenttextcomposite" presStyleCnt="0"/>
      <dgm:spPr/>
    </dgm:pt>
    <dgm:pt modelId="{D5BC14C2-D281-48D8-AB91-A0FF86E5326F}" type="pres">
      <dgm:prSet presAssocID="{E2857812-74C5-475D-83E2-4154E6990ECB}" presName="parenttext" presStyleLbl="revTx" presStyleIdx="3" presStyleCnt="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546691-0578-4022-8CD6-88A8EF3C4942}" type="pres">
      <dgm:prSet presAssocID="{E2857812-74C5-475D-83E2-4154E6990ECB}" presName="parallelogramComposite" presStyleCnt="0"/>
      <dgm:spPr/>
    </dgm:pt>
    <dgm:pt modelId="{422DD4AD-BAD5-47D7-947E-10041E431D7B}" type="pres">
      <dgm:prSet presAssocID="{E2857812-74C5-475D-83E2-4154E6990ECB}" presName="parallelogram1" presStyleLbl="alignNode1" presStyleIdx="21" presStyleCnt="42"/>
      <dgm:spPr/>
    </dgm:pt>
    <dgm:pt modelId="{3643C77B-DFA2-41F0-B8CF-4C290DA505BB}" type="pres">
      <dgm:prSet presAssocID="{E2857812-74C5-475D-83E2-4154E6990ECB}" presName="parallelogram2" presStyleLbl="alignNode1" presStyleIdx="22" presStyleCnt="42"/>
      <dgm:spPr/>
    </dgm:pt>
    <dgm:pt modelId="{48911672-3306-4688-9F34-4B15024AA80C}" type="pres">
      <dgm:prSet presAssocID="{E2857812-74C5-475D-83E2-4154E6990ECB}" presName="parallelogram3" presStyleLbl="alignNode1" presStyleIdx="23" presStyleCnt="42"/>
      <dgm:spPr/>
    </dgm:pt>
    <dgm:pt modelId="{2D3ED55B-0AC1-4D44-ADC8-65400A3CB299}" type="pres">
      <dgm:prSet presAssocID="{E2857812-74C5-475D-83E2-4154E6990ECB}" presName="parallelogram4" presStyleLbl="alignNode1" presStyleIdx="24" presStyleCnt="42"/>
      <dgm:spPr/>
    </dgm:pt>
    <dgm:pt modelId="{C1554AE6-D8DE-48FB-8D09-1736A507B73E}" type="pres">
      <dgm:prSet presAssocID="{E2857812-74C5-475D-83E2-4154E6990ECB}" presName="parallelogram5" presStyleLbl="alignNode1" presStyleIdx="25" presStyleCnt="42"/>
      <dgm:spPr/>
    </dgm:pt>
    <dgm:pt modelId="{C9EDC3E1-11A3-463D-A4C8-B06F1D5B234F}" type="pres">
      <dgm:prSet presAssocID="{E2857812-74C5-475D-83E2-4154E6990ECB}" presName="parallelogram6" presStyleLbl="alignNode1" presStyleIdx="26" presStyleCnt="42"/>
      <dgm:spPr/>
    </dgm:pt>
    <dgm:pt modelId="{B77206F8-77C4-4251-9BAC-C2B69593F7A8}" type="pres">
      <dgm:prSet presAssocID="{E2857812-74C5-475D-83E2-4154E6990ECB}" presName="parallelogram7" presStyleLbl="alignNode1" presStyleIdx="27" presStyleCnt="42"/>
      <dgm:spPr/>
    </dgm:pt>
    <dgm:pt modelId="{D965DA1C-ED79-45EE-A683-BDE315673347}" type="pres">
      <dgm:prSet presAssocID="{22A38193-D39A-4A85-852F-8BF74A582772}" presName="sibTrans" presStyleCnt="0"/>
      <dgm:spPr/>
    </dgm:pt>
    <dgm:pt modelId="{4FCF02DF-02E4-456C-849D-FC4E439430FF}" type="pres">
      <dgm:prSet presAssocID="{5D23D19B-133B-445D-9C24-B221753B7577}" presName="parenttextcomposite" presStyleCnt="0"/>
      <dgm:spPr/>
    </dgm:pt>
    <dgm:pt modelId="{272BCA55-1B2F-493B-9F30-39B9EBE8E1F7}" type="pres">
      <dgm:prSet presAssocID="{5D23D19B-133B-445D-9C24-B221753B7577}" presName="parenttext" presStyleLbl="revTx" presStyleIdx="4" presStyleCnt="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DB518B-EA5E-40D7-8386-7E9E242B0E45}" type="pres">
      <dgm:prSet presAssocID="{5D23D19B-133B-445D-9C24-B221753B7577}" presName="parallelogramComposite" presStyleCnt="0"/>
      <dgm:spPr/>
    </dgm:pt>
    <dgm:pt modelId="{8735FF1D-578E-4A39-AC11-7D3A040B5A83}" type="pres">
      <dgm:prSet presAssocID="{5D23D19B-133B-445D-9C24-B221753B7577}" presName="parallelogram1" presStyleLbl="alignNode1" presStyleIdx="28" presStyleCnt="42"/>
      <dgm:spPr/>
    </dgm:pt>
    <dgm:pt modelId="{1E1CD45B-0E0A-4148-872E-8765CB174C61}" type="pres">
      <dgm:prSet presAssocID="{5D23D19B-133B-445D-9C24-B221753B7577}" presName="parallelogram2" presStyleLbl="alignNode1" presStyleIdx="29" presStyleCnt="42"/>
      <dgm:spPr/>
    </dgm:pt>
    <dgm:pt modelId="{A5ACE11A-F9B2-4899-A584-664567F5D169}" type="pres">
      <dgm:prSet presAssocID="{5D23D19B-133B-445D-9C24-B221753B7577}" presName="parallelogram3" presStyleLbl="alignNode1" presStyleIdx="30" presStyleCnt="42"/>
      <dgm:spPr/>
    </dgm:pt>
    <dgm:pt modelId="{99B3BD87-DE7A-4A0B-9714-709CFF676857}" type="pres">
      <dgm:prSet presAssocID="{5D23D19B-133B-445D-9C24-B221753B7577}" presName="parallelogram4" presStyleLbl="alignNode1" presStyleIdx="31" presStyleCnt="42"/>
      <dgm:spPr/>
    </dgm:pt>
    <dgm:pt modelId="{CDDDC0CA-8866-43CF-B755-30412E855AEE}" type="pres">
      <dgm:prSet presAssocID="{5D23D19B-133B-445D-9C24-B221753B7577}" presName="parallelogram5" presStyleLbl="alignNode1" presStyleIdx="32" presStyleCnt="42"/>
      <dgm:spPr/>
    </dgm:pt>
    <dgm:pt modelId="{438A2033-B8F9-48A7-992E-DD981451FE13}" type="pres">
      <dgm:prSet presAssocID="{5D23D19B-133B-445D-9C24-B221753B7577}" presName="parallelogram6" presStyleLbl="alignNode1" presStyleIdx="33" presStyleCnt="42"/>
      <dgm:spPr/>
    </dgm:pt>
    <dgm:pt modelId="{40C59CF9-47A8-4E29-AEDA-EF58E9D22BB9}" type="pres">
      <dgm:prSet presAssocID="{5D23D19B-133B-445D-9C24-B221753B7577}" presName="parallelogram7" presStyleLbl="alignNode1" presStyleIdx="34" presStyleCnt="42"/>
      <dgm:spPr/>
    </dgm:pt>
    <dgm:pt modelId="{14965BBA-488C-440D-AAE1-D4CB776116F3}" type="pres">
      <dgm:prSet presAssocID="{8F7EA7C1-EC23-4B2A-9A16-1147F926CFA4}" presName="sibTrans" presStyleCnt="0"/>
      <dgm:spPr/>
    </dgm:pt>
    <dgm:pt modelId="{78A299D8-79D2-4EEC-86DB-AF8ECAEE1241}" type="pres">
      <dgm:prSet presAssocID="{412449A9-85B7-4577-B231-4D8D0C361E93}" presName="parenttextcomposite" presStyleCnt="0"/>
      <dgm:spPr/>
    </dgm:pt>
    <dgm:pt modelId="{04FC6F46-CDA7-427C-B562-A6605BFABBB2}" type="pres">
      <dgm:prSet presAssocID="{412449A9-85B7-4577-B231-4D8D0C361E93}" presName="parenttext" presStyleLbl="revTx" presStyleIdx="5" presStyleCnt="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F951BE-8B64-4A31-B011-411AE9A44F1B}" type="pres">
      <dgm:prSet presAssocID="{412449A9-85B7-4577-B231-4D8D0C361E93}" presName="parallelogramComposite" presStyleCnt="0"/>
      <dgm:spPr/>
    </dgm:pt>
    <dgm:pt modelId="{A143C670-80F8-4FFC-9846-850059F815ED}" type="pres">
      <dgm:prSet presAssocID="{412449A9-85B7-4577-B231-4D8D0C361E93}" presName="parallelogram1" presStyleLbl="alignNode1" presStyleIdx="35" presStyleCnt="42"/>
      <dgm:spPr/>
    </dgm:pt>
    <dgm:pt modelId="{9ED69998-69E4-47C7-A497-E0B99364FF96}" type="pres">
      <dgm:prSet presAssocID="{412449A9-85B7-4577-B231-4D8D0C361E93}" presName="parallelogram2" presStyleLbl="alignNode1" presStyleIdx="36" presStyleCnt="42"/>
      <dgm:spPr/>
    </dgm:pt>
    <dgm:pt modelId="{C7AF96AF-3C76-413C-A324-8B7C980BAB92}" type="pres">
      <dgm:prSet presAssocID="{412449A9-85B7-4577-B231-4D8D0C361E93}" presName="parallelogram3" presStyleLbl="alignNode1" presStyleIdx="37" presStyleCnt="42"/>
      <dgm:spPr/>
    </dgm:pt>
    <dgm:pt modelId="{01B8F79D-76EE-4053-A674-75D0A13621E0}" type="pres">
      <dgm:prSet presAssocID="{412449A9-85B7-4577-B231-4D8D0C361E93}" presName="parallelogram4" presStyleLbl="alignNode1" presStyleIdx="38" presStyleCnt="42"/>
      <dgm:spPr/>
    </dgm:pt>
    <dgm:pt modelId="{6739F7C7-7442-4E91-86D6-7AED790D7C87}" type="pres">
      <dgm:prSet presAssocID="{412449A9-85B7-4577-B231-4D8D0C361E93}" presName="parallelogram5" presStyleLbl="alignNode1" presStyleIdx="39" presStyleCnt="42"/>
      <dgm:spPr/>
    </dgm:pt>
    <dgm:pt modelId="{E551AE81-8A96-4828-9B96-A7850EE97FE4}" type="pres">
      <dgm:prSet presAssocID="{412449A9-85B7-4577-B231-4D8D0C361E93}" presName="parallelogram6" presStyleLbl="alignNode1" presStyleIdx="40" presStyleCnt="42"/>
      <dgm:spPr/>
    </dgm:pt>
    <dgm:pt modelId="{F6A23DD9-94D7-4FD6-926B-C88B7C7A5AA9}" type="pres">
      <dgm:prSet presAssocID="{412449A9-85B7-4577-B231-4D8D0C361E93}" presName="parallelogram7" presStyleLbl="alignNode1" presStyleIdx="41" presStyleCnt="42"/>
      <dgm:spPr/>
    </dgm:pt>
  </dgm:ptLst>
  <dgm:cxnLst>
    <dgm:cxn modelId="{BB16C9A7-A559-4583-8306-BF0269E35D7E}" type="presOf" srcId="{412449A9-85B7-4577-B231-4D8D0C361E93}" destId="{04FC6F46-CDA7-427C-B562-A6605BFABBB2}" srcOrd="0" destOrd="0" presId="urn:microsoft.com/office/officeart/2008/layout/VerticalAccentList"/>
    <dgm:cxn modelId="{80CAB083-CFD2-4A29-93B0-4830C9B98DC5}" srcId="{AA6ACB49-2D97-4A32-A65E-324D7C9B5C55}" destId="{412449A9-85B7-4577-B231-4D8D0C361E93}" srcOrd="5" destOrd="0" parTransId="{AA86DB46-2CD9-46BD-917F-31568DC1C75D}" sibTransId="{DC16AB21-149A-4D79-8577-0C70F928F6BD}"/>
    <dgm:cxn modelId="{CA178B97-CFF4-4FD7-A97C-471CAAD25C0F}" srcId="{AA6ACB49-2D97-4A32-A65E-324D7C9B5C55}" destId="{D2B5DB9F-344E-486A-BDFF-420FBDC6A872}" srcOrd="0" destOrd="0" parTransId="{1311878C-1CE8-41D1-9082-AF5D3C01500F}" sibTransId="{F129EFAF-354C-49E2-897E-67C0C01097A9}"/>
    <dgm:cxn modelId="{DDA8FE6B-5CD1-409D-8C11-3195C0773E5C}" type="presOf" srcId="{5D23D19B-133B-445D-9C24-B221753B7577}" destId="{272BCA55-1B2F-493B-9F30-39B9EBE8E1F7}" srcOrd="0" destOrd="0" presId="urn:microsoft.com/office/officeart/2008/layout/VerticalAccentList"/>
    <dgm:cxn modelId="{C9A3FF21-C20E-4313-9B67-4612F07CBBEE}" srcId="{AA6ACB49-2D97-4A32-A65E-324D7C9B5C55}" destId="{E2857812-74C5-475D-83E2-4154E6990ECB}" srcOrd="3" destOrd="0" parTransId="{4D7E56B0-D0E9-4E47-9A44-F5B7C8DE3205}" sibTransId="{22A38193-D39A-4A85-852F-8BF74A582772}"/>
    <dgm:cxn modelId="{F5649BED-6147-42C8-879E-B6E2FD2454DD}" type="presOf" srcId="{AA6ACB49-2D97-4A32-A65E-324D7C9B5C55}" destId="{570240AD-B9F5-41AA-95BD-4BF04D7DF72F}" srcOrd="0" destOrd="0" presId="urn:microsoft.com/office/officeart/2008/layout/VerticalAccentList"/>
    <dgm:cxn modelId="{57EA2F3B-F49E-488C-8515-7A995A324147}" srcId="{AA6ACB49-2D97-4A32-A65E-324D7C9B5C55}" destId="{5D23D19B-133B-445D-9C24-B221753B7577}" srcOrd="4" destOrd="0" parTransId="{374BCE32-35E4-4731-A0C9-E23B2F0A10A1}" sibTransId="{8F7EA7C1-EC23-4B2A-9A16-1147F926CFA4}"/>
    <dgm:cxn modelId="{80544490-0CC3-456C-B975-F36946DD5729}" type="presOf" srcId="{E2857812-74C5-475D-83E2-4154E6990ECB}" destId="{D5BC14C2-D281-48D8-AB91-A0FF86E5326F}" srcOrd="0" destOrd="0" presId="urn:microsoft.com/office/officeart/2008/layout/VerticalAccentList"/>
    <dgm:cxn modelId="{6E1595A9-E71E-455E-8A27-2563C4244FF9}" type="presOf" srcId="{AAC4B762-DB75-4150-BFE2-F94ECBCC6FFA}" destId="{BD160F4D-0555-4A2C-B954-F5A5075C7388}" srcOrd="0" destOrd="0" presId="urn:microsoft.com/office/officeart/2008/layout/VerticalAccentList"/>
    <dgm:cxn modelId="{44A2C9D6-BB70-48FA-ADCA-FBFE572EC4CF}" type="presOf" srcId="{512E001C-ED34-4BB8-85D2-EAC7CFE926DE}" destId="{3151C2F7-E7AD-4A97-A2D3-36FD1EDBBC23}" srcOrd="0" destOrd="0" presId="urn:microsoft.com/office/officeart/2008/layout/VerticalAccentList"/>
    <dgm:cxn modelId="{25AD5F74-AC13-448F-A6F8-89338EE87913}" srcId="{AA6ACB49-2D97-4A32-A65E-324D7C9B5C55}" destId="{AAC4B762-DB75-4150-BFE2-F94ECBCC6FFA}" srcOrd="1" destOrd="0" parTransId="{7B747E42-E3F4-4AC8-A3BC-6AAC33A66EBE}" sibTransId="{A8CEFB80-2810-4B64-BD75-DFA7FD6725F7}"/>
    <dgm:cxn modelId="{65497C0A-E938-462E-A3ED-14EAEDF9E7E4}" srcId="{AA6ACB49-2D97-4A32-A65E-324D7C9B5C55}" destId="{512E001C-ED34-4BB8-85D2-EAC7CFE926DE}" srcOrd="2" destOrd="0" parTransId="{3F03579B-392F-4D32-9721-233ED5F96F5C}" sibTransId="{24FC41C7-D66E-43AE-BC9B-D16939352F70}"/>
    <dgm:cxn modelId="{BD5D9E01-F71F-4638-8DF1-6271F6F94FA2}" type="presOf" srcId="{D2B5DB9F-344E-486A-BDFF-420FBDC6A872}" destId="{27F439EB-0BFF-48C3-B770-FC096F75FEE4}" srcOrd="0" destOrd="0" presId="urn:microsoft.com/office/officeart/2008/layout/VerticalAccentList"/>
    <dgm:cxn modelId="{95C4CBDB-F135-4045-BFB5-648EEBEB16D4}" type="presParOf" srcId="{570240AD-B9F5-41AA-95BD-4BF04D7DF72F}" destId="{45503942-73AB-47E3-8E00-3049E838006F}" srcOrd="0" destOrd="0" presId="urn:microsoft.com/office/officeart/2008/layout/VerticalAccentList"/>
    <dgm:cxn modelId="{8E765A5D-0AA3-49FE-94F0-52A6CF8ABC19}" type="presParOf" srcId="{45503942-73AB-47E3-8E00-3049E838006F}" destId="{27F439EB-0BFF-48C3-B770-FC096F75FEE4}" srcOrd="0" destOrd="0" presId="urn:microsoft.com/office/officeart/2008/layout/VerticalAccentList"/>
    <dgm:cxn modelId="{567D1F0E-FBF5-4B60-A6CA-1BC16C39DC9F}" type="presParOf" srcId="{570240AD-B9F5-41AA-95BD-4BF04D7DF72F}" destId="{D4DD4593-2B97-44D3-9DA0-5FB946A0B1DB}" srcOrd="1" destOrd="0" presId="urn:microsoft.com/office/officeart/2008/layout/VerticalAccentList"/>
    <dgm:cxn modelId="{562990A9-32FE-4AC3-94F8-0B0792DE3822}" type="presParOf" srcId="{D4DD4593-2B97-44D3-9DA0-5FB946A0B1DB}" destId="{1190610A-6E75-4B4F-A7DF-28C3422B8E7D}" srcOrd="0" destOrd="0" presId="urn:microsoft.com/office/officeart/2008/layout/VerticalAccentList"/>
    <dgm:cxn modelId="{4FB05959-CF52-4BA5-B5F8-80EDA6455373}" type="presParOf" srcId="{D4DD4593-2B97-44D3-9DA0-5FB946A0B1DB}" destId="{15B2297A-42FB-4E8A-B8AF-E647DC195B32}" srcOrd="1" destOrd="0" presId="urn:microsoft.com/office/officeart/2008/layout/VerticalAccentList"/>
    <dgm:cxn modelId="{54629FE4-628D-4BEA-9AFD-285DB3E27FA0}" type="presParOf" srcId="{D4DD4593-2B97-44D3-9DA0-5FB946A0B1DB}" destId="{CE551D59-C528-4BF5-B575-545CA7856B9A}" srcOrd="2" destOrd="0" presId="urn:microsoft.com/office/officeart/2008/layout/VerticalAccentList"/>
    <dgm:cxn modelId="{52263F3D-10C5-47C0-ADC6-FFD8862AF6E2}" type="presParOf" srcId="{D4DD4593-2B97-44D3-9DA0-5FB946A0B1DB}" destId="{5D430052-8A6F-474B-8AAF-EB6C15C7D9E1}" srcOrd="3" destOrd="0" presId="urn:microsoft.com/office/officeart/2008/layout/VerticalAccentList"/>
    <dgm:cxn modelId="{F2CF281A-7700-46B5-8E9E-BA20A756EAEA}" type="presParOf" srcId="{D4DD4593-2B97-44D3-9DA0-5FB946A0B1DB}" destId="{F3A7D057-112D-4210-8E85-9A20F9B8415C}" srcOrd="4" destOrd="0" presId="urn:microsoft.com/office/officeart/2008/layout/VerticalAccentList"/>
    <dgm:cxn modelId="{D4A93D58-F68E-456B-BDD7-7B0220ED0478}" type="presParOf" srcId="{D4DD4593-2B97-44D3-9DA0-5FB946A0B1DB}" destId="{607F6030-1476-4E14-82E1-6264141003B4}" srcOrd="5" destOrd="0" presId="urn:microsoft.com/office/officeart/2008/layout/VerticalAccentList"/>
    <dgm:cxn modelId="{E633E822-4C37-414E-9212-3EAB8624919D}" type="presParOf" srcId="{D4DD4593-2B97-44D3-9DA0-5FB946A0B1DB}" destId="{8C2D9E90-0BFD-4EAE-91C1-311697030E54}" srcOrd="6" destOrd="0" presId="urn:microsoft.com/office/officeart/2008/layout/VerticalAccentList"/>
    <dgm:cxn modelId="{AB5F7FCB-773A-4859-99E5-26FD369DA34F}" type="presParOf" srcId="{570240AD-B9F5-41AA-95BD-4BF04D7DF72F}" destId="{B29C26A2-206B-4695-A09E-3BEAC49820BE}" srcOrd="2" destOrd="0" presId="urn:microsoft.com/office/officeart/2008/layout/VerticalAccentList"/>
    <dgm:cxn modelId="{285BDB8D-3A8F-4238-BE43-DD763D74B94F}" type="presParOf" srcId="{570240AD-B9F5-41AA-95BD-4BF04D7DF72F}" destId="{9A8C0793-AE2E-4825-88AD-91D825908B03}" srcOrd="3" destOrd="0" presId="urn:microsoft.com/office/officeart/2008/layout/VerticalAccentList"/>
    <dgm:cxn modelId="{3A3F78BD-23A4-4873-BE23-487F193E2A15}" type="presParOf" srcId="{9A8C0793-AE2E-4825-88AD-91D825908B03}" destId="{BD160F4D-0555-4A2C-B954-F5A5075C7388}" srcOrd="0" destOrd="0" presId="urn:microsoft.com/office/officeart/2008/layout/VerticalAccentList"/>
    <dgm:cxn modelId="{AD43E7F7-D59E-45C9-8AED-7868EAE94376}" type="presParOf" srcId="{570240AD-B9F5-41AA-95BD-4BF04D7DF72F}" destId="{AAD16568-CB1D-4906-988A-4B76F3EB37D0}" srcOrd="4" destOrd="0" presId="urn:microsoft.com/office/officeart/2008/layout/VerticalAccentList"/>
    <dgm:cxn modelId="{2388D5A3-5C76-4815-93B9-FF8C425C6A66}" type="presParOf" srcId="{AAD16568-CB1D-4906-988A-4B76F3EB37D0}" destId="{47C52AA9-7B4E-418A-88F2-87B493FE2983}" srcOrd="0" destOrd="0" presId="urn:microsoft.com/office/officeart/2008/layout/VerticalAccentList"/>
    <dgm:cxn modelId="{B90E276E-770A-4B1D-B6A5-2B7BFA1E0A4B}" type="presParOf" srcId="{AAD16568-CB1D-4906-988A-4B76F3EB37D0}" destId="{46E46F1F-61F5-4E68-9FC7-CC56021BF9CA}" srcOrd="1" destOrd="0" presId="urn:microsoft.com/office/officeart/2008/layout/VerticalAccentList"/>
    <dgm:cxn modelId="{3D82434B-7411-4E28-ABFF-3C4A1649CB6E}" type="presParOf" srcId="{AAD16568-CB1D-4906-988A-4B76F3EB37D0}" destId="{0335B415-4BD4-4574-8E8C-2AEFA704E4EE}" srcOrd="2" destOrd="0" presId="urn:microsoft.com/office/officeart/2008/layout/VerticalAccentList"/>
    <dgm:cxn modelId="{3FE52026-E6AF-45AE-99D7-A3149C78A6FE}" type="presParOf" srcId="{AAD16568-CB1D-4906-988A-4B76F3EB37D0}" destId="{09621B14-A69B-4693-A6B7-9FD0893BACEB}" srcOrd="3" destOrd="0" presId="urn:microsoft.com/office/officeart/2008/layout/VerticalAccentList"/>
    <dgm:cxn modelId="{76074DAC-F490-47A4-A6DC-769DD0F7311A}" type="presParOf" srcId="{AAD16568-CB1D-4906-988A-4B76F3EB37D0}" destId="{D11EC9F2-EB02-47E1-B917-81BACAB4073F}" srcOrd="4" destOrd="0" presId="urn:microsoft.com/office/officeart/2008/layout/VerticalAccentList"/>
    <dgm:cxn modelId="{B9C7922D-489D-4BFB-9E34-D66FD492DBF6}" type="presParOf" srcId="{AAD16568-CB1D-4906-988A-4B76F3EB37D0}" destId="{EF7BAFD7-630F-4C4E-B92F-BCA8799F4B1F}" srcOrd="5" destOrd="0" presId="urn:microsoft.com/office/officeart/2008/layout/VerticalAccentList"/>
    <dgm:cxn modelId="{C95AC1B7-EE1E-4F0D-9F80-E23CE0B78D3C}" type="presParOf" srcId="{AAD16568-CB1D-4906-988A-4B76F3EB37D0}" destId="{76AC00E2-223C-4EB9-A855-8C62418FECAB}" srcOrd="6" destOrd="0" presId="urn:microsoft.com/office/officeart/2008/layout/VerticalAccentList"/>
    <dgm:cxn modelId="{8418D16B-BFDC-440D-AABB-F592463BC8CD}" type="presParOf" srcId="{570240AD-B9F5-41AA-95BD-4BF04D7DF72F}" destId="{9C6F8937-D2B6-4BE2-B39D-33DCCD01FF32}" srcOrd="5" destOrd="0" presId="urn:microsoft.com/office/officeart/2008/layout/VerticalAccentList"/>
    <dgm:cxn modelId="{EB876CDC-7052-4C5D-9DB1-F54409025EEA}" type="presParOf" srcId="{570240AD-B9F5-41AA-95BD-4BF04D7DF72F}" destId="{0592E365-6806-402B-B33B-A41D62AE6F8D}" srcOrd="6" destOrd="0" presId="urn:microsoft.com/office/officeart/2008/layout/VerticalAccentList"/>
    <dgm:cxn modelId="{F490C772-2443-41AE-9F39-51C9CF3C0046}" type="presParOf" srcId="{0592E365-6806-402B-B33B-A41D62AE6F8D}" destId="{3151C2F7-E7AD-4A97-A2D3-36FD1EDBBC23}" srcOrd="0" destOrd="0" presId="urn:microsoft.com/office/officeart/2008/layout/VerticalAccentList"/>
    <dgm:cxn modelId="{87931F34-467C-4AFC-AF57-8769A3EC7C00}" type="presParOf" srcId="{570240AD-B9F5-41AA-95BD-4BF04D7DF72F}" destId="{D08BE74D-33EB-47C3-A020-FD5628409EB0}" srcOrd="7" destOrd="0" presId="urn:microsoft.com/office/officeart/2008/layout/VerticalAccentList"/>
    <dgm:cxn modelId="{DFED206E-B435-4DBE-8B0B-E8D69A3FE4CF}" type="presParOf" srcId="{D08BE74D-33EB-47C3-A020-FD5628409EB0}" destId="{AC2583EC-7909-4574-B3B2-0DD8D3F5DB61}" srcOrd="0" destOrd="0" presId="urn:microsoft.com/office/officeart/2008/layout/VerticalAccentList"/>
    <dgm:cxn modelId="{E256C3D0-534C-4217-8012-71F929362DC4}" type="presParOf" srcId="{D08BE74D-33EB-47C3-A020-FD5628409EB0}" destId="{E8DB6CE0-EC5F-4D47-B0CC-5E520DC03CC9}" srcOrd="1" destOrd="0" presId="urn:microsoft.com/office/officeart/2008/layout/VerticalAccentList"/>
    <dgm:cxn modelId="{7A5F6146-C473-4ED1-BA35-8B61E1CEFF3A}" type="presParOf" srcId="{D08BE74D-33EB-47C3-A020-FD5628409EB0}" destId="{F1D7F347-B462-4FC5-A2A1-C3459C4774B8}" srcOrd="2" destOrd="0" presId="urn:microsoft.com/office/officeart/2008/layout/VerticalAccentList"/>
    <dgm:cxn modelId="{FCFEF2A3-6C3D-43F5-AD06-3910B67BBBFE}" type="presParOf" srcId="{D08BE74D-33EB-47C3-A020-FD5628409EB0}" destId="{E0FC099E-89A4-4946-9178-1D125E72DFE0}" srcOrd="3" destOrd="0" presId="urn:microsoft.com/office/officeart/2008/layout/VerticalAccentList"/>
    <dgm:cxn modelId="{2F37F394-10CF-4A2B-B014-A58174C2E576}" type="presParOf" srcId="{D08BE74D-33EB-47C3-A020-FD5628409EB0}" destId="{F75E47BD-F48C-43F3-9A9C-E01F7D5FB7D3}" srcOrd="4" destOrd="0" presId="urn:microsoft.com/office/officeart/2008/layout/VerticalAccentList"/>
    <dgm:cxn modelId="{CCC571EF-395F-40C0-9CB1-DBE3DAEF7F62}" type="presParOf" srcId="{D08BE74D-33EB-47C3-A020-FD5628409EB0}" destId="{BA3EA1F6-6926-4744-ABCA-4EBB8DCA2297}" srcOrd="5" destOrd="0" presId="urn:microsoft.com/office/officeart/2008/layout/VerticalAccentList"/>
    <dgm:cxn modelId="{DB1D4244-5389-45E6-951B-A34881926094}" type="presParOf" srcId="{D08BE74D-33EB-47C3-A020-FD5628409EB0}" destId="{369574E2-4BB6-4909-BE8A-6DA8477084CE}" srcOrd="6" destOrd="0" presId="urn:microsoft.com/office/officeart/2008/layout/VerticalAccentList"/>
    <dgm:cxn modelId="{36F5CD85-BABF-4665-BC67-2EF704329AEC}" type="presParOf" srcId="{570240AD-B9F5-41AA-95BD-4BF04D7DF72F}" destId="{068BF079-053D-4DD9-8F3B-EE95BC7FAE57}" srcOrd="8" destOrd="0" presId="urn:microsoft.com/office/officeart/2008/layout/VerticalAccentList"/>
    <dgm:cxn modelId="{C91ADF34-12E5-40D7-BE7F-DF9DD8A39D4D}" type="presParOf" srcId="{570240AD-B9F5-41AA-95BD-4BF04D7DF72F}" destId="{A53D9D19-5818-48C0-B06E-355175E88AB0}" srcOrd="9" destOrd="0" presId="urn:microsoft.com/office/officeart/2008/layout/VerticalAccentList"/>
    <dgm:cxn modelId="{27CEC7E4-01C4-4B0B-98D3-86248556A447}" type="presParOf" srcId="{A53D9D19-5818-48C0-B06E-355175E88AB0}" destId="{D5BC14C2-D281-48D8-AB91-A0FF86E5326F}" srcOrd="0" destOrd="0" presId="urn:microsoft.com/office/officeart/2008/layout/VerticalAccentList"/>
    <dgm:cxn modelId="{40261691-A36C-4A03-9A88-4C0FF27B3390}" type="presParOf" srcId="{570240AD-B9F5-41AA-95BD-4BF04D7DF72F}" destId="{32546691-0578-4022-8CD6-88A8EF3C4942}" srcOrd="10" destOrd="0" presId="urn:microsoft.com/office/officeart/2008/layout/VerticalAccentList"/>
    <dgm:cxn modelId="{9AD8762F-B134-47EA-80DA-84B5737DD9CE}" type="presParOf" srcId="{32546691-0578-4022-8CD6-88A8EF3C4942}" destId="{422DD4AD-BAD5-47D7-947E-10041E431D7B}" srcOrd="0" destOrd="0" presId="urn:microsoft.com/office/officeart/2008/layout/VerticalAccentList"/>
    <dgm:cxn modelId="{8E6F4693-E53C-4FA4-8E9D-8C3C5F6712B0}" type="presParOf" srcId="{32546691-0578-4022-8CD6-88A8EF3C4942}" destId="{3643C77B-DFA2-41F0-B8CF-4C290DA505BB}" srcOrd="1" destOrd="0" presId="urn:microsoft.com/office/officeart/2008/layout/VerticalAccentList"/>
    <dgm:cxn modelId="{4C167FA6-9769-4EC6-9CA1-3562DFE1EC58}" type="presParOf" srcId="{32546691-0578-4022-8CD6-88A8EF3C4942}" destId="{48911672-3306-4688-9F34-4B15024AA80C}" srcOrd="2" destOrd="0" presId="urn:microsoft.com/office/officeart/2008/layout/VerticalAccentList"/>
    <dgm:cxn modelId="{B4E3F9D6-CE4C-45C3-8718-3065391A6A5E}" type="presParOf" srcId="{32546691-0578-4022-8CD6-88A8EF3C4942}" destId="{2D3ED55B-0AC1-4D44-ADC8-65400A3CB299}" srcOrd="3" destOrd="0" presId="urn:microsoft.com/office/officeart/2008/layout/VerticalAccentList"/>
    <dgm:cxn modelId="{A70C8909-80F9-434B-BFF0-E9BE1DDEDB71}" type="presParOf" srcId="{32546691-0578-4022-8CD6-88A8EF3C4942}" destId="{C1554AE6-D8DE-48FB-8D09-1736A507B73E}" srcOrd="4" destOrd="0" presId="urn:microsoft.com/office/officeart/2008/layout/VerticalAccentList"/>
    <dgm:cxn modelId="{1B4576A3-18C1-4650-A1C5-1CDC97FFFEFD}" type="presParOf" srcId="{32546691-0578-4022-8CD6-88A8EF3C4942}" destId="{C9EDC3E1-11A3-463D-A4C8-B06F1D5B234F}" srcOrd="5" destOrd="0" presId="urn:microsoft.com/office/officeart/2008/layout/VerticalAccentList"/>
    <dgm:cxn modelId="{92EE83ED-A065-4170-8FBA-FA2E1C181A7C}" type="presParOf" srcId="{32546691-0578-4022-8CD6-88A8EF3C4942}" destId="{B77206F8-77C4-4251-9BAC-C2B69593F7A8}" srcOrd="6" destOrd="0" presId="urn:microsoft.com/office/officeart/2008/layout/VerticalAccentList"/>
    <dgm:cxn modelId="{35F1C6CA-48E9-404F-A67C-202CB85B0A2E}" type="presParOf" srcId="{570240AD-B9F5-41AA-95BD-4BF04D7DF72F}" destId="{D965DA1C-ED79-45EE-A683-BDE315673347}" srcOrd="11" destOrd="0" presId="urn:microsoft.com/office/officeart/2008/layout/VerticalAccentList"/>
    <dgm:cxn modelId="{D32BA5F5-6963-4AF5-BF23-2A4FC131D9B1}" type="presParOf" srcId="{570240AD-B9F5-41AA-95BD-4BF04D7DF72F}" destId="{4FCF02DF-02E4-456C-849D-FC4E439430FF}" srcOrd="12" destOrd="0" presId="urn:microsoft.com/office/officeart/2008/layout/VerticalAccentList"/>
    <dgm:cxn modelId="{0305B6C2-93BB-479D-8139-16CBEAD1699B}" type="presParOf" srcId="{4FCF02DF-02E4-456C-849D-FC4E439430FF}" destId="{272BCA55-1B2F-493B-9F30-39B9EBE8E1F7}" srcOrd="0" destOrd="0" presId="urn:microsoft.com/office/officeart/2008/layout/VerticalAccentList"/>
    <dgm:cxn modelId="{C68D7993-A559-48F9-B0C7-E7AFEACDCEC8}" type="presParOf" srcId="{570240AD-B9F5-41AA-95BD-4BF04D7DF72F}" destId="{A5DB518B-EA5E-40D7-8386-7E9E242B0E45}" srcOrd="13" destOrd="0" presId="urn:microsoft.com/office/officeart/2008/layout/VerticalAccentList"/>
    <dgm:cxn modelId="{0F22E690-4EDF-4B97-911C-BF6787E6AB46}" type="presParOf" srcId="{A5DB518B-EA5E-40D7-8386-7E9E242B0E45}" destId="{8735FF1D-578E-4A39-AC11-7D3A040B5A83}" srcOrd="0" destOrd="0" presId="urn:microsoft.com/office/officeart/2008/layout/VerticalAccentList"/>
    <dgm:cxn modelId="{65BFB81F-C0B6-4690-BFC8-4319E0A595B2}" type="presParOf" srcId="{A5DB518B-EA5E-40D7-8386-7E9E242B0E45}" destId="{1E1CD45B-0E0A-4148-872E-8765CB174C61}" srcOrd="1" destOrd="0" presId="urn:microsoft.com/office/officeart/2008/layout/VerticalAccentList"/>
    <dgm:cxn modelId="{13910A7B-5529-4AD2-9D4B-7B8E6D571F55}" type="presParOf" srcId="{A5DB518B-EA5E-40D7-8386-7E9E242B0E45}" destId="{A5ACE11A-F9B2-4899-A584-664567F5D169}" srcOrd="2" destOrd="0" presId="urn:microsoft.com/office/officeart/2008/layout/VerticalAccentList"/>
    <dgm:cxn modelId="{C82A642F-2B0B-495B-8DDB-92BAD0208239}" type="presParOf" srcId="{A5DB518B-EA5E-40D7-8386-7E9E242B0E45}" destId="{99B3BD87-DE7A-4A0B-9714-709CFF676857}" srcOrd="3" destOrd="0" presId="urn:microsoft.com/office/officeart/2008/layout/VerticalAccentList"/>
    <dgm:cxn modelId="{2BF9F92F-7284-4CC2-A089-70BDD80491B8}" type="presParOf" srcId="{A5DB518B-EA5E-40D7-8386-7E9E242B0E45}" destId="{CDDDC0CA-8866-43CF-B755-30412E855AEE}" srcOrd="4" destOrd="0" presId="urn:microsoft.com/office/officeart/2008/layout/VerticalAccentList"/>
    <dgm:cxn modelId="{EBC490EF-5CF9-479B-A370-58452B326F19}" type="presParOf" srcId="{A5DB518B-EA5E-40D7-8386-7E9E242B0E45}" destId="{438A2033-B8F9-48A7-992E-DD981451FE13}" srcOrd="5" destOrd="0" presId="urn:microsoft.com/office/officeart/2008/layout/VerticalAccentList"/>
    <dgm:cxn modelId="{53B30649-39A2-4977-A0F0-584013D3DC54}" type="presParOf" srcId="{A5DB518B-EA5E-40D7-8386-7E9E242B0E45}" destId="{40C59CF9-47A8-4E29-AEDA-EF58E9D22BB9}" srcOrd="6" destOrd="0" presId="urn:microsoft.com/office/officeart/2008/layout/VerticalAccentList"/>
    <dgm:cxn modelId="{A6F36CDC-EDB4-40D4-9590-B1EDDFDC05E2}" type="presParOf" srcId="{570240AD-B9F5-41AA-95BD-4BF04D7DF72F}" destId="{14965BBA-488C-440D-AAE1-D4CB776116F3}" srcOrd="14" destOrd="0" presId="urn:microsoft.com/office/officeart/2008/layout/VerticalAccentList"/>
    <dgm:cxn modelId="{56B0420C-63CD-4A35-AFAF-06DA96F19400}" type="presParOf" srcId="{570240AD-B9F5-41AA-95BD-4BF04D7DF72F}" destId="{78A299D8-79D2-4EEC-86DB-AF8ECAEE1241}" srcOrd="15" destOrd="0" presId="urn:microsoft.com/office/officeart/2008/layout/VerticalAccentList"/>
    <dgm:cxn modelId="{793932D4-D70D-4FE7-8A1E-DB9C2C23B5B4}" type="presParOf" srcId="{78A299D8-79D2-4EEC-86DB-AF8ECAEE1241}" destId="{04FC6F46-CDA7-427C-B562-A6605BFABBB2}" srcOrd="0" destOrd="0" presId="urn:microsoft.com/office/officeart/2008/layout/VerticalAccentList"/>
    <dgm:cxn modelId="{4CDC0CF4-9C23-4121-8BE7-E4A426D6E551}" type="presParOf" srcId="{570240AD-B9F5-41AA-95BD-4BF04D7DF72F}" destId="{3AF951BE-8B64-4A31-B011-411AE9A44F1B}" srcOrd="16" destOrd="0" presId="urn:microsoft.com/office/officeart/2008/layout/VerticalAccentList"/>
    <dgm:cxn modelId="{C312F495-4639-4856-A71A-91DC9D196E2A}" type="presParOf" srcId="{3AF951BE-8B64-4A31-B011-411AE9A44F1B}" destId="{A143C670-80F8-4FFC-9846-850059F815ED}" srcOrd="0" destOrd="0" presId="urn:microsoft.com/office/officeart/2008/layout/VerticalAccentList"/>
    <dgm:cxn modelId="{73F8673A-EF25-4646-A5D0-F848F48C4EF1}" type="presParOf" srcId="{3AF951BE-8B64-4A31-B011-411AE9A44F1B}" destId="{9ED69998-69E4-47C7-A497-E0B99364FF96}" srcOrd="1" destOrd="0" presId="urn:microsoft.com/office/officeart/2008/layout/VerticalAccentList"/>
    <dgm:cxn modelId="{649BEC8E-A046-40F4-89FA-DC6E451139B1}" type="presParOf" srcId="{3AF951BE-8B64-4A31-B011-411AE9A44F1B}" destId="{C7AF96AF-3C76-413C-A324-8B7C980BAB92}" srcOrd="2" destOrd="0" presId="urn:microsoft.com/office/officeart/2008/layout/VerticalAccentList"/>
    <dgm:cxn modelId="{2ADCC963-1ED4-457B-BE13-8FB01084AC41}" type="presParOf" srcId="{3AF951BE-8B64-4A31-B011-411AE9A44F1B}" destId="{01B8F79D-76EE-4053-A674-75D0A13621E0}" srcOrd="3" destOrd="0" presId="urn:microsoft.com/office/officeart/2008/layout/VerticalAccentList"/>
    <dgm:cxn modelId="{90585E8C-D430-4677-A626-CEB181AC65B6}" type="presParOf" srcId="{3AF951BE-8B64-4A31-B011-411AE9A44F1B}" destId="{6739F7C7-7442-4E91-86D6-7AED790D7C87}" srcOrd="4" destOrd="0" presId="urn:microsoft.com/office/officeart/2008/layout/VerticalAccentList"/>
    <dgm:cxn modelId="{0A958B27-9BFD-41A1-B2A4-69B5D5BC1FE7}" type="presParOf" srcId="{3AF951BE-8B64-4A31-B011-411AE9A44F1B}" destId="{E551AE81-8A96-4828-9B96-A7850EE97FE4}" srcOrd="5" destOrd="0" presId="urn:microsoft.com/office/officeart/2008/layout/VerticalAccentList"/>
    <dgm:cxn modelId="{3D34ABDE-3FC1-40DD-86A5-BE34EA65CD31}" type="presParOf" srcId="{3AF951BE-8B64-4A31-B011-411AE9A44F1B}" destId="{F6A23DD9-94D7-4FD6-926B-C88B7C7A5AA9}" srcOrd="6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BA1B267-416B-46E5-9601-7F854C62A143}" type="doc">
      <dgm:prSet loTypeId="urn:microsoft.com/office/officeart/2005/8/layout/vList2" loCatId="list" qsTypeId="urn:microsoft.com/office/officeart/2005/8/quickstyle/simple2" qsCatId="simple" csTypeId="urn:microsoft.com/office/officeart/2005/8/colors/accent6_3" csCatId="accent6" phldr="1"/>
      <dgm:spPr/>
      <dgm:t>
        <a:bodyPr/>
        <a:lstStyle/>
        <a:p>
          <a:endParaRPr lang="en-US"/>
        </a:p>
      </dgm:t>
    </dgm:pt>
    <dgm:pt modelId="{19E418AC-1175-4437-9886-E64A391F7CF7}">
      <dgm:prSet phldrT="[Text]"/>
      <dgm:spPr/>
      <dgm:t>
        <a:bodyPr/>
        <a:lstStyle/>
        <a:p>
          <a:r>
            <a:rPr lang="en-US" dirty="0" smtClean="0">
              <a:latin typeface="+mn-lt"/>
            </a:rPr>
            <a:t>15% </a:t>
          </a:r>
          <a:r>
            <a:rPr lang="en-US" dirty="0" err="1" smtClean="0">
              <a:latin typeface="+mn-lt"/>
            </a:rPr>
            <a:t>dari</a:t>
          </a:r>
          <a:r>
            <a:rPr lang="en-US" dirty="0" smtClean="0">
              <a:latin typeface="+mn-lt"/>
            </a:rPr>
            <a:t> </a:t>
          </a:r>
          <a:r>
            <a:rPr lang="en-US" dirty="0" err="1" smtClean="0">
              <a:latin typeface="+mn-lt"/>
            </a:rPr>
            <a:t>jumlah</a:t>
          </a:r>
          <a:r>
            <a:rPr lang="en-US" dirty="0" smtClean="0">
              <a:latin typeface="+mn-lt"/>
            </a:rPr>
            <a:t> </a:t>
          </a:r>
          <a:r>
            <a:rPr lang="en-US" dirty="0" err="1" smtClean="0">
              <a:latin typeface="+mn-lt"/>
            </a:rPr>
            <a:t>bruto</a:t>
          </a:r>
          <a:r>
            <a:rPr lang="en-US" dirty="0" smtClean="0">
              <a:latin typeface="+mn-lt"/>
            </a:rPr>
            <a:t> </a:t>
          </a:r>
          <a:r>
            <a:rPr lang="en-US" dirty="0" err="1" smtClean="0">
              <a:latin typeface="+mn-lt"/>
            </a:rPr>
            <a:t>atas</a:t>
          </a:r>
          <a:r>
            <a:rPr lang="en-US" dirty="0" smtClean="0">
              <a:latin typeface="+mn-lt"/>
            </a:rPr>
            <a:t>:</a:t>
          </a:r>
          <a:endParaRPr lang="en-US" dirty="0">
            <a:latin typeface="+mn-lt"/>
          </a:endParaRPr>
        </a:p>
      </dgm:t>
    </dgm:pt>
    <dgm:pt modelId="{A184C403-9E0D-481F-AD5D-35585CCA8EFB}" type="parTrans" cxnId="{FD5FC12F-6DBE-412B-A59A-1205A51602F3}">
      <dgm:prSet/>
      <dgm:spPr/>
      <dgm:t>
        <a:bodyPr/>
        <a:lstStyle/>
        <a:p>
          <a:endParaRPr lang="en-US"/>
        </a:p>
      </dgm:t>
    </dgm:pt>
    <dgm:pt modelId="{72823AF5-5314-43E5-A751-1A1A61B5B6B0}" type="sibTrans" cxnId="{FD5FC12F-6DBE-412B-A59A-1205A51602F3}">
      <dgm:prSet/>
      <dgm:spPr/>
      <dgm:t>
        <a:bodyPr/>
        <a:lstStyle/>
        <a:p>
          <a:endParaRPr lang="en-US"/>
        </a:p>
      </dgm:t>
    </dgm:pt>
    <dgm:pt modelId="{B323D072-AC05-4FA7-A279-F536499CD5F2}">
      <dgm:prSet phldrT="[Text]"/>
      <dgm:spPr/>
      <dgm:t>
        <a:bodyPr/>
        <a:lstStyle/>
        <a:p>
          <a:r>
            <a:rPr lang="en-US" dirty="0" smtClean="0">
              <a:latin typeface="+mn-lt"/>
            </a:rPr>
            <a:t>2% </a:t>
          </a:r>
          <a:r>
            <a:rPr lang="en-US" dirty="0" err="1" smtClean="0">
              <a:latin typeface="+mn-lt"/>
            </a:rPr>
            <a:t>dari</a:t>
          </a:r>
          <a:r>
            <a:rPr lang="en-US" dirty="0" smtClean="0">
              <a:latin typeface="+mn-lt"/>
            </a:rPr>
            <a:t> </a:t>
          </a:r>
          <a:r>
            <a:rPr lang="en-US" dirty="0" err="1" smtClean="0">
              <a:latin typeface="+mn-lt"/>
            </a:rPr>
            <a:t>jumlah</a:t>
          </a:r>
          <a:r>
            <a:rPr lang="en-US" dirty="0" smtClean="0">
              <a:latin typeface="+mn-lt"/>
            </a:rPr>
            <a:t> </a:t>
          </a:r>
          <a:r>
            <a:rPr lang="en-US" dirty="0" err="1" smtClean="0">
              <a:latin typeface="+mn-lt"/>
            </a:rPr>
            <a:t>bruto</a:t>
          </a:r>
          <a:r>
            <a:rPr lang="en-US" dirty="0" smtClean="0">
              <a:latin typeface="+mn-lt"/>
            </a:rPr>
            <a:t> (</a:t>
          </a:r>
          <a:r>
            <a:rPr lang="en-US" dirty="0" err="1" smtClean="0">
              <a:latin typeface="+mn-lt"/>
            </a:rPr>
            <a:t>sebelum</a:t>
          </a:r>
          <a:r>
            <a:rPr lang="en-US" dirty="0" smtClean="0">
              <a:latin typeface="+mn-lt"/>
            </a:rPr>
            <a:t> PPN) </a:t>
          </a:r>
          <a:r>
            <a:rPr lang="en-US" dirty="0" err="1" smtClean="0">
              <a:latin typeface="+mn-lt"/>
            </a:rPr>
            <a:t>atas</a:t>
          </a:r>
          <a:r>
            <a:rPr lang="en-US" dirty="0" smtClean="0">
              <a:latin typeface="+mn-lt"/>
            </a:rPr>
            <a:t>:</a:t>
          </a:r>
          <a:endParaRPr lang="en-US" dirty="0">
            <a:latin typeface="+mn-lt"/>
          </a:endParaRPr>
        </a:p>
      </dgm:t>
    </dgm:pt>
    <dgm:pt modelId="{5581A49E-F665-44D5-8215-780DF3A3B39D}" type="parTrans" cxnId="{34BAF946-F3F5-4449-9044-74C77A3A38FA}">
      <dgm:prSet/>
      <dgm:spPr/>
      <dgm:t>
        <a:bodyPr/>
        <a:lstStyle/>
        <a:p>
          <a:endParaRPr lang="en-US"/>
        </a:p>
      </dgm:t>
    </dgm:pt>
    <dgm:pt modelId="{F57393AE-C848-42BB-8575-63C08CF5CB54}" type="sibTrans" cxnId="{34BAF946-F3F5-4449-9044-74C77A3A38FA}">
      <dgm:prSet/>
      <dgm:spPr/>
      <dgm:t>
        <a:bodyPr/>
        <a:lstStyle/>
        <a:p>
          <a:endParaRPr lang="en-US"/>
        </a:p>
      </dgm:t>
    </dgm:pt>
    <dgm:pt modelId="{866FB47F-72C5-4884-92B0-6B26852BD984}">
      <dgm:prSet phldrT="[Text]"/>
      <dgm:spPr/>
      <dgm:t>
        <a:bodyPr/>
        <a:lstStyle/>
        <a:p>
          <a:r>
            <a:rPr lang="en-US" dirty="0" err="1" smtClean="0">
              <a:latin typeface="+mn-lt"/>
            </a:rPr>
            <a:t>Dividen</a:t>
          </a:r>
          <a:endParaRPr lang="en-US" dirty="0">
            <a:latin typeface="+mn-lt"/>
          </a:endParaRPr>
        </a:p>
      </dgm:t>
    </dgm:pt>
    <dgm:pt modelId="{D9B268B9-0157-4C60-B81B-45F783884E5F}" type="parTrans" cxnId="{EA935F8C-6457-47D6-BD68-3516F6DB5E26}">
      <dgm:prSet/>
      <dgm:spPr/>
      <dgm:t>
        <a:bodyPr/>
        <a:lstStyle/>
        <a:p>
          <a:endParaRPr lang="en-US"/>
        </a:p>
      </dgm:t>
    </dgm:pt>
    <dgm:pt modelId="{E76ECCF2-0F1E-4B74-9BBE-7CF1AE6749D1}" type="sibTrans" cxnId="{EA935F8C-6457-47D6-BD68-3516F6DB5E26}">
      <dgm:prSet/>
      <dgm:spPr/>
      <dgm:t>
        <a:bodyPr/>
        <a:lstStyle/>
        <a:p>
          <a:endParaRPr lang="en-US"/>
        </a:p>
      </dgm:t>
    </dgm:pt>
    <dgm:pt modelId="{C79380A7-2CE7-4046-A901-C02FD5D69958}">
      <dgm:prSet phldrT="[Text]"/>
      <dgm:spPr/>
      <dgm:t>
        <a:bodyPr/>
        <a:lstStyle/>
        <a:p>
          <a:r>
            <a:rPr lang="en-US" dirty="0" err="1" smtClean="0">
              <a:latin typeface="+mn-lt"/>
              <a:cs typeface="Calibri" pitchFamily="34" charset="0"/>
            </a:rPr>
            <a:t>Sewa</a:t>
          </a:r>
          <a:r>
            <a:rPr lang="en-US" dirty="0" smtClean="0">
              <a:latin typeface="+mn-lt"/>
              <a:cs typeface="Calibri" pitchFamily="34" charset="0"/>
            </a:rPr>
            <a:t> </a:t>
          </a:r>
          <a:r>
            <a:rPr lang="en-US" dirty="0" err="1" smtClean="0">
              <a:latin typeface="+mn-lt"/>
              <a:cs typeface="Calibri" pitchFamily="34" charset="0"/>
            </a:rPr>
            <a:t>dan</a:t>
          </a:r>
          <a:r>
            <a:rPr lang="en-US" dirty="0" smtClean="0">
              <a:latin typeface="+mn-lt"/>
              <a:cs typeface="Calibri" pitchFamily="34" charset="0"/>
            </a:rPr>
            <a:t> </a:t>
          </a:r>
          <a:r>
            <a:rPr lang="en-US" dirty="0" err="1" smtClean="0">
              <a:latin typeface="+mn-lt"/>
              <a:cs typeface="Calibri" pitchFamily="34" charset="0"/>
            </a:rPr>
            <a:t>penghasilan</a:t>
          </a:r>
          <a:r>
            <a:rPr lang="en-US" dirty="0" smtClean="0">
              <a:latin typeface="+mn-lt"/>
              <a:cs typeface="Calibri" pitchFamily="34" charset="0"/>
            </a:rPr>
            <a:t> lain </a:t>
          </a:r>
          <a:r>
            <a:rPr lang="en-US" dirty="0" err="1" smtClean="0">
              <a:latin typeface="+mn-lt"/>
              <a:cs typeface="Calibri" pitchFamily="34" charset="0"/>
            </a:rPr>
            <a:t>sehubungan</a:t>
          </a:r>
          <a:r>
            <a:rPr lang="en-US" dirty="0" smtClean="0">
              <a:latin typeface="+mn-lt"/>
              <a:cs typeface="Calibri" pitchFamily="34" charset="0"/>
            </a:rPr>
            <a:t> </a:t>
          </a:r>
          <a:r>
            <a:rPr lang="en-US" dirty="0" err="1" smtClean="0">
              <a:latin typeface="+mn-lt"/>
              <a:cs typeface="Calibri" pitchFamily="34" charset="0"/>
            </a:rPr>
            <a:t>dengan</a:t>
          </a:r>
          <a:r>
            <a:rPr lang="en-US" dirty="0" smtClean="0">
              <a:latin typeface="+mn-lt"/>
              <a:cs typeface="Calibri" pitchFamily="34" charset="0"/>
            </a:rPr>
            <a:t> </a:t>
          </a:r>
          <a:r>
            <a:rPr lang="en-US" dirty="0" err="1" smtClean="0">
              <a:latin typeface="+mn-lt"/>
              <a:cs typeface="Calibri" pitchFamily="34" charset="0"/>
            </a:rPr>
            <a:t>penggunaan</a:t>
          </a:r>
          <a:r>
            <a:rPr lang="en-US" dirty="0" smtClean="0">
              <a:latin typeface="+mn-lt"/>
              <a:cs typeface="Calibri" pitchFamily="34" charset="0"/>
            </a:rPr>
            <a:t> </a:t>
          </a:r>
          <a:r>
            <a:rPr lang="en-US" dirty="0" err="1" smtClean="0">
              <a:latin typeface="+mn-lt"/>
              <a:cs typeface="Calibri" pitchFamily="34" charset="0"/>
            </a:rPr>
            <a:t>harta</a:t>
          </a:r>
          <a:r>
            <a:rPr lang="en-US" dirty="0" smtClean="0">
              <a:latin typeface="+mn-lt"/>
              <a:cs typeface="Calibri" pitchFamily="34" charset="0"/>
            </a:rPr>
            <a:t>, </a:t>
          </a:r>
          <a:r>
            <a:rPr lang="en-US" dirty="0" err="1" smtClean="0">
              <a:latin typeface="+mn-lt"/>
              <a:cs typeface="Calibri" pitchFamily="34" charset="0"/>
            </a:rPr>
            <a:t>kecuali</a:t>
          </a:r>
          <a:r>
            <a:rPr lang="en-US" dirty="0" smtClean="0">
              <a:latin typeface="+mn-lt"/>
              <a:cs typeface="Calibri" pitchFamily="34" charset="0"/>
            </a:rPr>
            <a:t> yang </a:t>
          </a:r>
          <a:r>
            <a:rPr lang="en-US" dirty="0" err="1" smtClean="0">
              <a:latin typeface="+mn-lt"/>
              <a:cs typeface="Calibri" pitchFamily="34" charset="0"/>
            </a:rPr>
            <a:t>dikenai</a:t>
          </a:r>
          <a:r>
            <a:rPr lang="en-US" dirty="0" smtClean="0">
              <a:latin typeface="+mn-lt"/>
              <a:cs typeface="Calibri" pitchFamily="34" charset="0"/>
            </a:rPr>
            <a:t> </a:t>
          </a:r>
          <a:r>
            <a:rPr lang="en-US" dirty="0" err="1" smtClean="0">
              <a:latin typeface="+mn-lt"/>
              <a:cs typeface="Calibri" pitchFamily="34" charset="0"/>
            </a:rPr>
            <a:t>PPh</a:t>
          </a:r>
          <a:r>
            <a:rPr lang="en-US" dirty="0" smtClean="0">
              <a:latin typeface="+mn-lt"/>
              <a:cs typeface="Calibri" pitchFamily="34" charset="0"/>
            </a:rPr>
            <a:t> </a:t>
          </a:r>
          <a:r>
            <a:rPr lang="en-US" dirty="0" err="1" smtClean="0">
              <a:latin typeface="+mn-lt"/>
              <a:cs typeface="Calibri" pitchFamily="34" charset="0"/>
            </a:rPr>
            <a:t>pasal</a:t>
          </a:r>
          <a:r>
            <a:rPr lang="en-US" dirty="0" smtClean="0">
              <a:latin typeface="+mn-lt"/>
              <a:cs typeface="Calibri" pitchFamily="34" charset="0"/>
            </a:rPr>
            <a:t> 4 </a:t>
          </a:r>
          <a:r>
            <a:rPr lang="en-US" dirty="0" err="1" smtClean="0">
              <a:latin typeface="+mn-lt"/>
              <a:cs typeface="Calibri" pitchFamily="34" charset="0"/>
            </a:rPr>
            <a:t>ayat</a:t>
          </a:r>
          <a:r>
            <a:rPr lang="en-US" dirty="0" smtClean="0">
              <a:latin typeface="+mn-lt"/>
              <a:cs typeface="Calibri" pitchFamily="34" charset="0"/>
            </a:rPr>
            <a:t> (2).</a:t>
          </a:r>
          <a:endParaRPr lang="en-US" dirty="0">
            <a:latin typeface="+mn-lt"/>
          </a:endParaRPr>
        </a:p>
      </dgm:t>
    </dgm:pt>
    <dgm:pt modelId="{9E431F84-912B-4D20-87AA-616539C22965}" type="parTrans" cxnId="{D9F10842-B6DF-42EB-AAAA-F127DF486DEC}">
      <dgm:prSet/>
      <dgm:spPr/>
      <dgm:t>
        <a:bodyPr/>
        <a:lstStyle/>
        <a:p>
          <a:endParaRPr lang="en-US"/>
        </a:p>
      </dgm:t>
    </dgm:pt>
    <dgm:pt modelId="{1C1960DF-6FEF-4BF8-8707-AD3E658C5E0F}" type="sibTrans" cxnId="{D9F10842-B6DF-42EB-AAAA-F127DF486DEC}">
      <dgm:prSet/>
      <dgm:spPr/>
      <dgm:t>
        <a:bodyPr/>
        <a:lstStyle/>
        <a:p>
          <a:endParaRPr lang="en-US"/>
        </a:p>
      </dgm:t>
    </dgm:pt>
    <dgm:pt modelId="{4F19798E-93B9-480E-AC47-E236E93D3A19}">
      <dgm:prSet phldrT="[Text]"/>
      <dgm:spPr/>
      <dgm:t>
        <a:bodyPr/>
        <a:lstStyle/>
        <a:p>
          <a:r>
            <a:rPr lang="en-US" dirty="0" err="1" smtClean="0">
              <a:latin typeface="+mn-lt"/>
            </a:rPr>
            <a:t>Bunga</a:t>
          </a:r>
          <a:endParaRPr lang="en-US" dirty="0">
            <a:latin typeface="+mn-lt"/>
          </a:endParaRPr>
        </a:p>
      </dgm:t>
    </dgm:pt>
    <dgm:pt modelId="{6840873F-0792-4AE7-9625-E4D60C4C087B}" type="parTrans" cxnId="{B358D6F7-95CC-40B6-83E0-E3FD75EDE3A7}">
      <dgm:prSet/>
      <dgm:spPr/>
      <dgm:t>
        <a:bodyPr/>
        <a:lstStyle/>
        <a:p>
          <a:endParaRPr lang="en-US"/>
        </a:p>
      </dgm:t>
    </dgm:pt>
    <dgm:pt modelId="{F5117CB4-62C5-4D87-B813-C00BA8F37DBD}" type="sibTrans" cxnId="{B358D6F7-95CC-40B6-83E0-E3FD75EDE3A7}">
      <dgm:prSet/>
      <dgm:spPr/>
      <dgm:t>
        <a:bodyPr/>
        <a:lstStyle/>
        <a:p>
          <a:endParaRPr lang="en-US"/>
        </a:p>
      </dgm:t>
    </dgm:pt>
    <dgm:pt modelId="{60ED1AEC-F055-40EE-869D-1771A1F07597}">
      <dgm:prSet phldrT="[Text]"/>
      <dgm:spPr/>
      <dgm:t>
        <a:bodyPr/>
        <a:lstStyle/>
        <a:p>
          <a:r>
            <a:rPr lang="en-US" dirty="0" err="1" smtClean="0">
              <a:latin typeface="+mn-lt"/>
            </a:rPr>
            <a:t>Royalti</a:t>
          </a:r>
          <a:endParaRPr lang="en-US" dirty="0">
            <a:latin typeface="+mn-lt"/>
          </a:endParaRPr>
        </a:p>
      </dgm:t>
    </dgm:pt>
    <dgm:pt modelId="{E9591D69-F235-46DB-AD10-796DB1C26906}" type="parTrans" cxnId="{AAB2D552-FE24-4F24-8D24-36DAB4A50127}">
      <dgm:prSet/>
      <dgm:spPr/>
      <dgm:t>
        <a:bodyPr/>
        <a:lstStyle/>
        <a:p>
          <a:endParaRPr lang="en-US"/>
        </a:p>
      </dgm:t>
    </dgm:pt>
    <dgm:pt modelId="{DD64EFCB-9BB2-401A-894E-2FF0B67864C2}" type="sibTrans" cxnId="{AAB2D552-FE24-4F24-8D24-36DAB4A50127}">
      <dgm:prSet/>
      <dgm:spPr/>
      <dgm:t>
        <a:bodyPr/>
        <a:lstStyle/>
        <a:p>
          <a:endParaRPr lang="en-US"/>
        </a:p>
      </dgm:t>
    </dgm:pt>
    <dgm:pt modelId="{9C50AA2F-BC1C-4C38-92A0-55C6C974B188}">
      <dgm:prSet phldrT="[Text]"/>
      <dgm:spPr/>
      <dgm:t>
        <a:bodyPr/>
        <a:lstStyle/>
        <a:p>
          <a:r>
            <a:rPr lang="en-US" dirty="0" err="1" smtClean="0">
              <a:latin typeface="+mn-lt"/>
            </a:rPr>
            <a:t>Hadiah</a:t>
          </a:r>
          <a:r>
            <a:rPr lang="en-US" dirty="0" smtClean="0">
              <a:latin typeface="+mn-lt"/>
            </a:rPr>
            <a:t>, </a:t>
          </a:r>
          <a:r>
            <a:rPr lang="en-US" dirty="0" err="1" smtClean="0">
              <a:latin typeface="+mn-lt"/>
            </a:rPr>
            <a:t>penghargaan</a:t>
          </a:r>
          <a:r>
            <a:rPr lang="en-US" dirty="0" smtClean="0">
              <a:latin typeface="+mn-lt"/>
            </a:rPr>
            <a:t>, bonus, </a:t>
          </a:r>
          <a:r>
            <a:rPr lang="en-US" dirty="0" err="1" smtClean="0">
              <a:latin typeface="+mn-lt"/>
            </a:rPr>
            <a:t>dan</a:t>
          </a:r>
          <a:r>
            <a:rPr lang="en-US" dirty="0" smtClean="0">
              <a:latin typeface="+mn-lt"/>
            </a:rPr>
            <a:t> </a:t>
          </a:r>
          <a:r>
            <a:rPr lang="en-US" dirty="0" err="1" smtClean="0">
              <a:latin typeface="+mn-lt"/>
            </a:rPr>
            <a:t>sejenisnya</a:t>
          </a:r>
          <a:r>
            <a:rPr lang="en-US" dirty="0" smtClean="0">
              <a:latin typeface="+mn-lt"/>
            </a:rPr>
            <a:t> </a:t>
          </a:r>
          <a:r>
            <a:rPr lang="en-US" dirty="0" err="1" smtClean="0">
              <a:latin typeface="+mn-lt"/>
            </a:rPr>
            <a:t>selain</a:t>
          </a:r>
          <a:r>
            <a:rPr lang="en-US" dirty="0" smtClean="0">
              <a:latin typeface="+mn-lt"/>
            </a:rPr>
            <a:t> yang </a:t>
          </a:r>
          <a:r>
            <a:rPr lang="en-US" dirty="0" err="1" smtClean="0">
              <a:latin typeface="+mn-lt"/>
            </a:rPr>
            <a:t>dipotong</a:t>
          </a:r>
          <a:r>
            <a:rPr lang="en-US" dirty="0" smtClean="0">
              <a:latin typeface="+mn-lt"/>
            </a:rPr>
            <a:t> </a:t>
          </a:r>
          <a:r>
            <a:rPr lang="en-US" dirty="0" err="1" smtClean="0">
              <a:latin typeface="+mn-lt"/>
            </a:rPr>
            <a:t>PPh</a:t>
          </a:r>
          <a:r>
            <a:rPr lang="en-US" dirty="0" smtClean="0">
              <a:latin typeface="+mn-lt"/>
            </a:rPr>
            <a:t> 21 </a:t>
          </a:r>
          <a:r>
            <a:rPr lang="en-US" dirty="0" err="1" smtClean="0">
              <a:latin typeface="+mn-lt"/>
            </a:rPr>
            <a:t>huruf</a:t>
          </a:r>
          <a:r>
            <a:rPr lang="en-US" dirty="0" smtClean="0">
              <a:latin typeface="+mn-lt"/>
            </a:rPr>
            <a:t> (e).</a:t>
          </a:r>
          <a:endParaRPr lang="en-US" dirty="0">
            <a:latin typeface="+mn-lt"/>
          </a:endParaRPr>
        </a:p>
      </dgm:t>
    </dgm:pt>
    <dgm:pt modelId="{ABCDB5BF-885C-4EBC-987C-501461C5047C}" type="parTrans" cxnId="{AF206C46-91A2-4451-BDCE-25A6A72753E5}">
      <dgm:prSet/>
      <dgm:spPr/>
      <dgm:t>
        <a:bodyPr/>
        <a:lstStyle/>
        <a:p>
          <a:endParaRPr lang="en-US"/>
        </a:p>
      </dgm:t>
    </dgm:pt>
    <dgm:pt modelId="{CA8534CC-EDE2-409E-9687-7B0E49C3C08B}" type="sibTrans" cxnId="{AF206C46-91A2-4451-BDCE-25A6A72753E5}">
      <dgm:prSet/>
      <dgm:spPr/>
      <dgm:t>
        <a:bodyPr/>
        <a:lstStyle/>
        <a:p>
          <a:endParaRPr lang="en-US"/>
        </a:p>
      </dgm:t>
    </dgm:pt>
    <dgm:pt modelId="{77F7C417-0920-46CB-98F5-0B9E74036728}">
      <dgm:prSet/>
      <dgm:spPr/>
      <dgm:t>
        <a:bodyPr/>
        <a:lstStyle/>
        <a:p>
          <a:r>
            <a:rPr lang="en-US" dirty="0" err="1" smtClean="0">
              <a:latin typeface="+mn-lt"/>
              <a:cs typeface="Calibri" pitchFamily="34" charset="0"/>
            </a:rPr>
            <a:t>Imbalan</a:t>
          </a:r>
          <a:r>
            <a:rPr lang="en-US" dirty="0" smtClean="0">
              <a:latin typeface="+mn-lt"/>
              <a:cs typeface="Calibri" pitchFamily="34" charset="0"/>
            </a:rPr>
            <a:t> </a:t>
          </a:r>
          <a:r>
            <a:rPr lang="en-US" dirty="0" err="1" smtClean="0">
              <a:latin typeface="+mn-lt"/>
              <a:cs typeface="Calibri" pitchFamily="34" charset="0"/>
            </a:rPr>
            <a:t>jasa</a:t>
          </a:r>
          <a:r>
            <a:rPr lang="en-US" dirty="0" smtClean="0">
              <a:latin typeface="+mn-lt"/>
              <a:cs typeface="Calibri" pitchFamily="34" charset="0"/>
            </a:rPr>
            <a:t> </a:t>
          </a:r>
          <a:r>
            <a:rPr lang="en-US" dirty="0" err="1" smtClean="0">
              <a:latin typeface="+mn-lt"/>
              <a:cs typeface="Calibri" pitchFamily="34" charset="0"/>
            </a:rPr>
            <a:t>teknik</a:t>
          </a:r>
          <a:r>
            <a:rPr lang="en-US" dirty="0" smtClean="0">
              <a:latin typeface="+mn-lt"/>
              <a:cs typeface="Calibri" pitchFamily="34" charset="0"/>
            </a:rPr>
            <a:t>, </a:t>
          </a:r>
          <a:r>
            <a:rPr lang="en-US" dirty="0" err="1" smtClean="0">
              <a:latin typeface="+mn-lt"/>
              <a:cs typeface="Calibri" pitchFamily="34" charset="0"/>
            </a:rPr>
            <a:t>manajemen</a:t>
          </a:r>
          <a:r>
            <a:rPr lang="en-US" dirty="0" smtClean="0">
              <a:latin typeface="+mn-lt"/>
              <a:cs typeface="Calibri" pitchFamily="34" charset="0"/>
            </a:rPr>
            <a:t>, </a:t>
          </a:r>
          <a:r>
            <a:rPr lang="en-US" dirty="0" err="1" smtClean="0">
              <a:latin typeface="+mn-lt"/>
              <a:cs typeface="Calibri" pitchFamily="34" charset="0"/>
            </a:rPr>
            <a:t>konstruksi</a:t>
          </a:r>
          <a:r>
            <a:rPr lang="en-US" dirty="0" smtClean="0">
              <a:latin typeface="+mn-lt"/>
              <a:cs typeface="Calibri" pitchFamily="34" charset="0"/>
            </a:rPr>
            <a:t>, </a:t>
          </a:r>
          <a:r>
            <a:rPr lang="en-US" dirty="0" err="1" smtClean="0">
              <a:latin typeface="+mn-lt"/>
              <a:cs typeface="Calibri" pitchFamily="34" charset="0"/>
            </a:rPr>
            <a:t>konsultan</a:t>
          </a:r>
          <a:r>
            <a:rPr lang="en-US" dirty="0" smtClean="0">
              <a:latin typeface="+mn-lt"/>
              <a:cs typeface="Calibri" pitchFamily="34" charset="0"/>
            </a:rPr>
            <a:t>, </a:t>
          </a:r>
          <a:r>
            <a:rPr lang="en-US" dirty="0" err="1" smtClean="0">
              <a:latin typeface="+mn-lt"/>
              <a:cs typeface="Calibri" pitchFamily="34" charset="0"/>
            </a:rPr>
            <a:t>katering</a:t>
          </a:r>
          <a:r>
            <a:rPr lang="en-US" dirty="0" smtClean="0">
              <a:latin typeface="+mn-lt"/>
              <a:cs typeface="Calibri" pitchFamily="34" charset="0"/>
            </a:rPr>
            <a:t> </a:t>
          </a:r>
          <a:r>
            <a:rPr lang="en-US" dirty="0" err="1" smtClean="0">
              <a:latin typeface="+mn-lt"/>
              <a:cs typeface="Calibri" pitchFamily="34" charset="0"/>
            </a:rPr>
            <a:t>dan</a:t>
          </a:r>
          <a:r>
            <a:rPr lang="en-US" dirty="0" smtClean="0">
              <a:latin typeface="+mn-lt"/>
              <a:cs typeface="Calibri" pitchFamily="34" charset="0"/>
            </a:rPr>
            <a:t> </a:t>
          </a:r>
          <a:r>
            <a:rPr lang="en-US" dirty="0" err="1" smtClean="0">
              <a:latin typeface="+mn-lt"/>
              <a:cs typeface="Calibri" pitchFamily="34" charset="0"/>
            </a:rPr>
            <a:t>jasa</a:t>
          </a:r>
          <a:r>
            <a:rPr lang="en-US" dirty="0" smtClean="0">
              <a:latin typeface="+mn-lt"/>
              <a:cs typeface="Calibri" pitchFamily="34" charset="0"/>
            </a:rPr>
            <a:t> lain </a:t>
          </a:r>
          <a:r>
            <a:rPr lang="en-US" dirty="0" err="1" smtClean="0">
              <a:latin typeface="+mn-lt"/>
              <a:cs typeface="Calibri" pitchFamily="34" charset="0"/>
            </a:rPr>
            <a:t>selain</a:t>
          </a:r>
          <a:r>
            <a:rPr lang="en-US" dirty="0" smtClean="0">
              <a:latin typeface="+mn-lt"/>
              <a:cs typeface="Calibri" pitchFamily="34" charset="0"/>
            </a:rPr>
            <a:t> yang </a:t>
          </a:r>
          <a:r>
            <a:rPr lang="en-US" dirty="0" err="1" smtClean="0">
              <a:latin typeface="+mn-lt"/>
              <a:cs typeface="Calibri" pitchFamily="34" charset="0"/>
            </a:rPr>
            <a:t>dipotong</a:t>
          </a:r>
          <a:r>
            <a:rPr lang="en-US" dirty="0" smtClean="0">
              <a:latin typeface="+mn-lt"/>
              <a:cs typeface="Calibri" pitchFamily="34" charset="0"/>
            </a:rPr>
            <a:t> </a:t>
          </a:r>
          <a:r>
            <a:rPr lang="en-US" dirty="0" err="1" smtClean="0">
              <a:latin typeface="+mn-lt"/>
              <a:cs typeface="Calibri" pitchFamily="34" charset="0"/>
            </a:rPr>
            <a:t>PPh</a:t>
          </a:r>
          <a:r>
            <a:rPr lang="en-US" dirty="0" smtClean="0">
              <a:latin typeface="+mn-lt"/>
              <a:cs typeface="Calibri" pitchFamily="34" charset="0"/>
            </a:rPr>
            <a:t> 21.</a:t>
          </a:r>
          <a:endParaRPr lang="en-US" dirty="0">
            <a:latin typeface="+mn-lt"/>
            <a:cs typeface="Calibri" pitchFamily="34" charset="0"/>
          </a:endParaRPr>
        </a:p>
      </dgm:t>
    </dgm:pt>
    <dgm:pt modelId="{77BE893F-97E9-4091-8A25-42697293EDA3}" type="parTrans" cxnId="{8DE24EE8-0266-4256-BA98-A84DD2CFC071}">
      <dgm:prSet/>
      <dgm:spPr/>
      <dgm:t>
        <a:bodyPr/>
        <a:lstStyle/>
        <a:p>
          <a:endParaRPr lang="en-US"/>
        </a:p>
      </dgm:t>
    </dgm:pt>
    <dgm:pt modelId="{444BA5FF-B69F-46C9-8F45-FD7D0FCA46BC}" type="sibTrans" cxnId="{8DE24EE8-0266-4256-BA98-A84DD2CFC071}">
      <dgm:prSet/>
      <dgm:spPr/>
      <dgm:t>
        <a:bodyPr/>
        <a:lstStyle/>
        <a:p>
          <a:endParaRPr lang="en-US"/>
        </a:p>
      </dgm:t>
    </dgm:pt>
    <dgm:pt modelId="{BBE2E0C8-8074-44B8-A2CA-A416A5C4468E}">
      <dgm:prSet/>
      <dgm:spPr/>
      <dgm:t>
        <a:bodyPr/>
        <a:lstStyle/>
        <a:p>
          <a:r>
            <a:rPr lang="en-US" dirty="0" err="1" smtClean="0">
              <a:latin typeface="+mn-lt"/>
              <a:cs typeface="Calibri" pitchFamily="34" charset="0"/>
            </a:rPr>
            <a:t>Bagi</a:t>
          </a:r>
          <a:r>
            <a:rPr lang="en-US" dirty="0" smtClean="0">
              <a:latin typeface="+mn-lt"/>
              <a:cs typeface="Calibri" pitchFamily="34" charset="0"/>
            </a:rPr>
            <a:t> yang </a:t>
          </a:r>
          <a:r>
            <a:rPr lang="en-US" dirty="0" err="1" smtClean="0">
              <a:latin typeface="+mn-lt"/>
              <a:cs typeface="Calibri" pitchFamily="34" charset="0"/>
            </a:rPr>
            <a:t>tidak</a:t>
          </a:r>
          <a:r>
            <a:rPr lang="en-US" dirty="0" smtClean="0">
              <a:latin typeface="+mn-lt"/>
              <a:cs typeface="Calibri" pitchFamily="34" charset="0"/>
            </a:rPr>
            <a:t> </a:t>
          </a:r>
          <a:r>
            <a:rPr lang="en-US" dirty="0" err="1" smtClean="0">
              <a:latin typeface="+mn-lt"/>
              <a:cs typeface="Calibri" pitchFamily="34" charset="0"/>
            </a:rPr>
            <a:t>memiliki</a:t>
          </a:r>
          <a:r>
            <a:rPr lang="en-US" dirty="0" smtClean="0">
              <a:latin typeface="+mn-lt"/>
              <a:cs typeface="Calibri" pitchFamily="34" charset="0"/>
            </a:rPr>
            <a:t> NPWP </a:t>
          </a:r>
          <a:r>
            <a:rPr lang="en-US" dirty="0" err="1" smtClean="0">
              <a:latin typeface="+mn-lt"/>
              <a:cs typeface="Calibri" pitchFamily="34" charset="0"/>
            </a:rPr>
            <a:t>dikenai</a:t>
          </a:r>
          <a:r>
            <a:rPr lang="en-US" dirty="0" smtClean="0">
              <a:latin typeface="+mn-lt"/>
              <a:cs typeface="Calibri" pitchFamily="34" charset="0"/>
            </a:rPr>
            <a:t> </a:t>
          </a:r>
          <a:r>
            <a:rPr lang="en-US" dirty="0" err="1" smtClean="0">
              <a:latin typeface="+mn-lt"/>
              <a:cs typeface="Calibri" pitchFamily="34" charset="0"/>
            </a:rPr>
            <a:t>tarif</a:t>
          </a:r>
          <a:r>
            <a:rPr lang="en-US" dirty="0" smtClean="0">
              <a:latin typeface="+mn-lt"/>
              <a:cs typeface="Calibri" pitchFamily="34" charset="0"/>
            </a:rPr>
            <a:t> 100% </a:t>
          </a:r>
          <a:r>
            <a:rPr lang="en-US" dirty="0" err="1" smtClean="0">
              <a:latin typeface="+mn-lt"/>
              <a:cs typeface="Calibri" pitchFamily="34" charset="0"/>
            </a:rPr>
            <a:t>lebih</a:t>
          </a:r>
          <a:r>
            <a:rPr lang="en-US" dirty="0" smtClean="0">
              <a:latin typeface="+mn-lt"/>
              <a:cs typeface="Calibri" pitchFamily="34" charset="0"/>
            </a:rPr>
            <a:t> </a:t>
          </a:r>
          <a:r>
            <a:rPr lang="en-US" dirty="0" err="1" smtClean="0">
              <a:latin typeface="+mn-lt"/>
              <a:cs typeface="Calibri" pitchFamily="34" charset="0"/>
            </a:rPr>
            <a:t>tinggi</a:t>
          </a:r>
          <a:endParaRPr lang="en-US" dirty="0">
            <a:latin typeface="+mn-lt"/>
            <a:cs typeface="Calibri" pitchFamily="34" charset="0"/>
          </a:endParaRPr>
        </a:p>
      </dgm:t>
    </dgm:pt>
    <dgm:pt modelId="{21C0AF79-82E1-4C0B-901C-631FB5ACF64E}" type="parTrans" cxnId="{E84F29DB-2796-47C0-A4BE-1A82FAC871D6}">
      <dgm:prSet/>
      <dgm:spPr/>
      <dgm:t>
        <a:bodyPr/>
        <a:lstStyle/>
        <a:p>
          <a:endParaRPr lang="en-US"/>
        </a:p>
      </dgm:t>
    </dgm:pt>
    <dgm:pt modelId="{BD9409C4-DEAA-49B6-9E1E-3684C20CAE15}" type="sibTrans" cxnId="{E84F29DB-2796-47C0-A4BE-1A82FAC871D6}">
      <dgm:prSet/>
      <dgm:spPr/>
      <dgm:t>
        <a:bodyPr/>
        <a:lstStyle/>
        <a:p>
          <a:endParaRPr lang="en-US"/>
        </a:p>
      </dgm:t>
    </dgm:pt>
    <dgm:pt modelId="{01F2C406-0169-4710-99F8-BF9E8948F203}" type="pres">
      <dgm:prSet presAssocID="{DBA1B267-416B-46E5-9601-7F854C62A14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03A4CEA-B3C0-4E32-BEBE-8204ED9E7576}" type="pres">
      <dgm:prSet presAssocID="{19E418AC-1175-4437-9886-E64A391F7CF7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25A8B1-350B-4403-86B7-807B99CB95F4}" type="pres">
      <dgm:prSet presAssocID="{19E418AC-1175-4437-9886-E64A391F7CF7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8F2C5D-ECB1-4B96-9363-A245B30CD60A}" type="pres">
      <dgm:prSet presAssocID="{B323D072-AC05-4FA7-A279-F536499CD5F2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6B64E7-AFC1-4806-863C-58DEA5DF5635}" type="pres">
      <dgm:prSet presAssocID="{B323D072-AC05-4FA7-A279-F536499CD5F2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CDD152-8C6E-44C4-9DBD-74A4E5F7226D}" type="pres">
      <dgm:prSet presAssocID="{BBE2E0C8-8074-44B8-A2CA-A416A5C4468E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F206C46-91A2-4451-BDCE-25A6A72753E5}" srcId="{19E418AC-1175-4437-9886-E64A391F7CF7}" destId="{9C50AA2F-BC1C-4C38-92A0-55C6C974B188}" srcOrd="3" destOrd="0" parTransId="{ABCDB5BF-885C-4EBC-987C-501461C5047C}" sibTransId="{CA8534CC-EDE2-409E-9687-7B0E49C3C08B}"/>
    <dgm:cxn modelId="{EBA8FDAA-797A-480C-9EEF-2B8AD16E58AD}" type="presOf" srcId="{BBE2E0C8-8074-44B8-A2CA-A416A5C4468E}" destId="{D9CDD152-8C6E-44C4-9DBD-74A4E5F7226D}" srcOrd="0" destOrd="0" presId="urn:microsoft.com/office/officeart/2005/8/layout/vList2"/>
    <dgm:cxn modelId="{E26C175D-82D8-4304-B7C1-C1118C7F169A}" type="presOf" srcId="{B323D072-AC05-4FA7-A279-F536499CD5F2}" destId="{F78F2C5D-ECB1-4B96-9363-A245B30CD60A}" srcOrd="0" destOrd="0" presId="urn:microsoft.com/office/officeart/2005/8/layout/vList2"/>
    <dgm:cxn modelId="{2DD2C7E0-BD96-4C6F-8704-28BB39CC7DB3}" type="presOf" srcId="{19E418AC-1175-4437-9886-E64A391F7CF7}" destId="{B03A4CEA-B3C0-4E32-BEBE-8204ED9E7576}" srcOrd="0" destOrd="0" presId="urn:microsoft.com/office/officeart/2005/8/layout/vList2"/>
    <dgm:cxn modelId="{D9F10842-B6DF-42EB-AAAA-F127DF486DEC}" srcId="{B323D072-AC05-4FA7-A279-F536499CD5F2}" destId="{C79380A7-2CE7-4046-A901-C02FD5D69958}" srcOrd="0" destOrd="0" parTransId="{9E431F84-912B-4D20-87AA-616539C22965}" sibTransId="{1C1960DF-6FEF-4BF8-8707-AD3E658C5E0F}"/>
    <dgm:cxn modelId="{0DE5D083-022A-4F50-A382-7ABCC270E5E2}" type="presOf" srcId="{C79380A7-2CE7-4046-A901-C02FD5D69958}" destId="{746B64E7-AFC1-4806-863C-58DEA5DF5635}" srcOrd="0" destOrd="0" presId="urn:microsoft.com/office/officeart/2005/8/layout/vList2"/>
    <dgm:cxn modelId="{E84F29DB-2796-47C0-A4BE-1A82FAC871D6}" srcId="{DBA1B267-416B-46E5-9601-7F854C62A143}" destId="{BBE2E0C8-8074-44B8-A2CA-A416A5C4468E}" srcOrd="2" destOrd="0" parTransId="{21C0AF79-82E1-4C0B-901C-631FB5ACF64E}" sibTransId="{BD9409C4-DEAA-49B6-9E1E-3684C20CAE15}"/>
    <dgm:cxn modelId="{AE29EBD3-9E66-4C97-8426-3BDD8AE16E45}" type="presOf" srcId="{77F7C417-0920-46CB-98F5-0B9E74036728}" destId="{746B64E7-AFC1-4806-863C-58DEA5DF5635}" srcOrd="0" destOrd="1" presId="urn:microsoft.com/office/officeart/2005/8/layout/vList2"/>
    <dgm:cxn modelId="{D4D4313E-8D58-4A01-A827-82005E9279EB}" type="presOf" srcId="{866FB47F-72C5-4884-92B0-6B26852BD984}" destId="{1E25A8B1-350B-4403-86B7-807B99CB95F4}" srcOrd="0" destOrd="0" presId="urn:microsoft.com/office/officeart/2005/8/layout/vList2"/>
    <dgm:cxn modelId="{A61284FA-7567-4F17-AFF6-D04A9EF43BBF}" type="presOf" srcId="{4F19798E-93B9-480E-AC47-E236E93D3A19}" destId="{1E25A8B1-350B-4403-86B7-807B99CB95F4}" srcOrd="0" destOrd="1" presId="urn:microsoft.com/office/officeart/2005/8/layout/vList2"/>
    <dgm:cxn modelId="{551A6A23-7370-4F38-9709-1F0DC929A0FF}" type="presOf" srcId="{9C50AA2F-BC1C-4C38-92A0-55C6C974B188}" destId="{1E25A8B1-350B-4403-86B7-807B99CB95F4}" srcOrd="0" destOrd="3" presId="urn:microsoft.com/office/officeart/2005/8/layout/vList2"/>
    <dgm:cxn modelId="{8DE24EE8-0266-4256-BA98-A84DD2CFC071}" srcId="{B323D072-AC05-4FA7-A279-F536499CD5F2}" destId="{77F7C417-0920-46CB-98F5-0B9E74036728}" srcOrd="1" destOrd="0" parTransId="{77BE893F-97E9-4091-8A25-42697293EDA3}" sibTransId="{444BA5FF-B69F-46C9-8F45-FD7D0FCA46BC}"/>
    <dgm:cxn modelId="{1AFA198F-0F57-4949-89CA-8E16C79965EA}" type="presOf" srcId="{DBA1B267-416B-46E5-9601-7F854C62A143}" destId="{01F2C406-0169-4710-99F8-BF9E8948F203}" srcOrd="0" destOrd="0" presId="urn:microsoft.com/office/officeart/2005/8/layout/vList2"/>
    <dgm:cxn modelId="{34BAF946-F3F5-4449-9044-74C77A3A38FA}" srcId="{DBA1B267-416B-46E5-9601-7F854C62A143}" destId="{B323D072-AC05-4FA7-A279-F536499CD5F2}" srcOrd="1" destOrd="0" parTransId="{5581A49E-F665-44D5-8215-780DF3A3B39D}" sibTransId="{F57393AE-C848-42BB-8575-63C08CF5CB54}"/>
    <dgm:cxn modelId="{B358D6F7-95CC-40B6-83E0-E3FD75EDE3A7}" srcId="{19E418AC-1175-4437-9886-E64A391F7CF7}" destId="{4F19798E-93B9-480E-AC47-E236E93D3A19}" srcOrd="1" destOrd="0" parTransId="{6840873F-0792-4AE7-9625-E4D60C4C087B}" sibTransId="{F5117CB4-62C5-4D87-B813-C00BA8F37DBD}"/>
    <dgm:cxn modelId="{585DC16D-D6E1-4F72-8196-C10900E0CAD6}" type="presOf" srcId="{60ED1AEC-F055-40EE-869D-1771A1F07597}" destId="{1E25A8B1-350B-4403-86B7-807B99CB95F4}" srcOrd="0" destOrd="2" presId="urn:microsoft.com/office/officeart/2005/8/layout/vList2"/>
    <dgm:cxn modelId="{FD5FC12F-6DBE-412B-A59A-1205A51602F3}" srcId="{DBA1B267-416B-46E5-9601-7F854C62A143}" destId="{19E418AC-1175-4437-9886-E64A391F7CF7}" srcOrd="0" destOrd="0" parTransId="{A184C403-9E0D-481F-AD5D-35585CCA8EFB}" sibTransId="{72823AF5-5314-43E5-A751-1A1A61B5B6B0}"/>
    <dgm:cxn modelId="{AAB2D552-FE24-4F24-8D24-36DAB4A50127}" srcId="{19E418AC-1175-4437-9886-E64A391F7CF7}" destId="{60ED1AEC-F055-40EE-869D-1771A1F07597}" srcOrd="2" destOrd="0" parTransId="{E9591D69-F235-46DB-AD10-796DB1C26906}" sibTransId="{DD64EFCB-9BB2-401A-894E-2FF0B67864C2}"/>
    <dgm:cxn modelId="{EA935F8C-6457-47D6-BD68-3516F6DB5E26}" srcId="{19E418AC-1175-4437-9886-E64A391F7CF7}" destId="{866FB47F-72C5-4884-92B0-6B26852BD984}" srcOrd="0" destOrd="0" parTransId="{D9B268B9-0157-4C60-B81B-45F783884E5F}" sibTransId="{E76ECCF2-0F1E-4B74-9BBE-7CF1AE6749D1}"/>
    <dgm:cxn modelId="{FDF22971-D99D-4FBA-9F46-73BA4AAF072B}" type="presParOf" srcId="{01F2C406-0169-4710-99F8-BF9E8948F203}" destId="{B03A4CEA-B3C0-4E32-BEBE-8204ED9E7576}" srcOrd="0" destOrd="0" presId="urn:microsoft.com/office/officeart/2005/8/layout/vList2"/>
    <dgm:cxn modelId="{B3A28545-18BA-42D4-BDFB-C4FC03F408BE}" type="presParOf" srcId="{01F2C406-0169-4710-99F8-BF9E8948F203}" destId="{1E25A8B1-350B-4403-86B7-807B99CB95F4}" srcOrd="1" destOrd="0" presId="urn:microsoft.com/office/officeart/2005/8/layout/vList2"/>
    <dgm:cxn modelId="{4477A53A-8FB2-4131-8A92-BF2E07A1BE62}" type="presParOf" srcId="{01F2C406-0169-4710-99F8-BF9E8948F203}" destId="{F78F2C5D-ECB1-4B96-9363-A245B30CD60A}" srcOrd="2" destOrd="0" presId="urn:microsoft.com/office/officeart/2005/8/layout/vList2"/>
    <dgm:cxn modelId="{61FF7AA4-FFF0-4604-80D5-9C36A1A4E4F3}" type="presParOf" srcId="{01F2C406-0169-4710-99F8-BF9E8948F203}" destId="{746B64E7-AFC1-4806-863C-58DEA5DF5635}" srcOrd="3" destOrd="0" presId="urn:microsoft.com/office/officeart/2005/8/layout/vList2"/>
    <dgm:cxn modelId="{56D49228-F428-4279-80EB-76DF4BDC0A2A}" type="presParOf" srcId="{01F2C406-0169-4710-99F8-BF9E8948F203}" destId="{D9CDD152-8C6E-44C4-9DBD-74A4E5F7226D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6DFC1C3-112E-4915-A219-1B534C2A5FDE}" type="doc">
      <dgm:prSet loTypeId="urn:microsoft.com/office/officeart/2005/8/layout/chevron2" loCatId="list" qsTypeId="urn:microsoft.com/office/officeart/2005/8/quickstyle/3d1" qsCatId="3D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C482C5B3-0B9D-4893-B675-814C98708BBA}">
      <dgm:prSet custT="1"/>
      <dgm:spPr/>
      <dgm:t>
        <a:bodyPr/>
        <a:lstStyle/>
        <a:p>
          <a:pPr rtl="0"/>
          <a:r>
            <a:rPr lang="en-US" sz="2800" dirty="0" err="1" smtClean="0"/>
            <a:t>Nilai</a:t>
          </a:r>
          <a:r>
            <a:rPr lang="en-US" sz="2800" dirty="0" smtClean="0"/>
            <a:t> </a:t>
          </a:r>
          <a:r>
            <a:rPr lang="en-US" sz="2800" dirty="0" err="1" smtClean="0"/>
            <a:t>dikurangi</a:t>
          </a:r>
          <a:r>
            <a:rPr lang="en-US" sz="2800" dirty="0" smtClean="0"/>
            <a:t> </a:t>
          </a:r>
          <a:r>
            <a:rPr lang="en-US" sz="2800" dirty="0" err="1" smtClean="0"/>
            <a:t>oleh</a:t>
          </a:r>
          <a:r>
            <a:rPr lang="en-US" sz="2800" dirty="0" smtClean="0"/>
            <a:t>:</a:t>
          </a:r>
          <a:endParaRPr lang="en-US" sz="2800" dirty="0"/>
        </a:p>
      </dgm:t>
    </dgm:pt>
    <dgm:pt modelId="{781DEF9E-92CF-451B-94EF-442E29A0E247}" type="parTrans" cxnId="{96E03540-C25E-4F3F-B8A3-D96EB1389AB0}">
      <dgm:prSet/>
      <dgm:spPr/>
      <dgm:t>
        <a:bodyPr/>
        <a:lstStyle/>
        <a:p>
          <a:endParaRPr lang="en-US"/>
        </a:p>
      </dgm:t>
    </dgm:pt>
    <dgm:pt modelId="{305177A4-D9BC-44BB-9D67-08EA64F68DE3}" type="sibTrans" cxnId="{96E03540-C25E-4F3F-B8A3-D96EB1389AB0}">
      <dgm:prSet/>
      <dgm:spPr/>
      <dgm:t>
        <a:bodyPr/>
        <a:lstStyle/>
        <a:p>
          <a:endParaRPr lang="en-US"/>
        </a:p>
      </dgm:t>
    </dgm:pt>
    <dgm:pt modelId="{FA482871-1FA1-45C8-AF02-5144E58C4A93}">
      <dgm:prSet custT="1"/>
      <dgm:spPr/>
      <dgm:t>
        <a:bodyPr/>
        <a:lstStyle/>
        <a:p>
          <a:r>
            <a:rPr lang="en-US" sz="2400" dirty="0" err="1" smtClean="0"/>
            <a:t>Pembayaran</a:t>
          </a:r>
          <a:r>
            <a:rPr lang="en-US" sz="2400" dirty="0" smtClean="0"/>
            <a:t> </a:t>
          </a:r>
          <a:r>
            <a:rPr lang="en-US" sz="2400" dirty="0" err="1" smtClean="0"/>
            <a:t>gaji</a:t>
          </a:r>
          <a:r>
            <a:rPr lang="en-US" sz="2400" dirty="0" smtClean="0"/>
            <a:t>, </a:t>
          </a:r>
          <a:r>
            <a:rPr lang="en-US" sz="2400" dirty="0" err="1" smtClean="0"/>
            <a:t>upah</a:t>
          </a:r>
          <a:r>
            <a:rPr lang="en-US" sz="2400" dirty="0" smtClean="0"/>
            <a:t>, honorarium, </a:t>
          </a:r>
          <a:r>
            <a:rPr lang="en-US" sz="2400" dirty="0" err="1" smtClean="0"/>
            <a:t>tunjangan</a:t>
          </a:r>
          <a:r>
            <a:rPr lang="en-US" sz="2400" dirty="0" smtClean="0"/>
            <a:t>, </a:t>
          </a:r>
          <a:r>
            <a:rPr lang="en-US" sz="2400" dirty="0" err="1" smtClean="0"/>
            <a:t>dan</a:t>
          </a:r>
          <a:r>
            <a:rPr lang="en-US" sz="2400" dirty="0" smtClean="0"/>
            <a:t> </a:t>
          </a:r>
          <a:r>
            <a:rPr lang="en-US" sz="2400" dirty="0" err="1" smtClean="0"/>
            <a:t>pembayaran</a:t>
          </a:r>
          <a:r>
            <a:rPr lang="en-US" sz="2400" dirty="0" smtClean="0"/>
            <a:t> lain </a:t>
          </a:r>
          <a:r>
            <a:rPr lang="en-US" sz="2400" dirty="0" err="1" smtClean="0"/>
            <a:t>atas</a:t>
          </a:r>
          <a:r>
            <a:rPr lang="en-US" sz="2400" dirty="0" smtClean="0"/>
            <a:t> </a:t>
          </a:r>
          <a:r>
            <a:rPr lang="en-US" sz="2400" dirty="0" err="1" smtClean="0"/>
            <a:t>jasa</a:t>
          </a:r>
          <a:r>
            <a:rPr lang="en-US" sz="2400" dirty="0" smtClean="0"/>
            <a:t> yang </a:t>
          </a:r>
          <a:r>
            <a:rPr lang="en-US" sz="2400" dirty="0" err="1" smtClean="0"/>
            <a:t>disediakan</a:t>
          </a:r>
          <a:r>
            <a:rPr lang="en-US" sz="2400" dirty="0" smtClean="0"/>
            <a:t> </a:t>
          </a:r>
          <a:r>
            <a:rPr lang="en-US" sz="2400" dirty="0" err="1" smtClean="0"/>
            <a:t>tenaga</a:t>
          </a:r>
          <a:r>
            <a:rPr lang="en-US" sz="2400" dirty="0" smtClean="0"/>
            <a:t> </a:t>
          </a:r>
          <a:r>
            <a:rPr lang="en-US" sz="2400" dirty="0" err="1" smtClean="0"/>
            <a:t>kerja</a:t>
          </a:r>
          <a:r>
            <a:rPr lang="en-US" sz="2400" dirty="0" smtClean="0"/>
            <a:t> </a:t>
          </a:r>
          <a:r>
            <a:rPr lang="en-US" sz="2400" dirty="0" err="1" smtClean="0"/>
            <a:t>berdasarkan</a:t>
          </a:r>
          <a:r>
            <a:rPr lang="en-US" sz="2400" dirty="0" smtClean="0"/>
            <a:t> </a:t>
          </a:r>
          <a:r>
            <a:rPr lang="en-US" sz="2400" dirty="0" err="1" smtClean="0"/>
            <a:t>kontrak</a:t>
          </a:r>
          <a:r>
            <a:rPr lang="en-US" sz="2400" dirty="0" smtClean="0"/>
            <a:t>.</a:t>
          </a:r>
          <a:endParaRPr lang="en-US" sz="2400" dirty="0"/>
        </a:p>
      </dgm:t>
    </dgm:pt>
    <dgm:pt modelId="{0B22474F-47D7-412E-BD56-2C2AAB4DEDE3}" type="parTrans" cxnId="{CE61DA62-C369-458E-8879-C002206CA0B4}">
      <dgm:prSet/>
      <dgm:spPr/>
      <dgm:t>
        <a:bodyPr/>
        <a:lstStyle/>
        <a:p>
          <a:endParaRPr lang="en-US"/>
        </a:p>
      </dgm:t>
    </dgm:pt>
    <dgm:pt modelId="{18C24E68-B5A3-405E-8DCB-6AB4D522E9E5}" type="sibTrans" cxnId="{CE61DA62-C369-458E-8879-C002206CA0B4}">
      <dgm:prSet/>
      <dgm:spPr/>
      <dgm:t>
        <a:bodyPr/>
        <a:lstStyle/>
        <a:p>
          <a:endParaRPr lang="en-US"/>
        </a:p>
      </dgm:t>
    </dgm:pt>
    <dgm:pt modelId="{420F63AE-0CD8-43FE-B050-5A027D86B8C4}">
      <dgm:prSet custT="1"/>
      <dgm:spPr/>
      <dgm:t>
        <a:bodyPr/>
        <a:lstStyle/>
        <a:p>
          <a:r>
            <a:rPr lang="en-US" sz="2400" dirty="0" err="1" smtClean="0"/>
            <a:t>Jasa</a:t>
          </a:r>
          <a:r>
            <a:rPr lang="en-US" sz="2400" dirty="0" smtClean="0"/>
            <a:t> </a:t>
          </a:r>
          <a:r>
            <a:rPr lang="en-US" sz="2400" dirty="0" err="1" smtClean="0"/>
            <a:t>perantara</a:t>
          </a:r>
          <a:r>
            <a:rPr lang="en-US" sz="2400" dirty="0" smtClean="0"/>
            <a:t> yang </a:t>
          </a:r>
          <a:r>
            <a:rPr lang="en-US" sz="2400" dirty="0" err="1" smtClean="0"/>
            <a:t>dibayarkan</a:t>
          </a:r>
          <a:r>
            <a:rPr lang="en-US" sz="2400" dirty="0" smtClean="0"/>
            <a:t> </a:t>
          </a:r>
          <a:r>
            <a:rPr lang="en-US" sz="2400" dirty="0" err="1" smtClean="0"/>
            <a:t>kepada</a:t>
          </a:r>
          <a:r>
            <a:rPr lang="en-US" sz="2400" dirty="0" smtClean="0"/>
            <a:t> </a:t>
          </a:r>
          <a:r>
            <a:rPr lang="en-US" sz="2400" dirty="0" err="1" smtClean="0"/>
            <a:t>pihak</a:t>
          </a:r>
          <a:r>
            <a:rPr lang="en-US" sz="2400" dirty="0" smtClean="0"/>
            <a:t> </a:t>
          </a:r>
          <a:r>
            <a:rPr lang="en-US" sz="2400" dirty="0" err="1" smtClean="0"/>
            <a:t>ketiga</a:t>
          </a:r>
          <a:r>
            <a:rPr lang="en-US" sz="2400" dirty="0" smtClean="0"/>
            <a:t>.</a:t>
          </a:r>
          <a:endParaRPr lang="en-US" sz="2400" dirty="0"/>
        </a:p>
      </dgm:t>
    </dgm:pt>
    <dgm:pt modelId="{9AF30089-9F70-4E39-A9DE-E1C21A367EC4}" type="parTrans" cxnId="{986A08F4-367E-4754-9421-1F539D78D7E8}">
      <dgm:prSet/>
      <dgm:spPr/>
      <dgm:t>
        <a:bodyPr/>
        <a:lstStyle/>
        <a:p>
          <a:endParaRPr lang="en-US"/>
        </a:p>
      </dgm:t>
    </dgm:pt>
    <dgm:pt modelId="{7B19C769-8582-4D6A-BC92-CBBAC518A145}" type="sibTrans" cxnId="{986A08F4-367E-4754-9421-1F539D78D7E8}">
      <dgm:prSet/>
      <dgm:spPr/>
      <dgm:t>
        <a:bodyPr/>
        <a:lstStyle/>
        <a:p>
          <a:endParaRPr lang="en-US"/>
        </a:p>
      </dgm:t>
    </dgm:pt>
    <dgm:pt modelId="{983B3DD7-874D-4210-A03C-C17D34E32D36}">
      <dgm:prSet custT="1"/>
      <dgm:spPr/>
      <dgm:t>
        <a:bodyPr/>
        <a:lstStyle/>
        <a:p>
          <a:r>
            <a:rPr lang="en-US" sz="2400" dirty="0" err="1" smtClean="0"/>
            <a:t>Penggantian</a:t>
          </a:r>
          <a:r>
            <a:rPr lang="en-US" sz="2400" dirty="0" smtClean="0"/>
            <a:t> </a:t>
          </a:r>
          <a:r>
            <a:rPr lang="en-US" sz="2400" dirty="0" err="1" smtClean="0"/>
            <a:t>biaya</a:t>
          </a:r>
          <a:r>
            <a:rPr lang="en-US" sz="2400" dirty="0" smtClean="0"/>
            <a:t>/ </a:t>
          </a:r>
          <a:r>
            <a:rPr lang="en-US" sz="2400" i="1" dirty="0" smtClean="0"/>
            <a:t>reimbursement</a:t>
          </a:r>
          <a:r>
            <a:rPr lang="en-US" sz="2400" dirty="0" smtClean="0"/>
            <a:t>.</a:t>
          </a:r>
        </a:p>
      </dgm:t>
    </dgm:pt>
    <dgm:pt modelId="{C36A3C44-4B94-436F-A00A-2FF5A2583085}" type="parTrans" cxnId="{10444BDB-D8F0-46B3-B548-4570246E9AB3}">
      <dgm:prSet/>
      <dgm:spPr/>
      <dgm:t>
        <a:bodyPr/>
        <a:lstStyle/>
        <a:p>
          <a:endParaRPr lang="en-US"/>
        </a:p>
      </dgm:t>
    </dgm:pt>
    <dgm:pt modelId="{110717DC-4FCA-4DC0-A71B-1A76E605202E}" type="sibTrans" cxnId="{10444BDB-D8F0-46B3-B548-4570246E9AB3}">
      <dgm:prSet/>
      <dgm:spPr/>
      <dgm:t>
        <a:bodyPr/>
        <a:lstStyle/>
        <a:p>
          <a:endParaRPr lang="en-US"/>
        </a:p>
      </dgm:t>
    </dgm:pt>
    <dgm:pt modelId="{F96A6969-75CE-4BCD-99EC-95ACA56EEA7D}">
      <dgm:prSet custT="1"/>
      <dgm:spPr/>
      <dgm:t>
        <a:bodyPr/>
        <a:lstStyle/>
        <a:p>
          <a:r>
            <a:rPr lang="en-US" sz="2800" dirty="0" err="1" smtClean="0"/>
            <a:t>Pemajakan</a:t>
          </a:r>
          <a:r>
            <a:rPr lang="en-US" sz="2800" dirty="0" smtClean="0"/>
            <a:t> </a:t>
          </a:r>
          <a:r>
            <a:rPr lang="en-US" sz="2800" dirty="0" err="1" smtClean="0"/>
            <a:t>tidak</a:t>
          </a:r>
          <a:r>
            <a:rPr lang="en-US" sz="2800" dirty="0" smtClean="0"/>
            <a:t> </a:t>
          </a:r>
          <a:r>
            <a:rPr lang="en-US" sz="2800" dirty="0" err="1" smtClean="0"/>
            <a:t>berlaku</a:t>
          </a:r>
          <a:r>
            <a:rPr lang="en-US" sz="2800" dirty="0" smtClean="0"/>
            <a:t> </a:t>
          </a:r>
          <a:r>
            <a:rPr lang="en-US" sz="2800" dirty="0" err="1" smtClean="0"/>
            <a:t>untuk</a:t>
          </a:r>
          <a:r>
            <a:rPr lang="en-US" sz="2800" dirty="0" smtClean="0"/>
            <a:t>:</a:t>
          </a:r>
          <a:endParaRPr lang="en-US" sz="2400" dirty="0" smtClean="0"/>
        </a:p>
      </dgm:t>
    </dgm:pt>
    <dgm:pt modelId="{64DF5C11-F7E7-4D3F-8E72-EFBA5D8D0EAB}" type="parTrans" cxnId="{2B466529-E8FB-47C3-86A0-96CD9A58ACC5}">
      <dgm:prSet/>
      <dgm:spPr/>
      <dgm:t>
        <a:bodyPr/>
        <a:lstStyle/>
        <a:p>
          <a:endParaRPr lang="en-US"/>
        </a:p>
      </dgm:t>
    </dgm:pt>
    <dgm:pt modelId="{F6034E87-9EF1-42FD-92CF-E189D4CF5C73}" type="sibTrans" cxnId="{2B466529-E8FB-47C3-86A0-96CD9A58ACC5}">
      <dgm:prSet/>
      <dgm:spPr/>
      <dgm:t>
        <a:bodyPr/>
        <a:lstStyle/>
        <a:p>
          <a:endParaRPr lang="en-US"/>
        </a:p>
      </dgm:t>
    </dgm:pt>
    <dgm:pt modelId="{92AD6C02-462A-4D66-861F-E020E894F349}">
      <dgm:prSet custT="1"/>
      <dgm:spPr/>
      <dgm:t>
        <a:bodyPr/>
        <a:lstStyle/>
        <a:p>
          <a:r>
            <a:rPr lang="sv-SE" sz="2400" dirty="0" smtClean="0"/>
            <a:t>Penghasilan yang dibayarkan sehubungan dengan jasa teknik, manajemen, konstruksi, konsultasi dan jasa lain yang dikenai PPh final.</a:t>
          </a:r>
          <a:endParaRPr lang="en-US" sz="2400" dirty="0" smtClean="0"/>
        </a:p>
      </dgm:t>
    </dgm:pt>
    <dgm:pt modelId="{48AA1D58-863E-404E-BA7A-CB403776A195}" type="parTrans" cxnId="{D06F12BD-B814-4F66-B5A9-9CD43C73BCEB}">
      <dgm:prSet/>
      <dgm:spPr/>
      <dgm:t>
        <a:bodyPr/>
        <a:lstStyle/>
        <a:p>
          <a:endParaRPr lang="en-US"/>
        </a:p>
      </dgm:t>
    </dgm:pt>
    <dgm:pt modelId="{CC7BD7C7-E6F4-4880-9ECA-15BA4D48EEF8}" type="sibTrans" cxnId="{D06F12BD-B814-4F66-B5A9-9CD43C73BCEB}">
      <dgm:prSet/>
      <dgm:spPr/>
      <dgm:t>
        <a:bodyPr/>
        <a:lstStyle/>
        <a:p>
          <a:endParaRPr lang="en-US"/>
        </a:p>
      </dgm:t>
    </dgm:pt>
    <dgm:pt modelId="{01F8F90C-0423-4919-A06C-81D37B0E8B4C}">
      <dgm:prSet custT="1"/>
      <dgm:spPr/>
      <dgm:t>
        <a:bodyPr/>
        <a:lstStyle/>
        <a:p>
          <a:r>
            <a:rPr lang="en-US" sz="2400" dirty="0" err="1" smtClean="0"/>
            <a:t>Pengadaan</a:t>
          </a:r>
          <a:r>
            <a:rPr lang="en-US" sz="2400" dirty="0" smtClean="0"/>
            <a:t>/ </a:t>
          </a:r>
          <a:r>
            <a:rPr lang="en-US" sz="2400" dirty="0" err="1" smtClean="0"/>
            <a:t>pembelian</a:t>
          </a:r>
          <a:r>
            <a:rPr lang="en-US" sz="2400" dirty="0" smtClean="0"/>
            <a:t> material.</a:t>
          </a:r>
          <a:endParaRPr lang="en-US" sz="2400" dirty="0"/>
        </a:p>
      </dgm:t>
    </dgm:pt>
    <dgm:pt modelId="{F88FFE5E-1800-45AC-8DA1-F42F3B424EE2}" type="parTrans" cxnId="{F076857B-AD91-402C-B7FE-DC765DABF124}">
      <dgm:prSet/>
      <dgm:spPr/>
      <dgm:t>
        <a:bodyPr/>
        <a:lstStyle/>
        <a:p>
          <a:endParaRPr lang="en-US"/>
        </a:p>
      </dgm:t>
    </dgm:pt>
    <dgm:pt modelId="{70D46489-D836-42DE-967C-4D4D24033EAC}" type="sibTrans" cxnId="{F076857B-AD91-402C-B7FE-DC765DABF124}">
      <dgm:prSet/>
      <dgm:spPr/>
      <dgm:t>
        <a:bodyPr/>
        <a:lstStyle/>
        <a:p>
          <a:endParaRPr lang="en-US"/>
        </a:p>
      </dgm:t>
    </dgm:pt>
    <dgm:pt modelId="{DEED5236-AC15-4098-8422-7C76627020C7}" type="pres">
      <dgm:prSet presAssocID="{C6DFC1C3-112E-4915-A219-1B534C2A5FD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90E4F9E-F24F-4814-897A-83187D58B1AB}" type="pres">
      <dgm:prSet presAssocID="{C482C5B3-0B9D-4893-B675-814C98708BBA}" presName="composite" presStyleCnt="0"/>
      <dgm:spPr/>
    </dgm:pt>
    <dgm:pt modelId="{4C85AE92-6A62-4227-B98F-9961BD7200EB}" type="pres">
      <dgm:prSet presAssocID="{C482C5B3-0B9D-4893-B675-814C98708BBA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4DFDD3-8EAA-4116-9AA5-FF9467D0CF1C}" type="pres">
      <dgm:prSet presAssocID="{C482C5B3-0B9D-4893-B675-814C98708BBA}" presName="descendantText" presStyleLbl="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CC66AA-F3C1-443B-9B5D-CA638894D4C9}" type="pres">
      <dgm:prSet presAssocID="{305177A4-D9BC-44BB-9D67-08EA64F68DE3}" presName="sp" presStyleCnt="0"/>
      <dgm:spPr/>
    </dgm:pt>
    <dgm:pt modelId="{FD85B2D8-113F-4D03-83D5-136F64C3EDB0}" type="pres">
      <dgm:prSet presAssocID="{F96A6969-75CE-4BCD-99EC-95ACA56EEA7D}" presName="composite" presStyleCnt="0"/>
      <dgm:spPr/>
    </dgm:pt>
    <dgm:pt modelId="{12F80825-9495-4110-8EF3-06F80CA5DC40}" type="pres">
      <dgm:prSet presAssocID="{F96A6969-75CE-4BCD-99EC-95ACA56EEA7D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F03B99-7FF2-4151-8C9C-0FA39162D84E}" type="pres">
      <dgm:prSet presAssocID="{F96A6969-75CE-4BCD-99EC-95ACA56EEA7D}" presName="descendantText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B466529-E8FB-47C3-86A0-96CD9A58ACC5}" srcId="{C6DFC1C3-112E-4915-A219-1B534C2A5FDE}" destId="{F96A6969-75CE-4BCD-99EC-95ACA56EEA7D}" srcOrd="1" destOrd="0" parTransId="{64DF5C11-F7E7-4D3F-8E72-EFBA5D8D0EAB}" sibTransId="{F6034E87-9EF1-42FD-92CF-E189D4CF5C73}"/>
    <dgm:cxn modelId="{D06F12BD-B814-4F66-B5A9-9CD43C73BCEB}" srcId="{F96A6969-75CE-4BCD-99EC-95ACA56EEA7D}" destId="{92AD6C02-462A-4D66-861F-E020E894F349}" srcOrd="0" destOrd="0" parTransId="{48AA1D58-863E-404E-BA7A-CB403776A195}" sibTransId="{CC7BD7C7-E6F4-4880-9ECA-15BA4D48EEF8}"/>
    <dgm:cxn modelId="{10444BDB-D8F0-46B3-B548-4570246E9AB3}" srcId="{C482C5B3-0B9D-4893-B675-814C98708BBA}" destId="{983B3DD7-874D-4210-A03C-C17D34E32D36}" srcOrd="3" destOrd="0" parTransId="{C36A3C44-4B94-436F-A00A-2FF5A2583085}" sibTransId="{110717DC-4FCA-4DC0-A71B-1A76E605202E}"/>
    <dgm:cxn modelId="{94FD2E3F-028A-4B3D-B598-06104691EECF}" type="presOf" srcId="{F96A6969-75CE-4BCD-99EC-95ACA56EEA7D}" destId="{12F80825-9495-4110-8EF3-06F80CA5DC40}" srcOrd="0" destOrd="0" presId="urn:microsoft.com/office/officeart/2005/8/layout/chevron2"/>
    <dgm:cxn modelId="{96E03540-C25E-4F3F-B8A3-D96EB1389AB0}" srcId="{C6DFC1C3-112E-4915-A219-1B534C2A5FDE}" destId="{C482C5B3-0B9D-4893-B675-814C98708BBA}" srcOrd="0" destOrd="0" parTransId="{781DEF9E-92CF-451B-94EF-442E29A0E247}" sibTransId="{305177A4-D9BC-44BB-9D67-08EA64F68DE3}"/>
    <dgm:cxn modelId="{6FEB18DD-C56B-45AE-BBCF-B9FA85615E47}" type="presOf" srcId="{FA482871-1FA1-45C8-AF02-5144E58C4A93}" destId="{1C4DFDD3-8EAA-4116-9AA5-FF9467D0CF1C}" srcOrd="0" destOrd="0" presId="urn:microsoft.com/office/officeart/2005/8/layout/chevron2"/>
    <dgm:cxn modelId="{78286A31-EBAA-475C-8896-CD1D9B1C669B}" type="presOf" srcId="{01F8F90C-0423-4919-A06C-81D37B0E8B4C}" destId="{1C4DFDD3-8EAA-4116-9AA5-FF9467D0CF1C}" srcOrd="0" destOrd="1" presId="urn:microsoft.com/office/officeart/2005/8/layout/chevron2"/>
    <dgm:cxn modelId="{0D95BFD6-EEF4-4090-8F12-05DCD0E9AE82}" type="presOf" srcId="{C6DFC1C3-112E-4915-A219-1B534C2A5FDE}" destId="{DEED5236-AC15-4098-8422-7C76627020C7}" srcOrd="0" destOrd="0" presId="urn:microsoft.com/office/officeart/2005/8/layout/chevron2"/>
    <dgm:cxn modelId="{986A08F4-367E-4754-9421-1F539D78D7E8}" srcId="{C482C5B3-0B9D-4893-B675-814C98708BBA}" destId="{420F63AE-0CD8-43FE-B050-5A027D86B8C4}" srcOrd="2" destOrd="0" parTransId="{9AF30089-9F70-4E39-A9DE-E1C21A367EC4}" sibTransId="{7B19C769-8582-4D6A-BC92-CBBAC518A145}"/>
    <dgm:cxn modelId="{CE61DA62-C369-458E-8879-C002206CA0B4}" srcId="{C482C5B3-0B9D-4893-B675-814C98708BBA}" destId="{FA482871-1FA1-45C8-AF02-5144E58C4A93}" srcOrd="0" destOrd="0" parTransId="{0B22474F-47D7-412E-BD56-2C2AAB4DEDE3}" sibTransId="{18C24E68-B5A3-405E-8DCB-6AB4D522E9E5}"/>
    <dgm:cxn modelId="{722A4E5A-40E9-46DF-AF24-60B68720F18B}" type="presOf" srcId="{420F63AE-0CD8-43FE-B050-5A027D86B8C4}" destId="{1C4DFDD3-8EAA-4116-9AA5-FF9467D0CF1C}" srcOrd="0" destOrd="2" presId="urn:microsoft.com/office/officeart/2005/8/layout/chevron2"/>
    <dgm:cxn modelId="{4B9D1F53-C5C8-4696-BEE4-F8EAA597C869}" type="presOf" srcId="{C482C5B3-0B9D-4893-B675-814C98708BBA}" destId="{4C85AE92-6A62-4227-B98F-9961BD7200EB}" srcOrd="0" destOrd="0" presId="urn:microsoft.com/office/officeart/2005/8/layout/chevron2"/>
    <dgm:cxn modelId="{A47FA3A3-F821-400D-BA91-FD27B0858DE7}" type="presOf" srcId="{92AD6C02-462A-4D66-861F-E020E894F349}" destId="{D3F03B99-7FF2-4151-8C9C-0FA39162D84E}" srcOrd="0" destOrd="0" presId="urn:microsoft.com/office/officeart/2005/8/layout/chevron2"/>
    <dgm:cxn modelId="{77EAD7C1-010C-4D82-AA66-53003CC1A56B}" type="presOf" srcId="{983B3DD7-874D-4210-A03C-C17D34E32D36}" destId="{1C4DFDD3-8EAA-4116-9AA5-FF9467D0CF1C}" srcOrd="0" destOrd="3" presId="urn:microsoft.com/office/officeart/2005/8/layout/chevron2"/>
    <dgm:cxn modelId="{F076857B-AD91-402C-B7FE-DC765DABF124}" srcId="{C482C5B3-0B9D-4893-B675-814C98708BBA}" destId="{01F8F90C-0423-4919-A06C-81D37B0E8B4C}" srcOrd="1" destOrd="0" parTransId="{F88FFE5E-1800-45AC-8DA1-F42F3B424EE2}" sibTransId="{70D46489-D836-42DE-967C-4D4D24033EAC}"/>
    <dgm:cxn modelId="{4E65A978-9C31-4890-92AA-80EEA9E83A3A}" type="presParOf" srcId="{DEED5236-AC15-4098-8422-7C76627020C7}" destId="{590E4F9E-F24F-4814-897A-83187D58B1AB}" srcOrd="0" destOrd="0" presId="urn:microsoft.com/office/officeart/2005/8/layout/chevron2"/>
    <dgm:cxn modelId="{5C3480D5-C892-4BA7-816C-6B0EAC13924B}" type="presParOf" srcId="{590E4F9E-F24F-4814-897A-83187D58B1AB}" destId="{4C85AE92-6A62-4227-B98F-9961BD7200EB}" srcOrd="0" destOrd="0" presId="urn:microsoft.com/office/officeart/2005/8/layout/chevron2"/>
    <dgm:cxn modelId="{19E5A630-0D13-4710-BFBE-30EB031DDCB4}" type="presParOf" srcId="{590E4F9E-F24F-4814-897A-83187D58B1AB}" destId="{1C4DFDD3-8EAA-4116-9AA5-FF9467D0CF1C}" srcOrd="1" destOrd="0" presId="urn:microsoft.com/office/officeart/2005/8/layout/chevron2"/>
    <dgm:cxn modelId="{F24662A1-0B0C-4D7D-95C4-495EB1CB4DB9}" type="presParOf" srcId="{DEED5236-AC15-4098-8422-7C76627020C7}" destId="{E0CC66AA-F3C1-443B-9B5D-CA638894D4C9}" srcOrd="1" destOrd="0" presId="urn:microsoft.com/office/officeart/2005/8/layout/chevron2"/>
    <dgm:cxn modelId="{CD3A3872-550A-4E28-A0BA-86571A0B245A}" type="presParOf" srcId="{DEED5236-AC15-4098-8422-7C76627020C7}" destId="{FD85B2D8-113F-4D03-83D5-136F64C3EDB0}" srcOrd="2" destOrd="0" presId="urn:microsoft.com/office/officeart/2005/8/layout/chevron2"/>
    <dgm:cxn modelId="{0DD91DF8-9FDB-483E-B9D1-A7783C76972F}" type="presParOf" srcId="{FD85B2D8-113F-4D03-83D5-136F64C3EDB0}" destId="{12F80825-9495-4110-8EF3-06F80CA5DC40}" srcOrd="0" destOrd="0" presId="urn:microsoft.com/office/officeart/2005/8/layout/chevron2"/>
    <dgm:cxn modelId="{E8D82E09-5965-4AA9-B9DB-18EA1A2004E0}" type="presParOf" srcId="{FD85B2D8-113F-4D03-83D5-136F64C3EDB0}" destId="{D3F03B99-7FF2-4151-8C9C-0FA39162D84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BBEA29C-6D8D-4A1D-A8EB-1FE089B1012E}" type="doc">
      <dgm:prSet loTypeId="urn:microsoft.com/office/officeart/2005/8/layout/vProcess5" loCatId="process" qsTypeId="urn:microsoft.com/office/officeart/2005/8/quickstyle/simple2" qsCatId="simple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EB37497D-05C4-4AF6-BC61-5EE124E46B5C}">
      <dgm:prSet phldrT="[Text]" custT="1"/>
      <dgm:spPr/>
      <dgm:t>
        <a:bodyPr/>
        <a:lstStyle/>
        <a:p>
          <a:r>
            <a:rPr lang="en-US" sz="2400" dirty="0" err="1" smtClean="0">
              <a:latin typeface="+mn-lt"/>
              <a:cs typeface="Calibri" pitchFamily="34" charset="0"/>
            </a:rPr>
            <a:t>Kontrak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kerja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dan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pembayaran</a:t>
          </a:r>
          <a:r>
            <a:rPr lang="en-US" sz="2400" dirty="0" smtClean="0">
              <a:latin typeface="+mn-lt"/>
              <a:cs typeface="Calibri" pitchFamily="34" charset="0"/>
            </a:rPr>
            <a:t>.</a:t>
          </a:r>
          <a:endParaRPr lang="en-US" sz="2400" dirty="0">
            <a:latin typeface="+mn-lt"/>
          </a:endParaRPr>
        </a:p>
      </dgm:t>
    </dgm:pt>
    <dgm:pt modelId="{2EA55B28-E54C-4F54-A367-ACDAC7D6FA9B}" type="parTrans" cxnId="{768F0308-0012-4385-B83C-2E53622A7739}">
      <dgm:prSet/>
      <dgm:spPr/>
      <dgm:t>
        <a:bodyPr/>
        <a:lstStyle/>
        <a:p>
          <a:endParaRPr lang="en-US"/>
        </a:p>
      </dgm:t>
    </dgm:pt>
    <dgm:pt modelId="{B82984FF-F178-467C-8EF0-4DD576FA26A0}" type="sibTrans" cxnId="{768F0308-0012-4385-B83C-2E53622A7739}">
      <dgm:prSet/>
      <dgm:spPr/>
      <dgm:t>
        <a:bodyPr/>
        <a:lstStyle/>
        <a:p>
          <a:endParaRPr lang="en-US"/>
        </a:p>
      </dgm:t>
    </dgm:pt>
    <dgm:pt modelId="{99F49D4A-A20A-4B86-9647-94574563CA3A}">
      <dgm:prSet custT="1"/>
      <dgm:spPr/>
      <dgm:t>
        <a:bodyPr/>
        <a:lstStyle/>
        <a:p>
          <a:r>
            <a:rPr lang="en-US" sz="2400" dirty="0" err="1" smtClean="0">
              <a:latin typeface="+mn-lt"/>
              <a:cs typeface="Calibri" pitchFamily="34" charset="0"/>
            </a:rPr>
            <a:t>Faktur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pembelian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barang</a:t>
          </a:r>
          <a:r>
            <a:rPr lang="en-US" sz="2400" dirty="0" smtClean="0">
              <a:latin typeface="+mn-lt"/>
              <a:cs typeface="Calibri" pitchFamily="34" charset="0"/>
            </a:rPr>
            <a:t>.</a:t>
          </a:r>
        </a:p>
      </dgm:t>
    </dgm:pt>
    <dgm:pt modelId="{65D2E429-05E4-45D9-A1E6-8CD8A6164D75}" type="parTrans" cxnId="{AE2735E3-8DDB-491B-90BC-B4C19CD0677C}">
      <dgm:prSet/>
      <dgm:spPr/>
      <dgm:t>
        <a:bodyPr/>
        <a:lstStyle/>
        <a:p>
          <a:endParaRPr lang="en-US"/>
        </a:p>
      </dgm:t>
    </dgm:pt>
    <dgm:pt modelId="{AA6FB9F8-6F12-4F67-BA3D-56820BC6EB40}" type="sibTrans" cxnId="{AE2735E3-8DDB-491B-90BC-B4C19CD0677C}">
      <dgm:prSet/>
      <dgm:spPr/>
      <dgm:t>
        <a:bodyPr/>
        <a:lstStyle/>
        <a:p>
          <a:endParaRPr lang="en-US"/>
        </a:p>
      </dgm:t>
    </dgm:pt>
    <dgm:pt modelId="{FB0EEADD-F975-47BE-97B5-A7F72D7BDBC5}">
      <dgm:prSet custT="1"/>
      <dgm:spPr/>
      <dgm:t>
        <a:bodyPr/>
        <a:lstStyle/>
        <a:p>
          <a:r>
            <a:rPr lang="en-US" sz="2400" dirty="0" err="1" smtClean="0">
              <a:latin typeface="+mn-lt"/>
              <a:cs typeface="Calibri" pitchFamily="34" charset="0"/>
            </a:rPr>
            <a:t>Faktur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tagihan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kepada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pihak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ketiga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disertai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perjanjian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tertulis</a:t>
          </a:r>
          <a:r>
            <a:rPr lang="en-US" sz="2400" dirty="0" smtClean="0">
              <a:latin typeface="+mn-lt"/>
              <a:cs typeface="Calibri" pitchFamily="34" charset="0"/>
            </a:rPr>
            <a:t>.</a:t>
          </a:r>
        </a:p>
      </dgm:t>
    </dgm:pt>
    <dgm:pt modelId="{A40A0504-4B37-4CC4-A828-1CB0C610D6AC}" type="parTrans" cxnId="{625508BC-4BCD-4C87-BFC8-078492DB08DE}">
      <dgm:prSet/>
      <dgm:spPr/>
      <dgm:t>
        <a:bodyPr/>
        <a:lstStyle/>
        <a:p>
          <a:endParaRPr lang="en-US"/>
        </a:p>
      </dgm:t>
    </dgm:pt>
    <dgm:pt modelId="{FBE4378E-FED2-4AC1-8EC5-1A7D0AE6F657}" type="sibTrans" cxnId="{625508BC-4BCD-4C87-BFC8-078492DB08DE}">
      <dgm:prSet/>
      <dgm:spPr/>
      <dgm:t>
        <a:bodyPr/>
        <a:lstStyle/>
        <a:p>
          <a:endParaRPr lang="en-US"/>
        </a:p>
      </dgm:t>
    </dgm:pt>
    <dgm:pt modelId="{15B0C67E-8130-4AC5-A0D2-1577992EA6E8}">
      <dgm:prSet custT="1"/>
      <dgm:spPr/>
      <dgm:t>
        <a:bodyPr/>
        <a:lstStyle/>
        <a:p>
          <a:r>
            <a:rPr lang="en-US" sz="2400" dirty="0" err="1" smtClean="0">
              <a:latin typeface="+mn-lt"/>
              <a:cs typeface="Calibri" pitchFamily="34" charset="0"/>
            </a:rPr>
            <a:t>Faktur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tagihan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atau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bukti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pembayaran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oleh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pihak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kedua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kepada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pihak</a:t>
          </a:r>
          <a:r>
            <a:rPr lang="en-US" sz="2400" dirty="0" smtClean="0">
              <a:latin typeface="+mn-lt"/>
              <a:cs typeface="Calibri" pitchFamily="34" charset="0"/>
            </a:rPr>
            <a:t> </a:t>
          </a:r>
          <a:r>
            <a:rPr lang="en-US" sz="2400" dirty="0" err="1" smtClean="0">
              <a:latin typeface="+mn-lt"/>
              <a:cs typeface="Calibri" pitchFamily="34" charset="0"/>
            </a:rPr>
            <a:t>ketiga</a:t>
          </a:r>
          <a:r>
            <a:rPr lang="en-US" sz="2400" dirty="0" smtClean="0">
              <a:latin typeface="+mn-lt"/>
              <a:cs typeface="Calibri" pitchFamily="34" charset="0"/>
            </a:rPr>
            <a:t>.</a:t>
          </a:r>
          <a:endParaRPr lang="en-US" sz="2400" dirty="0">
            <a:latin typeface="+mn-lt"/>
            <a:cs typeface="Calibri" pitchFamily="34" charset="0"/>
          </a:endParaRPr>
        </a:p>
      </dgm:t>
    </dgm:pt>
    <dgm:pt modelId="{292116FC-A9A3-436F-916B-F1B4DB9BFB04}" type="parTrans" cxnId="{CAA1B32D-9F96-43DE-943B-54A470D64099}">
      <dgm:prSet/>
      <dgm:spPr/>
      <dgm:t>
        <a:bodyPr/>
        <a:lstStyle/>
        <a:p>
          <a:endParaRPr lang="en-US"/>
        </a:p>
      </dgm:t>
    </dgm:pt>
    <dgm:pt modelId="{EE07D00B-D989-4DB9-AC26-69C0210A635E}" type="sibTrans" cxnId="{CAA1B32D-9F96-43DE-943B-54A470D64099}">
      <dgm:prSet/>
      <dgm:spPr/>
      <dgm:t>
        <a:bodyPr/>
        <a:lstStyle/>
        <a:p>
          <a:endParaRPr lang="en-US"/>
        </a:p>
      </dgm:t>
    </dgm:pt>
    <dgm:pt modelId="{E242CD28-A32E-4A3D-838D-A6A5E7CA11A7}" type="pres">
      <dgm:prSet presAssocID="{DBBEA29C-6D8D-4A1D-A8EB-1FE089B1012E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C22206F-DC6F-4EB6-8EF2-5FBF5347BF1C}" type="pres">
      <dgm:prSet presAssocID="{DBBEA29C-6D8D-4A1D-A8EB-1FE089B1012E}" presName="dummyMaxCanvas" presStyleCnt="0">
        <dgm:presLayoutVars/>
      </dgm:prSet>
      <dgm:spPr/>
    </dgm:pt>
    <dgm:pt modelId="{93B5AAC6-819E-46B2-A0C9-48041C7DDF7E}" type="pres">
      <dgm:prSet presAssocID="{DBBEA29C-6D8D-4A1D-A8EB-1FE089B1012E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F3ED92-35C8-4B98-A8F2-F3D64C7B4594}" type="pres">
      <dgm:prSet presAssocID="{DBBEA29C-6D8D-4A1D-A8EB-1FE089B1012E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067BCC-4EEF-45D0-BFC1-8F957C354C82}" type="pres">
      <dgm:prSet presAssocID="{DBBEA29C-6D8D-4A1D-A8EB-1FE089B1012E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7706ED-2AD9-412E-8F21-BBD607C2A667}" type="pres">
      <dgm:prSet presAssocID="{DBBEA29C-6D8D-4A1D-A8EB-1FE089B1012E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34F4E5-EE18-48A1-8094-76344F8DB1E0}" type="pres">
      <dgm:prSet presAssocID="{DBBEA29C-6D8D-4A1D-A8EB-1FE089B1012E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9A4EC2-C82A-4EEE-9A93-CC12B41040D3}" type="pres">
      <dgm:prSet presAssocID="{DBBEA29C-6D8D-4A1D-A8EB-1FE089B1012E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C077A2-5D39-4FC2-A846-F3B978BA304E}" type="pres">
      <dgm:prSet presAssocID="{DBBEA29C-6D8D-4A1D-A8EB-1FE089B1012E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6F6CE0-6AD5-4B01-B2D6-99E71F213C18}" type="pres">
      <dgm:prSet presAssocID="{DBBEA29C-6D8D-4A1D-A8EB-1FE089B1012E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42C765-33F5-4E14-B050-AA3463760648}" type="pres">
      <dgm:prSet presAssocID="{DBBEA29C-6D8D-4A1D-A8EB-1FE089B1012E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FB5B35-3558-48F0-95DB-585D938D0FBF}" type="pres">
      <dgm:prSet presAssocID="{DBBEA29C-6D8D-4A1D-A8EB-1FE089B1012E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6C47E7-0708-43AF-8476-E49144DE7078}" type="pres">
      <dgm:prSet presAssocID="{DBBEA29C-6D8D-4A1D-A8EB-1FE089B1012E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26BE4FD-5405-4A58-9058-924839DE3409}" type="presOf" srcId="{B82984FF-F178-467C-8EF0-4DD576FA26A0}" destId="{C234F4E5-EE18-48A1-8094-76344F8DB1E0}" srcOrd="0" destOrd="0" presId="urn:microsoft.com/office/officeart/2005/8/layout/vProcess5"/>
    <dgm:cxn modelId="{C6D51A36-92DA-4D35-8838-6ACAAD48ADF7}" type="presOf" srcId="{DBBEA29C-6D8D-4A1D-A8EB-1FE089B1012E}" destId="{E242CD28-A32E-4A3D-838D-A6A5E7CA11A7}" srcOrd="0" destOrd="0" presId="urn:microsoft.com/office/officeart/2005/8/layout/vProcess5"/>
    <dgm:cxn modelId="{8AD279F9-4131-4BA3-8287-7F1DD8B1DEA3}" type="presOf" srcId="{EB37497D-05C4-4AF6-BC61-5EE124E46B5C}" destId="{8C6F6CE0-6AD5-4B01-B2D6-99E71F213C18}" srcOrd="1" destOrd="0" presId="urn:microsoft.com/office/officeart/2005/8/layout/vProcess5"/>
    <dgm:cxn modelId="{EA512B2D-51E2-410F-A89D-6285B94384DE}" type="presOf" srcId="{15B0C67E-8130-4AC5-A0D2-1577992EA6E8}" destId="{247706ED-2AD9-412E-8F21-BBD607C2A667}" srcOrd="0" destOrd="0" presId="urn:microsoft.com/office/officeart/2005/8/layout/vProcess5"/>
    <dgm:cxn modelId="{AE2735E3-8DDB-491B-90BC-B4C19CD0677C}" srcId="{DBBEA29C-6D8D-4A1D-A8EB-1FE089B1012E}" destId="{99F49D4A-A20A-4B86-9647-94574563CA3A}" srcOrd="1" destOrd="0" parTransId="{65D2E429-05E4-45D9-A1E6-8CD8A6164D75}" sibTransId="{AA6FB9F8-6F12-4F67-BA3D-56820BC6EB40}"/>
    <dgm:cxn modelId="{CAA1B32D-9F96-43DE-943B-54A470D64099}" srcId="{DBBEA29C-6D8D-4A1D-A8EB-1FE089B1012E}" destId="{15B0C67E-8130-4AC5-A0D2-1577992EA6E8}" srcOrd="3" destOrd="0" parTransId="{292116FC-A9A3-436F-916B-F1B4DB9BFB04}" sibTransId="{EE07D00B-D989-4DB9-AC26-69C0210A635E}"/>
    <dgm:cxn modelId="{1E848877-6A8A-4784-AD7A-EF86BE6DC17D}" type="presOf" srcId="{FB0EEADD-F975-47BE-97B5-A7F72D7BDBC5}" destId="{04FB5B35-3558-48F0-95DB-585D938D0FBF}" srcOrd="1" destOrd="0" presId="urn:microsoft.com/office/officeart/2005/8/layout/vProcess5"/>
    <dgm:cxn modelId="{A3D644D0-8395-43A1-B16C-58E55E72538F}" type="presOf" srcId="{99F49D4A-A20A-4B86-9647-94574563CA3A}" destId="{AD42C765-33F5-4E14-B050-AA3463760648}" srcOrd="1" destOrd="0" presId="urn:microsoft.com/office/officeart/2005/8/layout/vProcess5"/>
    <dgm:cxn modelId="{1B439356-BE12-45AF-9A09-0CABDFB4EA6E}" type="presOf" srcId="{15B0C67E-8130-4AC5-A0D2-1577992EA6E8}" destId="{806C47E7-0708-43AF-8476-E49144DE7078}" srcOrd="1" destOrd="0" presId="urn:microsoft.com/office/officeart/2005/8/layout/vProcess5"/>
    <dgm:cxn modelId="{8B2C8B1A-2305-4C71-855D-1191ECE4DA2A}" type="presOf" srcId="{FB0EEADD-F975-47BE-97B5-A7F72D7BDBC5}" destId="{50067BCC-4EEF-45D0-BFC1-8F957C354C82}" srcOrd="0" destOrd="0" presId="urn:microsoft.com/office/officeart/2005/8/layout/vProcess5"/>
    <dgm:cxn modelId="{F2BBDF66-7725-40D3-89F9-FE6B01C6B8D8}" type="presOf" srcId="{99F49D4A-A20A-4B86-9647-94574563CA3A}" destId="{CCF3ED92-35C8-4B98-A8F2-F3D64C7B4594}" srcOrd="0" destOrd="0" presId="urn:microsoft.com/office/officeart/2005/8/layout/vProcess5"/>
    <dgm:cxn modelId="{768F0308-0012-4385-B83C-2E53622A7739}" srcId="{DBBEA29C-6D8D-4A1D-A8EB-1FE089B1012E}" destId="{EB37497D-05C4-4AF6-BC61-5EE124E46B5C}" srcOrd="0" destOrd="0" parTransId="{2EA55B28-E54C-4F54-A367-ACDAC7D6FA9B}" sibTransId="{B82984FF-F178-467C-8EF0-4DD576FA26A0}"/>
    <dgm:cxn modelId="{BB06E367-5C82-4A9F-8142-F621A79849BE}" type="presOf" srcId="{EB37497D-05C4-4AF6-BC61-5EE124E46B5C}" destId="{93B5AAC6-819E-46B2-A0C9-48041C7DDF7E}" srcOrd="0" destOrd="0" presId="urn:microsoft.com/office/officeart/2005/8/layout/vProcess5"/>
    <dgm:cxn modelId="{625508BC-4BCD-4C87-BFC8-078492DB08DE}" srcId="{DBBEA29C-6D8D-4A1D-A8EB-1FE089B1012E}" destId="{FB0EEADD-F975-47BE-97B5-A7F72D7BDBC5}" srcOrd="2" destOrd="0" parTransId="{A40A0504-4B37-4CC4-A828-1CB0C610D6AC}" sibTransId="{FBE4378E-FED2-4AC1-8EC5-1A7D0AE6F657}"/>
    <dgm:cxn modelId="{50C57AAC-4B2C-4E8E-A765-F01E75B400FE}" type="presOf" srcId="{AA6FB9F8-6F12-4F67-BA3D-56820BC6EB40}" destId="{839A4EC2-C82A-4EEE-9A93-CC12B41040D3}" srcOrd="0" destOrd="0" presId="urn:microsoft.com/office/officeart/2005/8/layout/vProcess5"/>
    <dgm:cxn modelId="{10C11F0E-3D1C-41A4-81C2-5CAC48FC2DF8}" type="presOf" srcId="{FBE4378E-FED2-4AC1-8EC5-1A7D0AE6F657}" destId="{A0C077A2-5D39-4FC2-A846-F3B978BA304E}" srcOrd="0" destOrd="0" presId="urn:microsoft.com/office/officeart/2005/8/layout/vProcess5"/>
    <dgm:cxn modelId="{5CB369FC-6856-4634-AB02-C6598DBF391A}" type="presParOf" srcId="{E242CD28-A32E-4A3D-838D-A6A5E7CA11A7}" destId="{9C22206F-DC6F-4EB6-8EF2-5FBF5347BF1C}" srcOrd="0" destOrd="0" presId="urn:microsoft.com/office/officeart/2005/8/layout/vProcess5"/>
    <dgm:cxn modelId="{7C21B748-272A-44AA-93E6-69ACE24DC8D6}" type="presParOf" srcId="{E242CD28-A32E-4A3D-838D-A6A5E7CA11A7}" destId="{93B5AAC6-819E-46B2-A0C9-48041C7DDF7E}" srcOrd="1" destOrd="0" presId="urn:microsoft.com/office/officeart/2005/8/layout/vProcess5"/>
    <dgm:cxn modelId="{C8827EBD-2092-436F-84F2-92F156D03540}" type="presParOf" srcId="{E242CD28-A32E-4A3D-838D-A6A5E7CA11A7}" destId="{CCF3ED92-35C8-4B98-A8F2-F3D64C7B4594}" srcOrd="2" destOrd="0" presId="urn:microsoft.com/office/officeart/2005/8/layout/vProcess5"/>
    <dgm:cxn modelId="{5FCB0165-7A5B-4EFF-889C-E08A21ACAC41}" type="presParOf" srcId="{E242CD28-A32E-4A3D-838D-A6A5E7CA11A7}" destId="{50067BCC-4EEF-45D0-BFC1-8F957C354C82}" srcOrd="3" destOrd="0" presId="urn:microsoft.com/office/officeart/2005/8/layout/vProcess5"/>
    <dgm:cxn modelId="{EDA779B1-3DE7-422C-B836-20F7314D0797}" type="presParOf" srcId="{E242CD28-A32E-4A3D-838D-A6A5E7CA11A7}" destId="{247706ED-2AD9-412E-8F21-BBD607C2A667}" srcOrd="4" destOrd="0" presId="urn:microsoft.com/office/officeart/2005/8/layout/vProcess5"/>
    <dgm:cxn modelId="{7DD49A79-9AC2-4865-AF60-6EF684CBACBC}" type="presParOf" srcId="{E242CD28-A32E-4A3D-838D-A6A5E7CA11A7}" destId="{C234F4E5-EE18-48A1-8094-76344F8DB1E0}" srcOrd="5" destOrd="0" presId="urn:microsoft.com/office/officeart/2005/8/layout/vProcess5"/>
    <dgm:cxn modelId="{5A96F158-D1B3-48A8-9457-E36873411E42}" type="presParOf" srcId="{E242CD28-A32E-4A3D-838D-A6A5E7CA11A7}" destId="{839A4EC2-C82A-4EEE-9A93-CC12B41040D3}" srcOrd="6" destOrd="0" presId="urn:microsoft.com/office/officeart/2005/8/layout/vProcess5"/>
    <dgm:cxn modelId="{14D8B9DD-2AE8-407C-8B7F-9310D3CB5B73}" type="presParOf" srcId="{E242CD28-A32E-4A3D-838D-A6A5E7CA11A7}" destId="{A0C077A2-5D39-4FC2-A846-F3B978BA304E}" srcOrd="7" destOrd="0" presId="urn:microsoft.com/office/officeart/2005/8/layout/vProcess5"/>
    <dgm:cxn modelId="{5DF2F0B6-3B81-405D-9233-0A5031158F4A}" type="presParOf" srcId="{E242CD28-A32E-4A3D-838D-A6A5E7CA11A7}" destId="{8C6F6CE0-6AD5-4B01-B2D6-99E71F213C18}" srcOrd="8" destOrd="0" presId="urn:microsoft.com/office/officeart/2005/8/layout/vProcess5"/>
    <dgm:cxn modelId="{DECF43AA-5C49-4B73-9FCF-325DDF21FAD4}" type="presParOf" srcId="{E242CD28-A32E-4A3D-838D-A6A5E7CA11A7}" destId="{AD42C765-33F5-4E14-B050-AA3463760648}" srcOrd="9" destOrd="0" presId="urn:microsoft.com/office/officeart/2005/8/layout/vProcess5"/>
    <dgm:cxn modelId="{9BD7FC22-B23F-41B6-B4F9-7081DDD0D754}" type="presParOf" srcId="{E242CD28-A32E-4A3D-838D-A6A5E7CA11A7}" destId="{04FB5B35-3558-48F0-95DB-585D938D0FBF}" srcOrd="10" destOrd="0" presId="urn:microsoft.com/office/officeart/2005/8/layout/vProcess5"/>
    <dgm:cxn modelId="{9D67BE5E-5B50-41BC-BA36-4CF422A31EA0}" type="presParOf" srcId="{E242CD28-A32E-4A3D-838D-A6A5E7CA11A7}" destId="{806C47E7-0708-43AF-8476-E49144DE7078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66FAE3-2E77-42C5-9992-0C1A2C132385}" type="datetimeFigureOut">
              <a:rPr lang="en-US" smtClean="0"/>
              <a:pPr/>
              <a:t>2/4/2018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E0F320-4B5E-4FCA-957F-B6FBC142BC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2733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A86805-FB49-4E55-9057-C08488E04546}" type="datetimeFigureOut">
              <a:rPr lang="en-US" smtClean="0"/>
              <a:pPr/>
              <a:t>2/4/2018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461F78-653F-4DEC-A430-8CBE191D86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300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461F78-653F-4DEC-A430-8CBE191D864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9457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461F78-653F-4DEC-A430-8CBE191D8643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9457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7"/>
            <a:ext cx="6400354" cy="1752451"/>
          </a:xfrm>
          <a:prstGeom prst="rect">
            <a:avLst/>
          </a:prstGeom>
        </p:spPr>
        <p:txBody>
          <a:bodyPr lIns="64291" tIns="32146" rIns="64291" bIns="32146"/>
          <a:lstStyle>
            <a:lvl1pPr marL="0" indent="0" algn="ctr">
              <a:buNone/>
              <a:defRPr/>
            </a:lvl1pPr>
            <a:lvl2pPr marL="321457" indent="0" algn="ctr">
              <a:buNone/>
              <a:defRPr/>
            </a:lvl2pPr>
            <a:lvl3pPr marL="642915" indent="0" algn="ctr">
              <a:buNone/>
              <a:defRPr/>
            </a:lvl3pPr>
            <a:lvl4pPr marL="964372" indent="0" algn="ctr">
              <a:buNone/>
              <a:defRPr/>
            </a:lvl4pPr>
            <a:lvl5pPr marL="1285829" indent="0" algn="ctr">
              <a:buNone/>
              <a:defRPr/>
            </a:lvl5pPr>
            <a:lvl6pPr marL="1607287" indent="0" algn="ctr">
              <a:buNone/>
              <a:defRPr/>
            </a:lvl6pPr>
            <a:lvl7pPr marL="1928744" indent="0" algn="ctr">
              <a:buNone/>
              <a:defRPr/>
            </a:lvl7pPr>
            <a:lvl8pPr marL="2250201" indent="0" algn="ctr">
              <a:buNone/>
              <a:defRPr/>
            </a:lvl8pPr>
            <a:lvl9pPr marL="257165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960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47"/>
            <a:ext cx="8228707" cy="4525119"/>
          </a:xfrm>
          <a:prstGeom prst="rect">
            <a:avLst/>
          </a:prstGeom>
        </p:spPr>
        <p:txBody>
          <a:bodyPr lIns="64291" tIns="32146" rIns="64291" bIns="32146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347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1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lIns="64291" tIns="32146" rIns="64291" bIns="32146" anchor="b"/>
          <a:lstStyle>
            <a:lvl1pPr marL="0" indent="0">
              <a:buNone/>
              <a:defRPr sz="1400"/>
            </a:lvl1pPr>
            <a:lvl2pPr marL="321457" indent="0">
              <a:buNone/>
              <a:defRPr sz="1300"/>
            </a:lvl2pPr>
            <a:lvl3pPr marL="642915" indent="0">
              <a:buNone/>
              <a:defRPr sz="1100"/>
            </a:lvl3pPr>
            <a:lvl4pPr marL="964372" indent="0">
              <a:buNone/>
              <a:defRPr sz="1000"/>
            </a:lvl4pPr>
            <a:lvl5pPr marL="1285829" indent="0">
              <a:buNone/>
              <a:defRPr sz="1000"/>
            </a:lvl5pPr>
            <a:lvl6pPr marL="1607287" indent="0">
              <a:buNone/>
              <a:defRPr sz="1000"/>
            </a:lvl6pPr>
            <a:lvl7pPr marL="1928744" indent="0">
              <a:buNone/>
              <a:defRPr sz="1000"/>
            </a:lvl7pPr>
            <a:lvl8pPr marL="2250201" indent="0">
              <a:buNone/>
              <a:defRPr sz="1000"/>
            </a:lvl8pPr>
            <a:lvl9pPr marL="257165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3590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7" y="1600647"/>
            <a:ext cx="4060775" cy="4525119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47"/>
            <a:ext cx="4060775" cy="4525119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250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lIns="64291" tIns="32146" rIns="64291" bIns="32146"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lIns="64291" tIns="32146" rIns="64291" bIns="32146"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674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22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5114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3473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2"/>
            <a:ext cx="5111130" cy="5852294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7" y="1435448"/>
            <a:ext cx="3008189" cy="4690318"/>
          </a:xfrm>
          <a:prstGeom prst="rect">
            <a:avLst/>
          </a:prstGeom>
        </p:spPr>
        <p:txBody>
          <a:bodyPr lIns="64291" tIns="32146" rIns="64291" bIns="32146"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9653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5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5" y="612800"/>
            <a:ext cx="5486177" cy="4114354"/>
          </a:xfrm>
          <a:prstGeom prst="rect">
            <a:avLst/>
          </a:prstGeom>
        </p:spPr>
        <p:txBody>
          <a:bodyPr lIns="64291" tIns="32146" rIns="64291" bIns="32146"/>
          <a:lstStyle>
            <a:lvl1pPr marL="0" indent="0">
              <a:buNone/>
              <a:defRPr sz="2200"/>
            </a:lvl1pPr>
            <a:lvl2pPr marL="321457" indent="0">
              <a:buNone/>
              <a:defRPr sz="2000"/>
            </a:lvl2pPr>
            <a:lvl3pPr marL="642915" indent="0">
              <a:buNone/>
              <a:defRPr sz="1700"/>
            </a:lvl3pPr>
            <a:lvl4pPr marL="964372" indent="0">
              <a:buNone/>
              <a:defRPr sz="1400"/>
            </a:lvl4pPr>
            <a:lvl5pPr marL="1285829" indent="0">
              <a:buNone/>
              <a:defRPr sz="1400"/>
            </a:lvl5pPr>
            <a:lvl6pPr marL="1607287" indent="0">
              <a:buNone/>
              <a:defRPr sz="1400"/>
            </a:lvl6pPr>
            <a:lvl7pPr marL="1928744" indent="0">
              <a:buNone/>
              <a:defRPr sz="1400"/>
            </a:lvl7pPr>
            <a:lvl8pPr marL="2250201" indent="0">
              <a:buNone/>
              <a:defRPr sz="1400"/>
            </a:lvl8pPr>
            <a:lvl9pPr marL="2571659" indent="0">
              <a:buNone/>
              <a:defRPr sz="14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5" y="5367859"/>
            <a:ext cx="5486177" cy="804788"/>
          </a:xfrm>
          <a:prstGeom prst="rect">
            <a:avLst/>
          </a:prstGeom>
        </p:spPr>
        <p:txBody>
          <a:bodyPr lIns="64291" tIns="32146" rIns="64291" bIns="32146"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99095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7"/>
            <a:ext cx="8228707" cy="4525119"/>
          </a:xfrm>
          <a:prstGeom prst="rect">
            <a:avLst/>
          </a:prstGeom>
        </p:spPr>
        <p:txBody>
          <a:bodyPr vert="eaVert" lIns="64291" tIns="32146" rIns="64291" bIns="32146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855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1600647"/>
            <a:ext cx="2057176" cy="512340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7"/>
            <a:ext cx="6064374" cy="5123408"/>
          </a:xfrm>
          <a:prstGeom prst="rect">
            <a:avLst/>
          </a:prstGeom>
        </p:spPr>
        <p:txBody>
          <a:bodyPr vert="eaVert" lIns="64291" tIns="32146" rIns="64291" bIns="32146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74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9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24" indent="0" algn="ctr">
              <a:buNone/>
              <a:defRPr/>
            </a:lvl2pPr>
            <a:lvl3pPr marL="642849" indent="0" algn="ctr">
              <a:buNone/>
              <a:defRPr/>
            </a:lvl3pPr>
            <a:lvl4pPr marL="964274" indent="0" algn="ctr">
              <a:buNone/>
              <a:defRPr/>
            </a:lvl4pPr>
            <a:lvl5pPr marL="1285697" indent="0" algn="ctr">
              <a:buNone/>
              <a:defRPr/>
            </a:lvl5pPr>
            <a:lvl6pPr marL="1607123" indent="0" algn="ctr">
              <a:buNone/>
              <a:defRPr/>
            </a:lvl6pPr>
            <a:lvl7pPr marL="1928546" indent="0" algn="ctr">
              <a:buNone/>
              <a:defRPr/>
            </a:lvl7pPr>
            <a:lvl8pPr marL="2249971" indent="0" algn="ctr">
              <a:buNone/>
              <a:defRPr/>
            </a:lvl8pPr>
            <a:lvl9pPr marL="2571396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797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286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24" indent="0">
              <a:buNone/>
              <a:defRPr sz="1300"/>
            </a:lvl2pPr>
            <a:lvl3pPr marL="642849" indent="0">
              <a:buNone/>
              <a:defRPr sz="1100"/>
            </a:lvl3pPr>
            <a:lvl4pPr marL="964274" indent="0">
              <a:buNone/>
              <a:defRPr sz="1000"/>
            </a:lvl4pPr>
            <a:lvl5pPr marL="1285697" indent="0">
              <a:buNone/>
              <a:defRPr sz="1000"/>
            </a:lvl5pPr>
            <a:lvl6pPr marL="1607123" indent="0">
              <a:buNone/>
              <a:defRPr sz="1000"/>
            </a:lvl6pPr>
            <a:lvl7pPr marL="1928546" indent="0">
              <a:buNone/>
              <a:defRPr sz="1000"/>
            </a:lvl7pPr>
            <a:lvl8pPr marL="2249971" indent="0">
              <a:buNone/>
              <a:defRPr sz="1000"/>
            </a:lvl8pPr>
            <a:lvl9pPr marL="2571396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8391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6484" y="3366493"/>
            <a:ext cx="2009180" cy="232171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62820" y="3366493"/>
            <a:ext cx="2009180" cy="232171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240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24" indent="0">
              <a:buNone/>
              <a:defRPr sz="1400" b="1"/>
            </a:lvl2pPr>
            <a:lvl3pPr marL="642849" indent="0">
              <a:buNone/>
              <a:defRPr sz="1300" b="1"/>
            </a:lvl3pPr>
            <a:lvl4pPr marL="964274" indent="0">
              <a:buNone/>
              <a:defRPr sz="1100" b="1"/>
            </a:lvl4pPr>
            <a:lvl5pPr marL="1285697" indent="0">
              <a:buNone/>
              <a:defRPr sz="1100" b="1"/>
            </a:lvl5pPr>
            <a:lvl6pPr marL="1607123" indent="0">
              <a:buNone/>
              <a:defRPr sz="1100" b="1"/>
            </a:lvl6pPr>
            <a:lvl7pPr marL="1928546" indent="0">
              <a:buNone/>
              <a:defRPr sz="1100" b="1"/>
            </a:lvl7pPr>
            <a:lvl8pPr marL="2249971" indent="0">
              <a:buNone/>
              <a:defRPr sz="1100" b="1"/>
            </a:lvl8pPr>
            <a:lvl9pPr marL="2571396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24" indent="0">
              <a:buNone/>
              <a:defRPr sz="1400" b="1"/>
            </a:lvl2pPr>
            <a:lvl3pPr marL="642849" indent="0">
              <a:buNone/>
              <a:defRPr sz="1300" b="1"/>
            </a:lvl3pPr>
            <a:lvl4pPr marL="964274" indent="0">
              <a:buNone/>
              <a:defRPr sz="1100" b="1"/>
            </a:lvl4pPr>
            <a:lvl5pPr marL="1285697" indent="0">
              <a:buNone/>
              <a:defRPr sz="1100" b="1"/>
            </a:lvl5pPr>
            <a:lvl6pPr marL="1607123" indent="0">
              <a:buNone/>
              <a:defRPr sz="1100" b="1"/>
            </a:lvl6pPr>
            <a:lvl7pPr marL="1928546" indent="0">
              <a:buNone/>
              <a:defRPr sz="1100" b="1"/>
            </a:lvl7pPr>
            <a:lvl8pPr marL="2249971" indent="0">
              <a:buNone/>
              <a:defRPr sz="1100" b="1"/>
            </a:lvl8pPr>
            <a:lvl9pPr marL="2571396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532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871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6371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9" y="273475"/>
            <a:ext cx="3008189" cy="116197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9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24" indent="0">
              <a:buNone/>
              <a:defRPr sz="800"/>
            </a:lvl2pPr>
            <a:lvl3pPr marL="642849" indent="0">
              <a:buNone/>
              <a:defRPr sz="700"/>
            </a:lvl3pPr>
            <a:lvl4pPr marL="964274" indent="0">
              <a:buNone/>
              <a:defRPr sz="600"/>
            </a:lvl4pPr>
            <a:lvl5pPr marL="1285697" indent="0">
              <a:buNone/>
              <a:defRPr sz="600"/>
            </a:lvl5pPr>
            <a:lvl6pPr marL="1607123" indent="0">
              <a:buNone/>
              <a:defRPr sz="600"/>
            </a:lvl6pPr>
            <a:lvl7pPr marL="1928546" indent="0">
              <a:buNone/>
              <a:defRPr sz="600"/>
            </a:lvl7pPr>
            <a:lvl8pPr marL="2249971" indent="0">
              <a:buNone/>
              <a:defRPr sz="600"/>
            </a:lvl8pPr>
            <a:lvl9pPr marL="2571396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343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7" y="4800824"/>
            <a:ext cx="5486177" cy="56703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7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24" indent="0">
              <a:buNone/>
              <a:defRPr sz="2000"/>
            </a:lvl2pPr>
            <a:lvl3pPr marL="642849" indent="0">
              <a:buNone/>
              <a:defRPr sz="1700"/>
            </a:lvl3pPr>
            <a:lvl4pPr marL="964274" indent="0">
              <a:buNone/>
              <a:defRPr sz="1400"/>
            </a:lvl4pPr>
            <a:lvl5pPr marL="1285697" indent="0">
              <a:buNone/>
              <a:defRPr sz="1400"/>
            </a:lvl5pPr>
            <a:lvl6pPr marL="1607123" indent="0">
              <a:buNone/>
              <a:defRPr sz="1400"/>
            </a:lvl6pPr>
            <a:lvl7pPr marL="1928546" indent="0">
              <a:buNone/>
              <a:defRPr sz="1400"/>
            </a:lvl7pPr>
            <a:lvl8pPr marL="2249971" indent="0">
              <a:buNone/>
              <a:defRPr sz="1400"/>
            </a:lvl8pPr>
            <a:lvl9pPr marL="2571396" indent="0">
              <a:buNone/>
              <a:defRPr sz="14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7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24" indent="0">
              <a:buNone/>
              <a:defRPr sz="800"/>
            </a:lvl2pPr>
            <a:lvl3pPr marL="642849" indent="0">
              <a:buNone/>
              <a:defRPr sz="700"/>
            </a:lvl3pPr>
            <a:lvl4pPr marL="964274" indent="0">
              <a:buNone/>
              <a:defRPr sz="600"/>
            </a:lvl4pPr>
            <a:lvl5pPr marL="1285697" indent="0">
              <a:buNone/>
              <a:defRPr sz="600"/>
            </a:lvl5pPr>
            <a:lvl6pPr marL="1607123" indent="0">
              <a:buNone/>
              <a:defRPr sz="600"/>
            </a:lvl6pPr>
            <a:lvl7pPr marL="1928546" indent="0">
              <a:buNone/>
              <a:defRPr sz="600"/>
            </a:lvl7pPr>
            <a:lvl8pPr marL="2249971" indent="0">
              <a:buNone/>
              <a:defRPr sz="600"/>
            </a:lvl8pPr>
            <a:lvl9pPr marL="2571396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2669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565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540622" y="991195"/>
            <a:ext cx="1031379" cy="469701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6485" y="991195"/>
            <a:ext cx="2986980" cy="469701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726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50"/>
            <a:ext cx="6400354" cy="1752451"/>
          </a:xfrm>
          <a:prstGeom prst="rect">
            <a:avLst/>
          </a:prstGeom>
        </p:spPr>
        <p:txBody>
          <a:bodyPr lIns="64281" tIns="32140" rIns="64281" bIns="32140"/>
          <a:lstStyle>
            <a:lvl1pPr marL="0" indent="0" algn="ctr">
              <a:buNone/>
              <a:defRPr/>
            </a:lvl1pPr>
            <a:lvl2pPr marL="321407" indent="0" algn="ctr">
              <a:buNone/>
              <a:defRPr/>
            </a:lvl2pPr>
            <a:lvl3pPr marL="642816" indent="0" algn="ctr">
              <a:buNone/>
              <a:defRPr/>
            </a:lvl3pPr>
            <a:lvl4pPr marL="964224" indent="0" algn="ctr">
              <a:buNone/>
              <a:defRPr/>
            </a:lvl4pPr>
            <a:lvl5pPr marL="1285631" indent="0" algn="ctr">
              <a:buNone/>
              <a:defRPr/>
            </a:lvl5pPr>
            <a:lvl6pPr marL="1607041" indent="0" algn="ctr">
              <a:buNone/>
              <a:defRPr/>
            </a:lvl6pPr>
            <a:lvl7pPr marL="1928447" indent="0" algn="ctr">
              <a:buNone/>
              <a:defRPr/>
            </a:lvl7pPr>
            <a:lvl8pPr marL="2249856" indent="0" algn="ctr">
              <a:buNone/>
              <a:defRPr/>
            </a:lvl8pPr>
            <a:lvl9pPr marL="2571264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492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50"/>
            <a:ext cx="8228707" cy="4525119"/>
          </a:xfrm>
          <a:prstGeom prst="rect">
            <a:avLst/>
          </a:prstGeom>
        </p:spPr>
        <p:txBody>
          <a:bodyPr lIns="64281" tIns="32140" rIns="64281" bIns="3214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706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lIns="64281" tIns="32140" rIns="64281" bIns="32140" anchor="b"/>
          <a:lstStyle>
            <a:lvl1pPr marL="0" indent="0">
              <a:buNone/>
              <a:defRPr sz="1400"/>
            </a:lvl1pPr>
            <a:lvl2pPr marL="321407" indent="0">
              <a:buNone/>
              <a:defRPr sz="1300"/>
            </a:lvl2pPr>
            <a:lvl3pPr marL="642816" indent="0">
              <a:buNone/>
              <a:defRPr sz="1100"/>
            </a:lvl3pPr>
            <a:lvl4pPr marL="964224" indent="0">
              <a:buNone/>
              <a:defRPr sz="1000"/>
            </a:lvl4pPr>
            <a:lvl5pPr marL="1285631" indent="0">
              <a:buNone/>
              <a:defRPr sz="1000"/>
            </a:lvl5pPr>
            <a:lvl6pPr marL="1607041" indent="0">
              <a:buNone/>
              <a:defRPr sz="1000"/>
            </a:lvl6pPr>
            <a:lvl7pPr marL="1928447" indent="0">
              <a:buNone/>
              <a:defRPr sz="1000"/>
            </a:lvl7pPr>
            <a:lvl8pPr marL="2249856" indent="0">
              <a:buNone/>
              <a:defRPr sz="1000"/>
            </a:lvl8pPr>
            <a:lvl9pPr marL="2571264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0664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8" y="1600650"/>
            <a:ext cx="4060775" cy="4525119"/>
          </a:xfrm>
          <a:prstGeom prst="rect">
            <a:avLst/>
          </a:prstGeom>
        </p:spPr>
        <p:txBody>
          <a:bodyPr lIns="64281" tIns="32140" rIns="64281" bIns="32140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50"/>
            <a:ext cx="4060775" cy="4525119"/>
          </a:xfrm>
          <a:prstGeom prst="rect">
            <a:avLst/>
          </a:prstGeom>
        </p:spPr>
        <p:txBody>
          <a:bodyPr lIns="64281" tIns="32140" rIns="64281" bIns="32140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988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lIns="64281" tIns="32140" rIns="64281" bIns="32140" anchor="b"/>
          <a:lstStyle>
            <a:lvl1pPr marL="0" indent="0">
              <a:buNone/>
              <a:defRPr sz="1700" b="1"/>
            </a:lvl1pPr>
            <a:lvl2pPr marL="321407" indent="0">
              <a:buNone/>
              <a:defRPr sz="1400" b="1"/>
            </a:lvl2pPr>
            <a:lvl3pPr marL="642816" indent="0">
              <a:buNone/>
              <a:defRPr sz="1300" b="1"/>
            </a:lvl3pPr>
            <a:lvl4pPr marL="964224" indent="0">
              <a:buNone/>
              <a:defRPr sz="1100" b="1"/>
            </a:lvl4pPr>
            <a:lvl5pPr marL="1285631" indent="0">
              <a:buNone/>
              <a:defRPr sz="1100" b="1"/>
            </a:lvl5pPr>
            <a:lvl6pPr marL="1607041" indent="0">
              <a:buNone/>
              <a:defRPr sz="1100" b="1"/>
            </a:lvl6pPr>
            <a:lvl7pPr marL="1928447" indent="0">
              <a:buNone/>
              <a:defRPr sz="1100" b="1"/>
            </a:lvl7pPr>
            <a:lvl8pPr marL="2249856" indent="0">
              <a:buNone/>
              <a:defRPr sz="1100" b="1"/>
            </a:lvl8pPr>
            <a:lvl9pPr marL="2571264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lIns="64281" tIns="32140" rIns="64281" bIns="32140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lIns="64281" tIns="32140" rIns="64281" bIns="32140" anchor="b"/>
          <a:lstStyle>
            <a:lvl1pPr marL="0" indent="0">
              <a:buNone/>
              <a:defRPr sz="1700" b="1"/>
            </a:lvl1pPr>
            <a:lvl2pPr marL="321407" indent="0">
              <a:buNone/>
              <a:defRPr sz="1400" b="1"/>
            </a:lvl2pPr>
            <a:lvl3pPr marL="642816" indent="0">
              <a:buNone/>
              <a:defRPr sz="1300" b="1"/>
            </a:lvl3pPr>
            <a:lvl4pPr marL="964224" indent="0">
              <a:buNone/>
              <a:defRPr sz="1100" b="1"/>
            </a:lvl4pPr>
            <a:lvl5pPr marL="1285631" indent="0">
              <a:buNone/>
              <a:defRPr sz="1100" b="1"/>
            </a:lvl5pPr>
            <a:lvl6pPr marL="1607041" indent="0">
              <a:buNone/>
              <a:defRPr sz="1100" b="1"/>
            </a:lvl6pPr>
            <a:lvl7pPr marL="1928447" indent="0">
              <a:buNone/>
              <a:defRPr sz="1100" b="1"/>
            </a:lvl7pPr>
            <a:lvl8pPr marL="2249856" indent="0">
              <a:buNone/>
              <a:defRPr sz="1100" b="1"/>
            </a:lvl8pPr>
            <a:lvl9pPr marL="2571264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lIns="64281" tIns="32140" rIns="64281" bIns="32140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99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242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0217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0" y="273476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  <a:prstGeom prst="rect">
            <a:avLst/>
          </a:prstGeom>
        </p:spPr>
        <p:txBody>
          <a:bodyPr lIns="64281" tIns="32140" rIns="64281" bIns="32140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50" y="1435448"/>
            <a:ext cx="3008189" cy="4690318"/>
          </a:xfrm>
          <a:prstGeom prst="rect">
            <a:avLst/>
          </a:prstGeom>
        </p:spPr>
        <p:txBody>
          <a:bodyPr lIns="64281" tIns="32140" rIns="64281" bIns="32140"/>
          <a:lstStyle>
            <a:lvl1pPr marL="0" indent="0">
              <a:buNone/>
              <a:defRPr sz="1000"/>
            </a:lvl1pPr>
            <a:lvl2pPr marL="321407" indent="0">
              <a:buNone/>
              <a:defRPr sz="800"/>
            </a:lvl2pPr>
            <a:lvl3pPr marL="642816" indent="0">
              <a:buNone/>
              <a:defRPr sz="700"/>
            </a:lvl3pPr>
            <a:lvl4pPr marL="964224" indent="0">
              <a:buNone/>
              <a:defRPr sz="600"/>
            </a:lvl4pPr>
            <a:lvl5pPr marL="1285631" indent="0">
              <a:buNone/>
              <a:defRPr sz="600"/>
            </a:lvl5pPr>
            <a:lvl6pPr marL="1607041" indent="0">
              <a:buNone/>
              <a:defRPr sz="600"/>
            </a:lvl6pPr>
            <a:lvl7pPr marL="1928447" indent="0">
              <a:buNone/>
              <a:defRPr sz="600"/>
            </a:lvl7pPr>
            <a:lvl8pPr marL="2249856" indent="0">
              <a:buNone/>
              <a:defRPr sz="600"/>
            </a:lvl8pPr>
            <a:lvl9pPr marL="2571264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0315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8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8" y="612800"/>
            <a:ext cx="5486177" cy="4114354"/>
          </a:xfrm>
          <a:prstGeom prst="rect">
            <a:avLst/>
          </a:prstGeom>
        </p:spPr>
        <p:txBody>
          <a:bodyPr lIns="64281" tIns="32140" rIns="64281" bIns="32140"/>
          <a:lstStyle>
            <a:lvl1pPr marL="0" indent="0">
              <a:buNone/>
              <a:defRPr sz="2200"/>
            </a:lvl1pPr>
            <a:lvl2pPr marL="321407" indent="0">
              <a:buNone/>
              <a:defRPr sz="2000"/>
            </a:lvl2pPr>
            <a:lvl3pPr marL="642816" indent="0">
              <a:buNone/>
              <a:defRPr sz="1700"/>
            </a:lvl3pPr>
            <a:lvl4pPr marL="964224" indent="0">
              <a:buNone/>
              <a:defRPr sz="1400"/>
            </a:lvl4pPr>
            <a:lvl5pPr marL="1285631" indent="0">
              <a:buNone/>
              <a:defRPr sz="1400"/>
            </a:lvl5pPr>
            <a:lvl6pPr marL="1607041" indent="0">
              <a:buNone/>
              <a:defRPr sz="1400"/>
            </a:lvl6pPr>
            <a:lvl7pPr marL="1928447" indent="0">
              <a:buNone/>
              <a:defRPr sz="1400"/>
            </a:lvl7pPr>
            <a:lvl8pPr marL="2249856" indent="0">
              <a:buNone/>
              <a:defRPr sz="1400"/>
            </a:lvl8pPr>
            <a:lvl9pPr marL="2571264" indent="0">
              <a:buNone/>
              <a:defRPr sz="14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8" y="5367860"/>
            <a:ext cx="5486177" cy="804788"/>
          </a:xfrm>
          <a:prstGeom prst="rect">
            <a:avLst/>
          </a:prstGeom>
        </p:spPr>
        <p:txBody>
          <a:bodyPr lIns="64281" tIns="32140" rIns="64281" bIns="32140"/>
          <a:lstStyle>
            <a:lvl1pPr marL="0" indent="0">
              <a:buNone/>
              <a:defRPr sz="1000"/>
            </a:lvl1pPr>
            <a:lvl2pPr marL="321407" indent="0">
              <a:buNone/>
              <a:defRPr sz="800"/>
            </a:lvl2pPr>
            <a:lvl3pPr marL="642816" indent="0">
              <a:buNone/>
              <a:defRPr sz="700"/>
            </a:lvl3pPr>
            <a:lvl4pPr marL="964224" indent="0">
              <a:buNone/>
              <a:defRPr sz="600"/>
            </a:lvl4pPr>
            <a:lvl5pPr marL="1285631" indent="0">
              <a:buNone/>
              <a:defRPr sz="600"/>
            </a:lvl5pPr>
            <a:lvl6pPr marL="1607041" indent="0">
              <a:buNone/>
              <a:defRPr sz="600"/>
            </a:lvl6pPr>
            <a:lvl7pPr marL="1928447" indent="0">
              <a:buNone/>
              <a:defRPr sz="600"/>
            </a:lvl7pPr>
            <a:lvl8pPr marL="2249856" indent="0">
              <a:buNone/>
              <a:defRPr sz="600"/>
            </a:lvl8pPr>
            <a:lvl9pPr marL="2571264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6661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50"/>
            <a:ext cx="8228707" cy="4525119"/>
          </a:xfrm>
          <a:prstGeom prst="rect">
            <a:avLst/>
          </a:prstGeom>
        </p:spPr>
        <p:txBody>
          <a:bodyPr vert="eaVert" lIns="64281" tIns="32140" rIns="64281" bIns="3214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965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1600650"/>
            <a:ext cx="2057176" cy="452511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50"/>
            <a:ext cx="6064374" cy="4525119"/>
          </a:xfrm>
          <a:prstGeom prst="rect">
            <a:avLst/>
          </a:prstGeom>
        </p:spPr>
        <p:txBody>
          <a:bodyPr vert="eaVert" lIns="64281" tIns="32140" rIns="64281" bIns="3214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791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51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391" indent="0" algn="ctr">
              <a:buNone/>
              <a:defRPr/>
            </a:lvl2pPr>
            <a:lvl3pPr marL="642783" indent="0" algn="ctr">
              <a:buNone/>
              <a:defRPr/>
            </a:lvl3pPr>
            <a:lvl4pPr marL="964174" indent="0" algn="ctr">
              <a:buNone/>
              <a:defRPr/>
            </a:lvl4pPr>
            <a:lvl5pPr marL="1285565" indent="0" algn="ctr">
              <a:buNone/>
              <a:defRPr/>
            </a:lvl5pPr>
            <a:lvl6pPr marL="1606959" indent="0" algn="ctr">
              <a:buNone/>
              <a:defRPr/>
            </a:lvl6pPr>
            <a:lvl7pPr marL="1928348" indent="0" algn="ctr">
              <a:buNone/>
              <a:defRPr/>
            </a:lvl7pPr>
            <a:lvl8pPr marL="2249741" indent="0" algn="ctr">
              <a:buNone/>
              <a:defRPr/>
            </a:lvl8pPr>
            <a:lvl9pPr marL="2571133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768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742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391" indent="0">
              <a:buNone/>
              <a:defRPr sz="1300"/>
            </a:lvl2pPr>
            <a:lvl3pPr marL="642783" indent="0">
              <a:buNone/>
              <a:defRPr sz="1100"/>
            </a:lvl3pPr>
            <a:lvl4pPr marL="964174" indent="0">
              <a:buNone/>
              <a:defRPr sz="1000"/>
            </a:lvl4pPr>
            <a:lvl5pPr marL="1285565" indent="0">
              <a:buNone/>
              <a:defRPr sz="1000"/>
            </a:lvl5pPr>
            <a:lvl6pPr marL="1606959" indent="0">
              <a:buNone/>
              <a:defRPr sz="1000"/>
            </a:lvl6pPr>
            <a:lvl7pPr marL="1928348" indent="0">
              <a:buNone/>
              <a:defRPr sz="1000"/>
            </a:lvl7pPr>
            <a:lvl8pPr marL="2249741" indent="0">
              <a:buNone/>
              <a:defRPr sz="1000"/>
            </a:lvl8pPr>
            <a:lvl9pPr marL="257113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71946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970" y="3536156"/>
            <a:ext cx="3625453" cy="794742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8" y="3536156"/>
            <a:ext cx="3625453" cy="794742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387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391" indent="0">
              <a:buNone/>
              <a:defRPr sz="1400" b="1"/>
            </a:lvl2pPr>
            <a:lvl3pPr marL="642783" indent="0">
              <a:buNone/>
              <a:defRPr sz="1300" b="1"/>
            </a:lvl3pPr>
            <a:lvl4pPr marL="964174" indent="0">
              <a:buNone/>
              <a:defRPr sz="1100" b="1"/>
            </a:lvl4pPr>
            <a:lvl5pPr marL="1285565" indent="0">
              <a:buNone/>
              <a:defRPr sz="1100" b="1"/>
            </a:lvl5pPr>
            <a:lvl6pPr marL="1606959" indent="0">
              <a:buNone/>
              <a:defRPr sz="1100" b="1"/>
            </a:lvl6pPr>
            <a:lvl7pPr marL="1928348" indent="0">
              <a:buNone/>
              <a:defRPr sz="1100" b="1"/>
            </a:lvl7pPr>
            <a:lvl8pPr marL="2249741" indent="0">
              <a:buNone/>
              <a:defRPr sz="1100" b="1"/>
            </a:lvl8pPr>
            <a:lvl9pPr marL="2571133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391" indent="0">
              <a:buNone/>
              <a:defRPr sz="1400" b="1"/>
            </a:lvl2pPr>
            <a:lvl3pPr marL="642783" indent="0">
              <a:buNone/>
              <a:defRPr sz="1300" b="1"/>
            </a:lvl3pPr>
            <a:lvl4pPr marL="964174" indent="0">
              <a:buNone/>
              <a:defRPr sz="1100" b="1"/>
            </a:lvl4pPr>
            <a:lvl5pPr marL="1285565" indent="0">
              <a:buNone/>
              <a:defRPr sz="1100" b="1"/>
            </a:lvl5pPr>
            <a:lvl6pPr marL="1606959" indent="0">
              <a:buNone/>
              <a:defRPr sz="1100" b="1"/>
            </a:lvl6pPr>
            <a:lvl7pPr marL="1928348" indent="0">
              <a:buNone/>
              <a:defRPr sz="1100" b="1"/>
            </a:lvl7pPr>
            <a:lvl8pPr marL="2249741" indent="0">
              <a:buNone/>
              <a:defRPr sz="1100" b="1"/>
            </a:lvl8pPr>
            <a:lvl9pPr marL="2571133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027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891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3385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1" y="273477"/>
            <a:ext cx="3008189" cy="116197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51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391" indent="0">
              <a:buNone/>
              <a:defRPr sz="800"/>
            </a:lvl2pPr>
            <a:lvl3pPr marL="642783" indent="0">
              <a:buNone/>
              <a:defRPr sz="700"/>
            </a:lvl3pPr>
            <a:lvl4pPr marL="964174" indent="0">
              <a:buNone/>
              <a:defRPr sz="600"/>
            </a:lvl4pPr>
            <a:lvl5pPr marL="1285565" indent="0">
              <a:buNone/>
              <a:defRPr sz="600"/>
            </a:lvl5pPr>
            <a:lvl6pPr marL="1606959" indent="0">
              <a:buNone/>
              <a:defRPr sz="600"/>
            </a:lvl6pPr>
            <a:lvl7pPr marL="1928348" indent="0">
              <a:buNone/>
              <a:defRPr sz="600"/>
            </a:lvl7pPr>
            <a:lvl8pPr marL="2249741" indent="0">
              <a:buNone/>
              <a:defRPr sz="600"/>
            </a:lvl8pPr>
            <a:lvl9pPr marL="2571133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79438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9" y="4800824"/>
            <a:ext cx="5486177" cy="56703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9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391" indent="0">
              <a:buNone/>
              <a:defRPr sz="2000"/>
            </a:lvl2pPr>
            <a:lvl3pPr marL="642783" indent="0">
              <a:buNone/>
              <a:defRPr sz="1700"/>
            </a:lvl3pPr>
            <a:lvl4pPr marL="964174" indent="0">
              <a:buNone/>
              <a:defRPr sz="1400"/>
            </a:lvl4pPr>
            <a:lvl5pPr marL="1285565" indent="0">
              <a:buNone/>
              <a:defRPr sz="1400"/>
            </a:lvl5pPr>
            <a:lvl6pPr marL="1606959" indent="0">
              <a:buNone/>
              <a:defRPr sz="1400"/>
            </a:lvl6pPr>
            <a:lvl7pPr marL="1928348" indent="0">
              <a:buNone/>
              <a:defRPr sz="1400"/>
            </a:lvl7pPr>
            <a:lvl8pPr marL="2249741" indent="0">
              <a:buNone/>
              <a:defRPr sz="1400"/>
            </a:lvl8pPr>
            <a:lvl9pPr marL="2571133" indent="0">
              <a:buNone/>
              <a:defRPr sz="14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9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391" indent="0">
              <a:buNone/>
              <a:defRPr sz="800"/>
            </a:lvl2pPr>
            <a:lvl3pPr marL="642783" indent="0">
              <a:buNone/>
              <a:defRPr sz="700"/>
            </a:lvl3pPr>
            <a:lvl4pPr marL="964174" indent="0">
              <a:buNone/>
              <a:defRPr sz="600"/>
            </a:lvl4pPr>
            <a:lvl5pPr marL="1285565" indent="0">
              <a:buNone/>
              <a:defRPr sz="600"/>
            </a:lvl5pPr>
            <a:lvl6pPr marL="1606959" indent="0">
              <a:buNone/>
              <a:defRPr sz="600"/>
            </a:lvl6pPr>
            <a:lvl7pPr marL="1928348" indent="0">
              <a:buNone/>
              <a:defRPr sz="600"/>
            </a:lvl7pPr>
            <a:lvl8pPr marL="2249741" indent="0">
              <a:buNone/>
              <a:defRPr sz="600"/>
            </a:lvl8pPr>
            <a:lvl9pPr marL="2571133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07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646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1515" y="1151930"/>
            <a:ext cx="1839516" cy="317896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2973" y="1151930"/>
            <a:ext cx="5411391" cy="317896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161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  <a:prstGeom prst="rect">
            <a:avLst/>
          </a:prstGeom>
        </p:spPr>
        <p:txBody>
          <a:bodyPr lIns="64274" tIns="32137" rIns="64274" bIns="32137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52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374" indent="0" algn="ctr">
              <a:buNone/>
              <a:defRPr/>
            </a:lvl2pPr>
            <a:lvl3pPr marL="642750" indent="0" algn="ctr">
              <a:buNone/>
              <a:defRPr/>
            </a:lvl3pPr>
            <a:lvl4pPr marL="964124" indent="0" algn="ctr">
              <a:buNone/>
              <a:defRPr/>
            </a:lvl4pPr>
            <a:lvl5pPr marL="1285500" indent="0" algn="ctr">
              <a:buNone/>
              <a:defRPr/>
            </a:lvl5pPr>
            <a:lvl6pPr marL="1606877" indent="0" algn="ctr">
              <a:buNone/>
              <a:defRPr/>
            </a:lvl6pPr>
            <a:lvl7pPr marL="1928250" indent="0" algn="ctr">
              <a:buNone/>
              <a:defRPr/>
            </a:lvl7pPr>
            <a:lvl8pPr marL="2249626" indent="0" algn="ctr">
              <a:buNone/>
              <a:defRPr/>
            </a:lvl8pPr>
            <a:lvl9pPr marL="2571001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032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74" tIns="32137" rIns="64274" bIns="32137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156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  <a:prstGeom prst="rect">
            <a:avLst/>
          </a:prstGeom>
        </p:spPr>
        <p:txBody>
          <a:bodyPr lIns="64274" tIns="32137" rIns="64274" bIns="32137"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374" indent="0">
              <a:buNone/>
              <a:defRPr sz="1300"/>
            </a:lvl2pPr>
            <a:lvl3pPr marL="642750" indent="0">
              <a:buNone/>
              <a:defRPr sz="1100"/>
            </a:lvl3pPr>
            <a:lvl4pPr marL="964124" indent="0">
              <a:buNone/>
              <a:defRPr sz="1000"/>
            </a:lvl4pPr>
            <a:lvl5pPr marL="1285500" indent="0">
              <a:buNone/>
              <a:defRPr sz="1000"/>
            </a:lvl5pPr>
            <a:lvl6pPr marL="1606877" indent="0">
              <a:buNone/>
              <a:defRPr sz="1000"/>
            </a:lvl6pPr>
            <a:lvl7pPr marL="1928250" indent="0">
              <a:buNone/>
              <a:defRPr sz="1000"/>
            </a:lvl7pPr>
            <a:lvl8pPr marL="2249626" indent="0">
              <a:buNone/>
              <a:defRPr sz="1000"/>
            </a:lvl8pPr>
            <a:lvl9pPr marL="2571001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41258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74" tIns="32137" rIns="64274" bIns="32137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970" y="892974"/>
            <a:ext cx="3625453" cy="5072063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8" y="892974"/>
            <a:ext cx="3625453" cy="5072063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756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74" tIns="32137" rIns="64274" bIns="32137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374" indent="0">
              <a:buNone/>
              <a:defRPr sz="1400" b="1"/>
            </a:lvl2pPr>
            <a:lvl3pPr marL="642750" indent="0">
              <a:buNone/>
              <a:defRPr sz="1300" b="1"/>
            </a:lvl3pPr>
            <a:lvl4pPr marL="964124" indent="0">
              <a:buNone/>
              <a:defRPr sz="1100" b="1"/>
            </a:lvl4pPr>
            <a:lvl5pPr marL="1285500" indent="0">
              <a:buNone/>
              <a:defRPr sz="1100" b="1"/>
            </a:lvl5pPr>
            <a:lvl6pPr marL="1606877" indent="0">
              <a:buNone/>
              <a:defRPr sz="1100" b="1"/>
            </a:lvl6pPr>
            <a:lvl7pPr marL="1928250" indent="0">
              <a:buNone/>
              <a:defRPr sz="1100" b="1"/>
            </a:lvl7pPr>
            <a:lvl8pPr marL="2249626" indent="0">
              <a:buNone/>
              <a:defRPr sz="1100" b="1"/>
            </a:lvl8pPr>
            <a:lvl9pPr marL="2571001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374" indent="0">
              <a:buNone/>
              <a:defRPr sz="1400" b="1"/>
            </a:lvl2pPr>
            <a:lvl3pPr marL="642750" indent="0">
              <a:buNone/>
              <a:defRPr sz="1300" b="1"/>
            </a:lvl3pPr>
            <a:lvl4pPr marL="964124" indent="0">
              <a:buNone/>
              <a:defRPr sz="1100" b="1"/>
            </a:lvl4pPr>
            <a:lvl5pPr marL="1285500" indent="0">
              <a:buNone/>
              <a:defRPr sz="1100" b="1"/>
            </a:lvl5pPr>
            <a:lvl6pPr marL="1606877" indent="0">
              <a:buNone/>
              <a:defRPr sz="1100" b="1"/>
            </a:lvl6pPr>
            <a:lvl7pPr marL="1928250" indent="0">
              <a:buNone/>
              <a:defRPr sz="1100" b="1"/>
            </a:lvl7pPr>
            <a:lvl8pPr marL="2249626" indent="0">
              <a:buNone/>
              <a:defRPr sz="1100" b="1"/>
            </a:lvl8pPr>
            <a:lvl9pPr marL="2571001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905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74" tIns="32137" rIns="64274" bIns="32137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174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367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2" y="273478"/>
            <a:ext cx="3008189" cy="1161975"/>
          </a:xfrm>
          <a:prstGeom prst="rect">
            <a:avLst/>
          </a:prstGeom>
        </p:spPr>
        <p:txBody>
          <a:bodyPr lIns="64274" tIns="32137" rIns="64274" bIns="32137"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52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374" indent="0">
              <a:buNone/>
              <a:defRPr sz="800"/>
            </a:lvl2pPr>
            <a:lvl3pPr marL="642750" indent="0">
              <a:buNone/>
              <a:defRPr sz="700"/>
            </a:lvl3pPr>
            <a:lvl4pPr marL="964124" indent="0">
              <a:buNone/>
              <a:defRPr sz="600"/>
            </a:lvl4pPr>
            <a:lvl5pPr marL="1285500" indent="0">
              <a:buNone/>
              <a:defRPr sz="600"/>
            </a:lvl5pPr>
            <a:lvl6pPr marL="1606877" indent="0">
              <a:buNone/>
              <a:defRPr sz="600"/>
            </a:lvl6pPr>
            <a:lvl7pPr marL="1928250" indent="0">
              <a:buNone/>
              <a:defRPr sz="600"/>
            </a:lvl7pPr>
            <a:lvl8pPr marL="2249626" indent="0">
              <a:buNone/>
              <a:defRPr sz="600"/>
            </a:lvl8pPr>
            <a:lvl9pPr marL="2571001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23649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40" y="4800824"/>
            <a:ext cx="5486177" cy="567035"/>
          </a:xfrm>
          <a:prstGeom prst="rect">
            <a:avLst/>
          </a:prstGeom>
        </p:spPr>
        <p:txBody>
          <a:bodyPr lIns="64274" tIns="32137" rIns="64274" bIns="32137"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40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374" indent="0">
              <a:buNone/>
              <a:defRPr sz="2000"/>
            </a:lvl2pPr>
            <a:lvl3pPr marL="642750" indent="0">
              <a:buNone/>
              <a:defRPr sz="1700"/>
            </a:lvl3pPr>
            <a:lvl4pPr marL="964124" indent="0">
              <a:buNone/>
              <a:defRPr sz="1400"/>
            </a:lvl4pPr>
            <a:lvl5pPr marL="1285500" indent="0">
              <a:buNone/>
              <a:defRPr sz="1400"/>
            </a:lvl5pPr>
            <a:lvl6pPr marL="1606877" indent="0">
              <a:buNone/>
              <a:defRPr sz="1400"/>
            </a:lvl6pPr>
            <a:lvl7pPr marL="1928250" indent="0">
              <a:buNone/>
              <a:defRPr sz="1400"/>
            </a:lvl7pPr>
            <a:lvl8pPr marL="2249626" indent="0">
              <a:buNone/>
              <a:defRPr sz="1400"/>
            </a:lvl8pPr>
            <a:lvl9pPr marL="2571001" indent="0">
              <a:buNone/>
              <a:defRPr sz="14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40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374" indent="0">
              <a:buNone/>
              <a:defRPr sz="800"/>
            </a:lvl2pPr>
            <a:lvl3pPr marL="642750" indent="0">
              <a:buNone/>
              <a:defRPr sz="700"/>
            </a:lvl3pPr>
            <a:lvl4pPr marL="964124" indent="0">
              <a:buNone/>
              <a:defRPr sz="600"/>
            </a:lvl4pPr>
            <a:lvl5pPr marL="1285500" indent="0">
              <a:buNone/>
              <a:defRPr sz="600"/>
            </a:lvl5pPr>
            <a:lvl6pPr marL="1606877" indent="0">
              <a:buNone/>
              <a:defRPr sz="600"/>
            </a:lvl6pPr>
            <a:lvl7pPr marL="1928250" indent="0">
              <a:buNone/>
              <a:defRPr sz="600"/>
            </a:lvl7pPr>
            <a:lvl8pPr marL="2249626" indent="0">
              <a:buNone/>
              <a:defRPr sz="600"/>
            </a:lvl8pPr>
            <a:lvl9pPr marL="2571001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13785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74" tIns="32137" rIns="64274" bIns="32137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536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274588"/>
            <a:ext cx="2057176" cy="5690443"/>
          </a:xfrm>
          <a:prstGeom prst="rect">
            <a:avLst/>
          </a:prstGeom>
        </p:spPr>
        <p:txBody>
          <a:bodyPr vert="eaVert" lIns="64274" tIns="32137" rIns="64274" bIns="32137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274588"/>
            <a:ext cx="6064374" cy="569044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226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53"/>
            <a:ext cx="6400354" cy="1752451"/>
          </a:xfrm>
          <a:prstGeom prst="rect">
            <a:avLst/>
          </a:prstGeom>
        </p:spPr>
        <p:txBody>
          <a:bodyPr lIns="64270" tIns="32135" rIns="64270" bIns="32135"/>
          <a:lstStyle>
            <a:lvl1pPr marL="0" indent="0" algn="ctr">
              <a:buNone/>
              <a:defRPr/>
            </a:lvl1pPr>
            <a:lvl2pPr marL="321357" indent="0" algn="ctr">
              <a:buNone/>
              <a:defRPr/>
            </a:lvl2pPr>
            <a:lvl3pPr marL="642717" indent="0" algn="ctr">
              <a:buNone/>
              <a:defRPr/>
            </a:lvl3pPr>
            <a:lvl4pPr marL="964075" indent="0" algn="ctr">
              <a:buNone/>
              <a:defRPr/>
            </a:lvl4pPr>
            <a:lvl5pPr marL="1285434" indent="0" algn="ctr">
              <a:buNone/>
              <a:defRPr/>
            </a:lvl5pPr>
            <a:lvl6pPr marL="1606794" indent="0" algn="ctr">
              <a:buNone/>
              <a:defRPr/>
            </a:lvl6pPr>
            <a:lvl7pPr marL="1928151" indent="0" algn="ctr">
              <a:buNone/>
              <a:defRPr/>
            </a:lvl7pPr>
            <a:lvl8pPr marL="2249511" indent="0" algn="ctr">
              <a:buNone/>
              <a:defRPr/>
            </a:lvl8pPr>
            <a:lvl9pPr marL="257087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107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53"/>
            <a:ext cx="8228707" cy="4525119"/>
          </a:xfrm>
          <a:prstGeom prst="rect">
            <a:avLst/>
          </a:prstGeom>
        </p:spPr>
        <p:txBody>
          <a:bodyPr lIns="64270" tIns="32135" rIns="64270" bIns="32135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819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lIns="64270" tIns="32135" rIns="64270" bIns="32135" anchor="b"/>
          <a:lstStyle>
            <a:lvl1pPr marL="0" indent="0">
              <a:buNone/>
              <a:defRPr sz="1400"/>
            </a:lvl1pPr>
            <a:lvl2pPr marL="321357" indent="0">
              <a:buNone/>
              <a:defRPr sz="1300"/>
            </a:lvl2pPr>
            <a:lvl3pPr marL="642717" indent="0">
              <a:buNone/>
              <a:defRPr sz="1100"/>
            </a:lvl3pPr>
            <a:lvl4pPr marL="964075" indent="0">
              <a:buNone/>
              <a:defRPr sz="1000"/>
            </a:lvl4pPr>
            <a:lvl5pPr marL="1285434" indent="0">
              <a:buNone/>
              <a:defRPr sz="1000"/>
            </a:lvl5pPr>
            <a:lvl6pPr marL="1606794" indent="0">
              <a:buNone/>
              <a:defRPr sz="1000"/>
            </a:lvl6pPr>
            <a:lvl7pPr marL="1928151" indent="0">
              <a:buNone/>
              <a:defRPr sz="1000"/>
            </a:lvl7pPr>
            <a:lvl8pPr marL="2249511" indent="0">
              <a:buNone/>
              <a:defRPr sz="1000"/>
            </a:lvl8pPr>
            <a:lvl9pPr marL="257087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85127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8" y="1600653"/>
            <a:ext cx="4060775" cy="4525119"/>
          </a:xfrm>
          <a:prstGeom prst="rect">
            <a:avLst/>
          </a:prstGeom>
        </p:spPr>
        <p:txBody>
          <a:bodyPr lIns="64270" tIns="32135" rIns="64270" bIns="32135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53"/>
            <a:ext cx="4060775" cy="4525119"/>
          </a:xfrm>
          <a:prstGeom prst="rect">
            <a:avLst/>
          </a:prstGeom>
        </p:spPr>
        <p:txBody>
          <a:bodyPr lIns="64270" tIns="32135" rIns="64270" bIns="32135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861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lIns="64270" tIns="32135" rIns="64270" bIns="32135" anchor="b"/>
          <a:lstStyle>
            <a:lvl1pPr marL="0" indent="0">
              <a:buNone/>
              <a:defRPr sz="1700" b="1"/>
            </a:lvl1pPr>
            <a:lvl2pPr marL="321357" indent="0">
              <a:buNone/>
              <a:defRPr sz="1400" b="1"/>
            </a:lvl2pPr>
            <a:lvl3pPr marL="642717" indent="0">
              <a:buNone/>
              <a:defRPr sz="1300" b="1"/>
            </a:lvl3pPr>
            <a:lvl4pPr marL="964075" indent="0">
              <a:buNone/>
              <a:defRPr sz="1100" b="1"/>
            </a:lvl4pPr>
            <a:lvl5pPr marL="1285434" indent="0">
              <a:buNone/>
              <a:defRPr sz="1100" b="1"/>
            </a:lvl5pPr>
            <a:lvl6pPr marL="1606794" indent="0">
              <a:buNone/>
              <a:defRPr sz="1100" b="1"/>
            </a:lvl6pPr>
            <a:lvl7pPr marL="1928151" indent="0">
              <a:buNone/>
              <a:defRPr sz="1100" b="1"/>
            </a:lvl7pPr>
            <a:lvl8pPr marL="2249511" indent="0">
              <a:buNone/>
              <a:defRPr sz="1100" b="1"/>
            </a:lvl8pPr>
            <a:lvl9pPr marL="2570870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lIns="64270" tIns="32135" rIns="64270" bIns="32135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lIns="64270" tIns="32135" rIns="64270" bIns="32135" anchor="b"/>
          <a:lstStyle>
            <a:lvl1pPr marL="0" indent="0">
              <a:buNone/>
              <a:defRPr sz="1700" b="1"/>
            </a:lvl1pPr>
            <a:lvl2pPr marL="321357" indent="0">
              <a:buNone/>
              <a:defRPr sz="1400" b="1"/>
            </a:lvl2pPr>
            <a:lvl3pPr marL="642717" indent="0">
              <a:buNone/>
              <a:defRPr sz="1300" b="1"/>
            </a:lvl3pPr>
            <a:lvl4pPr marL="964075" indent="0">
              <a:buNone/>
              <a:defRPr sz="1100" b="1"/>
            </a:lvl4pPr>
            <a:lvl5pPr marL="1285434" indent="0">
              <a:buNone/>
              <a:defRPr sz="1100" b="1"/>
            </a:lvl5pPr>
            <a:lvl6pPr marL="1606794" indent="0">
              <a:buNone/>
              <a:defRPr sz="1100" b="1"/>
            </a:lvl6pPr>
            <a:lvl7pPr marL="1928151" indent="0">
              <a:buNone/>
              <a:defRPr sz="1100" b="1"/>
            </a:lvl7pPr>
            <a:lvl8pPr marL="2249511" indent="0">
              <a:buNone/>
              <a:defRPr sz="1100" b="1"/>
            </a:lvl8pPr>
            <a:lvl9pPr marL="2570870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lIns="64270" tIns="32135" rIns="64270" bIns="32135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58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87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80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3" y="273479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  <a:prstGeom prst="rect">
            <a:avLst/>
          </a:prstGeom>
        </p:spPr>
        <p:txBody>
          <a:bodyPr lIns="64270" tIns="32135" rIns="64270" bIns="32135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53" y="1435448"/>
            <a:ext cx="3008189" cy="4690318"/>
          </a:xfrm>
          <a:prstGeom prst="rect">
            <a:avLst/>
          </a:prstGeom>
        </p:spPr>
        <p:txBody>
          <a:bodyPr lIns="64270" tIns="32135" rIns="64270" bIns="32135"/>
          <a:lstStyle>
            <a:lvl1pPr marL="0" indent="0">
              <a:buNone/>
              <a:defRPr sz="1000"/>
            </a:lvl1pPr>
            <a:lvl2pPr marL="321357" indent="0">
              <a:buNone/>
              <a:defRPr sz="800"/>
            </a:lvl2pPr>
            <a:lvl3pPr marL="642717" indent="0">
              <a:buNone/>
              <a:defRPr sz="700"/>
            </a:lvl3pPr>
            <a:lvl4pPr marL="964075" indent="0">
              <a:buNone/>
              <a:defRPr sz="600"/>
            </a:lvl4pPr>
            <a:lvl5pPr marL="1285434" indent="0">
              <a:buNone/>
              <a:defRPr sz="600"/>
            </a:lvl5pPr>
            <a:lvl6pPr marL="1606794" indent="0">
              <a:buNone/>
              <a:defRPr sz="600"/>
            </a:lvl6pPr>
            <a:lvl7pPr marL="1928151" indent="0">
              <a:buNone/>
              <a:defRPr sz="600"/>
            </a:lvl7pPr>
            <a:lvl8pPr marL="2249511" indent="0">
              <a:buNone/>
              <a:defRPr sz="600"/>
            </a:lvl8pPr>
            <a:lvl9pPr marL="2570870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9029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41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41" y="612800"/>
            <a:ext cx="5486177" cy="4114354"/>
          </a:xfrm>
          <a:prstGeom prst="rect">
            <a:avLst/>
          </a:prstGeom>
        </p:spPr>
        <p:txBody>
          <a:bodyPr lIns="64270" tIns="32135" rIns="64270" bIns="32135"/>
          <a:lstStyle>
            <a:lvl1pPr marL="0" indent="0">
              <a:buNone/>
              <a:defRPr sz="2200"/>
            </a:lvl1pPr>
            <a:lvl2pPr marL="321357" indent="0">
              <a:buNone/>
              <a:defRPr sz="2000"/>
            </a:lvl2pPr>
            <a:lvl3pPr marL="642717" indent="0">
              <a:buNone/>
              <a:defRPr sz="1700"/>
            </a:lvl3pPr>
            <a:lvl4pPr marL="964075" indent="0">
              <a:buNone/>
              <a:defRPr sz="1400"/>
            </a:lvl4pPr>
            <a:lvl5pPr marL="1285434" indent="0">
              <a:buNone/>
              <a:defRPr sz="1400"/>
            </a:lvl5pPr>
            <a:lvl6pPr marL="1606794" indent="0">
              <a:buNone/>
              <a:defRPr sz="1400"/>
            </a:lvl6pPr>
            <a:lvl7pPr marL="1928151" indent="0">
              <a:buNone/>
              <a:defRPr sz="1400"/>
            </a:lvl7pPr>
            <a:lvl8pPr marL="2249511" indent="0">
              <a:buNone/>
              <a:defRPr sz="1400"/>
            </a:lvl8pPr>
            <a:lvl9pPr marL="2570870" indent="0">
              <a:buNone/>
              <a:defRPr sz="14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41" y="5367860"/>
            <a:ext cx="5486177" cy="804788"/>
          </a:xfrm>
          <a:prstGeom prst="rect">
            <a:avLst/>
          </a:prstGeom>
        </p:spPr>
        <p:txBody>
          <a:bodyPr lIns="64270" tIns="32135" rIns="64270" bIns="32135"/>
          <a:lstStyle>
            <a:lvl1pPr marL="0" indent="0">
              <a:buNone/>
              <a:defRPr sz="1000"/>
            </a:lvl1pPr>
            <a:lvl2pPr marL="321357" indent="0">
              <a:buNone/>
              <a:defRPr sz="800"/>
            </a:lvl2pPr>
            <a:lvl3pPr marL="642717" indent="0">
              <a:buNone/>
              <a:defRPr sz="700"/>
            </a:lvl3pPr>
            <a:lvl4pPr marL="964075" indent="0">
              <a:buNone/>
              <a:defRPr sz="600"/>
            </a:lvl4pPr>
            <a:lvl5pPr marL="1285434" indent="0">
              <a:buNone/>
              <a:defRPr sz="600"/>
            </a:lvl5pPr>
            <a:lvl6pPr marL="1606794" indent="0">
              <a:buNone/>
              <a:defRPr sz="600"/>
            </a:lvl6pPr>
            <a:lvl7pPr marL="1928151" indent="0">
              <a:buNone/>
              <a:defRPr sz="600"/>
            </a:lvl7pPr>
            <a:lvl8pPr marL="2249511" indent="0">
              <a:buNone/>
              <a:defRPr sz="600"/>
            </a:lvl8pPr>
            <a:lvl9pPr marL="2570870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2218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53"/>
            <a:ext cx="8228707" cy="4525119"/>
          </a:xfrm>
          <a:prstGeom prst="rect">
            <a:avLst/>
          </a:prstGeom>
        </p:spPr>
        <p:txBody>
          <a:bodyPr vert="eaVert" lIns="64270" tIns="32135" rIns="64270" bIns="32135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689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1600647"/>
            <a:ext cx="2057176" cy="47751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7"/>
            <a:ext cx="6064374" cy="4775150"/>
          </a:xfrm>
          <a:prstGeom prst="rect">
            <a:avLst/>
          </a:prstGeom>
        </p:spPr>
        <p:txBody>
          <a:bodyPr vert="eaVert" lIns="64270" tIns="32135" rIns="64270" bIns="32135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683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54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341" indent="0" algn="ctr">
              <a:buNone/>
              <a:defRPr/>
            </a:lvl2pPr>
            <a:lvl3pPr marL="642684" indent="0" algn="ctr">
              <a:buNone/>
              <a:defRPr/>
            </a:lvl3pPr>
            <a:lvl4pPr marL="964025" indent="0" algn="ctr">
              <a:buNone/>
              <a:defRPr/>
            </a:lvl4pPr>
            <a:lvl5pPr marL="1285368" indent="0" algn="ctr">
              <a:buNone/>
              <a:defRPr/>
            </a:lvl5pPr>
            <a:lvl6pPr marL="1606711" indent="0" algn="ctr">
              <a:buNone/>
              <a:defRPr/>
            </a:lvl6pPr>
            <a:lvl7pPr marL="1928052" indent="0" algn="ctr">
              <a:buNone/>
              <a:defRPr/>
            </a:lvl7pPr>
            <a:lvl8pPr marL="2249396" indent="0" algn="ctr">
              <a:buNone/>
              <a:defRPr/>
            </a:lvl8pPr>
            <a:lvl9pPr marL="2570738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744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621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341" indent="0">
              <a:buNone/>
              <a:defRPr sz="1300"/>
            </a:lvl2pPr>
            <a:lvl3pPr marL="642684" indent="0">
              <a:buNone/>
              <a:defRPr sz="1100"/>
            </a:lvl3pPr>
            <a:lvl4pPr marL="964025" indent="0">
              <a:buNone/>
              <a:defRPr sz="1000"/>
            </a:lvl4pPr>
            <a:lvl5pPr marL="1285368" indent="0">
              <a:buNone/>
              <a:defRPr sz="1000"/>
            </a:lvl5pPr>
            <a:lvl6pPr marL="1606711" indent="0">
              <a:buNone/>
              <a:defRPr sz="1000"/>
            </a:lvl6pPr>
            <a:lvl7pPr marL="1928052" indent="0">
              <a:buNone/>
              <a:defRPr sz="1000"/>
            </a:lvl7pPr>
            <a:lvl8pPr marL="2249396" indent="0">
              <a:buNone/>
              <a:defRPr sz="1000"/>
            </a:lvl8pPr>
            <a:lvl9pPr marL="2570738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30502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970" y="1946679"/>
            <a:ext cx="3625453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8" y="1946679"/>
            <a:ext cx="3625453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75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341" indent="0">
              <a:buNone/>
              <a:defRPr sz="1400" b="1"/>
            </a:lvl2pPr>
            <a:lvl3pPr marL="642684" indent="0">
              <a:buNone/>
              <a:defRPr sz="1300" b="1"/>
            </a:lvl3pPr>
            <a:lvl4pPr marL="964025" indent="0">
              <a:buNone/>
              <a:defRPr sz="1100" b="1"/>
            </a:lvl4pPr>
            <a:lvl5pPr marL="1285368" indent="0">
              <a:buNone/>
              <a:defRPr sz="1100" b="1"/>
            </a:lvl5pPr>
            <a:lvl6pPr marL="1606711" indent="0">
              <a:buNone/>
              <a:defRPr sz="1100" b="1"/>
            </a:lvl6pPr>
            <a:lvl7pPr marL="1928052" indent="0">
              <a:buNone/>
              <a:defRPr sz="1100" b="1"/>
            </a:lvl7pPr>
            <a:lvl8pPr marL="2249396" indent="0">
              <a:buNone/>
              <a:defRPr sz="1100" b="1"/>
            </a:lvl8pPr>
            <a:lvl9pPr marL="2570738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341" indent="0">
              <a:buNone/>
              <a:defRPr sz="1400" b="1"/>
            </a:lvl2pPr>
            <a:lvl3pPr marL="642684" indent="0">
              <a:buNone/>
              <a:defRPr sz="1300" b="1"/>
            </a:lvl3pPr>
            <a:lvl4pPr marL="964025" indent="0">
              <a:buNone/>
              <a:defRPr sz="1100" b="1"/>
            </a:lvl4pPr>
            <a:lvl5pPr marL="1285368" indent="0">
              <a:buNone/>
              <a:defRPr sz="1100" b="1"/>
            </a:lvl5pPr>
            <a:lvl6pPr marL="1606711" indent="0">
              <a:buNone/>
              <a:defRPr sz="1100" b="1"/>
            </a:lvl6pPr>
            <a:lvl7pPr marL="1928052" indent="0">
              <a:buNone/>
              <a:defRPr sz="1100" b="1"/>
            </a:lvl7pPr>
            <a:lvl8pPr marL="2249396" indent="0">
              <a:buNone/>
              <a:defRPr sz="1100" b="1"/>
            </a:lvl8pPr>
            <a:lvl9pPr marL="2570738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979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842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0993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4" y="273480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54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341" indent="0">
              <a:buNone/>
              <a:defRPr sz="800"/>
            </a:lvl2pPr>
            <a:lvl3pPr marL="642684" indent="0">
              <a:buNone/>
              <a:defRPr sz="700"/>
            </a:lvl3pPr>
            <a:lvl4pPr marL="964025" indent="0">
              <a:buNone/>
              <a:defRPr sz="600"/>
            </a:lvl4pPr>
            <a:lvl5pPr marL="1285368" indent="0">
              <a:buNone/>
              <a:defRPr sz="600"/>
            </a:lvl5pPr>
            <a:lvl6pPr marL="1606711" indent="0">
              <a:buNone/>
              <a:defRPr sz="600"/>
            </a:lvl6pPr>
            <a:lvl7pPr marL="1928052" indent="0">
              <a:buNone/>
              <a:defRPr sz="600"/>
            </a:lvl7pPr>
            <a:lvl8pPr marL="2249396" indent="0">
              <a:buNone/>
              <a:defRPr sz="600"/>
            </a:lvl8pPr>
            <a:lvl9pPr marL="2570738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08204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42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42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341" indent="0">
              <a:buNone/>
              <a:defRPr sz="2000"/>
            </a:lvl2pPr>
            <a:lvl3pPr marL="642684" indent="0">
              <a:buNone/>
              <a:defRPr sz="1700"/>
            </a:lvl3pPr>
            <a:lvl4pPr marL="964025" indent="0">
              <a:buNone/>
              <a:defRPr sz="1400"/>
            </a:lvl4pPr>
            <a:lvl5pPr marL="1285368" indent="0">
              <a:buNone/>
              <a:defRPr sz="1400"/>
            </a:lvl5pPr>
            <a:lvl6pPr marL="1606711" indent="0">
              <a:buNone/>
              <a:defRPr sz="1400"/>
            </a:lvl6pPr>
            <a:lvl7pPr marL="1928052" indent="0">
              <a:buNone/>
              <a:defRPr sz="1400"/>
            </a:lvl7pPr>
            <a:lvl8pPr marL="2249396" indent="0">
              <a:buNone/>
              <a:defRPr sz="1400"/>
            </a:lvl8pPr>
            <a:lvl9pPr marL="2570738" indent="0">
              <a:buNone/>
              <a:defRPr sz="14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42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341" indent="0">
              <a:buNone/>
              <a:defRPr sz="800"/>
            </a:lvl2pPr>
            <a:lvl3pPr marL="642684" indent="0">
              <a:buNone/>
              <a:defRPr sz="700"/>
            </a:lvl3pPr>
            <a:lvl4pPr marL="964025" indent="0">
              <a:buNone/>
              <a:defRPr sz="600"/>
            </a:lvl4pPr>
            <a:lvl5pPr marL="1285368" indent="0">
              <a:buNone/>
              <a:defRPr sz="600"/>
            </a:lvl5pPr>
            <a:lvl6pPr marL="1606711" indent="0">
              <a:buNone/>
              <a:defRPr sz="600"/>
            </a:lvl6pPr>
            <a:lvl7pPr marL="1928052" indent="0">
              <a:buNone/>
              <a:defRPr sz="600"/>
            </a:lvl7pPr>
            <a:lvl8pPr marL="2249396" indent="0">
              <a:buNone/>
              <a:defRPr sz="600"/>
            </a:lvl8pPr>
            <a:lvl9pPr marL="2570738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76227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725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1515" y="178594"/>
            <a:ext cx="1839516" cy="57864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2976" y="178594"/>
            <a:ext cx="5411391" cy="57864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640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55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324" indent="0" algn="ctr">
              <a:buNone/>
              <a:defRPr/>
            </a:lvl2pPr>
            <a:lvl3pPr marL="642651" indent="0" algn="ctr">
              <a:buNone/>
              <a:defRPr/>
            </a:lvl3pPr>
            <a:lvl4pPr marL="963975" indent="0" algn="ctr">
              <a:buNone/>
              <a:defRPr/>
            </a:lvl4pPr>
            <a:lvl5pPr marL="1285302" indent="0" algn="ctr">
              <a:buNone/>
              <a:defRPr/>
            </a:lvl5pPr>
            <a:lvl6pPr marL="1606628" indent="0" algn="ctr">
              <a:buNone/>
              <a:defRPr/>
            </a:lvl6pPr>
            <a:lvl7pPr marL="1927954" indent="0" algn="ctr">
              <a:buNone/>
              <a:defRPr/>
            </a:lvl7pPr>
            <a:lvl8pPr marL="2249281" indent="0" algn="ctr">
              <a:buNone/>
              <a:defRPr/>
            </a:lvl8pPr>
            <a:lvl9pPr marL="257060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97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377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324" indent="0">
              <a:buNone/>
              <a:defRPr sz="1300"/>
            </a:lvl2pPr>
            <a:lvl3pPr marL="642651" indent="0">
              <a:buNone/>
              <a:defRPr sz="1100"/>
            </a:lvl3pPr>
            <a:lvl4pPr marL="963975" indent="0">
              <a:buNone/>
              <a:defRPr sz="1000"/>
            </a:lvl4pPr>
            <a:lvl5pPr marL="1285302" indent="0">
              <a:buNone/>
              <a:defRPr sz="1000"/>
            </a:lvl5pPr>
            <a:lvl6pPr marL="1606628" indent="0">
              <a:buNone/>
              <a:defRPr sz="1000"/>
            </a:lvl6pPr>
            <a:lvl7pPr marL="1927954" indent="0">
              <a:buNone/>
              <a:defRPr sz="1000"/>
            </a:lvl7pPr>
            <a:lvl8pPr marL="2249281" indent="0">
              <a:buNone/>
              <a:defRPr sz="1000"/>
            </a:lvl8pPr>
            <a:lvl9pPr marL="257060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931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6484" y="3366493"/>
            <a:ext cx="2009180" cy="232171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62820" y="3366493"/>
            <a:ext cx="2009180" cy="232171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61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324" indent="0">
              <a:buNone/>
              <a:defRPr sz="1400" b="1"/>
            </a:lvl2pPr>
            <a:lvl3pPr marL="642651" indent="0">
              <a:buNone/>
              <a:defRPr sz="1300" b="1"/>
            </a:lvl3pPr>
            <a:lvl4pPr marL="963975" indent="0">
              <a:buNone/>
              <a:defRPr sz="1100" b="1"/>
            </a:lvl4pPr>
            <a:lvl5pPr marL="1285302" indent="0">
              <a:buNone/>
              <a:defRPr sz="1100" b="1"/>
            </a:lvl5pPr>
            <a:lvl6pPr marL="1606628" indent="0">
              <a:buNone/>
              <a:defRPr sz="1100" b="1"/>
            </a:lvl6pPr>
            <a:lvl7pPr marL="1927954" indent="0">
              <a:buNone/>
              <a:defRPr sz="1100" b="1"/>
            </a:lvl7pPr>
            <a:lvl8pPr marL="2249281" indent="0">
              <a:buNone/>
              <a:defRPr sz="1100" b="1"/>
            </a:lvl8pPr>
            <a:lvl9pPr marL="257060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324" indent="0">
              <a:buNone/>
              <a:defRPr sz="1400" b="1"/>
            </a:lvl2pPr>
            <a:lvl3pPr marL="642651" indent="0">
              <a:buNone/>
              <a:defRPr sz="1300" b="1"/>
            </a:lvl3pPr>
            <a:lvl4pPr marL="963975" indent="0">
              <a:buNone/>
              <a:defRPr sz="1100" b="1"/>
            </a:lvl4pPr>
            <a:lvl5pPr marL="1285302" indent="0">
              <a:buNone/>
              <a:defRPr sz="1100" b="1"/>
            </a:lvl5pPr>
            <a:lvl6pPr marL="1606628" indent="0">
              <a:buNone/>
              <a:defRPr sz="1100" b="1"/>
            </a:lvl6pPr>
            <a:lvl7pPr marL="1927954" indent="0">
              <a:buNone/>
              <a:defRPr sz="1100" b="1"/>
            </a:lvl7pPr>
            <a:lvl8pPr marL="2249281" indent="0">
              <a:buNone/>
              <a:defRPr sz="1100" b="1"/>
            </a:lvl8pPr>
            <a:lvl9pPr marL="257060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924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462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5343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5" y="273481"/>
            <a:ext cx="3008189" cy="116197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55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324" indent="0">
              <a:buNone/>
              <a:defRPr sz="800"/>
            </a:lvl2pPr>
            <a:lvl3pPr marL="642651" indent="0">
              <a:buNone/>
              <a:defRPr sz="700"/>
            </a:lvl3pPr>
            <a:lvl4pPr marL="963975" indent="0">
              <a:buNone/>
              <a:defRPr sz="600"/>
            </a:lvl4pPr>
            <a:lvl5pPr marL="1285302" indent="0">
              <a:buNone/>
              <a:defRPr sz="600"/>
            </a:lvl5pPr>
            <a:lvl6pPr marL="1606628" indent="0">
              <a:buNone/>
              <a:defRPr sz="600"/>
            </a:lvl6pPr>
            <a:lvl7pPr marL="1927954" indent="0">
              <a:buNone/>
              <a:defRPr sz="600"/>
            </a:lvl7pPr>
            <a:lvl8pPr marL="2249281" indent="0">
              <a:buNone/>
              <a:defRPr sz="600"/>
            </a:lvl8pPr>
            <a:lvl9pPr marL="257060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702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43" y="4800824"/>
            <a:ext cx="5486177" cy="56703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43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324" indent="0">
              <a:buNone/>
              <a:defRPr sz="2000"/>
            </a:lvl2pPr>
            <a:lvl3pPr marL="642651" indent="0">
              <a:buNone/>
              <a:defRPr sz="1700"/>
            </a:lvl3pPr>
            <a:lvl4pPr marL="963975" indent="0">
              <a:buNone/>
              <a:defRPr sz="1400"/>
            </a:lvl4pPr>
            <a:lvl5pPr marL="1285302" indent="0">
              <a:buNone/>
              <a:defRPr sz="1400"/>
            </a:lvl5pPr>
            <a:lvl6pPr marL="1606628" indent="0">
              <a:buNone/>
              <a:defRPr sz="1400"/>
            </a:lvl6pPr>
            <a:lvl7pPr marL="1927954" indent="0">
              <a:buNone/>
              <a:defRPr sz="1400"/>
            </a:lvl7pPr>
            <a:lvl8pPr marL="2249281" indent="0">
              <a:buNone/>
              <a:defRPr sz="1400"/>
            </a:lvl8pPr>
            <a:lvl9pPr marL="2570607" indent="0">
              <a:buNone/>
              <a:defRPr sz="14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43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324" indent="0">
              <a:buNone/>
              <a:defRPr sz="800"/>
            </a:lvl2pPr>
            <a:lvl3pPr marL="642651" indent="0">
              <a:buNone/>
              <a:defRPr sz="700"/>
            </a:lvl3pPr>
            <a:lvl4pPr marL="963975" indent="0">
              <a:buNone/>
              <a:defRPr sz="600"/>
            </a:lvl4pPr>
            <a:lvl5pPr marL="1285302" indent="0">
              <a:buNone/>
              <a:defRPr sz="600"/>
            </a:lvl5pPr>
            <a:lvl6pPr marL="1606628" indent="0">
              <a:buNone/>
              <a:defRPr sz="600"/>
            </a:lvl6pPr>
            <a:lvl7pPr marL="1927954" indent="0">
              <a:buNone/>
              <a:defRPr sz="600"/>
            </a:lvl7pPr>
            <a:lvl8pPr marL="2249281" indent="0">
              <a:buNone/>
              <a:defRPr sz="600"/>
            </a:lvl8pPr>
            <a:lvl9pPr marL="257060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8980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754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540622" y="991195"/>
            <a:ext cx="1031379" cy="469701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6485" y="991195"/>
            <a:ext cx="2986980" cy="469701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24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56"/>
            <a:ext cx="6400354" cy="1752451"/>
          </a:xfrm>
          <a:prstGeom prst="rect">
            <a:avLst/>
          </a:prstGeom>
        </p:spPr>
        <p:txBody>
          <a:bodyPr lIns="64261" tIns="32130" rIns="64261" bIns="32130"/>
          <a:lstStyle>
            <a:lvl1pPr marL="0" indent="0" algn="ctr">
              <a:buNone/>
              <a:defRPr/>
            </a:lvl1pPr>
            <a:lvl2pPr marL="321308" indent="0" algn="ctr">
              <a:buNone/>
              <a:defRPr/>
            </a:lvl2pPr>
            <a:lvl3pPr marL="642618" indent="0" algn="ctr">
              <a:buNone/>
              <a:defRPr/>
            </a:lvl3pPr>
            <a:lvl4pPr marL="963925" indent="0" algn="ctr">
              <a:buNone/>
              <a:defRPr/>
            </a:lvl4pPr>
            <a:lvl5pPr marL="1285237" indent="0" algn="ctr">
              <a:buNone/>
              <a:defRPr/>
            </a:lvl5pPr>
            <a:lvl6pPr marL="1606546" indent="0" algn="ctr">
              <a:buNone/>
              <a:defRPr/>
            </a:lvl6pPr>
            <a:lvl7pPr marL="1927855" indent="0" algn="ctr">
              <a:buNone/>
              <a:defRPr/>
            </a:lvl7pPr>
            <a:lvl8pPr marL="2249166" indent="0" algn="ctr">
              <a:buNone/>
              <a:defRPr/>
            </a:lvl8pPr>
            <a:lvl9pPr marL="2570475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14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56"/>
            <a:ext cx="8228707" cy="4525119"/>
          </a:xfrm>
          <a:prstGeom prst="rect">
            <a:avLst/>
          </a:prstGeom>
        </p:spPr>
        <p:txBody>
          <a:bodyPr lIns="64261" tIns="32130" rIns="64261" bIns="3213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841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lIns="64261" tIns="32130" rIns="64261" bIns="32130" anchor="b"/>
          <a:lstStyle>
            <a:lvl1pPr marL="0" indent="0">
              <a:buNone/>
              <a:defRPr sz="1400"/>
            </a:lvl1pPr>
            <a:lvl2pPr marL="321308" indent="0">
              <a:buNone/>
              <a:defRPr sz="1300"/>
            </a:lvl2pPr>
            <a:lvl3pPr marL="642618" indent="0">
              <a:buNone/>
              <a:defRPr sz="1100"/>
            </a:lvl3pPr>
            <a:lvl4pPr marL="963925" indent="0">
              <a:buNone/>
              <a:defRPr sz="1000"/>
            </a:lvl4pPr>
            <a:lvl5pPr marL="1285237" indent="0">
              <a:buNone/>
              <a:defRPr sz="1000"/>
            </a:lvl5pPr>
            <a:lvl6pPr marL="1606546" indent="0">
              <a:buNone/>
              <a:defRPr sz="1000"/>
            </a:lvl6pPr>
            <a:lvl7pPr marL="1927855" indent="0">
              <a:buNone/>
              <a:defRPr sz="1000"/>
            </a:lvl7pPr>
            <a:lvl8pPr marL="2249166" indent="0">
              <a:buNone/>
              <a:defRPr sz="1000"/>
            </a:lvl8pPr>
            <a:lvl9pPr marL="2570475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64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8" y="1600656"/>
            <a:ext cx="4060775" cy="4525119"/>
          </a:xfrm>
          <a:prstGeom prst="rect">
            <a:avLst/>
          </a:prstGeom>
        </p:spPr>
        <p:txBody>
          <a:bodyPr lIns="64261" tIns="32130" rIns="64261" bIns="32130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56"/>
            <a:ext cx="4060775" cy="4525119"/>
          </a:xfrm>
          <a:prstGeom prst="rect">
            <a:avLst/>
          </a:prstGeom>
        </p:spPr>
        <p:txBody>
          <a:bodyPr lIns="64261" tIns="32130" rIns="64261" bIns="32130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049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lIns="64261" tIns="32130" rIns="64261" bIns="32130" anchor="b"/>
          <a:lstStyle>
            <a:lvl1pPr marL="0" indent="0">
              <a:buNone/>
              <a:defRPr sz="1700" b="1"/>
            </a:lvl1pPr>
            <a:lvl2pPr marL="321308" indent="0">
              <a:buNone/>
              <a:defRPr sz="1400" b="1"/>
            </a:lvl2pPr>
            <a:lvl3pPr marL="642618" indent="0">
              <a:buNone/>
              <a:defRPr sz="1300" b="1"/>
            </a:lvl3pPr>
            <a:lvl4pPr marL="963925" indent="0">
              <a:buNone/>
              <a:defRPr sz="1100" b="1"/>
            </a:lvl4pPr>
            <a:lvl5pPr marL="1285237" indent="0">
              <a:buNone/>
              <a:defRPr sz="1100" b="1"/>
            </a:lvl5pPr>
            <a:lvl6pPr marL="1606546" indent="0">
              <a:buNone/>
              <a:defRPr sz="1100" b="1"/>
            </a:lvl6pPr>
            <a:lvl7pPr marL="1927855" indent="0">
              <a:buNone/>
              <a:defRPr sz="1100" b="1"/>
            </a:lvl7pPr>
            <a:lvl8pPr marL="2249166" indent="0">
              <a:buNone/>
              <a:defRPr sz="1100" b="1"/>
            </a:lvl8pPr>
            <a:lvl9pPr marL="2570475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lIns="64261" tIns="32130" rIns="64261" bIns="32130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lIns="64261" tIns="32130" rIns="64261" bIns="32130" anchor="b"/>
          <a:lstStyle>
            <a:lvl1pPr marL="0" indent="0">
              <a:buNone/>
              <a:defRPr sz="1700" b="1"/>
            </a:lvl1pPr>
            <a:lvl2pPr marL="321308" indent="0">
              <a:buNone/>
              <a:defRPr sz="1400" b="1"/>
            </a:lvl2pPr>
            <a:lvl3pPr marL="642618" indent="0">
              <a:buNone/>
              <a:defRPr sz="1300" b="1"/>
            </a:lvl3pPr>
            <a:lvl4pPr marL="963925" indent="0">
              <a:buNone/>
              <a:defRPr sz="1100" b="1"/>
            </a:lvl4pPr>
            <a:lvl5pPr marL="1285237" indent="0">
              <a:buNone/>
              <a:defRPr sz="1100" b="1"/>
            </a:lvl5pPr>
            <a:lvl6pPr marL="1606546" indent="0">
              <a:buNone/>
              <a:defRPr sz="1100" b="1"/>
            </a:lvl6pPr>
            <a:lvl7pPr marL="1927855" indent="0">
              <a:buNone/>
              <a:defRPr sz="1100" b="1"/>
            </a:lvl7pPr>
            <a:lvl8pPr marL="2249166" indent="0">
              <a:buNone/>
              <a:defRPr sz="1100" b="1"/>
            </a:lvl8pPr>
            <a:lvl9pPr marL="2570475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lIns="64261" tIns="32130" rIns="64261" bIns="32130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19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523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0552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6" y="273482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  <a:prstGeom prst="rect">
            <a:avLst/>
          </a:prstGeom>
        </p:spPr>
        <p:txBody>
          <a:bodyPr lIns="64261" tIns="32130" rIns="64261" bIns="32130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56" y="1435448"/>
            <a:ext cx="3008189" cy="4690318"/>
          </a:xfrm>
          <a:prstGeom prst="rect">
            <a:avLst/>
          </a:prstGeom>
        </p:spPr>
        <p:txBody>
          <a:bodyPr lIns="64261" tIns="32130" rIns="64261" bIns="32130"/>
          <a:lstStyle>
            <a:lvl1pPr marL="0" indent="0">
              <a:buNone/>
              <a:defRPr sz="1000"/>
            </a:lvl1pPr>
            <a:lvl2pPr marL="321308" indent="0">
              <a:buNone/>
              <a:defRPr sz="800"/>
            </a:lvl2pPr>
            <a:lvl3pPr marL="642618" indent="0">
              <a:buNone/>
              <a:defRPr sz="700"/>
            </a:lvl3pPr>
            <a:lvl4pPr marL="963925" indent="0">
              <a:buNone/>
              <a:defRPr sz="600"/>
            </a:lvl4pPr>
            <a:lvl5pPr marL="1285237" indent="0">
              <a:buNone/>
              <a:defRPr sz="600"/>
            </a:lvl5pPr>
            <a:lvl6pPr marL="1606546" indent="0">
              <a:buNone/>
              <a:defRPr sz="600"/>
            </a:lvl6pPr>
            <a:lvl7pPr marL="1927855" indent="0">
              <a:buNone/>
              <a:defRPr sz="600"/>
            </a:lvl7pPr>
            <a:lvl8pPr marL="2249166" indent="0">
              <a:buNone/>
              <a:defRPr sz="600"/>
            </a:lvl8pPr>
            <a:lvl9pPr marL="2570475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787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44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44" y="612800"/>
            <a:ext cx="5486177" cy="4114354"/>
          </a:xfrm>
          <a:prstGeom prst="rect">
            <a:avLst/>
          </a:prstGeom>
        </p:spPr>
        <p:txBody>
          <a:bodyPr lIns="64261" tIns="32130" rIns="64261" bIns="32130"/>
          <a:lstStyle>
            <a:lvl1pPr marL="0" indent="0">
              <a:buNone/>
              <a:defRPr sz="2200"/>
            </a:lvl1pPr>
            <a:lvl2pPr marL="321308" indent="0">
              <a:buNone/>
              <a:defRPr sz="2000"/>
            </a:lvl2pPr>
            <a:lvl3pPr marL="642618" indent="0">
              <a:buNone/>
              <a:defRPr sz="1700"/>
            </a:lvl3pPr>
            <a:lvl4pPr marL="963925" indent="0">
              <a:buNone/>
              <a:defRPr sz="1400"/>
            </a:lvl4pPr>
            <a:lvl5pPr marL="1285237" indent="0">
              <a:buNone/>
              <a:defRPr sz="1400"/>
            </a:lvl5pPr>
            <a:lvl6pPr marL="1606546" indent="0">
              <a:buNone/>
              <a:defRPr sz="1400"/>
            </a:lvl6pPr>
            <a:lvl7pPr marL="1927855" indent="0">
              <a:buNone/>
              <a:defRPr sz="1400"/>
            </a:lvl7pPr>
            <a:lvl8pPr marL="2249166" indent="0">
              <a:buNone/>
              <a:defRPr sz="1400"/>
            </a:lvl8pPr>
            <a:lvl9pPr marL="2570475" indent="0">
              <a:buNone/>
              <a:defRPr sz="14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44" y="5367860"/>
            <a:ext cx="5486177" cy="804788"/>
          </a:xfrm>
          <a:prstGeom prst="rect">
            <a:avLst/>
          </a:prstGeom>
        </p:spPr>
        <p:txBody>
          <a:bodyPr lIns="64261" tIns="32130" rIns="64261" bIns="32130"/>
          <a:lstStyle>
            <a:lvl1pPr marL="0" indent="0">
              <a:buNone/>
              <a:defRPr sz="1000"/>
            </a:lvl1pPr>
            <a:lvl2pPr marL="321308" indent="0">
              <a:buNone/>
              <a:defRPr sz="800"/>
            </a:lvl2pPr>
            <a:lvl3pPr marL="642618" indent="0">
              <a:buNone/>
              <a:defRPr sz="700"/>
            </a:lvl3pPr>
            <a:lvl4pPr marL="963925" indent="0">
              <a:buNone/>
              <a:defRPr sz="600"/>
            </a:lvl4pPr>
            <a:lvl5pPr marL="1285237" indent="0">
              <a:buNone/>
              <a:defRPr sz="600"/>
            </a:lvl5pPr>
            <a:lvl6pPr marL="1606546" indent="0">
              <a:buNone/>
              <a:defRPr sz="600"/>
            </a:lvl6pPr>
            <a:lvl7pPr marL="1927855" indent="0">
              <a:buNone/>
              <a:defRPr sz="600"/>
            </a:lvl7pPr>
            <a:lvl8pPr marL="2249166" indent="0">
              <a:buNone/>
              <a:defRPr sz="600"/>
            </a:lvl8pPr>
            <a:lvl9pPr marL="2570475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59975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56"/>
            <a:ext cx="8228707" cy="4525119"/>
          </a:xfrm>
          <a:prstGeom prst="rect">
            <a:avLst/>
          </a:prstGeom>
        </p:spPr>
        <p:txBody>
          <a:bodyPr vert="eaVert" lIns="64261" tIns="32130" rIns="64261" bIns="3213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95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178594"/>
            <a:ext cx="2057176" cy="594717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78594"/>
            <a:ext cx="6064374" cy="5947172"/>
          </a:xfrm>
          <a:prstGeom prst="rect">
            <a:avLst/>
          </a:prstGeom>
        </p:spPr>
        <p:txBody>
          <a:bodyPr vert="eaVert" lIns="64261" tIns="32130" rIns="64261" bIns="3213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989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  <a:prstGeom prst="rect">
            <a:avLst/>
          </a:prstGeom>
        </p:spPr>
        <p:txBody>
          <a:bodyPr lIns="64258" tIns="32128" rIns="64258" bIns="32128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57"/>
            <a:ext cx="6400354" cy="1752451"/>
          </a:xfrm>
          <a:prstGeom prst="rect">
            <a:avLst/>
          </a:prstGeom>
        </p:spPr>
        <p:txBody>
          <a:bodyPr lIns="64258" tIns="32128" rIns="64258" bIns="32128"/>
          <a:lstStyle>
            <a:lvl1pPr marL="0" indent="0" algn="ctr">
              <a:buNone/>
              <a:defRPr/>
            </a:lvl1pPr>
            <a:lvl2pPr marL="321291" indent="0" algn="ctr">
              <a:buNone/>
              <a:defRPr/>
            </a:lvl2pPr>
            <a:lvl3pPr marL="642585" indent="0" algn="ctr">
              <a:buNone/>
              <a:defRPr/>
            </a:lvl3pPr>
            <a:lvl4pPr marL="963876" indent="0" algn="ctr">
              <a:buNone/>
              <a:defRPr/>
            </a:lvl4pPr>
            <a:lvl5pPr marL="1285171" indent="0" algn="ctr">
              <a:buNone/>
              <a:defRPr/>
            </a:lvl5pPr>
            <a:lvl6pPr marL="1606464" indent="0" algn="ctr">
              <a:buNone/>
              <a:defRPr/>
            </a:lvl6pPr>
            <a:lvl7pPr marL="1927756" indent="0" algn="ctr">
              <a:buNone/>
              <a:defRPr/>
            </a:lvl7pPr>
            <a:lvl8pPr marL="2249051" indent="0" algn="ctr">
              <a:buNone/>
              <a:defRPr/>
            </a:lvl8pPr>
            <a:lvl9pPr marL="2570344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387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58" tIns="32128" rIns="64258" bIns="32128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57"/>
            <a:ext cx="8228707" cy="4525119"/>
          </a:xfrm>
          <a:prstGeom prst="rect">
            <a:avLst/>
          </a:prstGeom>
        </p:spPr>
        <p:txBody>
          <a:bodyPr lIns="64258" tIns="32128" rIns="64258" bIns="32128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249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  <a:prstGeom prst="rect">
            <a:avLst/>
          </a:prstGeom>
        </p:spPr>
        <p:txBody>
          <a:bodyPr lIns="64258" tIns="32128" rIns="64258" bIns="32128"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lIns="64258" tIns="32128" rIns="64258" bIns="32128" anchor="b"/>
          <a:lstStyle>
            <a:lvl1pPr marL="0" indent="0">
              <a:buNone/>
              <a:defRPr sz="1400"/>
            </a:lvl1pPr>
            <a:lvl2pPr marL="321291" indent="0">
              <a:buNone/>
              <a:defRPr sz="1300"/>
            </a:lvl2pPr>
            <a:lvl3pPr marL="642585" indent="0">
              <a:buNone/>
              <a:defRPr sz="1100"/>
            </a:lvl3pPr>
            <a:lvl4pPr marL="963876" indent="0">
              <a:buNone/>
              <a:defRPr sz="1000"/>
            </a:lvl4pPr>
            <a:lvl5pPr marL="1285171" indent="0">
              <a:buNone/>
              <a:defRPr sz="1000"/>
            </a:lvl5pPr>
            <a:lvl6pPr marL="1606464" indent="0">
              <a:buNone/>
              <a:defRPr sz="1000"/>
            </a:lvl6pPr>
            <a:lvl7pPr marL="1927756" indent="0">
              <a:buNone/>
              <a:defRPr sz="1000"/>
            </a:lvl7pPr>
            <a:lvl8pPr marL="2249051" indent="0">
              <a:buNone/>
              <a:defRPr sz="1000"/>
            </a:lvl8pPr>
            <a:lvl9pPr marL="2570344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3137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58" tIns="32128" rIns="64258" bIns="32128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8" y="1600657"/>
            <a:ext cx="4060775" cy="4525119"/>
          </a:xfrm>
          <a:prstGeom prst="rect">
            <a:avLst/>
          </a:prstGeom>
        </p:spPr>
        <p:txBody>
          <a:bodyPr lIns="64258" tIns="32128" rIns="64258" bIns="32128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57"/>
            <a:ext cx="4060775" cy="4525119"/>
          </a:xfrm>
          <a:prstGeom prst="rect">
            <a:avLst/>
          </a:prstGeom>
        </p:spPr>
        <p:txBody>
          <a:bodyPr lIns="64258" tIns="32128" rIns="64258" bIns="32128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678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58" tIns="32128" rIns="64258" bIns="32128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lIns="64258" tIns="32128" rIns="64258" bIns="32128" anchor="b"/>
          <a:lstStyle>
            <a:lvl1pPr marL="0" indent="0">
              <a:buNone/>
              <a:defRPr sz="1700" b="1"/>
            </a:lvl1pPr>
            <a:lvl2pPr marL="321291" indent="0">
              <a:buNone/>
              <a:defRPr sz="1400" b="1"/>
            </a:lvl2pPr>
            <a:lvl3pPr marL="642585" indent="0">
              <a:buNone/>
              <a:defRPr sz="1300" b="1"/>
            </a:lvl3pPr>
            <a:lvl4pPr marL="963876" indent="0">
              <a:buNone/>
              <a:defRPr sz="1100" b="1"/>
            </a:lvl4pPr>
            <a:lvl5pPr marL="1285171" indent="0">
              <a:buNone/>
              <a:defRPr sz="1100" b="1"/>
            </a:lvl5pPr>
            <a:lvl6pPr marL="1606464" indent="0">
              <a:buNone/>
              <a:defRPr sz="1100" b="1"/>
            </a:lvl6pPr>
            <a:lvl7pPr marL="1927756" indent="0">
              <a:buNone/>
              <a:defRPr sz="1100" b="1"/>
            </a:lvl7pPr>
            <a:lvl8pPr marL="2249051" indent="0">
              <a:buNone/>
              <a:defRPr sz="1100" b="1"/>
            </a:lvl8pPr>
            <a:lvl9pPr marL="2570344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lIns="64258" tIns="32128" rIns="64258" bIns="32128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lIns="64258" tIns="32128" rIns="64258" bIns="32128" anchor="b"/>
          <a:lstStyle>
            <a:lvl1pPr marL="0" indent="0">
              <a:buNone/>
              <a:defRPr sz="1700" b="1"/>
            </a:lvl1pPr>
            <a:lvl2pPr marL="321291" indent="0">
              <a:buNone/>
              <a:defRPr sz="1400" b="1"/>
            </a:lvl2pPr>
            <a:lvl3pPr marL="642585" indent="0">
              <a:buNone/>
              <a:defRPr sz="1300" b="1"/>
            </a:lvl3pPr>
            <a:lvl4pPr marL="963876" indent="0">
              <a:buNone/>
              <a:defRPr sz="1100" b="1"/>
            </a:lvl4pPr>
            <a:lvl5pPr marL="1285171" indent="0">
              <a:buNone/>
              <a:defRPr sz="1100" b="1"/>
            </a:lvl5pPr>
            <a:lvl6pPr marL="1606464" indent="0">
              <a:buNone/>
              <a:defRPr sz="1100" b="1"/>
            </a:lvl6pPr>
            <a:lvl7pPr marL="1927756" indent="0">
              <a:buNone/>
              <a:defRPr sz="1100" b="1"/>
            </a:lvl7pPr>
            <a:lvl8pPr marL="2249051" indent="0">
              <a:buNone/>
              <a:defRPr sz="1100" b="1"/>
            </a:lvl8pPr>
            <a:lvl9pPr marL="2570344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lIns="64258" tIns="32128" rIns="64258" bIns="32128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186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58" tIns="32128" rIns="64258" bIns="32128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555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0976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7" y="273483"/>
            <a:ext cx="3008189" cy="1161975"/>
          </a:xfrm>
          <a:prstGeom prst="rect">
            <a:avLst/>
          </a:prstGeom>
        </p:spPr>
        <p:txBody>
          <a:bodyPr lIns="64258" tIns="32128" rIns="64258" bIns="32128"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  <a:prstGeom prst="rect">
            <a:avLst/>
          </a:prstGeom>
        </p:spPr>
        <p:txBody>
          <a:bodyPr lIns="64258" tIns="32128" rIns="64258" bIns="32128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57" y="1435448"/>
            <a:ext cx="3008189" cy="4690318"/>
          </a:xfrm>
          <a:prstGeom prst="rect">
            <a:avLst/>
          </a:prstGeom>
        </p:spPr>
        <p:txBody>
          <a:bodyPr lIns="64258" tIns="32128" rIns="64258" bIns="32128"/>
          <a:lstStyle>
            <a:lvl1pPr marL="0" indent="0">
              <a:buNone/>
              <a:defRPr sz="1000"/>
            </a:lvl1pPr>
            <a:lvl2pPr marL="321291" indent="0">
              <a:buNone/>
              <a:defRPr sz="800"/>
            </a:lvl2pPr>
            <a:lvl3pPr marL="642585" indent="0">
              <a:buNone/>
              <a:defRPr sz="700"/>
            </a:lvl3pPr>
            <a:lvl4pPr marL="963876" indent="0">
              <a:buNone/>
              <a:defRPr sz="600"/>
            </a:lvl4pPr>
            <a:lvl5pPr marL="1285171" indent="0">
              <a:buNone/>
              <a:defRPr sz="600"/>
            </a:lvl5pPr>
            <a:lvl6pPr marL="1606464" indent="0">
              <a:buNone/>
              <a:defRPr sz="600"/>
            </a:lvl6pPr>
            <a:lvl7pPr marL="1927756" indent="0">
              <a:buNone/>
              <a:defRPr sz="600"/>
            </a:lvl7pPr>
            <a:lvl8pPr marL="2249051" indent="0">
              <a:buNone/>
              <a:defRPr sz="600"/>
            </a:lvl8pPr>
            <a:lvl9pPr marL="2570344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09745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45" y="4800824"/>
            <a:ext cx="5486177" cy="567035"/>
          </a:xfrm>
          <a:prstGeom prst="rect">
            <a:avLst/>
          </a:prstGeom>
        </p:spPr>
        <p:txBody>
          <a:bodyPr lIns="64258" tIns="32128" rIns="64258" bIns="32128"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45" y="612800"/>
            <a:ext cx="5486177" cy="4114354"/>
          </a:xfrm>
          <a:prstGeom prst="rect">
            <a:avLst/>
          </a:prstGeom>
        </p:spPr>
        <p:txBody>
          <a:bodyPr lIns="64258" tIns="32128" rIns="64258" bIns="32128"/>
          <a:lstStyle>
            <a:lvl1pPr marL="0" indent="0">
              <a:buNone/>
              <a:defRPr sz="2200"/>
            </a:lvl1pPr>
            <a:lvl2pPr marL="321291" indent="0">
              <a:buNone/>
              <a:defRPr sz="2000"/>
            </a:lvl2pPr>
            <a:lvl3pPr marL="642585" indent="0">
              <a:buNone/>
              <a:defRPr sz="1700"/>
            </a:lvl3pPr>
            <a:lvl4pPr marL="963876" indent="0">
              <a:buNone/>
              <a:defRPr sz="1400"/>
            </a:lvl4pPr>
            <a:lvl5pPr marL="1285171" indent="0">
              <a:buNone/>
              <a:defRPr sz="1400"/>
            </a:lvl5pPr>
            <a:lvl6pPr marL="1606464" indent="0">
              <a:buNone/>
              <a:defRPr sz="1400"/>
            </a:lvl6pPr>
            <a:lvl7pPr marL="1927756" indent="0">
              <a:buNone/>
              <a:defRPr sz="1400"/>
            </a:lvl7pPr>
            <a:lvl8pPr marL="2249051" indent="0">
              <a:buNone/>
              <a:defRPr sz="1400"/>
            </a:lvl8pPr>
            <a:lvl9pPr marL="2570344" indent="0">
              <a:buNone/>
              <a:defRPr sz="14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45" y="5367860"/>
            <a:ext cx="5486177" cy="804788"/>
          </a:xfrm>
          <a:prstGeom prst="rect">
            <a:avLst/>
          </a:prstGeom>
        </p:spPr>
        <p:txBody>
          <a:bodyPr lIns="64258" tIns="32128" rIns="64258" bIns="32128"/>
          <a:lstStyle>
            <a:lvl1pPr marL="0" indent="0">
              <a:buNone/>
              <a:defRPr sz="1000"/>
            </a:lvl1pPr>
            <a:lvl2pPr marL="321291" indent="0">
              <a:buNone/>
              <a:defRPr sz="800"/>
            </a:lvl2pPr>
            <a:lvl3pPr marL="642585" indent="0">
              <a:buNone/>
              <a:defRPr sz="700"/>
            </a:lvl3pPr>
            <a:lvl4pPr marL="963876" indent="0">
              <a:buNone/>
              <a:defRPr sz="600"/>
            </a:lvl4pPr>
            <a:lvl5pPr marL="1285171" indent="0">
              <a:buNone/>
              <a:defRPr sz="600"/>
            </a:lvl5pPr>
            <a:lvl6pPr marL="1606464" indent="0">
              <a:buNone/>
              <a:defRPr sz="600"/>
            </a:lvl6pPr>
            <a:lvl7pPr marL="1927756" indent="0">
              <a:buNone/>
              <a:defRPr sz="600"/>
            </a:lvl7pPr>
            <a:lvl8pPr marL="2249051" indent="0">
              <a:buNone/>
              <a:defRPr sz="600"/>
            </a:lvl8pPr>
            <a:lvl9pPr marL="2570344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38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58" tIns="32128" rIns="64258" bIns="32128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57"/>
            <a:ext cx="8228707" cy="4525119"/>
          </a:xfrm>
          <a:prstGeom prst="rect">
            <a:avLst/>
          </a:prstGeom>
        </p:spPr>
        <p:txBody>
          <a:bodyPr vert="eaVert" lIns="64258" tIns="32128" rIns="64258" bIns="32128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098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274588"/>
            <a:ext cx="2057176" cy="5851178"/>
          </a:xfrm>
          <a:prstGeom prst="rect">
            <a:avLst/>
          </a:prstGeom>
        </p:spPr>
        <p:txBody>
          <a:bodyPr vert="eaVert" lIns="64258" tIns="32128" rIns="64258" bIns="32128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274588"/>
            <a:ext cx="6064374" cy="5851178"/>
          </a:xfrm>
          <a:prstGeom prst="rect">
            <a:avLst/>
          </a:prstGeom>
        </p:spPr>
        <p:txBody>
          <a:bodyPr vert="eaVert" lIns="64258" tIns="32128" rIns="64258" bIns="32128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756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58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275" indent="0" algn="ctr">
              <a:buNone/>
              <a:defRPr/>
            </a:lvl2pPr>
            <a:lvl3pPr marL="642552" indent="0" algn="ctr">
              <a:buNone/>
              <a:defRPr/>
            </a:lvl3pPr>
            <a:lvl4pPr marL="963826" indent="0" algn="ctr">
              <a:buNone/>
              <a:defRPr/>
            </a:lvl4pPr>
            <a:lvl5pPr marL="1285105" indent="0" algn="ctr">
              <a:buNone/>
              <a:defRPr/>
            </a:lvl5pPr>
            <a:lvl6pPr marL="1606382" indent="0" algn="ctr">
              <a:buNone/>
              <a:defRPr/>
            </a:lvl6pPr>
            <a:lvl7pPr marL="1927658" indent="0" algn="ctr">
              <a:buNone/>
              <a:defRPr/>
            </a:lvl7pPr>
            <a:lvl8pPr marL="2248936" indent="0" algn="ctr">
              <a:buNone/>
              <a:defRPr/>
            </a:lvl8pPr>
            <a:lvl9pPr marL="2570212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086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329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275" indent="0">
              <a:buNone/>
              <a:defRPr sz="1300"/>
            </a:lvl2pPr>
            <a:lvl3pPr marL="642552" indent="0">
              <a:buNone/>
              <a:defRPr sz="1100"/>
            </a:lvl3pPr>
            <a:lvl4pPr marL="963826" indent="0">
              <a:buNone/>
              <a:defRPr sz="1000"/>
            </a:lvl4pPr>
            <a:lvl5pPr marL="1285105" indent="0">
              <a:buNone/>
              <a:defRPr sz="1000"/>
            </a:lvl5pPr>
            <a:lvl6pPr marL="1606382" indent="0">
              <a:buNone/>
              <a:defRPr sz="1000"/>
            </a:lvl6pPr>
            <a:lvl7pPr marL="1927658" indent="0">
              <a:buNone/>
              <a:defRPr sz="1000"/>
            </a:lvl7pPr>
            <a:lvl8pPr marL="2248936" indent="0">
              <a:buNone/>
              <a:defRPr sz="1000"/>
            </a:lvl8pPr>
            <a:lvl9pPr marL="2570212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7408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969" y="1946683"/>
            <a:ext cx="1718965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19090" y="1946683"/>
            <a:ext cx="1718965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061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275" indent="0">
              <a:buNone/>
              <a:defRPr sz="1400" b="1"/>
            </a:lvl2pPr>
            <a:lvl3pPr marL="642552" indent="0">
              <a:buNone/>
              <a:defRPr sz="1300" b="1"/>
            </a:lvl3pPr>
            <a:lvl4pPr marL="963826" indent="0">
              <a:buNone/>
              <a:defRPr sz="1100" b="1"/>
            </a:lvl4pPr>
            <a:lvl5pPr marL="1285105" indent="0">
              <a:buNone/>
              <a:defRPr sz="1100" b="1"/>
            </a:lvl5pPr>
            <a:lvl6pPr marL="1606382" indent="0">
              <a:buNone/>
              <a:defRPr sz="1100" b="1"/>
            </a:lvl6pPr>
            <a:lvl7pPr marL="1927658" indent="0">
              <a:buNone/>
              <a:defRPr sz="1100" b="1"/>
            </a:lvl7pPr>
            <a:lvl8pPr marL="2248936" indent="0">
              <a:buNone/>
              <a:defRPr sz="1100" b="1"/>
            </a:lvl8pPr>
            <a:lvl9pPr marL="2570212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275" indent="0">
              <a:buNone/>
              <a:defRPr sz="1400" b="1"/>
            </a:lvl2pPr>
            <a:lvl3pPr marL="642552" indent="0">
              <a:buNone/>
              <a:defRPr sz="1300" b="1"/>
            </a:lvl3pPr>
            <a:lvl4pPr marL="963826" indent="0">
              <a:buNone/>
              <a:defRPr sz="1100" b="1"/>
            </a:lvl4pPr>
            <a:lvl5pPr marL="1285105" indent="0">
              <a:buNone/>
              <a:defRPr sz="1100" b="1"/>
            </a:lvl5pPr>
            <a:lvl6pPr marL="1606382" indent="0">
              <a:buNone/>
              <a:defRPr sz="1100" b="1"/>
            </a:lvl6pPr>
            <a:lvl7pPr marL="1927658" indent="0">
              <a:buNone/>
              <a:defRPr sz="1100" b="1"/>
            </a:lvl7pPr>
            <a:lvl8pPr marL="2248936" indent="0">
              <a:buNone/>
              <a:defRPr sz="1100" b="1"/>
            </a:lvl8pPr>
            <a:lvl9pPr marL="2570212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749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178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9404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8" y="273484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58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275" indent="0">
              <a:buNone/>
              <a:defRPr sz="800"/>
            </a:lvl2pPr>
            <a:lvl3pPr marL="642552" indent="0">
              <a:buNone/>
              <a:defRPr sz="700"/>
            </a:lvl3pPr>
            <a:lvl4pPr marL="963826" indent="0">
              <a:buNone/>
              <a:defRPr sz="600"/>
            </a:lvl4pPr>
            <a:lvl5pPr marL="1285105" indent="0">
              <a:buNone/>
              <a:defRPr sz="600"/>
            </a:lvl5pPr>
            <a:lvl6pPr marL="1606382" indent="0">
              <a:buNone/>
              <a:defRPr sz="600"/>
            </a:lvl6pPr>
            <a:lvl7pPr marL="1927658" indent="0">
              <a:buNone/>
              <a:defRPr sz="600"/>
            </a:lvl7pPr>
            <a:lvl8pPr marL="2248936" indent="0">
              <a:buNone/>
              <a:defRPr sz="600"/>
            </a:lvl8pPr>
            <a:lvl9pPr marL="2570212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754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46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46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275" indent="0">
              <a:buNone/>
              <a:defRPr sz="2000"/>
            </a:lvl2pPr>
            <a:lvl3pPr marL="642552" indent="0">
              <a:buNone/>
              <a:defRPr sz="1700"/>
            </a:lvl3pPr>
            <a:lvl4pPr marL="963826" indent="0">
              <a:buNone/>
              <a:defRPr sz="1400"/>
            </a:lvl4pPr>
            <a:lvl5pPr marL="1285105" indent="0">
              <a:buNone/>
              <a:defRPr sz="1400"/>
            </a:lvl5pPr>
            <a:lvl6pPr marL="1606382" indent="0">
              <a:buNone/>
              <a:defRPr sz="1400"/>
            </a:lvl6pPr>
            <a:lvl7pPr marL="1927658" indent="0">
              <a:buNone/>
              <a:defRPr sz="1400"/>
            </a:lvl7pPr>
            <a:lvl8pPr marL="2248936" indent="0">
              <a:buNone/>
              <a:defRPr sz="1400"/>
            </a:lvl8pPr>
            <a:lvl9pPr marL="2570212" indent="0">
              <a:buNone/>
              <a:defRPr sz="14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46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275" indent="0">
              <a:buNone/>
              <a:defRPr sz="800"/>
            </a:lvl2pPr>
            <a:lvl3pPr marL="642552" indent="0">
              <a:buNone/>
              <a:defRPr sz="700"/>
            </a:lvl3pPr>
            <a:lvl4pPr marL="963826" indent="0">
              <a:buNone/>
              <a:defRPr sz="600"/>
            </a:lvl4pPr>
            <a:lvl5pPr marL="1285105" indent="0">
              <a:buNone/>
              <a:defRPr sz="600"/>
            </a:lvl5pPr>
            <a:lvl6pPr marL="1606382" indent="0">
              <a:buNone/>
              <a:defRPr sz="600"/>
            </a:lvl6pPr>
            <a:lvl7pPr marL="1927658" indent="0">
              <a:buNone/>
              <a:defRPr sz="600"/>
            </a:lvl7pPr>
            <a:lvl8pPr marL="2248936" indent="0">
              <a:buNone/>
              <a:defRPr sz="600"/>
            </a:lvl8pPr>
            <a:lvl9pPr marL="2570212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7170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145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1515" y="178594"/>
            <a:ext cx="1839516" cy="57864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2980" y="178594"/>
            <a:ext cx="5411391" cy="57864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018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59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258" indent="0" algn="ctr">
              <a:buNone/>
              <a:defRPr/>
            </a:lvl2pPr>
            <a:lvl3pPr marL="642519" indent="0" algn="ctr">
              <a:buNone/>
              <a:defRPr/>
            </a:lvl3pPr>
            <a:lvl4pPr marL="963776" indent="0" algn="ctr">
              <a:buNone/>
              <a:defRPr/>
            </a:lvl4pPr>
            <a:lvl5pPr marL="1285039" indent="0" algn="ctr">
              <a:buNone/>
              <a:defRPr/>
            </a:lvl5pPr>
            <a:lvl6pPr marL="1606299" indent="0" algn="ctr">
              <a:buNone/>
              <a:defRPr/>
            </a:lvl6pPr>
            <a:lvl7pPr marL="1927559" indent="0" algn="ctr">
              <a:buNone/>
              <a:defRPr/>
            </a:lvl7pPr>
            <a:lvl8pPr marL="2248821" indent="0" algn="ctr">
              <a:buNone/>
              <a:defRPr/>
            </a:lvl8pPr>
            <a:lvl9pPr marL="2570081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70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223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258" indent="0">
              <a:buNone/>
              <a:defRPr sz="1300"/>
            </a:lvl2pPr>
            <a:lvl3pPr marL="642519" indent="0">
              <a:buNone/>
              <a:defRPr sz="1100"/>
            </a:lvl3pPr>
            <a:lvl4pPr marL="963776" indent="0">
              <a:buNone/>
              <a:defRPr sz="1000"/>
            </a:lvl4pPr>
            <a:lvl5pPr marL="1285039" indent="0">
              <a:buNone/>
              <a:defRPr sz="1000"/>
            </a:lvl5pPr>
            <a:lvl6pPr marL="1606299" indent="0">
              <a:buNone/>
              <a:defRPr sz="1000"/>
            </a:lvl6pPr>
            <a:lvl7pPr marL="1927559" indent="0">
              <a:buNone/>
              <a:defRPr sz="1000"/>
            </a:lvl7pPr>
            <a:lvl8pPr marL="2248821" indent="0">
              <a:buNone/>
              <a:defRPr sz="1000"/>
            </a:lvl8pPr>
            <a:lvl9pPr marL="2570081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7947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970" y="1946684"/>
            <a:ext cx="3625453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8" y="1946684"/>
            <a:ext cx="3625453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885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258" indent="0">
              <a:buNone/>
              <a:defRPr sz="1400" b="1"/>
            </a:lvl2pPr>
            <a:lvl3pPr marL="642519" indent="0">
              <a:buNone/>
              <a:defRPr sz="1300" b="1"/>
            </a:lvl3pPr>
            <a:lvl4pPr marL="963776" indent="0">
              <a:buNone/>
              <a:defRPr sz="1100" b="1"/>
            </a:lvl4pPr>
            <a:lvl5pPr marL="1285039" indent="0">
              <a:buNone/>
              <a:defRPr sz="1100" b="1"/>
            </a:lvl5pPr>
            <a:lvl6pPr marL="1606299" indent="0">
              <a:buNone/>
              <a:defRPr sz="1100" b="1"/>
            </a:lvl6pPr>
            <a:lvl7pPr marL="1927559" indent="0">
              <a:buNone/>
              <a:defRPr sz="1100" b="1"/>
            </a:lvl7pPr>
            <a:lvl8pPr marL="2248821" indent="0">
              <a:buNone/>
              <a:defRPr sz="1100" b="1"/>
            </a:lvl8pPr>
            <a:lvl9pPr marL="2570081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258" indent="0">
              <a:buNone/>
              <a:defRPr sz="1400" b="1"/>
            </a:lvl2pPr>
            <a:lvl3pPr marL="642519" indent="0">
              <a:buNone/>
              <a:defRPr sz="1300" b="1"/>
            </a:lvl3pPr>
            <a:lvl4pPr marL="963776" indent="0">
              <a:buNone/>
              <a:defRPr sz="1100" b="1"/>
            </a:lvl4pPr>
            <a:lvl5pPr marL="1285039" indent="0">
              <a:buNone/>
              <a:defRPr sz="1100" b="1"/>
            </a:lvl5pPr>
            <a:lvl6pPr marL="1606299" indent="0">
              <a:buNone/>
              <a:defRPr sz="1100" b="1"/>
            </a:lvl6pPr>
            <a:lvl7pPr marL="1927559" indent="0">
              <a:buNone/>
              <a:defRPr sz="1100" b="1"/>
            </a:lvl7pPr>
            <a:lvl8pPr marL="2248821" indent="0">
              <a:buNone/>
              <a:defRPr sz="1100" b="1"/>
            </a:lvl8pPr>
            <a:lvl9pPr marL="2570081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327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043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6723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9" y="273485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59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258" indent="0">
              <a:buNone/>
              <a:defRPr sz="800"/>
            </a:lvl2pPr>
            <a:lvl3pPr marL="642519" indent="0">
              <a:buNone/>
              <a:defRPr sz="700"/>
            </a:lvl3pPr>
            <a:lvl4pPr marL="963776" indent="0">
              <a:buNone/>
              <a:defRPr sz="600"/>
            </a:lvl4pPr>
            <a:lvl5pPr marL="1285039" indent="0">
              <a:buNone/>
              <a:defRPr sz="600"/>
            </a:lvl5pPr>
            <a:lvl6pPr marL="1606299" indent="0">
              <a:buNone/>
              <a:defRPr sz="600"/>
            </a:lvl6pPr>
            <a:lvl7pPr marL="1927559" indent="0">
              <a:buNone/>
              <a:defRPr sz="600"/>
            </a:lvl7pPr>
            <a:lvl8pPr marL="2248821" indent="0">
              <a:buNone/>
              <a:defRPr sz="600"/>
            </a:lvl8pPr>
            <a:lvl9pPr marL="2570081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69507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47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47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258" indent="0">
              <a:buNone/>
              <a:defRPr sz="2000"/>
            </a:lvl2pPr>
            <a:lvl3pPr marL="642519" indent="0">
              <a:buNone/>
              <a:defRPr sz="1700"/>
            </a:lvl3pPr>
            <a:lvl4pPr marL="963776" indent="0">
              <a:buNone/>
              <a:defRPr sz="1400"/>
            </a:lvl4pPr>
            <a:lvl5pPr marL="1285039" indent="0">
              <a:buNone/>
              <a:defRPr sz="1400"/>
            </a:lvl5pPr>
            <a:lvl6pPr marL="1606299" indent="0">
              <a:buNone/>
              <a:defRPr sz="1400"/>
            </a:lvl6pPr>
            <a:lvl7pPr marL="1927559" indent="0">
              <a:buNone/>
              <a:defRPr sz="1400"/>
            </a:lvl7pPr>
            <a:lvl8pPr marL="2248821" indent="0">
              <a:buNone/>
              <a:defRPr sz="1400"/>
            </a:lvl8pPr>
            <a:lvl9pPr marL="2570081" indent="0">
              <a:buNone/>
              <a:defRPr sz="14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47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258" indent="0">
              <a:buNone/>
              <a:defRPr sz="800"/>
            </a:lvl2pPr>
            <a:lvl3pPr marL="642519" indent="0">
              <a:buNone/>
              <a:defRPr sz="700"/>
            </a:lvl3pPr>
            <a:lvl4pPr marL="963776" indent="0">
              <a:buNone/>
              <a:defRPr sz="600"/>
            </a:lvl4pPr>
            <a:lvl5pPr marL="1285039" indent="0">
              <a:buNone/>
              <a:defRPr sz="600"/>
            </a:lvl5pPr>
            <a:lvl6pPr marL="1606299" indent="0">
              <a:buNone/>
              <a:defRPr sz="600"/>
            </a:lvl6pPr>
            <a:lvl7pPr marL="1927559" indent="0">
              <a:buNone/>
              <a:defRPr sz="600"/>
            </a:lvl7pPr>
            <a:lvl8pPr marL="2248821" indent="0">
              <a:buNone/>
              <a:defRPr sz="600"/>
            </a:lvl8pPr>
            <a:lvl9pPr marL="2570081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24891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469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1515" y="178594"/>
            <a:ext cx="1839516" cy="57864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2981" y="178594"/>
            <a:ext cx="5411391" cy="57864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390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60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241" indent="0" algn="ctr">
              <a:buNone/>
              <a:defRPr/>
            </a:lvl2pPr>
            <a:lvl3pPr marL="642486" indent="0" algn="ctr">
              <a:buNone/>
              <a:defRPr/>
            </a:lvl3pPr>
            <a:lvl4pPr marL="963727" indent="0" algn="ctr">
              <a:buNone/>
              <a:defRPr/>
            </a:lvl4pPr>
            <a:lvl5pPr marL="1284973" indent="0" algn="ctr">
              <a:buNone/>
              <a:defRPr/>
            </a:lvl5pPr>
            <a:lvl6pPr marL="1606216" indent="0" algn="ctr">
              <a:buNone/>
              <a:defRPr/>
            </a:lvl6pPr>
            <a:lvl7pPr marL="1927460" indent="0" algn="ctr">
              <a:buNone/>
              <a:defRPr/>
            </a:lvl7pPr>
            <a:lvl8pPr marL="2248706" indent="0" algn="ctr">
              <a:buNone/>
              <a:defRPr/>
            </a:lvl8pPr>
            <a:lvl9pPr marL="256994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052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988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241" indent="0">
              <a:buNone/>
              <a:defRPr sz="1300"/>
            </a:lvl2pPr>
            <a:lvl3pPr marL="642486" indent="0">
              <a:buNone/>
              <a:defRPr sz="1100"/>
            </a:lvl3pPr>
            <a:lvl4pPr marL="963727" indent="0">
              <a:buNone/>
              <a:defRPr sz="1000"/>
            </a:lvl4pPr>
            <a:lvl5pPr marL="1284973" indent="0">
              <a:buNone/>
              <a:defRPr sz="1000"/>
            </a:lvl5pPr>
            <a:lvl6pPr marL="1606216" indent="0">
              <a:buNone/>
              <a:defRPr sz="1000"/>
            </a:lvl6pPr>
            <a:lvl7pPr marL="1927460" indent="0">
              <a:buNone/>
              <a:defRPr sz="1000"/>
            </a:lvl7pPr>
            <a:lvl8pPr marL="2248706" indent="0">
              <a:buNone/>
              <a:defRPr sz="1000"/>
            </a:lvl8pPr>
            <a:lvl9pPr marL="256994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21249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0" y="1946685"/>
            <a:ext cx="1785938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5094" y="1946685"/>
            <a:ext cx="1785938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194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241" indent="0">
              <a:buNone/>
              <a:defRPr sz="1400" b="1"/>
            </a:lvl2pPr>
            <a:lvl3pPr marL="642486" indent="0">
              <a:buNone/>
              <a:defRPr sz="1300" b="1"/>
            </a:lvl3pPr>
            <a:lvl4pPr marL="963727" indent="0">
              <a:buNone/>
              <a:defRPr sz="1100" b="1"/>
            </a:lvl4pPr>
            <a:lvl5pPr marL="1284973" indent="0">
              <a:buNone/>
              <a:defRPr sz="1100" b="1"/>
            </a:lvl5pPr>
            <a:lvl6pPr marL="1606216" indent="0">
              <a:buNone/>
              <a:defRPr sz="1100" b="1"/>
            </a:lvl6pPr>
            <a:lvl7pPr marL="1927460" indent="0">
              <a:buNone/>
              <a:defRPr sz="1100" b="1"/>
            </a:lvl7pPr>
            <a:lvl8pPr marL="2248706" indent="0">
              <a:buNone/>
              <a:defRPr sz="1100" b="1"/>
            </a:lvl8pPr>
            <a:lvl9pPr marL="256994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241" indent="0">
              <a:buNone/>
              <a:defRPr sz="1400" b="1"/>
            </a:lvl2pPr>
            <a:lvl3pPr marL="642486" indent="0">
              <a:buNone/>
              <a:defRPr sz="1300" b="1"/>
            </a:lvl3pPr>
            <a:lvl4pPr marL="963727" indent="0">
              <a:buNone/>
              <a:defRPr sz="1100" b="1"/>
            </a:lvl4pPr>
            <a:lvl5pPr marL="1284973" indent="0">
              <a:buNone/>
              <a:defRPr sz="1100" b="1"/>
            </a:lvl5pPr>
            <a:lvl6pPr marL="1606216" indent="0">
              <a:buNone/>
              <a:defRPr sz="1100" b="1"/>
            </a:lvl6pPr>
            <a:lvl7pPr marL="1927460" indent="0">
              <a:buNone/>
              <a:defRPr sz="1100" b="1"/>
            </a:lvl7pPr>
            <a:lvl8pPr marL="2248706" indent="0">
              <a:buNone/>
              <a:defRPr sz="1100" b="1"/>
            </a:lvl8pPr>
            <a:lvl9pPr marL="256994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539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512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9278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60" y="273486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60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241" indent="0">
              <a:buNone/>
              <a:defRPr sz="800"/>
            </a:lvl2pPr>
            <a:lvl3pPr marL="642486" indent="0">
              <a:buNone/>
              <a:defRPr sz="700"/>
            </a:lvl3pPr>
            <a:lvl4pPr marL="963727" indent="0">
              <a:buNone/>
              <a:defRPr sz="600"/>
            </a:lvl4pPr>
            <a:lvl5pPr marL="1284973" indent="0">
              <a:buNone/>
              <a:defRPr sz="600"/>
            </a:lvl5pPr>
            <a:lvl6pPr marL="1606216" indent="0">
              <a:buNone/>
              <a:defRPr sz="600"/>
            </a:lvl6pPr>
            <a:lvl7pPr marL="1927460" indent="0">
              <a:buNone/>
              <a:defRPr sz="600"/>
            </a:lvl7pPr>
            <a:lvl8pPr marL="2248706" indent="0">
              <a:buNone/>
              <a:defRPr sz="600"/>
            </a:lvl8pPr>
            <a:lvl9pPr marL="256994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83287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48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48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241" indent="0">
              <a:buNone/>
              <a:defRPr sz="2000"/>
            </a:lvl2pPr>
            <a:lvl3pPr marL="642486" indent="0">
              <a:buNone/>
              <a:defRPr sz="1700"/>
            </a:lvl3pPr>
            <a:lvl4pPr marL="963727" indent="0">
              <a:buNone/>
              <a:defRPr sz="1400"/>
            </a:lvl4pPr>
            <a:lvl5pPr marL="1284973" indent="0">
              <a:buNone/>
              <a:defRPr sz="1400"/>
            </a:lvl5pPr>
            <a:lvl6pPr marL="1606216" indent="0">
              <a:buNone/>
              <a:defRPr sz="1400"/>
            </a:lvl6pPr>
            <a:lvl7pPr marL="1927460" indent="0">
              <a:buNone/>
              <a:defRPr sz="1400"/>
            </a:lvl7pPr>
            <a:lvl8pPr marL="2248706" indent="0">
              <a:buNone/>
              <a:defRPr sz="1400"/>
            </a:lvl8pPr>
            <a:lvl9pPr marL="2569949" indent="0">
              <a:buNone/>
              <a:defRPr sz="14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48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241" indent="0">
              <a:buNone/>
              <a:defRPr sz="800"/>
            </a:lvl2pPr>
            <a:lvl3pPr marL="642486" indent="0">
              <a:buNone/>
              <a:defRPr sz="700"/>
            </a:lvl3pPr>
            <a:lvl4pPr marL="963727" indent="0">
              <a:buNone/>
              <a:defRPr sz="600"/>
            </a:lvl4pPr>
            <a:lvl5pPr marL="1284973" indent="0">
              <a:buNone/>
              <a:defRPr sz="600"/>
            </a:lvl5pPr>
            <a:lvl6pPr marL="1606216" indent="0">
              <a:buNone/>
              <a:defRPr sz="600"/>
            </a:lvl6pPr>
            <a:lvl7pPr marL="1927460" indent="0">
              <a:buNone/>
              <a:defRPr sz="600"/>
            </a:lvl7pPr>
            <a:lvl8pPr marL="2248706" indent="0">
              <a:buNone/>
              <a:defRPr sz="600"/>
            </a:lvl8pPr>
            <a:lvl9pPr marL="256994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23407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417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1515" y="178594"/>
            <a:ext cx="1839516" cy="57864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2982" y="178594"/>
            <a:ext cx="5411391" cy="57864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48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  <a:prstGeom prst="rect">
            <a:avLst/>
          </a:prstGeom>
        </p:spPr>
        <p:txBody>
          <a:bodyPr lIns="64245" tIns="32121" rIns="64245" bIns="32121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61"/>
            <a:ext cx="6400354" cy="1752451"/>
          </a:xfrm>
          <a:prstGeom prst="rect">
            <a:avLst/>
          </a:prstGeom>
        </p:spPr>
        <p:txBody>
          <a:bodyPr lIns="64245" tIns="32121" rIns="64245" bIns="32121"/>
          <a:lstStyle>
            <a:lvl1pPr marL="0" indent="0" algn="ctr">
              <a:buNone/>
              <a:defRPr/>
            </a:lvl1pPr>
            <a:lvl2pPr marL="321225" indent="0" algn="ctr">
              <a:buNone/>
              <a:defRPr/>
            </a:lvl2pPr>
            <a:lvl3pPr marL="642453" indent="0" algn="ctr">
              <a:buNone/>
              <a:defRPr/>
            </a:lvl3pPr>
            <a:lvl4pPr marL="963678" indent="0" algn="ctr">
              <a:buNone/>
              <a:defRPr/>
            </a:lvl4pPr>
            <a:lvl5pPr marL="1284908" indent="0" algn="ctr">
              <a:buNone/>
              <a:defRPr/>
            </a:lvl5pPr>
            <a:lvl6pPr marL="1606134" indent="0" algn="ctr">
              <a:buNone/>
              <a:defRPr/>
            </a:lvl6pPr>
            <a:lvl7pPr marL="1927362" indent="0" algn="ctr">
              <a:buNone/>
              <a:defRPr/>
            </a:lvl7pPr>
            <a:lvl8pPr marL="2248591" indent="0" algn="ctr">
              <a:buNone/>
              <a:defRPr/>
            </a:lvl8pPr>
            <a:lvl9pPr marL="256981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145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45" tIns="32121" rIns="64245" bIns="32121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61"/>
            <a:ext cx="8228707" cy="4525119"/>
          </a:xfrm>
          <a:prstGeom prst="rect">
            <a:avLst/>
          </a:prstGeom>
        </p:spPr>
        <p:txBody>
          <a:bodyPr lIns="64245" tIns="32121" rIns="64245" bIns="3212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268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  <a:prstGeom prst="rect">
            <a:avLst/>
          </a:prstGeom>
        </p:spPr>
        <p:txBody>
          <a:bodyPr lIns="64245" tIns="32121" rIns="64245" bIns="32121"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lIns="64245" tIns="32121" rIns="64245" bIns="32121" anchor="b"/>
          <a:lstStyle>
            <a:lvl1pPr marL="0" indent="0">
              <a:buNone/>
              <a:defRPr sz="1400"/>
            </a:lvl1pPr>
            <a:lvl2pPr marL="321225" indent="0">
              <a:buNone/>
              <a:defRPr sz="1300"/>
            </a:lvl2pPr>
            <a:lvl3pPr marL="642453" indent="0">
              <a:buNone/>
              <a:defRPr sz="1100"/>
            </a:lvl3pPr>
            <a:lvl4pPr marL="963678" indent="0">
              <a:buNone/>
              <a:defRPr sz="1000"/>
            </a:lvl4pPr>
            <a:lvl5pPr marL="1284908" indent="0">
              <a:buNone/>
              <a:defRPr sz="1000"/>
            </a:lvl5pPr>
            <a:lvl6pPr marL="1606134" indent="0">
              <a:buNone/>
              <a:defRPr sz="1000"/>
            </a:lvl6pPr>
            <a:lvl7pPr marL="1927362" indent="0">
              <a:buNone/>
              <a:defRPr sz="1000"/>
            </a:lvl7pPr>
            <a:lvl8pPr marL="2248591" indent="0">
              <a:buNone/>
              <a:defRPr sz="1000"/>
            </a:lvl8pPr>
            <a:lvl9pPr marL="256981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1049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45" tIns="32121" rIns="64245" bIns="32121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8" y="1600661"/>
            <a:ext cx="4060775" cy="4525119"/>
          </a:xfrm>
          <a:prstGeom prst="rect">
            <a:avLst/>
          </a:prstGeom>
        </p:spPr>
        <p:txBody>
          <a:bodyPr lIns="64245" tIns="32121" rIns="64245" bIns="32121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61"/>
            <a:ext cx="4060775" cy="4525119"/>
          </a:xfrm>
          <a:prstGeom prst="rect">
            <a:avLst/>
          </a:prstGeom>
        </p:spPr>
        <p:txBody>
          <a:bodyPr lIns="64245" tIns="32121" rIns="64245" bIns="32121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027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45" tIns="32121" rIns="64245" bIns="32121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lIns="64245" tIns="32121" rIns="64245" bIns="32121" anchor="b"/>
          <a:lstStyle>
            <a:lvl1pPr marL="0" indent="0">
              <a:buNone/>
              <a:defRPr sz="1700" b="1"/>
            </a:lvl1pPr>
            <a:lvl2pPr marL="321225" indent="0">
              <a:buNone/>
              <a:defRPr sz="1400" b="1"/>
            </a:lvl2pPr>
            <a:lvl3pPr marL="642453" indent="0">
              <a:buNone/>
              <a:defRPr sz="1300" b="1"/>
            </a:lvl3pPr>
            <a:lvl4pPr marL="963678" indent="0">
              <a:buNone/>
              <a:defRPr sz="1100" b="1"/>
            </a:lvl4pPr>
            <a:lvl5pPr marL="1284908" indent="0">
              <a:buNone/>
              <a:defRPr sz="1100" b="1"/>
            </a:lvl5pPr>
            <a:lvl6pPr marL="1606134" indent="0">
              <a:buNone/>
              <a:defRPr sz="1100" b="1"/>
            </a:lvl6pPr>
            <a:lvl7pPr marL="1927362" indent="0">
              <a:buNone/>
              <a:defRPr sz="1100" b="1"/>
            </a:lvl7pPr>
            <a:lvl8pPr marL="2248591" indent="0">
              <a:buNone/>
              <a:defRPr sz="1100" b="1"/>
            </a:lvl8pPr>
            <a:lvl9pPr marL="256981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lIns="64245" tIns="32121" rIns="64245" bIns="32121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lIns="64245" tIns="32121" rIns="64245" bIns="32121" anchor="b"/>
          <a:lstStyle>
            <a:lvl1pPr marL="0" indent="0">
              <a:buNone/>
              <a:defRPr sz="1700" b="1"/>
            </a:lvl1pPr>
            <a:lvl2pPr marL="321225" indent="0">
              <a:buNone/>
              <a:defRPr sz="1400" b="1"/>
            </a:lvl2pPr>
            <a:lvl3pPr marL="642453" indent="0">
              <a:buNone/>
              <a:defRPr sz="1300" b="1"/>
            </a:lvl3pPr>
            <a:lvl4pPr marL="963678" indent="0">
              <a:buNone/>
              <a:defRPr sz="1100" b="1"/>
            </a:lvl4pPr>
            <a:lvl5pPr marL="1284908" indent="0">
              <a:buNone/>
              <a:defRPr sz="1100" b="1"/>
            </a:lvl5pPr>
            <a:lvl6pPr marL="1606134" indent="0">
              <a:buNone/>
              <a:defRPr sz="1100" b="1"/>
            </a:lvl6pPr>
            <a:lvl7pPr marL="1927362" indent="0">
              <a:buNone/>
              <a:defRPr sz="1100" b="1"/>
            </a:lvl7pPr>
            <a:lvl8pPr marL="2248591" indent="0">
              <a:buNone/>
              <a:defRPr sz="1100" b="1"/>
            </a:lvl8pPr>
            <a:lvl9pPr marL="256981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lIns="64245" tIns="32121" rIns="64245" bIns="32121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875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45" tIns="32121" rIns="64245" bIns="32121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156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3791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61" y="273487"/>
            <a:ext cx="3008189" cy="1161975"/>
          </a:xfrm>
          <a:prstGeom prst="rect">
            <a:avLst/>
          </a:prstGeom>
        </p:spPr>
        <p:txBody>
          <a:bodyPr lIns="64245" tIns="32121" rIns="64245" bIns="32121"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  <a:prstGeom prst="rect">
            <a:avLst/>
          </a:prstGeom>
        </p:spPr>
        <p:txBody>
          <a:bodyPr lIns="64245" tIns="32121" rIns="64245" bIns="32121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61" y="1435448"/>
            <a:ext cx="3008189" cy="4690318"/>
          </a:xfrm>
          <a:prstGeom prst="rect">
            <a:avLst/>
          </a:prstGeom>
        </p:spPr>
        <p:txBody>
          <a:bodyPr lIns="64245" tIns="32121" rIns="64245" bIns="32121"/>
          <a:lstStyle>
            <a:lvl1pPr marL="0" indent="0">
              <a:buNone/>
              <a:defRPr sz="1000"/>
            </a:lvl1pPr>
            <a:lvl2pPr marL="321225" indent="0">
              <a:buNone/>
              <a:defRPr sz="800"/>
            </a:lvl2pPr>
            <a:lvl3pPr marL="642453" indent="0">
              <a:buNone/>
              <a:defRPr sz="700"/>
            </a:lvl3pPr>
            <a:lvl4pPr marL="963678" indent="0">
              <a:buNone/>
              <a:defRPr sz="600"/>
            </a:lvl4pPr>
            <a:lvl5pPr marL="1284908" indent="0">
              <a:buNone/>
              <a:defRPr sz="600"/>
            </a:lvl5pPr>
            <a:lvl6pPr marL="1606134" indent="0">
              <a:buNone/>
              <a:defRPr sz="600"/>
            </a:lvl6pPr>
            <a:lvl7pPr marL="1927362" indent="0">
              <a:buNone/>
              <a:defRPr sz="600"/>
            </a:lvl7pPr>
            <a:lvl8pPr marL="2248591" indent="0">
              <a:buNone/>
              <a:defRPr sz="600"/>
            </a:lvl8pPr>
            <a:lvl9pPr marL="256981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4384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49" y="4800824"/>
            <a:ext cx="5486177" cy="567035"/>
          </a:xfrm>
          <a:prstGeom prst="rect">
            <a:avLst/>
          </a:prstGeom>
        </p:spPr>
        <p:txBody>
          <a:bodyPr lIns="64245" tIns="32121" rIns="64245" bIns="32121"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49" y="612800"/>
            <a:ext cx="5486177" cy="4114354"/>
          </a:xfrm>
          <a:prstGeom prst="rect">
            <a:avLst/>
          </a:prstGeom>
        </p:spPr>
        <p:txBody>
          <a:bodyPr lIns="64245" tIns="32121" rIns="64245" bIns="32121"/>
          <a:lstStyle>
            <a:lvl1pPr marL="0" indent="0">
              <a:buNone/>
              <a:defRPr sz="2200"/>
            </a:lvl1pPr>
            <a:lvl2pPr marL="321225" indent="0">
              <a:buNone/>
              <a:defRPr sz="2000"/>
            </a:lvl2pPr>
            <a:lvl3pPr marL="642453" indent="0">
              <a:buNone/>
              <a:defRPr sz="1700"/>
            </a:lvl3pPr>
            <a:lvl4pPr marL="963678" indent="0">
              <a:buNone/>
              <a:defRPr sz="1400"/>
            </a:lvl4pPr>
            <a:lvl5pPr marL="1284908" indent="0">
              <a:buNone/>
              <a:defRPr sz="1400"/>
            </a:lvl5pPr>
            <a:lvl6pPr marL="1606134" indent="0">
              <a:buNone/>
              <a:defRPr sz="1400"/>
            </a:lvl6pPr>
            <a:lvl7pPr marL="1927362" indent="0">
              <a:buNone/>
              <a:defRPr sz="1400"/>
            </a:lvl7pPr>
            <a:lvl8pPr marL="2248591" indent="0">
              <a:buNone/>
              <a:defRPr sz="1400"/>
            </a:lvl8pPr>
            <a:lvl9pPr marL="2569817" indent="0">
              <a:buNone/>
              <a:defRPr sz="14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49" y="5367860"/>
            <a:ext cx="5486177" cy="804788"/>
          </a:xfrm>
          <a:prstGeom prst="rect">
            <a:avLst/>
          </a:prstGeom>
        </p:spPr>
        <p:txBody>
          <a:bodyPr lIns="64245" tIns="32121" rIns="64245" bIns="32121"/>
          <a:lstStyle>
            <a:lvl1pPr marL="0" indent="0">
              <a:buNone/>
              <a:defRPr sz="1000"/>
            </a:lvl1pPr>
            <a:lvl2pPr marL="321225" indent="0">
              <a:buNone/>
              <a:defRPr sz="800"/>
            </a:lvl2pPr>
            <a:lvl3pPr marL="642453" indent="0">
              <a:buNone/>
              <a:defRPr sz="700"/>
            </a:lvl3pPr>
            <a:lvl4pPr marL="963678" indent="0">
              <a:buNone/>
              <a:defRPr sz="600"/>
            </a:lvl4pPr>
            <a:lvl5pPr marL="1284908" indent="0">
              <a:buNone/>
              <a:defRPr sz="600"/>
            </a:lvl5pPr>
            <a:lvl6pPr marL="1606134" indent="0">
              <a:buNone/>
              <a:defRPr sz="600"/>
            </a:lvl6pPr>
            <a:lvl7pPr marL="1927362" indent="0">
              <a:buNone/>
              <a:defRPr sz="600"/>
            </a:lvl7pPr>
            <a:lvl8pPr marL="2248591" indent="0">
              <a:buNone/>
              <a:defRPr sz="600"/>
            </a:lvl8pPr>
            <a:lvl9pPr marL="256981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17214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45" tIns="32121" rIns="64245" bIns="32121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61"/>
            <a:ext cx="8228707" cy="4525119"/>
          </a:xfrm>
          <a:prstGeom prst="rect">
            <a:avLst/>
          </a:prstGeom>
        </p:spPr>
        <p:txBody>
          <a:bodyPr vert="eaVert" lIns="64245" tIns="32121" rIns="64245" bIns="3212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369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274588"/>
            <a:ext cx="2057176" cy="5851178"/>
          </a:xfrm>
          <a:prstGeom prst="rect">
            <a:avLst/>
          </a:prstGeom>
        </p:spPr>
        <p:txBody>
          <a:bodyPr vert="eaVert" lIns="64245" tIns="32121" rIns="64245" bIns="32121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274588"/>
            <a:ext cx="6064374" cy="5851178"/>
          </a:xfrm>
          <a:prstGeom prst="rect">
            <a:avLst/>
          </a:prstGeom>
        </p:spPr>
        <p:txBody>
          <a:bodyPr vert="eaVert" lIns="64245" tIns="32121" rIns="64245" bIns="3212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944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  <a:prstGeom prst="rect">
            <a:avLst/>
          </a:prstGeom>
        </p:spPr>
        <p:txBody>
          <a:bodyPr lIns="64242" tIns="32119" rIns="64242" bIns="32119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62"/>
            <a:ext cx="6400354" cy="1752451"/>
          </a:xfrm>
          <a:prstGeom prst="rect">
            <a:avLst/>
          </a:prstGeom>
        </p:spPr>
        <p:txBody>
          <a:bodyPr lIns="64242" tIns="32119" rIns="64242" bIns="32119"/>
          <a:lstStyle>
            <a:lvl1pPr marL="0" indent="0" algn="ctr">
              <a:buNone/>
              <a:defRPr/>
            </a:lvl1pPr>
            <a:lvl2pPr marL="321208" indent="0" algn="ctr">
              <a:buNone/>
              <a:defRPr/>
            </a:lvl2pPr>
            <a:lvl3pPr marL="642420" indent="0" algn="ctr">
              <a:buNone/>
              <a:defRPr/>
            </a:lvl3pPr>
            <a:lvl4pPr marL="963629" indent="0" algn="ctr">
              <a:buNone/>
              <a:defRPr/>
            </a:lvl4pPr>
            <a:lvl5pPr marL="1284842" indent="0" algn="ctr">
              <a:buNone/>
              <a:defRPr/>
            </a:lvl5pPr>
            <a:lvl6pPr marL="1606052" indent="0" algn="ctr">
              <a:buNone/>
              <a:defRPr/>
            </a:lvl6pPr>
            <a:lvl7pPr marL="1927263" indent="0" algn="ctr">
              <a:buNone/>
              <a:defRPr/>
            </a:lvl7pPr>
            <a:lvl8pPr marL="2248476" indent="0" algn="ctr">
              <a:buNone/>
              <a:defRPr/>
            </a:lvl8pPr>
            <a:lvl9pPr marL="2569686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406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42" tIns="32119" rIns="64242" bIns="32119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62"/>
            <a:ext cx="8228707" cy="4525119"/>
          </a:xfrm>
          <a:prstGeom prst="rect">
            <a:avLst/>
          </a:prstGeom>
        </p:spPr>
        <p:txBody>
          <a:bodyPr lIns="64242" tIns="32119" rIns="64242" bIns="32119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601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  <a:prstGeom prst="rect">
            <a:avLst/>
          </a:prstGeom>
        </p:spPr>
        <p:txBody>
          <a:bodyPr lIns="64242" tIns="32119" rIns="64242" bIns="32119"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lIns="64242" tIns="32119" rIns="64242" bIns="32119" anchor="b"/>
          <a:lstStyle>
            <a:lvl1pPr marL="0" indent="0">
              <a:buNone/>
              <a:defRPr sz="1400"/>
            </a:lvl1pPr>
            <a:lvl2pPr marL="321208" indent="0">
              <a:buNone/>
              <a:defRPr sz="1300"/>
            </a:lvl2pPr>
            <a:lvl3pPr marL="642420" indent="0">
              <a:buNone/>
              <a:defRPr sz="1100"/>
            </a:lvl3pPr>
            <a:lvl4pPr marL="963629" indent="0">
              <a:buNone/>
              <a:defRPr sz="1000"/>
            </a:lvl4pPr>
            <a:lvl5pPr marL="1284842" indent="0">
              <a:buNone/>
              <a:defRPr sz="1000"/>
            </a:lvl5pPr>
            <a:lvl6pPr marL="1606052" indent="0">
              <a:buNone/>
              <a:defRPr sz="1000"/>
            </a:lvl6pPr>
            <a:lvl7pPr marL="1927263" indent="0">
              <a:buNone/>
              <a:defRPr sz="1000"/>
            </a:lvl7pPr>
            <a:lvl8pPr marL="2248476" indent="0">
              <a:buNone/>
              <a:defRPr sz="1000"/>
            </a:lvl8pPr>
            <a:lvl9pPr marL="2569686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6158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42" tIns="32119" rIns="64242" bIns="32119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8" y="1600662"/>
            <a:ext cx="4060775" cy="4525119"/>
          </a:xfrm>
          <a:prstGeom prst="rect">
            <a:avLst/>
          </a:prstGeom>
        </p:spPr>
        <p:txBody>
          <a:bodyPr lIns="64242" tIns="32119" rIns="64242" bIns="32119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62"/>
            <a:ext cx="4060775" cy="4525119"/>
          </a:xfrm>
          <a:prstGeom prst="rect">
            <a:avLst/>
          </a:prstGeom>
        </p:spPr>
        <p:txBody>
          <a:bodyPr lIns="64242" tIns="32119" rIns="64242" bIns="32119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982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42" tIns="32119" rIns="64242" bIns="32119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lIns="64242" tIns="32119" rIns="64242" bIns="32119" anchor="b"/>
          <a:lstStyle>
            <a:lvl1pPr marL="0" indent="0">
              <a:buNone/>
              <a:defRPr sz="1700" b="1"/>
            </a:lvl1pPr>
            <a:lvl2pPr marL="321208" indent="0">
              <a:buNone/>
              <a:defRPr sz="1400" b="1"/>
            </a:lvl2pPr>
            <a:lvl3pPr marL="642420" indent="0">
              <a:buNone/>
              <a:defRPr sz="1300" b="1"/>
            </a:lvl3pPr>
            <a:lvl4pPr marL="963629" indent="0">
              <a:buNone/>
              <a:defRPr sz="1100" b="1"/>
            </a:lvl4pPr>
            <a:lvl5pPr marL="1284842" indent="0">
              <a:buNone/>
              <a:defRPr sz="1100" b="1"/>
            </a:lvl5pPr>
            <a:lvl6pPr marL="1606052" indent="0">
              <a:buNone/>
              <a:defRPr sz="1100" b="1"/>
            </a:lvl6pPr>
            <a:lvl7pPr marL="1927263" indent="0">
              <a:buNone/>
              <a:defRPr sz="1100" b="1"/>
            </a:lvl7pPr>
            <a:lvl8pPr marL="2248476" indent="0">
              <a:buNone/>
              <a:defRPr sz="1100" b="1"/>
            </a:lvl8pPr>
            <a:lvl9pPr marL="2569686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lIns="64242" tIns="32119" rIns="64242" bIns="32119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lIns="64242" tIns="32119" rIns="64242" bIns="32119" anchor="b"/>
          <a:lstStyle>
            <a:lvl1pPr marL="0" indent="0">
              <a:buNone/>
              <a:defRPr sz="1700" b="1"/>
            </a:lvl1pPr>
            <a:lvl2pPr marL="321208" indent="0">
              <a:buNone/>
              <a:defRPr sz="1400" b="1"/>
            </a:lvl2pPr>
            <a:lvl3pPr marL="642420" indent="0">
              <a:buNone/>
              <a:defRPr sz="1300" b="1"/>
            </a:lvl3pPr>
            <a:lvl4pPr marL="963629" indent="0">
              <a:buNone/>
              <a:defRPr sz="1100" b="1"/>
            </a:lvl4pPr>
            <a:lvl5pPr marL="1284842" indent="0">
              <a:buNone/>
              <a:defRPr sz="1100" b="1"/>
            </a:lvl5pPr>
            <a:lvl6pPr marL="1606052" indent="0">
              <a:buNone/>
              <a:defRPr sz="1100" b="1"/>
            </a:lvl6pPr>
            <a:lvl7pPr marL="1927263" indent="0">
              <a:buNone/>
              <a:defRPr sz="1100" b="1"/>
            </a:lvl7pPr>
            <a:lvl8pPr marL="2248476" indent="0">
              <a:buNone/>
              <a:defRPr sz="1100" b="1"/>
            </a:lvl8pPr>
            <a:lvl9pPr marL="2569686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lIns="64242" tIns="32119" rIns="64242" bIns="32119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999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42" tIns="32119" rIns="64242" bIns="32119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980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6385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62" y="273488"/>
            <a:ext cx="3008189" cy="1161975"/>
          </a:xfrm>
          <a:prstGeom prst="rect">
            <a:avLst/>
          </a:prstGeom>
        </p:spPr>
        <p:txBody>
          <a:bodyPr lIns="64242" tIns="32119" rIns="64242" bIns="32119"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  <a:prstGeom prst="rect">
            <a:avLst/>
          </a:prstGeom>
        </p:spPr>
        <p:txBody>
          <a:bodyPr lIns="64242" tIns="32119" rIns="64242" bIns="32119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62" y="1435448"/>
            <a:ext cx="3008189" cy="4690318"/>
          </a:xfrm>
          <a:prstGeom prst="rect">
            <a:avLst/>
          </a:prstGeom>
        </p:spPr>
        <p:txBody>
          <a:bodyPr lIns="64242" tIns="32119" rIns="64242" bIns="32119"/>
          <a:lstStyle>
            <a:lvl1pPr marL="0" indent="0">
              <a:buNone/>
              <a:defRPr sz="1000"/>
            </a:lvl1pPr>
            <a:lvl2pPr marL="321208" indent="0">
              <a:buNone/>
              <a:defRPr sz="800"/>
            </a:lvl2pPr>
            <a:lvl3pPr marL="642420" indent="0">
              <a:buNone/>
              <a:defRPr sz="700"/>
            </a:lvl3pPr>
            <a:lvl4pPr marL="963629" indent="0">
              <a:buNone/>
              <a:defRPr sz="600"/>
            </a:lvl4pPr>
            <a:lvl5pPr marL="1284842" indent="0">
              <a:buNone/>
              <a:defRPr sz="600"/>
            </a:lvl5pPr>
            <a:lvl6pPr marL="1606052" indent="0">
              <a:buNone/>
              <a:defRPr sz="600"/>
            </a:lvl6pPr>
            <a:lvl7pPr marL="1927263" indent="0">
              <a:buNone/>
              <a:defRPr sz="600"/>
            </a:lvl7pPr>
            <a:lvl8pPr marL="2248476" indent="0">
              <a:buNone/>
              <a:defRPr sz="600"/>
            </a:lvl8pPr>
            <a:lvl9pPr marL="2569686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7683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50" y="4800824"/>
            <a:ext cx="5486177" cy="567035"/>
          </a:xfrm>
          <a:prstGeom prst="rect">
            <a:avLst/>
          </a:prstGeom>
        </p:spPr>
        <p:txBody>
          <a:bodyPr lIns="64242" tIns="32119" rIns="64242" bIns="32119"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50" y="612800"/>
            <a:ext cx="5486177" cy="4114354"/>
          </a:xfrm>
          <a:prstGeom prst="rect">
            <a:avLst/>
          </a:prstGeom>
        </p:spPr>
        <p:txBody>
          <a:bodyPr lIns="64242" tIns="32119" rIns="64242" bIns="32119"/>
          <a:lstStyle>
            <a:lvl1pPr marL="0" indent="0">
              <a:buNone/>
              <a:defRPr sz="2200"/>
            </a:lvl1pPr>
            <a:lvl2pPr marL="321208" indent="0">
              <a:buNone/>
              <a:defRPr sz="2000"/>
            </a:lvl2pPr>
            <a:lvl3pPr marL="642420" indent="0">
              <a:buNone/>
              <a:defRPr sz="1700"/>
            </a:lvl3pPr>
            <a:lvl4pPr marL="963629" indent="0">
              <a:buNone/>
              <a:defRPr sz="1400"/>
            </a:lvl4pPr>
            <a:lvl5pPr marL="1284842" indent="0">
              <a:buNone/>
              <a:defRPr sz="1400"/>
            </a:lvl5pPr>
            <a:lvl6pPr marL="1606052" indent="0">
              <a:buNone/>
              <a:defRPr sz="1400"/>
            </a:lvl6pPr>
            <a:lvl7pPr marL="1927263" indent="0">
              <a:buNone/>
              <a:defRPr sz="1400"/>
            </a:lvl7pPr>
            <a:lvl8pPr marL="2248476" indent="0">
              <a:buNone/>
              <a:defRPr sz="1400"/>
            </a:lvl8pPr>
            <a:lvl9pPr marL="2569686" indent="0">
              <a:buNone/>
              <a:defRPr sz="14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50" y="5367860"/>
            <a:ext cx="5486177" cy="804788"/>
          </a:xfrm>
          <a:prstGeom prst="rect">
            <a:avLst/>
          </a:prstGeom>
        </p:spPr>
        <p:txBody>
          <a:bodyPr lIns="64242" tIns="32119" rIns="64242" bIns="32119"/>
          <a:lstStyle>
            <a:lvl1pPr marL="0" indent="0">
              <a:buNone/>
              <a:defRPr sz="1000"/>
            </a:lvl1pPr>
            <a:lvl2pPr marL="321208" indent="0">
              <a:buNone/>
              <a:defRPr sz="800"/>
            </a:lvl2pPr>
            <a:lvl3pPr marL="642420" indent="0">
              <a:buNone/>
              <a:defRPr sz="700"/>
            </a:lvl3pPr>
            <a:lvl4pPr marL="963629" indent="0">
              <a:buNone/>
              <a:defRPr sz="600"/>
            </a:lvl4pPr>
            <a:lvl5pPr marL="1284842" indent="0">
              <a:buNone/>
              <a:defRPr sz="600"/>
            </a:lvl5pPr>
            <a:lvl6pPr marL="1606052" indent="0">
              <a:buNone/>
              <a:defRPr sz="600"/>
            </a:lvl6pPr>
            <a:lvl7pPr marL="1927263" indent="0">
              <a:buNone/>
              <a:defRPr sz="600"/>
            </a:lvl7pPr>
            <a:lvl8pPr marL="2248476" indent="0">
              <a:buNone/>
              <a:defRPr sz="600"/>
            </a:lvl8pPr>
            <a:lvl9pPr marL="2569686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7280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42" tIns="32119" rIns="64242" bIns="32119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62"/>
            <a:ext cx="8228707" cy="4525119"/>
          </a:xfrm>
          <a:prstGeom prst="rect">
            <a:avLst/>
          </a:prstGeom>
        </p:spPr>
        <p:txBody>
          <a:bodyPr vert="eaVert" lIns="64242" tIns="32119" rIns="64242" bIns="32119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279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274588"/>
            <a:ext cx="2057176" cy="5851178"/>
          </a:xfrm>
          <a:prstGeom prst="rect">
            <a:avLst/>
          </a:prstGeom>
        </p:spPr>
        <p:txBody>
          <a:bodyPr vert="eaVert" lIns="64242" tIns="32119" rIns="64242" bIns="32119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274588"/>
            <a:ext cx="6064374" cy="5851178"/>
          </a:xfrm>
          <a:prstGeom prst="rect">
            <a:avLst/>
          </a:prstGeom>
        </p:spPr>
        <p:txBody>
          <a:bodyPr vert="eaVert" lIns="64242" tIns="32119" rIns="64242" bIns="32119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55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63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192" indent="0" algn="ctr">
              <a:buNone/>
              <a:defRPr/>
            </a:lvl2pPr>
            <a:lvl3pPr marL="642387" indent="0" algn="ctr">
              <a:buNone/>
              <a:defRPr/>
            </a:lvl3pPr>
            <a:lvl4pPr marL="963580" indent="0" algn="ctr">
              <a:buNone/>
              <a:defRPr/>
            </a:lvl4pPr>
            <a:lvl5pPr marL="1284776" indent="0" algn="ctr">
              <a:buNone/>
              <a:defRPr/>
            </a:lvl5pPr>
            <a:lvl6pPr marL="1605970" indent="0" algn="ctr">
              <a:buNone/>
              <a:defRPr/>
            </a:lvl6pPr>
            <a:lvl7pPr marL="1927164" indent="0" algn="ctr">
              <a:buNone/>
              <a:defRPr/>
            </a:lvl7pPr>
            <a:lvl8pPr marL="2248361" indent="0" algn="ctr">
              <a:buNone/>
              <a:defRPr/>
            </a:lvl8pPr>
            <a:lvl9pPr marL="2569554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458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814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192" indent="0">
              <a:buNone/>
              <a:defRPr sz="1300"/>
            </a:lvl2pPr>
            <a:lvl3pPr marL="642387" indent="0">
              <a:buNone/>
              <a:defRPr sz="1100"/>
            </a:lvl3pPr>
            <a:lvl4pPr marL="963580" indent="0">
              <a:buNone/>
              <a:defRPr sz="1000"/>
            </a:lvl4pPr>
            <a:lvl5pPr marL="1284776" indent="0">
              <a:buNone/>
              <a:defRPr sz="1000"/>
            </a:lvl5pPr>
            <a:lvl6pPr marL="1605970" indent="0">
              <a:buNone/>
              <a:defRPr sz="1000"/>
            </a:lvl6pPr>
            <a:lvl7pPr marL="1927164" indent="0">
              <a:buNone/>
              <a:defRPr sz="1000"/>
            </a:lvl7pPr>
            <a:lvl8pPr marL="2248361" indent="0">
              <a:buNone/>
              <a:defRPr sz="1000"/>
            </a:lvl8pPr>
            <a:lvl9pPr marL="2569554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59580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969" y="1946688"/>
            <a:ext cx="1718965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19090" y="1946688"/>
            <a:ext cx="1718965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960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192" indent="0">
              <a:buNone/>
              <a:defRPr sz="1400" b="1"/>
            </a:lvl2pPr>
            <a:lvl3pPr marL="642387" indent="0">
              <a:buNone/>
              <a:defRPr sz="1300" b="1"/>
            </a:lvl3pPr>
            <a:lvl4pPr marL="963580" indent="0">
              <a:buNone/>
              <a:defRPr sz="1100" b="1"/>
            </a:lvl4pPr>
            <a:lvl5pPr marL="1284776" indent="0">
              <a:buNone/>
              <a:defRPr sz="1100" b="1"/>
            </a:lvl5pPr>
            <a:lvl6pPr marL="1605970" indent="0">
              <a:buNone/>
              <a:defRPr sz="1100" b="1"/>
            </a:lvl6pPr>
            <a:lvl7pPr marL="1927164" indent="0">
              <a:buNone/>
              <a:defRPr sz="1100" b="1"/>
            </a:lvl7pPr>
            <a:lvl8pPr marL="2248361" indent="0">
              <a:buNone/>
              <a:defRPr sz="1100" b="1"/>
            </a:lvl8pPr>
            <a:lvl9pPr marL="2569554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192" indent="0">
              <a:buNone/>
              <a:defRPr sz="1400" b="1"/>
            </a:lvl2pPr>
            <a:lvl3pPr marL="642387" indent="0">
              <a:buNone/>
              <a:defRPr sz="1300" b="1"/>
            </a:lvl3pPr>
            <a:lvl4pPr marL="963580" indent="0">
              <a:buNone/>
              <a:defRPr sz="1100" b="1"/>
            </a:lvl4pPr>
            <a:lvl5pPr marL="1284776" indent="0">
              <a:buNone/>
              <a:defRPr sz="1100" b="1"/>
            </a:lvl5pPr>
            <a:lvl6pPr marL="1605970" indent="0">
              <a:buNone/>
              <a:defRPr sz="1100" b="1"/>
            </a:lvl6pPr>
            <a:lvl7pPr marL="1927164" indent="0">
              <a:buNone/>
              <a:defRPr sz="1100" b="1"/>
            </a:lvl7pPr>
            <a:lvl8pPr marL="2248361" indent="0">
              <a:buNone/>
              <a:defRPr sz="1100" b="1"/>
            </a:lvl8pPr>
            <a:lvl9pPr marL="2569554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813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880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5077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63" y="273489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63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192" indent="0">
              <a:buNone/>
              <a:defRPr sz="800"/>
            </a:lvl2pPr>
            <a:lvl3pPr marL="642387" indent="0">
              <a:buNone/>
              <a:defRPr sz="700"/>
            </a:lvl3pPr>
            <a:lvl4pPr marL="963580" indent="0">
              <a:buNone/>
              <a:defRPr sz="600"/>
            </a:lvl4pPr>
            <a:lvl5pPr marL="1284776" indent="0">
              <a:buNone/>
              <a:defRPr sz="600"/>
            </a:lvl5pPr>
            <a:lvl6pPr marL="1605970" indent="0">
              <a:buNone/>
              <a:defRPr sz="600"/>
            </a:lvl6pPr>
            <a:lvl7pPr marL="1927164" indent="0">
              <a:buNone/>
              <a:defRPr sz="600"/>
            </a:lvl7pPr>
            <a:lvl8pPr marL="2248361" indent="0">
              <a:buNone/>
              <a:defRPr sz="600"/>
            </a:lvl8pPr>
            <a:lvl9pPr marL="2569554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06994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51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51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192" indent="0">
              <a:buNone/>
              <a:defRPr sz="2000"/>
            </a:lvl2pPr>
            <a:lvl3pPr marL="642387" indent="0">
              <a:buNone/>
              <a:defRPr sz="1700"/>
            </a:lvl3pPr>
            <a:lvl4pPr marL="963580" indent="0">
              <a:buNone/>
              <a:defRPr sz="1400"/>
            </a:lvl4pPr>
            <a:lvl5pPr marL="1284776" indent="0">
              <a:buNone/>
              <a:defRPr sz="1400"/>
            </a:lvl5pPr>
            <a:lvl6pPr marL="1605970" indent="0">
              <a:buNone/>
              <a:defRPr sz="1400"/>
            </a:lvl6pPr>
            <a:lvl7pPr marL="1927164" indent="0">
              <a:buNone/>
              <a:defRPr sz="1400"/>
            </a:lvl7pPr>
            <a:lvl8pPr marL="2248361" indent="0">
              <a:buNone/>
              <a:defRPr sz="1400"/>
            </a:lvl8pPr>
            <a:lvl9pPr marL="2569554" indent="0">
              <a:buNone/>
              <a:defRPr sz="14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51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192" indent="0">
              <a:buNone/>
              <a:defRPr sz="800"/>
            </a:lvl2pPr>
            <a:lvl3pPr marL="642387" indent="0">
              <a:buNone/>
              <a:defRPr sz="700"/>
            </a:lvl3pPr>
            <a:lvl4pPr marL="963580" indent="0">
              <a:buNone/>
              <a:defRPr sz="600"/>
            </a:lvl4pPr>
            <a:lvl5pPr marL="1284776" indent="0">
              <a:buNone/>
              <a:defRPr sz="600"/>
            </a:lvl5pPr>
            <a:lvl6pPr marL="1605970" indent="0">
              <a:buNone/>
              <a:defRPr sz="600"/>
            </a:lvl6pPr>
            <a:lvl7pPr marL="1927164" indent="0">
              <a:buNone/>
              <a:defRPr sz="600"/>
            </a:lvl7pPr>
            <a:lvl8pPr marL="2248361" indent="0">
              <a:buNone/>
              <a:defRPr sz="600"/>
            </a:lvl8pPr>
            <a:lvl9pPr marL="2569554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49041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686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1515" y="178594"/>
            <a:ext cx="1839516" cy="57864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2985" y="178594"/>
            <a:ext cx="5411391" cy="57864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404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477000"/>
            <a:ext cx="2133600" cy="244475"/>
          </a:xfrm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477000"/>
            <a:ext cx="2895600" cy="244475"/>
          </a:xfrm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477000"/>
            <a:ext cx="2133600" cy="244475"/>
          </a:xfrm>
        </p:spPr>
        <p:txBody>
          <a:bodyPr/>
          <a:lstStyle>
            <a:lvl1pPr>
              <a:defRPr sz="1200"/>
            </a:lvl1pPr>
          </a:lstStyle>
          <a:p>
            <a:fld id="{2A5C564E-3AEC-491E-BFFB-02D2209EEDA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1833016" y="3690942"/>
            <a:ext cx="5475288" cy="381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400">
                <a:solidFill>
                  <a:srgbClr val="7030A0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28666" y="1643050"/>
            <a:ext cx="8077200" cy="682625"/>
          </a:xfrm>
        </p:spPr>
        <p:txBody>
          <a:bodyPr/>
          <a:lstStyle>
            <a:lvl1pPr algn="ctr">
              <a:defRPr sz="4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117" name="Rectangle 45"/>
          <p:cNvSpPr>
            <a:spLocks noChangeArrowheads="1"/>
          </p:cNvSpPr>
          <p:nvPr/>
        </p:nvSpPr>
        <p:spPr bwMode="gray">
          <a:xfrm>
            <a:off x="0" y="2409825"/>
            <a:ext cx="9144000" cy="257175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11" name="Freeform 68"/>
          <p:cNvSpPr>
            <a:spLocks/>
          </p:cNvSpPr>
          <p:nvPr/>
        </p:nvSpPr>
        <p:spPr bwMode="gray">
          <a:xfrm>
            <a:off x="-12700" y="-71462"/>
            <a:ext cx="9156700" cy="13541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67"/>
              </a:cxn>
              <a:cxn ang="0">
                <a:pos x="2104" y="448"/>
              </a:cxn>
              <a:cxn ang="0">
                <a:pos x="5768" y="848"/>
              </a:cxn>
              <a:cxn ang="0">
                <a:pos x="5760" y="8"/>
              </a:cxn>
              <a:cxn ang="0">
                <a:pos x="0" y="0"/>
              </a:cxn>
            </a:cxnLst>
            <a:rect l="0" t="0" r="r" b="b"/>
            <a:pathLst>
              <a:path w="5768" h="848">
                <a:moveTo>
                  <a:pt x="0" y="0"/>
                </a:moveTo>
                <a:lnTo>
                  <a:pt x="0" y="767"/>
                </a:lnTo>
                <a:cubicBezTo>
                  <a:pt x="72" y="760"/>
                  <a:pt x="879" y="496"/>
                  <a:pt x="2104" y="448"/>
                </a:cubicBezTo>
                <a:cubicBezTo>
                  <a:pt x="3330" y="401"/>
                  <a:pt x="4792" y="472"/>
                  <a:pt x="5768" y="848"/>
                </a:cubicBezTo>
                <a:lnTo>
                  <a:pt x="5760" y="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50000"/>
                </a:scheme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12" name="Rectangle 45"/>
          <p:cNvSpPr>
            <a:spLocks noChangeArrowheads="1"/>
          </p:cNvSpPr>
          <p:nvPr/>
        </p:nvSpPr>
        <p:spPr bwMode="gray">
          <a:xfrm>
            <a:off x="-32" y="2857496"/>
            <a:ext cx="9144000" cy="257175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13" name="Rectangle 45"/>
          <p:cNvSpPr>
            <a:spLocks noChangeArrowheads="1"/>
          </p:cNvSpPr>
          <p:nvPr/>
        </p:nvSpPr>
        <p:spPr bwMode="gray">
          <a:xfrm>
            <a:off x="-32" y="3314701"/>
            <a:ext cx="9144000" cy="257175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32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 sz="2400">
                <a:solidFill>
                  <a:srgbClr val="7030A0"/>
                </a:solidFill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F20299-09D9-4109-AC70-E3E535CAE1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568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D44DC8-E64A-4B7F-98C0-4746A55AFB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219200"/>
            <a:ext cx="40767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1764" y="1219200"/>
            <a:ext cx="40767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82360B-92CF-4C4B-B1C7-0AFC276668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536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5536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46468E-110A-4F51-A8F3-FA2DAA2982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7C8107-8A5E-40F8-9614-419D77631F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360247-63BE-4D5C-912E-C0F650A7A0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41360D-AD19-4645-B37A-7C7FC39665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1904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1904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1904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D60A5A-1530-4619-B3AA-39708C8494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87F4DA-AA49-44AF-B3B3-88F2CD07D7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304800"/>
            <a:ext cx="2076450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304800"/>
            <a:ext cx="607695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E09BC2-BFE4-4D6F-ABCD-A5FA0B75BE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563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17264" y="1219200"/>
            <a:ext cx="8305800" cy="5029200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000" y="6400800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2/4/2018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320675"/>
          </a:xfrm>
        </p:spPr>
        <p:txBody>
          <a:bodyPr/>
          <a:lstStyle>
            <a:lvl1pPr>
              <a:defRPr/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  <p:hf hdr="0" ftr="0" dt="0"/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477000"/>
            <a:ext cx="2133600" cy="244475"/>
          </a:xfrm>
        </p:spPr>
        <p:txBody>
          <a:bodyPr/>
          <a:lstStyle>
            <a:lvl1pPr>
              <a:defRPr sz="1200"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477000"/>
            <a:ext cx="2895600" cy="244475"/>
          </a:xfrm>
        </p:spPr>
        <p:txBody>
          <a:bodyPr/>
          <a:lstStyle>
            <a:lvl1pPr>
              <a:defRPr sz="1200"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477000"/>
            <a:ext cx="2133600" cy="244475"/>
          </a:xfrm>
        </p:spPr>
        <p:txBody>
          <a:bodyPr/>
          <a:lstStyle>
            <a:lvl1pPr>
              <a:defRPr sz="1200"/>
            </a:lvl1pPr>
          </a:lstStyle>
          <a:p>
            <a:fld id="{2A5C564E-3AEC-491E-BFFB-02D2209EEDA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087" name="AutoShape 15"/>
          <p:cNvSpPr>
            <a:spLocks noChangeArrowheads="1"/>
          </p:cNvSpPr>
          <p:nvPr/>
        </p:nvSpPr>
        <p:spPr bwMode="gray">
          <a:xfrm rot="5400000">
            <a:off x="4353695" y="4857762"/>
            <a:ext cx="428629" cy="1000131"/>
          </a:xfrm>
          <a:prstGeom prst="moon">
            <a:avLst>
              <a:gd name="adj" fmla="val 21208"/>
            </a:avLst>
          </a:prstGeom>
          <a:solidFill>
            <a:srgbClr val="FFC000"/>
          </a:solidFill>
          <a:ln w="9525">
            <a:noFill/>
            <a:miter lim="800000"/>
            <a:headEnd/>
            <a:tailEnd/>
          </a:ln>
          <a:effectLst/>
        </p:spPr>
        <p:txBody>
          <a:bodyPr rot="10800000"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id-ID" dirty="0">
              <a:solidFill>
                <a:srgbClr val="646B86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1833016" y="3690942"/>
            <a:ext cx="5475288" cy="381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400">
                <a:solidFill>
                  <a:srgbClr val="7030A0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28666" y="1643050"/>
            <a:ext cx="8077200" cy="682625"/>
          </a:xfrm>
        </p:spPr>
        <p:txBody>
          <a:bodyPr/>
          <a:lstStyle>
            <a:lvl1pPr algn="ctr">
              <a:defRPr sz="4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117" name="Rectangle 45"/>
          <p:cNvSpPr>
            <a:spLocks noChangeArrowheads="1"/>
          </p:cNvSpPr>
          <p:nvPr/>
        </p:nvSpPr>
        <p:spPr bwMode="gray">
          <a:xfrm>
            <a:off x="0" y="2409825"/>
            <a:ext cx="9144000" cy="257175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 dirty="0">
              <a:solidFill>
                <a:prstClr val="black"/>
              </a:solidFill>
            </a:endParaRPr>
          </a:p>
        </p:txBody>
      </p:sp>
      <p:pic>
        <p:nvPicPr>
          <p:cNvPr id="10" name="Picture 0" descr="Universitas Indonesi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381" y="5486290"/>
            <a:ext cx="857256" cy="942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Freeform 68"/>
          <p:cNvSpPr>
            <a:spLocks/>
          </p:cNvSpPr>
          <p:nvPr/>
        </p:nvSpPr>
        <p:spPr bwMode="gray">
          <a:xfrm>
            <a:off x="-12700" y="-71462"/>
            <a:ext cx="9156700" cy="13541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67"/>
              </a:cxn>
              <a:cxn ang="0">
                <a:pos x="2104" y="448"/>
              </a:cxn>
              <a:cxn ang="0">
                <a:pos x="5768" y="848"/>
              </a:cxn>
              <a:cxn ang="0">
                <a:pos x="5760" y="8"/>
              </a:cxn>
              <a:cxn ang="0">
                <a:pos x="0" y="0"/>
              </a:cxn>
            </a:cxnLst>
            <a:rect l="0" t="0" r="r" b="b"/>
            <a:pathLst>
              <a:path w="5768" h="848">
                <a:moveTo>
                  <a:pt x="0" y="0"/>
                </a:moveTo>
                <a:lnTo>
                  <a:pt x="0" y="767"/>
                </a:lnTo>
                <a:cubicBezTo>
                  <a:pt x="72" y="760"/>
                  <a:pt x="879" y="496"/>
                  <a:pt x="2104" y="448"/>
                </a:cubicBezTo>
                <a:cubicBezTo>
                  <a:pt x="3330" y="401"/>
                  <a:pt x="4792" y="472"/>
                  <a:pt x="5768" y="848"/>
                </a:cubicBezTo>
                <a:lnTo>
                  <a:pt x="5760" y="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50000"/>
                </a:scheme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 dirty="0">
              <a:solidFill>
                <a:prstClr val="black"/>
              </a:solidFill>
            </a:endParaRPr>
          </a:p>
        </p:txBody>
      </p:sp>
      <p:sp>
        <p:nvSpPr>
          <p:cNvPr id="12" name="Rectangle 45"/>
          <p:cNvSpPr>
            <a:spLocks noChangeArrowheads="1"/>
          </p:cNvSpPr>
          <p:nvPr/>
        </p:nvSpPr>
        <p:spPr bwMode="gray">
          <a:xfrm>
            <a:off x="-32" y="2857496"/>
            <a:ext cx="9144000" cy="257175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 dirty="0">
              <a:solidFill>
                <a:prstClr val="black"/>
              </a:solidFill>
            </a:endParaRPr>
          </a:p>
        </p:txBody>
      </p:sp>
      <p:sp>
        <p:nvSpPr>
          <p:cNvPr id="13" name="Rectangle 45"/>
          <p:cNvSpPr>
            <a:spLocks noChangeArrowheads="1"/>
          </p:cNvSpPr>
          <p:nvPr/>
        </p:nvSpPr>
        <p:spPr bwMode="gray">
          <a:xfrm>
            <a:off x="-32" y="3314701"/>
            <a:ext cx="9144000" cy="257175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 dirty="0">
              <a:solidFill>
                <a:prstClr val="black"/>
              </a:solidFill>
            </a:endParaRPr>
          </a:p>
        </p:txBody>
      </p:sp>
      <p:pic>
        <p:nvPicPr>
          <p:cNvPr id="14" name="Picture 0" descr="Universitas Indonesia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5357826"/>
            <a:ext cx="857256" cy="942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Freeform 68"/>
          <p:cNvSpPr>
            <a:spLocks/>
          </p:cNvSpPr>
          <p:nvPr userDrawn="1"/>
        </p:nvSpPr>
        <p:spPr bwMode="gray">
          <a:xfrm>
            <a:off x="-12700" y="-71462"/>
            <a:ext cx="9156700" cy="1857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67"/>
              </a:cxn>
              <a:cxn ang="0">
                <a:pos x="2104" y="448"/>
              </a:cxn>
              <a:cxn ang="0">
                <a:pos x="5768" y="848"/>
              </a:cxn>
              <a:cxn ang="0">
                <a:pos x="5760" y="8"/>
              </a:cxn>
              <a:cxn ang="0">
                <a:pos x="0" y="0"/>
              </a:cxn>
            </a:cxnLst>
            <a:rect l="0" t="0" r="r" b="b"/>
            <a:pathLst>
              <a:path w="5768" h="848">
                <a:moveTo>
                  <a:pt x="0" y="0"/>
                </a:moveTo>
                <a:lnTo>
                  <a:pt x="0" y="767"/>
                </a:lnTo>
                <a:cubicBezTo>
                  <a:pt x="72" y="760"/>
                  <a:pt x="879" y="496"/>
                  <a:pt x="2104" y="448"/>
                </a:cubicBezTo>
                <a:cubicBezTo>
                  <a:pt x="3330" y="401"/>
                  <a:pt x="4792" y="472"/>
                  <a:pt x="5768" y="848"/>
                </a:cubicBezTo>
                <a:lnTo>
                  <a:pt x="5760" y="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2700000" scaled="0"/>
            <a:tileRect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 dirty="0">
              <a:solidFill>
                <a:prstClr val="black"/>
              </a:solidFill>
            </a:endParaRPr>
          </a:p>
        </p:txBody>
      </p:sp>
      <p:sp>
        <p:nvSpPr>
          <p:cNvPr id="16" name="Rectangle 45"/>
          <p:cNvSpPr>
            <a:spLocks noChangeArrowheads="1"/>
          </p:cNvSpPr>
          <p:nvPr userDrawn="1"/>
        </p:nvSpPr>
        <p:spPr bwMode="gray">
          <a:xfrm>
            <a:off x="-32" y="2857496"/>
            <a:ext cx="9144000" cy="257175"/>
          </a:xfrm>
          <a:prstGeom prst="rect">
            <a:avLst/>
          </a:prstGeom>
          <a:gradFill rotWithShape="1"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 dirty="0">
              <a:solidFill>
                <a:prstClr val="black"/>
              </a:solidFill>
            </a:endParaRPr>
          </a:p>
        </p:txBody>
      </p:sp>
      <p:sp>
        <p:nvSpPr>
          <p:cNvPr id="17" name="Rectangle 45"/>
          <p:cNvSpPr>
            <a:spLocks noChangeArrowheads="1"/>
          </p:cNvSpPr>
          <p:nvPr userDrawn="1"/>
        </p:nvSpPr>
        <p:spPr bwMode="gray">
          <a:xfrm>
            <a:off x="-32" y="3314701"/>
            <a:ext cx="9144000" cy="257175"/>
          </a:xfrm>
          <a:prstGeom prst="rect">
            <a:avLst/>
          </a:prstGeom>
          <a:gradFill rotWithShape="1"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491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32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 sz="2400">
                <a:solidFill>
                  <a:srgbClr val="7030A0"/>
                </a:solidFill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F20299-09D9-4109-AC70-E3E535CAE157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8543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568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D44DC8-E64A-4B7F-98C0-4746A55AFB3E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83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219200"/>
            <a:ext cx="40767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1764" y="1219200"/>
            <a:ext cx="40767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82360B-92CF-4C4B-B1C7-0AFC276668B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429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536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5536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46468E-110A-4F51-A8F3-FA2DAA29826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859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7C8107-8A5E-40F8-9614-419D77631F8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5730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360247-63BE-4D5C-912E-C0F650A7A06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206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41360D-AD19-4645-B37A-7C7FC39665A7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816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1904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1904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1904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D60A5A-1530-4619-B3AA-39708C84940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309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87F4DA-AA49-44AF-B3B3-88F2CD07D79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3208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304800"/>
            <a:ext cx="2076450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304800"/>
            <a:ext cx="607695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E09BC2-BFE4-4D6F-ABCD-A5FA0B75BE2A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317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563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17264" y="1219200"/>
            <a:ext cx="8305800" cy="5029200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000" y="6400800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320675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fld id="{8467ECE2-5167-4224-8BA5-9638EF9BB157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904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theme" Target="../theme/theme17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slideLayout" Target="../slideLayouts/slideLayout188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Relationship Id="rId14" Type="http://schemas.openxmlformats.org/officeDocument/2006/relationships/image" Target="../media/image3.jpeg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6.xml"/><Relationship Id="rId13" Type="http://schemas.openxmlformats.org/officeDocument/2006/relationships/theme" Target="../theme/theme18.xml"/><Relationship Id="rId3" Type="http://schemas.openxmlformats.org/officeDocument/2006/relationships/slideLayout" Target="../slideLayouts/slideLayout191.xml"/><Relationship Id="rId7" Type="http://schemas.openxmlformats.org/officeDocument/2006/relationships/slideLayout" Target="../slideLayouts/slideLayout195.xml"/><Relationship Id="rId12" Type="http://schemas.openxmlformats.org/officeDocument/2006/relationships/slideLayout" Target="../slideLayouts/slideLayout200.xml"/><Relationship Id="rId2" Type="http://schemas.openxmlformats.org/officeDocument/2006/relationships/slideLayout" Target="../slideLayouts/slideLayout190.xml"/><Relationship Id="rId1" Type="http://schemas.openxmlformats.org/officeDocument/2006/relationships/slideLayout" Target="../slideLayouts/slideLayout189.xml"/><Relationship Id="rId6" Type="http://schemas.openxmlformats.org/officeDocument/2006/relationships/slideLayout" Target="../slideLayouts/slideLayout194.xml"/><Relationship Id="rId11" Type="http://schemas.openxmlformats.org/officeDocument/2006/relationships/slideLayout" Target="../slideLayouts/slideLayout199.xml"/><Relationship Id="rId5" Type="http://schemas.openxmlformats.org/officeDocument/2006/relationships/slideLayout" Target="../slideLayouts/slideLayout193.xml"/><Relationship Id="rId15" Type="http://schemas.openxmlformats.org/officeDocument/2006/relationships/image" Target="../media/image4.jpeg"/><Relationship Id="rId10" Type="http://schemas.openxmlformats.org/officeDocument/2006/relationships/slideLayout" Target="../slideLayouts/slideLayout198.xml"/><Relationship Id="rId4" Type="http://schemas.openxmlformats.org/officeDocument/2006/relationships/slideLayout" Target="../slideLayouts/slideLayout192.xml"/><Relationship Id="rId9" Type="http://schemas.openxmlformats.org/officeDocument/2006/relationships/slideLayout" Target="../slideLayouts/slideLayout197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2" y="0"/>
            <a:ext cx="9155162" cy="6866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" name="AutoShape 2"/>
          <p:cNvSpPr>
            <a:spLocks/>
          </p:cNvSpPr>
          <p:nvPr/>
        </p:nvSpPr>
        <p:spPr bwMode="auto">
          <a:xfrm>
            <a:off x="892969" y="5027414"/>
            <a:ext cx="7358063" cy="1696641"/>
          </a:xfrm>
          <a:prstGeom prst="roundRect">
            <a:avLst>
              <a:gd name="adj" fmla="val 7894"/>
            </a:avLst>
          </a:prstGeom>
          <a:gradFill rotWithShape="0"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92969" y="5527477"/>
            <a:ext cx="7358063" cy="1196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717" tIns="35717" rIns="35717" bIns="3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+mj-lt"/>
          <a:ea typeface="+mj-ea"/>
          <a:cs typeface="+mj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457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915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4372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829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21457"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642915"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964372"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285829"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2" y="0"/>
            <a:ext cx="9155162" cy="6866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Rectangle 2"/>
          <p:cNvSpPr>
            <a:spLocks/>
          </p:cNvSpPr>
          <p:nvPr/>
        </p:nvSpPr>
        <p:spPr bwMode="auto">
          <a:xfrm>
            <a:off x="446484" y="3366493"/>
            <a:ext cx="4125516" cy="2946797"/>
          </a:xfrm>
          <a:prstGeom prst="rect">
            <a:avLst/>
          </a:prstGeom>
          <a:solidFill>
            <a:schemeClr val="accent1">
              <a:alpha val="40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>
                    <a:alpha val="40999"/>
                  </a:schemeClr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51" name="AutoShape 3"/>
          <p:cNvSpPr>
            <a:spLocks/>
          </p:cNvSpPr>
          <p:nvPr/>
        </p:nvSpPr>
        <p:spPr bwMode="auto">
          <a:xfrm>
            <a:off x="446484" y="991195"/>
            <a:ext cx="4125516" cy="2321719"/>
          </a:xfrm>
          <a:prstGeom prst="roundRect">
            <a:avLst>
              <a:gd name="adj" fmla="val 5769"/>
            </a:avLst>
          </a:prstGeom>
          <a:gradFill rotWithShape="0"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6484" y="3366493"/>
            <a:ext cx="4125516" cy="2321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715" tIns="35715" rIns="35715" bIns="3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46484" y="991195"/>
            <a:ext cx="4125516" cy="2321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715" tIns="35715" rIns="35715" bIns="35715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900">
          <a:solidFill>
            <a:srgbClr val="FFFFFF"/>
          </a:solidFill>
          <a:latin typeface="+mj-lt"/>
          <a:ea typeface="+mj-ea"/>
          <a:cs typeface="+mj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440" algn="ctr" rtl="0" eaLnBrk="1" fontAlgn="base" hangingPunct="1">
        <a:spcBef>
          <a:spcPct val="0"/>
        </a:spcBef>
        <a:spcAft>
          <a:spcPct val="0"/>
        </a:spcAft>
        <a:defRPr sz="4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882" algn="ctr" rtl="0" eaLnBrk="1" fontAlgn="base" hangingPunct="1">
        <a:spcBef>
          <a:spcPct val="0"/>
        </a:spcBef>
        <a:spcAft>
          <a:spcPct val="0"/>
        </a:spcAft>
        <a:defRPr sz="4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4323" algn="ctr" rtl="0" eaLnBrk="1" fontAlgn="base" hangingPunct="1">
        <a:spcBef>
          <a:spcPct val="0"/>
        </a:spcBef>
        <a:spcAft>
          <a:spcPct val="0"/>
        </a:spcAft>
        <a:defRPr sz="4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763" algn="ctr" rtl="0" eaLnBrk="1" fontAlgn="base" hangingPunct="1">
        <a:spcBef>
          <a:spcPct val="0"/>
        </a:spcBef>
        <a:spcAft>
          <a:spcPct val="0"/>
        </a:spcAft>
        <a:defRPr sz="4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5pPr>
      <a:lvl6pPr marL="321440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6pPr>
      <a:lvl7pPr marL="642882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7pPr>
      <a:lvl8pPr marL="964323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8pPr>
      <a:lvl9pPr marL="1285763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88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64288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64288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64288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64288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64288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64288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64288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64288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2" y="0"/>
            <a:ext cx="9155162" cy="6866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AutoShape 2"/>
          <p:cNvSpPr>
            <a:spLocks/>
          </p:cNvSpPr>
          <p:nvPr/>
        </p:nvSpPr>
        <p:spPr bwMode="auto">
          <a:xfrm>
            <a:off x="892971" y="2286001"/>
            <a:ext cx="7358063" cy="2482453"/>
          </a:xfrm>
          <a:prstGeom prst="roundRect">
            <a:avLst>
              <a:gd name="adj" fmla="val 5394"/>
            </a:avLst>
          </a:prstGeom>
          <a:gradFill rotWithShape="0">
            <a:gsLst>
              <a:gs pos="0">
                <a:srgbClr val="000000"/>
              </a:gs>
              <a:gs pos="21761">
                <a:srgbClr val="000000">
                  <a:alpha val="78239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92971" y="2089547"/>
            <a:ext cx="7358063" cy="2678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713" tIns="35713" rIns="35713" bIns="3571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+mj-lt"/>
          <a:ea typeface="+mj-ea"/>
          <a:cs typeface="+mj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424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849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4274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697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21424"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642849"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964274"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285697"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84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24" algn="l" defTabSz="64284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49" algn="l" defTabSz="64284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274" algn="l" defTabSz="64284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697" algn="l" defTabSz="64284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123" algn="l" defTabSz="64284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546" algn="l" defTabSz="64284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971" algn="l" defTabSz="64284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396" algn="l" defTabSz="64284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2" y="0"/>
            <a:ext cx="9155162" cy="6866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AutoShape 2"/>
          <p:cNvSpPr>
            <a:spLocks/>
          </p:cNvSpPr>
          <p:nvPr/>
        </p:nvSpPr>
        <p:spPr bwMode="auto">
          <a:xfrm>
            <a:off x="901899" y="3545087"/>
            <a:ext cx="7340203" cy="776883"/>
          </a:xfrm>
          <a:prstGeom prst="roundRect">
            <a:avLst>
              <a:gd name="adj" fmla="val 17241"/>
            </a:avLst>
          </a:prstGeom>
          <a:gradFill rotWithShape="0">
            <a:gsLst>
              <a:gs pos="0">
                <a:srgbClr val="000000"/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2972" y="3536156"/>
            <a:ext cx="7358063" cy="794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711" tIns="35711" rIns="35711" bIns="3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  <p:sp>
        <p:nvSpPr>
          <p:cNvPr id="4100" name="AutoShape 4"/>
          <p:cNvSpPr>
            <a:spLocks/>
          </p:cNvSpPr>
          <p:nvPr/>
        </p:nvSpPr>
        <p:spPr bwMode="auto">
          <a:xfrm>
            <a:off x="901899" y="1160863"/>
            <a:ext cx="7340203" cy="2303859"/>
          </a:xfrm>
          <a:prstGeom prst="roundRect">
            <a:avLst>
              <a:gd name="adj" fmla="val 5810"/>
            </a:avLst>
          </a:prstGeom>
          <a:gradFill rotWithShape="0"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90999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>
                    <a:alpha val="90999"/>
                  </a:schemeClr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892972" y="1151930"/>
            <a:ext cx="7358063" cy="2321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711" tIns="35711" rIns="35711" bIns="35711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Calibri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+mj-lt"/>
          <a:ea typeface="+mj-ea"/>
          <a:cs typeface="+mj-cs"/>
          <a:sym typeface="Calibri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5pPr>
      <a:lvl6pPr marL="321407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6pPr>
      <a:lvl7pPr marL="642816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7pPr>
      <a:lvl8pPr marL="964224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8pPr>
      <a:lvl9pPr marL="1285631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9pPr>
    </p:titleStyle>
    <p:bodyStyle>
      <a:lvl1pPr algn="ctr" rtl="0" eaLnBrk="1" fontAlgn="base" hangingPunct="1">
        <a:spcBef>
          <a:spcPct val="0"/>
        </a:spcBef>
        <a:spcAft>
          <a:spcPct val="0"/>
        </a:spcAft>
        <a:defRPr sz="25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5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5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5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5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5pPr>
      <a:lvl6pPr marL="321407" algn="ctr" rtl="0" eaLnBrk="1" fontAlgn="base" hangingPunct="1">
        <a:spcBef>
          <a:spcPct val="0"/>
        </a:spcBef>
        <a:spcAft>
          <a:spcPct val="0"/>
        </a:spcAft>
        <a:defRPr sz="25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6pPr>
      <a:lvl7pPr marL="642816" algn="ctr" rtl="0" eaLnBrk="1" fontAlgn="base" hangingPunct="1">
        <a:spcBef>
          <a:spcPct val="0"/>
        </a:spcBef>
        <a:spcAft>
          <a:spcPct val="0"/>
        </a:spcAft>
        <a:defRPr sz="25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7pPr>
      <a:lvl8pPr marL="964224" algn="ctr" rtl="0" eaLnBrk="1" fontAlgn="base" hangingPunct="1">
        <a:spcBef>
          <a:spcPct val="0"/>
        </a:spcBef>
        <a:spcAft>
          <a:spcPct val="0"/>
        </a:spcAft>
        <a:defRPr sz="25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8pPr>
      <a:lvl9pPr marL="1285631" algn="ctr" rtl="0" eaLnBrk="1" fontAlgn="base" hangingPunct="1">
        <a:spcBef>
          <a:spcPct val="0"/>
        </a:spcBef>
        <a:spcAft>
          <a:spcPct val="0"/>
        </a:spcAft>
        <a:defRPr sz="25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8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07" algn="l" defTabSz="6428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16" algn="l" defTabSz="6428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224" algn="l" defTabSz="6428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631" algn="l" defTabSz="6428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041" algn="l" defTabSz="6428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447" algn="l" defTabSz="6428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856" algn="l" defTabSz="6428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264" algn="l" defTabSz="6428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93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2" name="Rectangle 2"/>
          <p:cNvSpPr>
            <a:spLocks/>
          </p:cNvSpPr>
          <p:nvPr/>
        </p:nvSpPr>
        <p:spPr bwMode="auto">
          <a:xfrm>
            <a:off x="901899" y="875113"/>
            <a:ext cx="7340203" cy="5072063"/>
          </a:xfrm>
          <a:prstGeom prst="rect">
            <a:avLst/>
          </a:prstGeom>
          <a:solidFill>
            <a:schemeClr val="accent1">
              <a:alpha val="40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>
                    <a:alpha val="40999"/>
                  </a:schemeClr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2973" y="892973"/>
            <a:ext cx="7358063" cy="5072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709" tIns="35709" rIns="35709" bIns="357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391"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783"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4174"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565"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589218" indent="-401739" algn="l" rtl="0" eaLnBrk="1" fontAlgn="base" hangingPunct="1">
        <a:spcBef>
          <a:spcPts val="3375"/>
        </a:spcBef>
        <a:spcAft>
          <a:spcPct val="0"/>
        </a:spcAft>
        <a:buSzPct val="171000"/>
        <a:buFont typeface="Lucida Grande" charset="0"/>
        <a:buChar char="‣"/>
        <a:defRPr sz="30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1pPr>
      <a:lvl2pPr marL="901682" indent="-401739" algn="l" rtl="0" eaLnBrk="1" fontAlgn="base" hangingPunct="1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2pPr>
      <a:lvl3pPr marL="1214146" indent="-401739" algn="l" rtl="0" eaLnBrk="1" fontAlgn="base" hangingPunct="1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3pPr>
      <a:lvl4pPr marL="1526610" indent="-401739" algn="l" rtl="0" eaLnBrk="1" fontAlgn="base" hangingPunct="1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4pPr>
      <a:lvl5pPr marL="1839074" indent="-401739" algn="l" rtl="0" eaLnBrk="1" fontAlgn="base" hangingPunct="1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5pPr>
      <a:lvl6pPr marL="2160465" indent="-401739" algn="l" rtl="0" eaLnBrk="1" fontAlgn="base" hangingPunct="1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6pPr>
      <a:lvl7pPr marL="2481857" indent="-401739" algn="l" rtl="0" eaLnBrk="1" fontAlgn="base" hangingPunct="1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7pPr>
      <a:lvl8pPr marL="2803248" indent="-401739" algn="l" rtl="0" eaLnBrk="1" fontAlgn="base" hangingPunct="1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8pPr>
      <a:lvl9pPr marL="3124640" indent="-401739" algn="l" rtl="0" eaLnBrk="1" fontAlgn="base" hangingPunct="1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78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391" algn="l" defTabSz="64278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783" algn="l" defTabSz="64278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174" algn="l" defTabSz="64278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565" algn="l" defTabSz="64278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6959" algn="l" defTabSz="64278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348" algn="l" defTabSz="64278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741" algn="l" defTabSz="64278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133" algn="l" defTabSz="64278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2" y="0"/>
            <a:ext cx="9155162" cy="6866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6" name="AutoShape 2"/>
          <p:cNvSpPr>
            <a:spLocks/>
          </p:cNvSpPr>
          <p:nvPr/>
        </p:nvSpPr>
        <p:spPr bwMode="auto">
          <a:xfrm>
            <a:off x="892974" y="4679161"/>
            <a:ext cx="7358063" cy="1696641"/>
          </a:xfrm>
          <a:prstGeom prst="roundRect">
            <a:avLst>
              <a:gd name="adj" fmla="val 7894"/>
            </a:avLst>
          </a:prstGeom>
          <a:gradFill rotWithShape="0"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92974" y="5179219"/>
            <a:ext cx="7358063" cy="1196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707" tIns="35707" rIns="35707" bIns="357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+mj-lt"/>
          <a:ea typeface="+mj-ea"/>
          <a:cs typeface="+mj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374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750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4124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500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21374"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642750"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964124"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285500"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75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374" algn="l" defTabSz="64275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750" algn="l" defTabSz="64275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124" algn="l" defTabSz="64275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500" algn="l" defTabSz="64275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6877" algn="l" defTabSz="64275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250" algn="l" defTabSz="64275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626" algn="l" defTabSz="64275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001" algn="l" defTabSz="64275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2" y="0"/>
            <a:ext cx="9155162" cy="6866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0" name="AutoShape 2"/>
          <p:cNvSpPr>
            <a:spLocks/>
          </p:cNvSpPr>
          <p:nvPr/>
        </p:nvSpPr>
        <p:spPr bwMode="auto">
          <a:xfrm>
            <a:off x="901899" y="187529"/>
            <a:ext cx="7340203" cy="1696641"/>
          </a:xfrm>
          <a:prstGeom prst="roundRect">
            <a:avLst>
              <a:gd name="adj" fmla="val 7894"/>
            </a:avLst>
          </a:prstGeom>
          <a:gradFill rotWithShape="0"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92975" y="178594"/>
            <a:ext cx="7358063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705" tIns="35705" rIns="35705" bIns="3570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  <p:sp>
        <p:nvSpPr>
          <p:cNvPr id="7172" name="Rectangle 4"/>
          <p:cNvSpPr>
            <a:spLocks/>
          </p:cNvSpPr>
          <p:nvPr/>
        </p:nvSpPr>
        <p:spPr bwMode="auto">
          <a:xfrm>
            <a:off x="901899" y="1946672"/>
            <a:ext cx="7340203" cy="4000500"/>
          </a:xfrm>
          <a:prstGeom prst="rect">
            <a:avLst/>
          </a:prstGeom>
          <a:solidFill>
            <a:schemeClr val="accent1">
              <a:alpha val="40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>
                    <a:alpha val="40999"/>
                  </a:schemeClr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2975" y="1946678"/>
            <a:ext cx="7358063" cy="4018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705" tIns="35705" rIns="35705" bIns="3570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+mj-lt"/>
          <a:ea typeface="+mj-ea"/>
          <a:cs typeface="+mj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357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717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4075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434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589158" indent="-401697" algn="l" rtl="0" eaLnBrk="1" fontAlgn="base" hangingPunct="1">
        <a:spcBef>
          <a:spcPts val="1687"/>
        </a:spcBef>
        <a:spcAft>
          <a:spcPct val="0"/>
        </a:spcAft>
        <a:buSzPct val="171000"/>
        <a:buFont typeface="Lucida Grande" charset="0"/>
        <a:buChar char="‣"/>
        <a:defRPr sz="30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1pPr>
      <a:lvl2pPr marL="901590" indent="-401697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2pPr>
      <a:lvl3pPr marL="1214022" indent="-401697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3pPr>
      <a:lvl4pPr marL="1526454" indent="-401697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4pPr>
      <a:lvl5pPr marL="1838886" indent="-401697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5pPr>
      <a:lvl6pPr marL="2160243" indent="-401697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6pPr>
      <a:lvl7pPr marL="2481603" indent="-401697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7pPr>
      <a:lvl8pPr marL="2802961" indent="-401697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8pPr>
      <a:lvl9pPr marL="3124320" indent="-401697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71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357" algn="l" defTabSz="64271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717" algn="l" defTabSz="64271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075" algn="l" defTabSz="64271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434" algn="l" defTabSz="64271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6794" algn="l" defTabSz="64271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151" algn="l" defTabSz="64271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511" algn="l" defTabSz="64271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0870" algn="l" defTabSz="64271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2" y="0"/>
            <a:ext cx="9155162" cy="6866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AutoShape 2"/>
          <p:cNvSpPr>
            <a:spLocks/>
          </p:cNvSpPr>
          <p:nvPr/>
        </p:nvSpPr>
        <p:spPr bwMode="auto">
          <a:xfrm>
            <a:off x="446484" y="776884"/>
            <a:ext cx="4125516" cy="2536031"/>
          </a:xfrm>
          <a:prstGeom prst="roundRect">
            <a:avLst>
              <a:gd name="adj" fmla="val 5278"/>
            </a:avLst>
          </a:prstGeom>
          <a:gradFill rotWithShape="0"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5" name="Rectangle 3"/>
          <p:cNvSpPr>
            <a:spLocks/>
          </p:cNvSpPr>
          <p:nvPr/>
        </p:nvSpPr>
        <p:spPr bwMode="auto">
          <a:xfrm>
            <a:off x="446484" y="3366493"/>
            <a:ext cx="4125516" cy="2321719"/>
          </a:xfrm>
          <a:prstGeom prst="rect">
            <a:avLst/>
          </a:prstGeom>
          <a:solidFill>
            <a:schemeClr val="accent1">
              <a:alpha val="40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>
                    <a:alpha val="40999"/>
                  </a:schemeClr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6484" y="3366493"/>
            <a:ext cx="4125516" cy="2321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703" tIns="35703" rIns="35703" bIns="357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46484" y="991195"/>
            <a:ext cx="4125516" cy="2321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703" tIns="35703" rIns="35703" bIns="35703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900">
          <a:solidFill>
            <a:srgbClr val="FFFFFF"/>
          </a:solidFill>
          <a:latin typeface="+mj-lt"/>
          <a:ea typeface="+mj-ea"/>
          <a:cs typeface="+mj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341" algn="ctr" rtl="0" eaLnBrk="1" fontAlgn="base" hangingPunct="1">
        <a:spcBef>
          <a:spcPct val="0"/>
        </a:spcBef>
        <a:spcAft>
          <a:spcPct val="0"/>
        </a:spcAft>
        <a:defRPr sz="4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684" algn="ctr" rtl="0" eaLnBrk="1" fontAlgn="base" hangingPunct="1">
        <a:spcBef>
          <a:spcPct val="0"/>
        </a:spcBef>
        <a:spcAft>
          <a:spcPct val="0"/>
        </a:spcAft>
        <a:defRPr sz="4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4025" algn="ctr" rtl="0" eaLnBrk="1" fontAlgn="base" hangingPunct="1">
        <a:spcBef>
          <a:spcPct val="0"/>
        </a:spcBef>
        <a:spcAft>
          <a:spcPct val="0"/>
        </a:spcAft>
        <a:defRPr sz="4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368" algn="ctr" rtl="0" eaLnBrk="1" fontAlgn="base" hangingPunct="1">
        <a:spcBef>
          <a:spcPct val="0"/>
        </a:spcBef>
        <a:spcAft>
          <a:spcPct val="0"/>
        </a:spcAft>
        <a:defRPr sz="4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5pPr>
      <a:lvl6pPr marL="321341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6pPr>
      <a:lvl7pPr marL="642684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7pPr>
      <a:lvl8pPr marL="964025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8pPr>
      <a:lvl9pPr marL="1285368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68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341" algn="l" defTabSz="64268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684" algn="l" defTabSz="64268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025" algn="l" defTabSz="64268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368" algn="l" defTabSz="64268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6711" algn="l" defTabSz="64268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052" algn="l" defTabSz="64268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396" algn="l" defTabSz="64268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0738" algn="l" defTabSz="64268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2" y="0"/>
            <a:ext cx="9155162" cy="6866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8" name="AutoShape 2"/>
          <p:cNvSpPr>
            <a:spLocks/>
          </p:cNvSpPr>
          <p:nvPr/>
        </p:nvSpPr>
        <p:spPr bwMode="auto">
          <a:xfrm>
            <a:off x="901899" y="187531"/>
            <a:ext cx="7340203" cy="1696641"/>
          </a:xfrm>
          <a:prstGeom prst="roundRect">
            <a:avLst>
              <a:gd name="adj" fmla="val 7894"/>
            </a:avLst>
          </a:prstGeom>
          <a:gradFill rotWithShape="0"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92977" y="178594"/>
            <a:ext cx="7358063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701" tIns="35701" rIns="35701" bIns="3570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+mj-lt"/>
          <a:ea typeface="+mj-ea"/>
          <a:cs typeface="+mj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324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651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3975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302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624800" indent="-401656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937200" indent="-401656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249600" indent="-401656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562000" indent="-401656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874400" indent="-401656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195726" indent="-401656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517050" indent="-401656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2838377" indent="-401656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159707" indent="-401656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65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324" algn="l" defTabSz="64265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651" algn="l" defTabSz="64265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3975" algn="l" defTabSz="64265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302" algn="l" defTabSz="64265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6628" algn="l" defTabSz="64265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7954" algn="l" defTabSz="64265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281" algn="l" defTabSz="64265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0607" algn="l" defTabSz="64265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2" y="0"/>
            <a:ext cx="9155162" cy="6866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308"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618"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3925"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237"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624768" indent="-401635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937152" indent="-401635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249536" indent="-401635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561920" indent="-401635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874304" indent="-401635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195614" indent="-401635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516922" indent="-401635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2838232" indent="-401635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159545" indent="-401635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61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308" algn="l" defTabSz="64261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618" algn="l" defTabSz="64261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3925" algn="l" defTabSz="64261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237" algn="l" defTabSz="64261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6546" algn="l" defTabSz="64261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7855" algn="l" defTabSz="64261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166" algn="l" defTabSz="64261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0475" algn="l" defTabSz="64261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2" y="0"/>
            <a:ext cx="9155162" cy="6866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6" name="AutoShape 2"/>
          <p:cNvSpPr>
            <a:spLocks/>
          </p:cNvSpPr>
          <p:nvPr/>
        </p:nvSpPr>
        <p:spPr bwMode="auto">
          <a:xfrm>
            <a:off x="901899" y="187533"/>
            <a:ext cx="7340203" cy="1696641"/>
          </a:xfrm>
          <a:prstGeom prst="roundRect">
            <a:avLst>
              <a:gd name="adj" fmla="val 7894"/>
            </a:avLst>
          </a:prstGeom>
          <a:gradFill rotWithShape="0"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92979" y="178594"/>
            <a:ext cx="7358063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697" tIns="35697" rIns="35697" bIns="3569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  <p:sp>
        <p:nvSpPr>
          <p:cNvPr id="11268" name="Rectangle 4"/>
          <p:cNvSpPr>
            <a:spLocks/>
          </p:cNvSpPr>
          <p:nvPr/>
        </p:nvSpPr>
        <p:spPr bwMode="auto">
          <a:xfrm>
            <a:off x="901898" y="1946672"/>
            <a:ext cx="3545086" cy="4000500"/>
          </a:xfrm>
          <a:prstGeom prst="rect">
            <a:avLst/>
          </a:prstGeom>
          <a:solidFill>
            <a:schemeClr val="accent1">
              <a:alpha val="40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>
                    <a:alpha val="40999"/>
                  </a:schemeClr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2969" y="1946682"/>
            <a:ext cx="3545086" cy="4018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697" tIns="35697" rIns="35697" bIns="3569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+mj-lt"/>
          <a:ea typeface="+mj-ea"/>
          <a:cs typeface="+mj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291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585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3876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171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534374" indent="-346950" algn="l" rtl="0" eaLnBrk="1" fontAlgn="base" hangingPunct="1">
        <a:spcBef>
          <a:spcPts val="2672"/>
        </a:spcBef>
        <a:spcAft>
          <a:spcPct val="0"/>
        </a:spcAft>
        <a:buSzPct val="171000"/>
        <a:buFont typeface="Lucida Grande" charset="0"/>
        <a:buChar char="‣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1pPr>
      <a:lvl2pPr marL="846742" indent="-346950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2pPr>
      <a:lvl3pPr marL="1159110" indent="-346950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3pPr>
      <a:lvl4pPr marL="1471480" indent="-346950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4pPr>
      <a:lvl5pPr marL="1783845" indent="-346950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5pPr>
      <a:lvl6pPr marL="2105137" indent="-346950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6pPr>
      <a:lvl7pPr marL="2426432" indent="-346950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7pPr>
      <a:lvl8pPr marL="2747723" indent="-346950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8pPr>
      <a:lvl9pPr marL="3069017" indent="-346950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58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291" algn="l" defTabSz="64258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585" algn="l" defTabSz="64258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3876" algn="l" defTabSz="64258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171" algn="l" defTabSz="64258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6464" algn="l" defTabSz="64258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7756" algn="l" defTabSz="64258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051" algn="l" defTabSz="64258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0344" algn="l" defTabSz="64258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2" y="0"/>
            <a:ext cx="9155162" cy="6866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0" name="AutoShape 2"/>
          <p:cNvSpPr>
            <a:spLocks/>
          </p:cNvSpPr>
          <p:nvPr/>
        </p:nvSpPr>
        <p:spPr bwMode="auto">
          <a:xfrm>
            <a:off x="901899" y="187534"/>
            <a:ext cx="7340203" cy="1696641"/>
          </a:xfrm>
          <a:prstGeom prst="roundRect">
            <a:avLst>
              <a:gd name="adj" fmla="val 7894"/>
            </a:avLst>
          </a:prstGeom>
          <a:gradFill rotWithShape="0"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92980" y="178594"/>
            <a:ext cx="7358063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695" tIns="35695" rIns="35695" bIns="3569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  <p:sp>
        <p:nvSpPr>
          <p:cNvPr id="12292" name="Rectangle 4"/>
          <p:cNvSpPr>
            <a:spLocks/>
          </p:cNvSpPr>
          <p:nvPr/>
        </p:nvSpPr>
        <p:spPr bwMode="auto">
          <a:xfrm>
            <a:off x="901899" y="1946672"/>
            <a:ext cx="7340203" cy="4000500"/>
          </a:xfrm>
          <a:prstGeom prst="rect">
            <a:avLst/>
          </a:prstGeom>
          <a:solidFill>
            <a:schemeClr val="accent1">
              <a:alpha val="40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>
                    <a:alpha val="40999"/>
                  </a:schemeClr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2980" y="1946683"/>
            <a:ext cx="7358063" cy="4018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695" tIns="35695" rIns="35695" bIns="356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+mj-lt"/>
          <a:ea typeface="+mj-ea"/>
          <a:cs typeface="+mj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275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552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3826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105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534347" indent="-346932" algn="l" rtl="0" eaLnBrk="1" fontAlgn="base" hangingPunct="1">
        <a:spcBef>
          <a:spcPts val="2672"/>
        </a:spcBef>
        <a:spcAft>
          <a:spcPct val="0"/>
        </a:spcAft>
        <a:buSzPct val="171000"/>
        <a:buFont typeface="Lucida Grande" charset="0"/>
        <a:buChar char="‣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1pPr>
      <a:lvl2pPr marL="846698" indent="-346932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2pPr>
      <a:lvl3pPr marL="1159051" indent="-346932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3pPr>
      <a:lvl4pPr marL="1471405" indent="-346932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4pPr>
      <a:lvl5pPr marL="1783753" indent="-346932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5pPr>
      <a:lvl6pPr marL="2105029" indent="-346932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6pPr>
      <a:lvl7pPr marL="2426308" indent="-346932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7pPr>
      <a:lvl8pPr marL="2747583" indent="-346932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8pPr>
      <a:lvl9pPr marL="3068860" indent="-346932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55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275" algn="l" defTabSz="64255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552" algn="l" defTabSz="64255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3826" algn="l" defTabSz="64255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105" algn="l" defTabSz="64255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6382" algn="l" defTabSz="64255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7658" algn="l" defTabSz="64255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8936" algn="l" defTabSz="64255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0212" algn="l" defTabSz="64255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2" y="0"/>
            <a:ext cx="9155162" cy="6866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4" name="AutoShape 2"/>
          <p:cNvSpPr>
            <a:spLocks/>
          </p:cNvSpPr>
          <p:nvPr/>
        </p:nvSpPr>
        <p:spPr bwMode="auto">
          <a:xfrm>
            <a:off x="901899" y="187535"/>
            <a:ext cx="7340203" cy="1696641"/>
          </a:xfrm>
          <a:prstGeom prst="roundRect">
            <a:avLst>
              <a:gd name="adj" fmla="val 7894"/>
            </a:avLst>
          </a:prstGeom>
          <a:gradFill rotWithShape="0"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92981" y="178594"/>
            <a:ext cx="7358063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693" tIns="35693" rIns="35693" bIns="356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  <p:sp>
        <p:nvSpPr>
          <p:cNvPr id="13316" name="Rectangle 4"/>
          <p:cNvSpPr>
            <a:spLocks/>
          </p:cNvSpPr>
          <p:nvPr/>
        </p:nvSpPr>
        <p:spPr bwMode="auto">
          <a:xfrm>
            <a:off x="4563070" y="1946672"/>
            <a:ext cx="3679031" cy="4000500"/>
          </a:xfrm>
          <a:prstGeom prst="rect">
            <a:avLst/>
          </a:prstGeom>
          <a:solidFill>
            <a:schemeClr val="accent1">
              <a:alpha val="40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>
                    <a:alpha val="40999"/>
                  </a:schemeClr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2" y="1946684"/>
            <a:ext cx="3679031" cy="4018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693" tIns="35693" rIns="35693" bIns="356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  <p:sldLayoutId id="2147483882" r:id="rId2"/>
    <p:sldLayoutId id="2147483883" r:id="rId3"/>
    <p:sldLayoutId id="2147483884" r:id="rId4"/>
    <p:sldLayoutId id="2147483885" r:id="rId5"/>
    <p:sldLayoutId id="2147483886" r:id="rId6"/>
    <p:sldLayoutId id="2147483887" r:id="rId7"/>
    <p:sldLayoutId id="2147483888" r:id="rId8"/>
    <p:sldLayoutId id="2147483889" r:id="rId9"/>
    <p:sldLayoutId id="2147483890" r:id="rId10"/>
    <p:sldLayoutId id="214748389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+mj-lt"/>
          <a:ea typeface="+mj-ea"/>
          <a:cs typeface="+mj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258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519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3776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039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534319" indent="-346914" algn="l" rtl="0" eaLnBrk="1" fontAlgn="base" hangingPunct="1">
        <a:spcBef>
          <a:spcPts val="2672"/>
        </a:spcBef>
        <a:spcAft>
          <a:spcPct val="0"/>
        </a:spcAft>
        <a:buSzPct val="171000"/>
        <a:buFont typeface="Lucida Grande" charset="0"/>
        <a:buChar char="‣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1pPr>
      <a:lvl2pPr marL="846655" indent="-346914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2pPr>
      <a:lvl3pPr marL="1158991" indent="-346914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3pPr>
      <a:lvl4pPr marL="1471330" indent="-346914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4pPr>
      <a:lvl5pPr marL="1783662" indent="-346914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5pPr>
      <a:lvl6pPr marL="2104921" indent="-346914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6pPr>
      <a:lvl7pPr marL="2426184" indent="-346914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7pPr>
      <a:lvl8pPr marL="2747443" indent="-346914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8pPr>
      <a:lvl9pPr marL="3068703" indent="-346914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51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258" algn="l" defTabSz="64251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519" algn="l" defTabSz="64251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3776" algn="l" defTabSz="64251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039" algn="l" defTabSz="64251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6299" algn="l" defTabSz="64251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7559" algn="l" defTabSz="64251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8821" algn="l" defTabSz="64251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0081" algn="l" defTabSz="64251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2" y="0"/>
            <a:ext cx="9155162" cy="6866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93" r:id="rId1"/>
    <p:sldLayoutId id="2147483894" r:id="rId2"/>
    <p:sldLayoutId id="2147483895" r:id="rId3"/>
    <p:sldLayoutId id="2147483896" r:id="rId4"/>
    <p:sldLayoutId id="2147483897" r:id="rId5"/>
    <p:sldLayoutId id="2147483898" r:id="rId6"/>
    <p:sldLayoutId id="2147483899" r:id="rId7"/>
    <p:sldLayoutId id="2147483900" r:id="rId8"/>
    <p:sldLayoutId id="2147483901" r:id="rId9"/>
    <p:sldLayoutId id="2147483902" r:id="rId10"/>
    <p:sldLayoutId id="2147483903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+mj-lt"/>
          <a:ea typeface="+mj-ea"/>
          <a:cs typeface="+mj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241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486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3727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4973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569986" indent="-346896" algn="l" rtl="0" eaLnBrk="1" fontAlgn="base" hangingPunct="1">
        <a:spcBef>
          <a:spcPts val="2672"/>
        </a:spcBef>
        <a:spcAft>
          <a:spcPct val="0"/>
        </a:spcAft>
        <a:buSzPct val="171000"/>
        <a:buFont typeface="Lucida Grande" charset="0"/>
        <a:buChar char="‣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1pPr>
      <a:lvl2pPr marL="882307" indent="-346896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2pPr>
      <a:lvl3pPr marL="1194627" indent="-346896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3pPr>
      <a:lvl4pPr marL="1506947" indent="-346896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4pPr>
      <a:lvl5pPr marL="1819267" indent="-346896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5pPr>
      <a:lvl6pPr marL="2140513" indent="-346896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6pPr>
      <a:lvl7pPr marL="2461752" indent="-346896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7pPr>
      <a:lvl8pPr marL="2783001" indent="-346896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8pPr>
      <a:lvl9pPr marL="3104238" indent="-346896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48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241" algn="l" defTabSz="64248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486" algn="l" defTabSz="64248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3727" algn="l" defTabSz="64248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4973" algn="l" defTabSz="64248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6216" algn="l" defTabSz="64248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7460" algn="l" defTabSz="64248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8706" algn="l" defTabSz="64248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69949" algn="l" defTabSz="64248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31" y="0"/>
            <a:ext cx="9155162" cy="6866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2" name="AutoShape 2"/>
          <p:cNvSpPr>
            <a:spLocks/>
          </p:cNvSpPr>
          <p:nvPr/>
        </p:nvSpPr>
        <p:spPr bwMode="auto">
          <a:xfrm>
            <a:off x="955477" y="5938243"/>
            <a:ext cx="7233047" cy="892969"/>
          </a:xfrm>
          <a:prstGeom prst="roundRect">
            <a:avLst>
              <a:gd name="adj" fmla="val 15000"/>
            </a:avLst>
          </a:prstGeom>
          <a:solidFill>
            <a:schemeClr val="accent1">
              <a:alpha val="67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>
                    <a:alpha val="67000"/>
                  </a:schemeClr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  <p:sldLayoutId id="2147483908" r:id="rId4"/>
    <p:sldLayoutId id="2147483909" r:id="rId5"/>
    <p:sldLayoutId id="2147483910" r:id="rId6"/>
    <p:sldLayoutId id="2147483911" r:id="rId7"/>
    <p:sldLayoutId id="2147483912" r:id="rId8"/>
    <p:sldLayoutId id="2147483913" r:id="rId9"/>
    <p:sldLayoutId id="2147483914" r:id="rId10"/>
    <p:sldLayoutId id="214748391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+mj-lt"/>
          <a:ea typeface="+mj-ea"/>
          <a:cs typeface="+mj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225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453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3678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4908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569957" indent="-346878" algn="l" rtl="0" eaLnBrk="1" fontAlgn="base" hangingPunct="1">
        <a:spcBef>
          <a:spcPts val="2672"/>
        </a:spcBef>
        <a:spcAft>
          <a:spcPct val="0"/>
        </a:spcAft>
        <a:buSzPct val="171000"/>
        <a:buFont typeface="Lucida Grande" charset="0"/>
        <a:buChar char="‣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1pPr>
      <a:lvl2pPr marL="882262" indent="-346878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2pPr>
      <a:lvl3pPr marL="1194566" indent="-346878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3pPr>
      <a:lvl4pPr marL="1506870" indent="-346878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4pPr>
      <a:lvl5pPr marL="1819174" indent="-346878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5pPr>
      <a:lvl6pPr marL="2140404" indent="-346878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6pPr>
      <a:lvl7pPr marL="2461626" indent="-346878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7pPr>
      <a:lvl8pPr marL="2782859" indent="-346878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8pPr>
      <a:lvl9pPr marL="3104079" indent="-346878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45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225" algn="l" defTabSz="64245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453" algn="l" defTabSz="64245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3678" algn="l" defTabSz="64245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4908" algn="l" defTabSz="64245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6134" algn="l" defTabSz="64245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7362" algn="l" defTabSz="64245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8591" algn="l" defTabSz="64245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69817" algn="l" defTabSz="64245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2" y="0"/>
            <a:ext cx="9155162" cy="6866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6" name="AutoShape 2"/>
          <p:cNvSpPr>
            <a:spLocks/>
          </p:cNvSpPr>
          <p:nvPr/>
        </p:nvSpPr>
        <p:spPr bwMode="auto">
          <a:xfrm>
            <a:off x="901899" y="187538"/>
            <a:ext cx="7340203" cy="1696641"/>
          </a:xfrm>
          <a:prstGeom prst="roundRect">
            <a:avLst>
              <a:gd name="adj" fmla="val 7894"/>
            </a:avLst>
          </a:prstGeom>
          <a:gradFill rotWithShape="0"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92984" y="178594"/>
            <a:ext cx="7358063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687" tIns="35687" rIns="35687" bIns="3568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  <p:sp>
        <p:nvSpPr>
          <p:cNvPr id="16388" name="Rectangle 4"/>
          <p:cNvSpPr>
            <a:spLocks/>
          </p:cNvSpPr>
          <p:nvPr/>
        </p:nvSpPr>
        <p:spPr bwMode="auto">
          <a:xfrm>
            <a:off x="901898" y="1946672"/>
            <a:ext cx="3545086" cy="4000500"/>
          </a:xfrm>
          <a:prstGeom prst="rect">
            <a:avLst/>
          </a:prstGeom>
          <a:solidFill>
            <a:schemeClr val="accent1">
              <a:alpha val="40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>
                    <a:alpha val="40999"/>
                  </a:schemeClr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2969" y="1946687"/>
            <a:ext cx="3545086" cy="4018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687" tIns="35687" rIns="35687" bIns="3568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919" r:id="rId3"/>
    <p:sldLayoutId id="2147483920" r:id="rId4"/>
    <p:sldLayoutId id="2147483921" r:id="rId5"/>
    <p:sldLayoutId id="2147483922" r:id="rId6"/>
    <p:sldLayoutId id="2147483923" r:id="rId7"/>
    <p:sldLayoutId id="2147483924" r:id="rId8"/>
    <p:sldLayoutId id="2147483925" r:id="rId9"/>
    <p:sldLayoutId id="2147483926" r:id="rId10"/>
    <p:sldLayoutId id="2147483927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+mj-lt"/>
          <a:ea typeface="+mj-ea"/>
          <a:cs typeface="+mj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208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420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3629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4842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534236" indent="-346860" algn="l" rtl="0" eaLnBrk="1" fontAlgn="base" hangingPunct="1">
        <a:spcBef>
          <a:spcPts val="2672"/>
        </a:spcBef>
        <a:spcAft>
          <a:spcPct val="0"/>
        </a:spcAft>
        <a:buSzPct val="171000"/>
        <a:buFont typeface="Lucida Grande" charset="0"/>
        <a:buChar char="‣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1pPr>
      <a:lvl2pPr marL="846525" indent="-346860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2pPr>
      <a:lvl3pPr marL="1158814" indent="-346860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3pPr>
      <a:lvl4pPr marL="1471105" indent="-346860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4pPr>
      <a:lvl5pPr marL="1783389" indent="-346860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5pPr>
      <a:lvl6pPr marL="2104598" indent="-346860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6pPr>
      <a:lvl7pPr marL="2425812" indent="-346860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7pPr>
      <a:lvl8pPr marL="2747020" indent="-346860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8pPr>
      <a:lvl9pPr marL="3068232" indent="-346860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42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208" algn="l" defTabSz="64242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420" algn="l" defTabSz="64242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3629" algn="l" defTabSz="64242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4842" algn="l" defTabSz="64242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6052" algn="l" defTabSz="64242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7263" algn="l" defTabSz="64242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8476" algn="l" defTabSz="64242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69686" algn="l" defTabSz="64242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4564" y="1219200"/>
            <a:ext cx="83058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810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268CF45-5452-4048-B771-624B477B8F3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457200" y="304800"/>
            <a:ext cx="8229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68" name="Rectangle 44"/>
          <p:cNvSpPr>
            <a:spLocks noChangeArrowheads="1"/>
          </p:cNvSpPr>
          <p:nvPr/>
        </p:nvSpPr>
        <p:spPr bwMode="gray">
          <a:xfrm>
            <a:off x="0" y="1062038"/>
            <a:ext cx="9144000" cy="223822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10" name="Freeform 68"/>
          <p:cNvSpPr>
            <a:spLocks/>
          </p:cNvSpPr>
          <p:nvPr/>
        </p:nvSpPr>
        <p:spPr bwMode="gray">
          <a:xfrm>
            <a:off x="-12700" y="-71462"/>
            <a:ext cx="9156700" cy="71438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67"/>
              </a:cxn>
              <a:cxn ang="0">
                <a:pos x="2104" y="448"/>
              </a:cxn>
              <a:cxn ang="0">
                <a:pos x="5768" y="848"/>
              </a:cxn>
              <a:cxn ang="0">
                <a:pos x="5760" y="8"/>
              </a:cxn>
              <a:cxn ang="0">
                <a:pos x="0" y="0"/>
              </a:cxn>
            </a:cxnLst>
            <a:rect l="0" t="0" r="r" b="b"/>
            <a:pathLst>
              <a:path w="5768" h="848">
                <a:moveTo>
                  <a:pt x="0" y="0"/>
                </a:moveTo>
                <a:lnTo>
                  <a:pt x="0" y="767"/>
                </a:lnTo>
                <a:cubicBezTo>
                  <a:pt x="72" y="760"/>
                  <a:pt x="879" y="496"/>
                  <a:pt x="2104" y="448"/>
                </a:cubicBezTo>
                <a:cubicBezTo>
                  <a:pt x="3330" y="401"/>
                  <a:pt x="4792" y="472"/>
                  <a:pt x="5768" y="848"/>
                </a:cubicBezTo>
                <a:lnTo>
                  <a:pt x="5760" y="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2700000" scaled="0"/>
            <a:tileRect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id-ID"/>
          </a:p>
        </p:txBody>
      </p:sp>
      <p:pic>
        <p:nvPicPr>
          <p:cNvPr id="11" name="Picture 0" descr="Universitas Indonesia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1406" y="71414"/>
            <a:ext cx="649414" cy="785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79" r:id="rId1"/>
    <p:sldLayoutId id="2147483980" r:id="rId2"/>
    <p:sldLayoutId id="2147483981" r:id="rId3"/>
    <p:sldLayoutId id="2147483982" r:id="rId4"/>
    <p:sldLayoutId id="2147483983" r:id="rId5"/>
    <p:sldLayoutId id="2147483984" r:id="rId6"/>
    <p:sldLayoutId id="2147483985" r:id="rId7"/>
    <p:sldLayoutId id="2147483986" r:id="rId8"/>
    <p:sldLayoutId id="2147483987" r:id="rId9"/>
    <p:sldLayoutId id="2147483988" r:id="rId10"/>
    <p:sldLayoutId id="2147483989" r:id="rId11"/>
    <p:sldLayoutId id="2147483990" r:id="rId12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>
              <a:lumMod val="75000"/>
            </a:schemeClr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42900" indent="-342900" algn="just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just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just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just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just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4564" y="1219200"/>
            <a:ext cx="83058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810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w Cen MT Condensed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w Cen MT Condensed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w Cen MT Condensed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268CF45-5452-4048-B771-624B477B8F38}" type="slidenum">
              <a:rPr 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457200" y="304800"/>
            <a:ext cx="8229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68" name="Rectangle 44"/>
          <p:cNvSpPr>
            <a:spLocks noChangeArrowheads="1"/>
          </p:cNvSpPr>
          <p:nvPr/>
        </p:nvSpPr>
        <p:spPr bwMode="gray">
          <a:xfrm>
            <a:off x="0" y="1062038"/>
            <a:ext cx="9144000" cy="223822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 dirty="0">
              <a:solidFill>
                <a:prstClr val="black"/>
              </a:solidFill>
            </a:endParaRPr>
          </a:p>
        </p:txBody>
      </p:sp>
      <p:sp>
        <p:nvSpPr>
          <p:cNvPr id="10" name="Freeform 68"/>
          <p:cNvSpPr>
            <a:spLocks/>
          </p:cNvSpPr>
          <p:nvPr/>
        </p:nvSpPr>
        <p:spPr bwMode="gray">
          <a:xfrm>
            <a:off x="-12700" y="-71462"/>
            <a:ext cx="9156700" cy="71438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67"/>
              </a:cxn>
              <a:cxn ang="0">
                <a:pos x="2104" y="448"/>
              </a:cxn>
              <a:cxn ang="0">
                <a:pos x="5768" y="848"/>
              </a:cxn>
              <a:cxn ang="0">
                <a:pos x="5760" y="8"/>
              </a:cxn>
              <a:cxn ang="0">
                <a:pos x="0" y="0"/>
              </a:cxn>
            </a:cxnLst>
            <a:rect l="0" t="0" r="r" b="b"/>
            <a:pathLst>
              <a:path w="5768" h="848">
                <a:moveTo>
                  <a:pt x="0" y="0"/>
                </a:moveTo>
                <a:lnTo>
                  <a:pt x="0" y="767"/>
                </a:lnTo>
                <a:cubicBezTo>
                  <a:pt x="72" y="760"/>
                  <a:pt x="879" y="496"/>
                  <a:pt x="2104" y="448"/>
                </a:cubicBezTo>
                <a:cubicBezTo>
                  <a:pt x="3330" y="401"/>
                  <a:pt x="4792" y="472"/>
                  <a:pt x="5768" y="848"/>
                </a:cubicBezTo>
                <a:lnTo>
                  <a:pt x="5760" y="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2700000" scaled="0"/>
            <a:tileRect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 dirty="0">
              <a:solidFill>
                <a:prstClr val="black"/>
              </a:solidFill>
            </a:endParaRPr>
          </a:p>
        </p:txBody>
      </p:sp>
      <p:pic>
        <p:nvPicPr>
          <p:cNvPr id="11" name="Picture 0" descr="Universitas Indonesia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1406" y="71414"/>
            <a:ext cx="649414" cy="785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Freeform 68"/>
          <p:cNvSpPr>
            <a:spLocks/>
          </p:cNvSpPr>
          <p:nvPr/>
        </p:nvSpPr>
        <p:spPr bwMode="gray">
          <a:xfrm>
            <a:off x="-12700" y="-71462"/>
            <a:ext cx="9156700" cy="85725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67"/>
              </a:cxn>
              <a:cxn ang="0">
                <a:pos x="2104" y="448"/>
              </a:cxn>
              <a:cxn ang="0">
                <a:pos x="5768" y="848"/>
              </a:cxn>
              <a:cxn ang="0">
                <a:pos x="5760" y="8"/>
              </a:cxn>
              <a:cxn ang="0">
                <a:pos x="0" y="0"/>
              </a:cxn>
            </a:cxnLst>
            <a:rect l="0" t="0" r="r" b="b"/>
            <a:pathLst>
              <a:path w="5768" h="848">
                <a:moveTo>
                  <a:pt x="0" y="0"/>
                </a:moveTo>
                <a:lnTo>
                  <a:pt x="0" y="767"/>
                </a:lnTo>
                <a:cubicBezTo>
                  <a:pt x="72" y="760"/>
                  <a:pt x="879" y="496"/>
                  <a:pt x="2104" y="448"/>
                </a:cubicBezTo>
                <a:cubicBezTo>
                  <a:pt x="3330" y="401"/>
                  <a:pt x="4792" y="472"/>
                  <a:pt x="5768" y="848"/>
                </a:cubicBezTo>
                <a:lnTo>
                  <a:pt x="5760" y="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 dirty="0">
              <a:solidFill>
                <a:prstClr val="black"/>
              </a:solidFill>
            </a:endParaRPr>
          </a:p>
        </p:txBody>
      </p:sp>
      <p:pic>
        <p:nvPicPr>
          <p:cNvPr id="13" name="Picture 0" descr="Universitas Indonesia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1406" y="71414"/>
            <a:ext cx="649414" cy="785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8057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2" r:id="rId1"/>
    <p:sldLayoutId id="2147483993" r:id="rId2"/>
    <p:sldLayoutId id="2147483994" r:id="rId3"/>
    <p:sldLayoutId id="2147483995" r:id="rId4"/>
    <p:sldLayoutId id="2147483996" r:id="rId5"/>
    <p:sldLayoutId id="2147483997" r:id="rId6"/>
    <p:sldLayoutId id="2147483998" r:id="rId7"/>
    <p:sldLayoutId id="2147483999" r:id="rId8"/>
    <p:sldLayoutId id="2147484000" r:id="rId9"/>
    <p:sldLayoutId id="2147484001" r:id="rId10"/>
    <p:sldLayoutId id="2147484002" r:id="rId11"/>
    <p:sldLayoutId id="2147484003" r:id="rId12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>
              <a:lumMod val="75000"/>
            </a:schemeClr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42900" indent="-342900" algn="just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just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just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just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just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9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7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7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7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78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78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emf"/><Relationship Id="rId5" Type="http://schemas.openxmlformats.org/officeDocument/2006/relationships/package" Target="../embeddings/Microsoft_Excel_Worksheet1.xlsx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78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78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7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7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8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78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78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7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7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178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7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7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7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178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7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7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Nurrohman</a:t>
            </a:r>
            <a:r>
              <a:rPr lang="en-US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Harimulyono</a:t>
            </a:r>
            <a:r>
              <a:rPr lang="en-US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, SE, </a:t>
            </a:r>
            <a:r>
              <a:rPr lang="en-US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M.Si</a:t>
            </a:r>
            <a:endParaRPr lang="id-ID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en-US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Jurusan</a:t>
            </a:r>
            <a:r>
              <a:rPr lang="en-US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Akuntansi</a:t>
            </a:r>
            <a:endParaRPr lang="en-US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8434" name="Title 1"/>
          <p:cNvSpPr>
            <a:spLocks noGrp="1"/>
          </p:cNvSpPr>
          <p:nvPr>
            <p:ph type="ctrTitle"/>
          </p:nvPr>
        </p:nvSpPr>
        <p:spPr>
          <a:xfrm>
            <a:off x="566766" y="679476"/>
            <a:ext cx="8077200" cy="1682724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id-ID" sz="54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id-ID" sz="54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28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Slide </a:t>
            </a:r>
            <a:r>
              <a:rPr lang="id-ID" sz="280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5</a:t>
            </a:r>
            <a:r>
              <a:rPr lang="en-US" sz="54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54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40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PPh</a:t>
            </a:r>
            <a:r>
              <a:rPr lang="en-US" sz="4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Pasal</a:t>
            </a:r>
            <a:r>
              <a:rPr lang="en-US" sz="4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22 </a:t>
            </a:r>
            <a:r>
              <a:rPr lang="en-US" sz="40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dan</a:t>
            </a:r>
            <a:r>
              <a:rPr lang="en-US" sz="4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23</a:t>
            </a:r>
            <a:r>
              <a:rPr lang="en-US" sz="54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54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</a:br>
            <a:endParaRPr lang="en-US" sz="540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</a:rPr>
              <a:t>Sistematika</a:t>
            </a:r>
            <a:endParaRPr lang="en-US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3" name="Group 31"/>
          <p:cNvGrpSpPr>
            <a:grpSpLocks/>
          </p:cNvGrpSpPr>
          <p:nvPr/>
        </p:nvGrpSpPr>
        <p:grpSpPr bwMode="auto">
          <a:xfrm>
            <a:off x="1758270" y="2000239"/>
            <a:ext cx="6067562" cy="665813"/>
            <a:chOff x="1152" y="1440"/>
            <a:chExt cx="4386" cy="468"/>
          </a:xfrm>
        </p:grpSpPr>
        <p:sp>
          <p:nvSpPr>
            <p:cNvPr id="40992" name="AutoShape 32"/>
            <p:cNvSpPr>
              <a:spLocks noChangeArrowheads="1"/>
            </p:cNvSpPr>
            <p:nvPr/>
          </p:nvSpPr>
          <p:spPr bwMode="gray">
            <a:xfrm>
              <a:off x="1382" y="1475"/>
              <a:ext cx="4156" cy="421"/>
            </a:xfrm>
            <a:prstGeom prst="roundRect">
              <a:avLst>
                <a:gd name="adj" fmla="val 50000"/>
              </a:avLst>
            </a:prstGeom>
            <a:noFill/>
            <a:ln w="38100" algn="ctr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d-ID" dirty="0">
                <a:solidFill>
                  <a:prstClr val="black"/>
                </a:solidFill>
              </a:endParaRPr>
            </a:p>
          </p:txBody>
        </p:sp>
        <p:grpSp>
          <p:nvGrpSpPr>
            <p:cNvPr id="4" name="Group 33"/>
            <p:cNvGrpSpPr>
              <a:grpSpLocks/>
            </p:cNvGrpSpPr>
            <p:nvPr/>
          </p:nvGrpSpPr>
          <p:grpSpPr bwMode="auto">
            <a:xfrm>
              <a:off x="1152" y="1440"/>
              <a:ext cx="581" cy="468"/>
              <a:chOff x="720" y="960"/>
              <a:chExt cx="987" cy="795"/>
            </a:xfrm>
          </p:grpSpPr>
          <p:sp>
            <p:nvSpPr>
              <p:cNvPr id="40994" name="Oval 34"/>
              <p:cNvSpPr>
                <a:spLocks noChangeArrowheads="1"/>
              </p:cNvSpPr>
              <p:nvPr/>
            </p:nvSpPr>
            <p:spPr bwMode="gray">
              <a:xfrm rot="1758052">
                <a:off x="747" y="987"/>
                <a:ext cx="960" cy="768"/>
              </a:xfrm>
              <a:prstGeom prst="ellipse">
                <a:avLst/>
              </a:prstGeom>
              <a:solidFill>
                <a:srgbClr val="333333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id-ID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0995" name="Oval 35"/>
              <p:cNvSpPr>
                <a:spLocks noChangeArrowheads="1"/>
              </p:cNvSpPr>
              <p:nvPr/>
            </p:nvSpPr>
            <p:spPr bwMode="gray">
              <a:xfrm rot="1758052">
                <a:off x="720" y="960"/>
                <a:ext cx="960" cy="768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id-ID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0996" name="Oval 36"/>
              <p:cNvSpPr>
                <a:spLocks noChangeArrowheads="1"/>
              </p:cNvSpPr>
              <p:nvPr/>
            </p:nvSpPr>
            <p:spPr bwMode="gray">
              <a:xfrm>
                <a:off x="816" y="1008"/>
                <a:ext cx="432" cy="432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50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id-ID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0997" name="Text Box 37">
              <a:hlinkClick r:id="rId2" action="ppaction://hlinksldjump"/>
            </p:cNvPr>
            <p:cNvSpPr txBox="1">
              <a:spLocks noChangeArrowheads="1"/>
            </p:cNvSpPr>
            <p:nvPr/>
          </p:nvSpPr>
          <p:spPr bwMode="gray">
            <a:xfrm>
              <a:off x="1721" y="1549"/>
              <a:ext cx="3817" cy="32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 dirty="0" err="1" smtClean="0">
                  <a:solidFill>
                    <a:srgbClr val="000000"/>
                  </a:solidFill>
                </a:rPr>
                <a:t>PPh</a:t>
              </a:r>
              <a:r>
                <a:rPr lang="en-US" sz="2400" b="1" dirty="0" smtClean="0">
                  <a:solidFill>
                    <a:srgbClr val="000000"/>
                  </a:solidFill>
                </a:rPr>
                <a:t> 22</a:t>
              </a:r>
              <a:endParaRPr lang="en-US" sz="2400" b="1" dirty="0">
                <a:solidFill>
                  <a:srgbClr val="000000"/>
                </a:solidFill>
              </a:endParaRPr>
            </a:p>
          </p:txBody>
        </p:sp>
        <p:sp>
          <p:nvSpPr>
            <p:cNvPr id="40998" name="Text Box 38"/>
            <p:cNvSpPr txBox="1">
              <a:spLocks noChangeArrowheads="1"/>
            </p:cNvSpPr>
            <p:nvPr/>
          </p:nvSpPr>
          <p:spPr bwMode="gray">
            <a:xfrm>
              <a:off x="1297" y="1475"/>
              <a:ext cx="332" cy="41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3200" b="1" dirty="0">
                  <a:solidFill>
                    <a:prstClr val="white"/>
                  </a:solidFill>
                </a:rPr>
                <a:t>1.</a:t>
              </a:r>
            </a:p>
          </p:txBody>
        </p:sp>
      </p:grpSp>
      <p:grpSp>
        <p:nvGrpSpPr>
          <p:cNvPr id="5" name="Group 39"/>
          <p:cNvGrpSpPr>
            <a:grpSpLocks/>
          </p:cNvGrpSpPr>
          <p:nvPr/>
        </p:nvGrpSpPr>
        <p:grpSpPr bwMode="auto">
          <a:xfrm>
            <a:off x="1758270" y="2819701"/>
            <a:ext cx="6067562" cy="665813"/>
            <a:chOff x="1152" y="1440"/>
            <a:chExt cx="4386" cy="468"/>
          </a:xfrm>
        </p:grpSpPr>
        <p:sp>
          <p:nvSpPr>
            <p:cNvPr id="41000" name="AutoShape 40"/>
            <p:cNvSpPr>
              <a:spLocks noChangeArrowheads="1"/>
            </p:cNvSpPr>
            <p:nvPr/>
          </p:nvSpPr>
          <p:spPr bwMode="gray">
            <a:xfrm>
              <a:off x="1382" y="1475"/>
              <a:ext cx="4156" cy="421"/>
            </a:xfrm>
            <a:prstGeom prst="roundRect">
              <a:avLst>
                <a:gd name="adj" fmla="val 50000"/>
              </a:avLst>
            </a:prstGeom>
            <a:noFill/>
            <a:ln w="381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d-ID" dirty="0">
                <a:solidFill>
                  <a:prstClr val="black"/>
                </a:solidFill>
              </a:endParaRPr>
            </a:p>
          </p:txBody>
        </p:sp>
        <p:grpSp>
          <p:nvGrpSpPr>
            <p:cNvPr id="6" name="Group 41"/>
            <p:cNvGrpSpPr>
              <a:grpSpLocks/>
            </p:cNvGrpSpPr>
            <p:nvPr/>
          </p:nvGrpSpPr>
          <p:grpSpPr bwMode="auto">
            <a:xfrm>
              <a:off x="1152" y="1440"/>
              <a:ext cx="581" cy="468"/>
              <a:chOff x="720" y="960"/>
              <a:chExt cx="987" cy="795"/>
            </a:xfrm>
          </p:grpSpPr>
          <p:sp>
            <p:nvSpPr>
              <p:cNvPr id="41002" name="Oval 42"/>
              <p:cNvSpPr>
                <a:spLocks noChangeArrowheads="1"/>
              </p:cNvSpPr>
              <p:nvPr/>
            </p:nvSpPr>
            <p:spPr bwMode="gray">
              <a:xfrm rot="1758052">
                <a:off x="747" y="987"/>
                <a:ext cx="960" cy="768"/>
              </a:xfrm>
              <a:prstGeom prst="ellipse">
                <a:avLst/>
              </a:prstGeom>
              <a:solidFill>
                <a:srgbClr val="333333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id-ID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1003" name="Oval 43"/>
              <p:cNvSpPr>
                <a:spLocks noChangeArrowheads="1"/>
              </p:cNvSpPr>
              <p:nvPr/>
            </p:nvSpPr>
            <p:spPr bwMode="gray">
              <a:xfrm rot="1758052">
                <a:off x="720" y="960"/>
                <a:ext cx="960" cy="768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id-ID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1004" name="Oval 44"/>
              <p:cNvSpPr>
                <a:spLocks noChangeArrowheads="1"/>
              </p:cNvSpPr>
              <p:nvPr/>
            </p:nvSpPr>
            <p:spPr bwMode="gray">
              <a:xfrm>
                <a:off x="816" y="1008"/>
                <a:ext cx="432" cy="432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50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id-ID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1005" name="Text Box 45">
              <a:hlinkClick r:id="rId3" action="ppaction://hlinksldjump"/>
            </p:cNvPr>
            <p:cNvSpPr txBox="1">
              <a:spLocks noChangeArrowheads="1"/>
            </p:cNvSpPr>
            <p:nvPr/>
          </p:nvSpPr>
          <p:spPr bwMode="gray">
            <a:xfrm>
              <a:off x="1721" y="1550"/>
              <a:ext cx="3817" cy="32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 dirty="0" err="1" smtClean="0">
                  <a:solidFill>
                    <a:srgbClr val="000000"/>
                  </a:solidFill>
                </a:rPr>
                <a:t>PPh</a:t>
              </a:r>
              <a:r>
                <a:rPr lang="en-US" sz="2400" b="1" dirty="0" smtClean="0">
                  <a:solidFill>
                    <a:srgbClr val="000000"/>
                  </a:solidFill>
                </a:rPr>
                <a:t> 23</a:t>
              </a:r>
              <a:endParaRPr lang="en-US" sz="2400" b="1" dirty="0">
                <a:solidFill>
                  <a:srgbClr val="000000"/>
                </a:solidFill>
              </a:endParaRPr>
            </a:p>
          </p:txBody>
        </p:sp>
        <p:sp>
          <p:nvSpPr>
            <p:cNvPr id="41006" name="Text Box 46"/>
            <p:cNvSpPr txBox="1">
              <a:spLocks noChangeArrowheads="1"/>
            </p:cNvSpPr>
            <p:nvPr/>
          </p:nvSpPr>
          <p:spPr bwMode="gray">
            <a:xfrm>
              <a:off x="1297" y="1475"/>
              <a:ext cx="332" cy="41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3200" b="1" dirty="0">
                  <a:solidFill>
                    <a:prstClr val="white"/>
                  </a:solidFill>
                </a:rPr>
                <a:t>2.</a:t>
              </a:r>
            </a:p>
          </p:txBody>
        </p:sp>
      </p:grp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433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839912" y="3200400"/>
            <a:ext cx="5475288" cy="381000"/>
          </a:xfrm>
        </p:spPr>
        <p:txBody>
          <a:bodyPr>
            <a:noAutofit/>
          </a:bodyPr>
          <a:lstStyle/>
          <a:p>
            <a:r>
              <a:rPr lang="es-ES" dirty="0" err="1" smtClean="0"/>
              <a:t>Landasan</a:t>
            </a:r>
            <a:r>
              <a:rPr lang="es-ES" dirty="0" smtClean="0"/>
              <a:t> </a:t>
            </a:r>
            <a:r>
              <a:rPr lang="es-ES" dirty="0" err="1" smtClean="0"/>
              <a:t>Hukum</a:t>
            </a:r>
            <a:r>
              <a:rPr lang="es-ES" dirty="0" smtClean="0"/>
              <a:t>:</a:t>
            </a:r>
          </a:p>
          <a:p>
            <a:r>
              <a:rPr lang="es-ES" dirty="0" err="1" smtClean="0"/>
              <a:t>Pasal</a:t>
            </a:r>
            <a:r>
              <a:rPr lang="es-ES" dirty="0" smtClean="0"/>
              <a:t> </a:t>
            </a:r>
            <a:r>
              <a:rPr lang="es-ES" dirty="0"/>
              <a:t>22 UU </a:t>
            </a:r>
            <a:r>
              <a:rPr lang="es-ES" dirty="0" err="1" smtClean="0"/>
              <a:t>PPh</a:t>
            </a:r>
            <a:endParaRPr lang="es-ES" dirty="0"/>
          </a:p>
          <a:p>
            <a:r>
              <a:rPr lang="es-ES" dirty="0"/>
              <a:t>P</a:t>
            </a:r>
            <a:r>
              <a:rPr lang="es-ES" dirty="0" smtClean="0"/>
              <a:t>MK No. 154/ PMK.03/ 2010</a:t>
            </a:r>
          </a:p>
          <a:p>
            <a:r>
              <a:rPr lang="es-ES" dirty="0"/>
              <a:t>PMK No. </a:t>
            </a:r>
            <a:r>
              <a:rPr lang="es-ES" dirty="0" smtClean="0"/>
              <a:t>253/ </a:t>
            </a:r>
            <a:r>
              <a:rPr lang="es-ES" dirty="0"/>
              <a:t>PMK.03/ </a:t>
            </a:r>
            <a:r>
              <a:rPr lang="es-ES" dirty="0" smtClean="0"/>
              <a:t>2008</a:t>
            </a:r>
            <a:endParaRPr lang="es-ES" dirty="0"/>
          </a:p>
          <a:p>
            <a:endParaRPr lang="es-ES" dirty="0"/>
          </a:p>
        </p:txBody>
      </p:sp>
      <p:sp>
        <p:nvSpPr>
          <p:cNvPr id="18434" name="Title 1"/>
          <p:cNvSpPr>
            <a:spLocks noGrp="1"/>
          </p:cNvSpPr>
          <p:nvPr>
            <p:ph type="ctrTitle"/>
          </p:nvPr>
        </p:nvSpPr>
        <p:spPr>
          <a:xfrm>
            <a:off x="533400" y="1600200"/>
            <a:ext cx="8077200" cy="682625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id-ID" sz="6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id-ID" sz="6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PPh</a:t>
            </a:r>
            <a:r>
              <a:rPr lang="en-US" sz="6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60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Pasal</a:t>
            </a:r>
            <a:r>
              <a:rPr lang="en-US" sz="6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22</a:t>
            </a:r>
            <a:br>
              <a:rPr lang="en-US" sz="6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</a:br>
            <a:endParaRPr lang="en-US" sz="600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362187" y="5805264"/>
            <a:ext cx="322336" cy="610368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Definisi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8449706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11" name="Picture 10" descr="books-pile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620001" y="4578448"/>
            <a:ext cx="979398" cy="14862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Pemungut</a:t>
            </a:r>
            <a:r>
              <a:rPr lang="en-US" dirty="0" smtClean="0"/>
              <a:t>, </a:t>
            </a:r>
            <a:r>
              <a:rPr lang="en-US" dirty="0" err="1" smtClean="0"/>
              <a:t>Penyetor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Pelapor</a:t>
            </a:r>
            <a:r>
              <a:rPr lang="en-US" dirty="0" smtClean="0"/>
              <a:t> (1)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3258248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717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Pemungut</a:t>
            </a:r>
            <a:r>
              <a:rPr lang="en-US" dirty="0" smtClean="0"/>
              <a:t>, </a:t>
            </a:r>
            <a:r>
              <a:rPr lang="en-US" dirty="0" err="1" smtClean="0"/>
              <a:t>Penyetor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Pelapor</a:t>
            </a:r>
            <a:r>
              <a:rPr lang="en-US" dirty="0" smtClean="0"/>
              <a:t> (2)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359085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260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Tarif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(1)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6127601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487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3B.1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72" y="1643050"/>
            <a:ext cx="7858180" cy="435771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sz="2400" dirty="0" err="1" smtClean="0">
                <a:cs typeface="Calibri" pitchFamily="34" charset="0"/>
              </a:rPr>
              <a:t>Koperasi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Medang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Kamulan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menandatangani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kontrak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dengan</a:t>
            </a:r>
            <a:r>
              <a:rPr lang="en-US" sz="2400" dirty="0" smtClean="0">
                <a:cs typeface="Calibri" pitchFamily="34" charset="0"/>
              </a:rPr>
              <a:t> Kantor </a:t>
            </a:r>
            <a:r>
              <a:rPr lang="en-US" sz="2400" dirty="0" err="1" smtClean="0">
                <a:cs typeface="Calibri" pitchFamily="34" charset="0"/>
              </a:rPr>
              <a:t>Humas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Pemprov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Jawa</a:t>
            </a:r>
            <a:r>
              <a:rPr lang="en-US" sz="2400" dirty="0" smtClean="0">
                <a:cs typeface="Calibri" pitchFamily="34" charset="0"/>
              </a:rPr>
              <a:t> Tengah </a:t>
            </a:r>
            <a:r>
              <a:rPr lang="en-US" sz="2400" dirty="0" err="1" smtClean="0">
                <a:cs typeface="Calibri" pitchFamily="34" charset="0"/>
              </a:rPr>
              <a:t>untuk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menyediakan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i="1" dirty="0" smtClean="0">
                <a:cs typeface="Calibri" pitchFamily="34" charset="0"/>
              </a:rPr>
              <a:t>furniture </a:t>
            </a:r>
            <a:r>
              <a:rPr lang="en-US" sz="2400" dirty="0" err="1" smtClean="0">
                <a:cs typeface="Calibri" pitchFamily="34" charset="0"/>
              </a:rPr>
              <a:t>berbahan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dasar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kayu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jati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senilai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350.000.000,00 </a:t>
            </a:r>
            <a:r>
              <a:rPr lang="en-US" sz="2400" dirty="0" err="1" smtClean="0">
                <a:cs typeface="Calibri" pitchFamily="34" charset="0"/>
              </a:rPr>
              <a:t>untuk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ditempatkan</a:t>
            </a:r>
            <a:r>
              <a:rPr lang="en-US" sz="2400" dirty="0" smtClean="0">
                <a:cs typeface="Calibri" pitchFamily="34" charset="0"/>
              </a:rPr>
              <a:t> di </a:t>
            </a:r>
            <a:r>
              <a:rPr lang="en-US" sz="2400" dirty="0" err="1" smtClean="0">
                <a:cs typeface="Calibri" pitchFamily="34" charset="0"/>
              </a:rPr>
              <a:t>ruang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tunggu</a:t>
            </a:r>
            <a:r>
              <a:rPr lang="en-US" sz="2400" dirty="0" smtClean="0">
                <a:cs typeface="Calibri" pitchFamily="34" charset="0"/>
              </a:rPr>
              <a:t> yang </a:t>
            </a:r>
            <a:r>
              <a:rPr lang="en-US" sz="2400" dirty="0" err="1" smtClean="0">
                <a:cs typeface="Calibri" pitchFamily="34" charset="0"/>
              </a:rPr>
              <a:t>sedang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dibangun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sebagai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wujud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pelaksanaan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transformasi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pemerintah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daerah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menuju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pelayanan</a:t>
            </a:r>
            <a:r>
              <a:rPr lang="en-US" sz="2400" dirty="0" smtClean="0">
                <a:cs typeface="Calibri" pitchFamily="34" charset="0"/>
              </a:rPr>
              <a:t> prima. </a:t>
            </a:r>
            <a:r>
              <a:rPr lang="en-US" sz="2400" dirty="0" err="1" smtClean="0">
                <a:cs typeface="Calibri" pitchFamily="34" charset="0"/>
              </a:rPr>
              <a:t>Berapakah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besar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beban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PPh</a:t>
            </a:r>
            <a:r>
              <a:rPr lang="en-US" sz="2400" dirty="0" smtClean="0">
                <a:cs typeface="Calibri" pitchFamily="34" charset="0"/>
              </a:rPr>
              <a:t> 22?</a:t>
            </a:r>
          </a:p>
          <a:p>
            <a:pPr marL="0" indent="0">
              <a:buNone/>
            </a:pPr>
            <a:r>
              <a:rPr lang="en-US" sz="2400" dirty="0">
                <a:cs typeface="Calibri" pitchFamily="34" charset="0"/>
              </a:rPr>
              <a:t>	</a:t>
            </a:r>
            <a:endParaRPr lang="en-US" sz="2400" dirty="0" smtClean="0">
              <a:cs typeface="Calibri" pitchFamily="34" charset="0"/>
            </a:endParaRPr>
          </a:p>
          <a:p>
            <a:pPr marL="0" indent="0">
              <a:buNone/>
            </a:pPr>
            <a:r>
              <a:rPr lang="en-US" sz="2400" dirty="0" err="1" smtClean="0">
                <a:cs typeface="Calibri" pitchFamily="34" charset="0"/>
              </a:rPr>
              <a:t>Jawaban</a:t>
            </a:r>
            <a:r>
              <a:rPr lang="en-US" sz="2400" dirty="0" smtClean="0">
                <a:cs typeface="Calibri" pitchFamily="34" charset="0"/>
              </a:rPr>
              <a:t>	:</a:t>
            </a:r>
          </a:p>
          <a:p>
            <a:pPr marL="0" indent="0">
              <a:buNone/>
            </a:pPr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err="1" smtClean="0">
                <a:cs typeface="Calibri" pitchFamily="34" charset="0"/>
              </a:rPr>
              <a:t>Beban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PPh</a:t>
            </a:r>
            <a:r>
              <a:rPr lang="en-US" sz="2400" dirty="0" smtClean="0">
                <a:cs typeface="Calibri" pitchFamily="34" charset="0"/>
              </a:rPr>
              <a:t> 22</a:t>
            </a:r>
            <a:r>
              <a:rPr lang="en-US" sz="2400" dirty="0">
                <a:cs typeface="Calibri" pitchFamily="34" charset="0"/>
              </a:rPr>
              <a:t>	= </a:t>
            </a:r>
            <a:r>
              <a:rPr lang="en-US" sz="2400" dirty="0" smtClean="0">
                <a:cs typeface="Calibri" pitchFamily="34" charset="0"/>
              </a:rPr>
              <a:t>1,5% x 350.000.000</a:t>
            </a:r>
          </a:p>
          <a:p>
            <a:pPr marL="0" indent="0">
              <a:buNone/>
            </a:pPr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smtClean="0">
                <a:cs typeface="Calibri" pitchFamily="34" charset="0"/>
              </a:rPr>
              <a:t>		= </a:t>
            </a:r>
            <a:r>
              <a:rPr lang="en-US" sz="2400" dirty="0" err="1">
                <a:cs typeface="Calibri" pitchFamily="34" charset="0"/>
              </a:rPr>
              <a:t>Rp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smtClean="0">
                <a:cs typeface="Calibri" pitchFamily="34" charset="0"/>
              </a:rPr>
              <a:t>5.250.000,00</a:t>
            </a:r>
            <a:endParaRPr lang="en-US" sz="2400" dirty="0"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6" name="Picture 5" descr="pen_paper_carto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86578" y="4286256"/>
            <a:ext cx="1600200" cy="1388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427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3B.2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305800" cy="51816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sz="2200" dirty="0" smtClean="0">
                <a:cs typeface="Calibri" pitchFamily="34" charset="0"/>
              </a:rPr>
              <a:t>	PT</a:t>
            </a:r>
            <a:r>
              <a:rPr lang="en-US" sz="2200" dirty="0">
                <a:cs typeface="Calibri" pitchFamily="34" charset="0"/>
              </a:rPr>
              <a:t>. </a:t>
            </a:r>
            <a:r>
              <a:rPr lang="en-US" sz="2200" dirty="0" err="1" smtClean="0">
                <a:cs typeface="Calibri" pitchFamily="34" charset="0"/>
              </a:rPr>
              <a:t>Kutai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Kartanegara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melakukan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transaksi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jual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beli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dengan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Tenggarong</a:t>
            </a:r>
            <a:r>
              <a:rPr lang="en-US" sz="2200" dirty="0" smtClean="0">
                <a:cs typeface="Calibri" pitchFamily="34" charset="0"/>
              </a:rPr>
              <a:t> Inc. yang </a:t>
            </a:r>
            <a:r>
              <a:rPr lang="en-US" sz="2200" dirty="0" err="1" smtClean="0">
                <a:cs typeface="Calibri" pitchFamily="34" charset="0"/>
              </a:rPr>
              <a:t>berdomisili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usaha</a:t>
            </a:r>
            <a:r>
              <a:rPr lang="en-US" sz="2200" dirty="0" smtClean="0">
                <a:cs typeface="Calibri" pitchFamily="34" charset="0"/>
              </a:rPr>
              <a:t> di </a:t>
            </a:r>
            <a:r>
              <a:rPr lang="en-US" sz="2200" dirty="0" err="1" smtClean="0">
                <a:cs typeface="Calibri" pitchFamily="34" charset="0"/>
              </a:rPr>
              <a:t>luar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negeri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atas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sebuah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mesin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cetak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tanpa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menggunakan</a:t>
            </a:r>
            <a:r>
              <a:rPr lang="en-US" sz="2200" dirty="0" smtClean="0">
                <a:cs typeface="Calibri" pitchFamily="34" charset="0"/>
              </a:rPr>
              <a:t> API. </a:t>
            </a:r>
            <a:r>
              <a:rPr lang="en-US" sz="2200" dirty="0" err="1">
                <a:cs typeface="Calibri" pitchFamily="34" charset="0"/>
              </a:rPr>
              <a:t>N</a:t>
            </a:r>
            <a:r>
              <a:rPr lang="en-US" sz="2200" dirty="0" err="1" smtClean="0">
                <a:cs typeface="Calibri" pitchFamily="34" charset="0"/>
              </a:rPr>
              <a:t>ilai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kontrak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diketahui</a:t>
            </a:r>
            <a:r>
              <a:rPr lang="en-US" sz="2200" dirty="0" smtClean="0">
                <a:cs typeface="Calibri" pitchFamily="34" charset="0"/>
              </a:rPr>
              <a:t> $ 10,000.00 </a:t>
            </a:r>
            <a:r>
              <a:rPr lang="en-US" sz="2200" dirty="0" err="1" smtClean="0">
                <a:cs typeface="Calibri" pitchFamily="34" charset="0"/>
              </a:rPr>
              <a:t>berdasar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ketentuan</a:t>
            </a:r>
            <a:r>
              <a:rPr lang="en-US" sz="2200" dirty="0" smtClean="0">
                <a:cs typeface="Calibri" pitchFamily="34" charset="0"/>
              </a:rPr>
              <a:t> FOB shipping point. PT. </a:t>
            </a:r>
            <a:r>
              <a:rPr lang="en-US" sz="2200" dirty="0" err="1" smtClean="0">
                <a:cs typeface="Calibri" pitchFamily="34" charset="0"/>
              </a:rPr>
              <a:t>Kutai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Kartanegara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mengasuransikan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pengiriman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tersebut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dengan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biaya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premi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sebesar</a:t>
            </a:r>
            <a:r>
              <a:rPr lang="en-US" sz="2200" dirty="0" smtClean="0">
                <a:cs typeface="Calibri" pitchFamily="34" charset="0"/>
              </a:rPr>
              <a:t> 10% </a:t>
            </a:r>
            <a:r>
              <a:rPr lang="en-US" sz="2200" dirty="0" err="1" smtClean="0">
                <a:cs typeface="Calibri" pitchFamily="34" charset="0"/>
              </a:rPr>
              <a:t>dari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kontrak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pembelian</a:t>
            </a:r>
            <a:r>
              <a:rPr lang="en-US" sz="2200" dirty="0" smtClean="0">
                <a:cs typeface="Calibri" pitchFamily="34" charset="0"/>
              </a:rPr>
              <a:t>, </a:t>
            </a:r>
            <a:r>
              <a:rPr lang="en-US" sz="2200" dirty="0" err="1" smtClean="0">
                <a:cs typeface="Calibri" pitchFamily="34" charset="0"/>
              </a:rPr>
              <a:t>dengan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biaya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pengangkutan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senilai</a:t>
            </a:r>
            <a:r>
              <a:rPr lang="en-US" sz="2200" dirty="0" smtClean="0">
                <a:cs typeface="Calibri" pitchFamily="34" charset="0"/>
              </a:rPr>
              <a:t> $ 1,500.00. </a:t>
            </a:r>
            <a:r>
              <a:rPr lang="en-US" sz="2200" dirty="0" err="1" smtClean="0">
                <a:cs typeface="Calibri" pitchFamily="34" charset="0"/>
              </a:rPr>
              <a:t>Adapun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>
                <a:cs typeface="Calibri" pitchFamily="34" charset="0"/>
              </a:rPr>
              <a:t>Bea </a:t>
            </a:r>
            <a:r>
              <a:rPr lang="en-US" sz="2200" dirty="0" err="1">
                <a:cs typeface="Calibri" pitchFamily="34" charset="0"/>
              </a:rPr>
              <a:t>Masuk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dan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pungutan</a:t>
            </a:r>
            <a:r>
              <a:rPr lang="en-US" sz="2200" dirty="0">
                <a:cs typeface="Calibri" pitchFamily="34" charset="0"/>
              </a:rPr>
              <a:t> lain </a:t>
            </a:r>
            <a:r>
              <a:rPr lang="en-US" sz="2200" dirty="0" err="1">
                <a:cs typeface="Calibri" pitchFamily="34" charset="0"/>
              </a:rPr>
              <a:t>masing</a:t>
            </a:r>
            <a:r>
              <a:rPr lang="en-US" sz="2200" dirty="0">
                <a:cs typeface="Calibri" pitchFamily="34" charset="0"/>
              </a:rPr>
              <a:t> – </a:t>
            </a:r>
            <a:r>
              <a:rPr lang="en-US" sz="2200" dirty="0" err="1">
                <a:cs typeface="Calibri" pitchFamily="34" charset="0"/>
              </a:rPr>
              <a:t>masing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adalah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senilai</a:t>
            </a:r>
            <a:r>
              <a:rPr lang="en-US" sz="2200" dirty="0" smtClean="0">
                <a:cs typeface="Calibri" pitchFamily="34" charset="0"/>
              </a:rPr>
              <a:t> 20% </a:t>
            </a:r>
            <a:r>
              <a:rPr lang="en-US" sz="2200" dirty="0" err="1" smtClean="0">
                <a:cs typeface="Calibri" pitchFamily="34" charset="0"/>
              </a:rPr>
              <a:t>dan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5.000.000,00. </a:t>
            </a:r>
            <a:r>
              <a:rPr lang="en-US" sz="2200" dirty="0" err="1" smtClean="0">
                <a:cs typeface="Calibri" pitchFamily="34" charset="0"/>
              </a:rPr>
              <a:t>Kurs</a:t>
            </a:r>
            <a:r>
              <a:rPr lang="en-US" sz="2200" dirty="0" smtClean="0">
                <a:cs typeface="Calibri" pitchFamily="34" charset="0"/>
              </a:rPr>
              <a:t> yang </a:t>
            </a:r>
            <a:r>
              <a:rPr lang="en-US" sz="2200" dirty="0" err="1" smtClean="0">
                <a:cs typeface="Calibri" pitchFamily="34" charset="0"/>
              </a:rPr>
              <a:t>ditetapkan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oleh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Menkeu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adalah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10.000,00/ $ </a:t>
            </a:r>
            <a:r>
              <a:rPr lang="en-US" sz="2200" dirty="0" err="1" smtClean="0">
                <a:cs typeface="Calibri" pitchFamily="34" charset="0"/>
              </a:rPr>
              <a:t>sedangkan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oleh</a:t>
            </a:r>
            <a:r>
              <a:rPr lang="en-US" sz="2200" dirty="0" smtClean="0">
                <a:cs typeface="Calibri" pitchFamily="34" charset="0"/>
              </a:rPr>
              <a:t> BI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9.500,00</a:t>
            </a:r>
            <a:r>
              <a:rPr lang="en-US" sz="2200" dirty="0">
                <a:cs typeface="Calibri" pitchFamily="34" charset="0"/>
              </a:rPr>
              <a:t>/ </a:t>
            </a:r>
            <a:r>
              <a:rPr lang="en-US" sz="2200" dirty="0" smtClean="0">
                <a:cs typeface="Calibri" pitchFamily="34" charset="0"/>
              </a:rPr>
              <a:t>$. </a:t>
            </a:r>
            <a:r>
              <a:rPr lang="en-US" sz="2200" dirty="0" err="1" smtClean="0">
                <a:cs typeface="Calibri" pitchFamily="34" charset="0"/>
              </a:rPr>
              <a:t>Berapakah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besar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beban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22?</a:t>
            </a:r>
          </a:p>
          <a:p>
            <a:pPr marL="0" indent="0">
              <a:buNone/>
            </a:pPr>
            <a:r>
              <a:rPr lang="en-US" sz="2200" dirty="0" err="1" smtClean="0">
                <a:cs typeface="Calibri" pitchFamily="34" charset="0"/>
              </a:rPr>
              <a:t>Jawaban</a:t>
            </a:r>
            <a:r>
              <a:rPr lang="en-US" sz="2200" dirty="0" smtClean="0">
                <a:cs typeface="Calibri" pitchFamily="34" charset="0"/>
              </a:rPr>
              <a:t>	:</a:t>
            </a:r>
          </a:p>
          <a:p>
            <a:pPr marL="0" indent="0">
              <a:buNone/>
            </a:pPr>
            <a:endParaRPr lang="en-US" sz="2200" dirty="0" smtClean="0"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6" name="Picture 5" descr="pen_paper_carto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10400" y="4953000"/>
            <a:ext cx="1600200" cy="1388174"/>
          </a:xfrm>
          <a:prstGeom prst="rect">
            <a:avLst/>
          </a:prstGeom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6002955"/>
              </p:ext>
            </p:extLst>
          </p:nvPr>
        </p:nvGraphicFramePr>
        <p:xfrm>
          <a:off x="1652605" y="3714752"/>
          <a:ext cx="5419725" cy="2627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4" name="Worksheet" r:id="rId5" imgW="5543702" imgH="2800182" progId="Excel.Sheet.12">
                  <p:embed/>
                </p:oleObj>
              </mc:Choice>
              <mc:Fallback>
                <p:oleObj name="Worksheet" r:id="rId5" imgW="5543702" imgH="2800182" progId="Excel.Sheet.12">
                  <p:embed/>
                  <p:pic>
                    <p:nvPicPr>
                      <p:cNvPr id="0" name="Picture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2605" y="3714752"/>
                        <a:ext cx="5419725" cy="2627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45379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Tarif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(2)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1509441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896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Tarif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(3)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2245433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309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3B.3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305800" cy="51816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Koperasi</a:t>
            </a:r>
            <a:r>
              <a:rPr lang="en-US" sz="2200" dirty="0" smtClean="0">
                <a:cs typeface="Calibri" pitchFamily="34" charset="0"/>
              </a:rPr>
              <a:t> Holing </a:t>
            </a:r>
            <a:r>
              <a:rPr lang="en-US" sz="2200" dirty="0" err="1" smtClean="0">
                <a:cs typeface="Calibri" pitchFamily="34" charset="0"/>
              </a:rPr>
              <a:t>merupakan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perusahaan</a:t>
            </a:r>
            <a:r>
              <a:rPr lang="en-US" sz="2200" dirty="0" smtClean="0">
                <a:cs typeface="Calibri" pitchFamily="34" charset="0"/>
              </a:rPr>
              <a:t> yang </a:t>
            </a:r>
            <a:r>
              <a:rPr lang="en-US" sz="2200" dirty="0" err="1" smtClean="0">
                <a:cs typeface="Calibri" pitchFamily="34" charset="0"/>
              </a:rPr>
              <a:t>menganut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pola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i="1" dirty="0" smtClean="0">
                <a:cs typeface="Calibri" pitchFamily="34" charset="0"/>
              </a:rPr>
              <a:t>production on demand. </a:t>
            </a:r>
            <a:r>
              <a:rPr lang="en-US" sz="2200" dirty="0" smtClean="0">
                <a:cs typeface="Calibri" pitchFamily="34" charset="0"/>
              </a:rPr>
              <a:t>Perusahaan</a:t>
            </a:r>
            <a:r>
              <a:rPr lang="en-US" sz="2200" i="1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mengadakan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perjanjian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dengan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Ny</a:t>
            </a:r>
            <a:r>
              <a:rPr lang="en-US" sz="2200" dirty="0" smtClean="0">
                <a:cs typeface="Calibri" pitchFamily="34" charset="0"/>
              </a:rPr>
              <a:t>. </a:t>
            </a:r>
            <a:r>
              <a:rPr lang="en-US" sz="2200" dirty="0" err="1" smtClean="0">
                <a:cs typeface="Calibri" pitchFamily="34" charset="0"/>
              </a:rPr>
              <a:t>Sima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untuk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melakukan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penjualan</a:t>
            </a:r>
            <a:r>
              <a:rPr lang="en-US" sz="2200" dirty="0" smtClean="0">
                <a:cs typeface="Calibri" pitchFamily="34" charset="0"/>
              </a:rPr>
              <a:t> 1.000 rim </a:t>
            </a:r>
            <a:r>
              <a:rPr lang="en-US" sz="2200" dirty="0" err="1" smtClean="0">
                <a:cs typeface="Calibri" pitchFamily="34" charset="0"/>
              </a:rPr>
              <a:t>kertas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flano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dengan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nilai</a:t>
            </a:r>
            <a:r>
              <a:rPr lang="en-US" sz="2200" dirty="0" smtClean="0">
                <a:cs typeface="Calibri" pitchFamily="34" charset="0"/>
              </a:rPr>
              <a:t> total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110.000.000,00. </a:t>
            </a:r>
            <a:r>
              <a:rPr lang="en-US" sz="2200" dirty="0" err="1" smtClean="0">
                <a:cs typeface="Calibri" pitchFamily="34" charset="0"/>
              </a:rPr>
              <a:t>Atas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nilai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tersebut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diketahui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bahwa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elemen</a:t>
            </a:r>
            <a:r>
              <a:rPr lang="en-US" sz="2200" dirty="0" smtClean="0">
                <a:cs typeface="Calibri" pitchFamily="34" charset="0"/>
              </a:rPr>
              <a:t> PPN </a:t>
            </a:r>
            <a:r>
              <a:rPr lang="en-US" sz="2200" dirty="0" err="1" smtClean="0">
                <a:cs typeface="Calibri" pitchFamily="34" charset="0"/>
              </a:rPr>
              <a:t>telah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termasuk</a:t>
            </a:r>
            <a:r>
              <a:rPr lang="en-US" sz="2200" dirty="0" smtClean="0">
                <a:cs typeface="Calibri" pitchFamily="34" charset="0"/>
              </a:rPr>
              <a:t> di </a:t>
            </a:r>
            <a:r>
              <a:rPr lang="en-US" sz="2200" dirty="0" err="1" smtClean="0">
                <a:cs typeface="Calibri" pitchFamily="34" charset="0"/>
              </a:rPr>
              <a:t>dalamnya</a:t>
            </a:r>
            <a:r>
              <a:rPr lang="en-US" sz="2200" dirty="0" smtClean="0">
                <a:cs typeface="Calibri" pitchFamily="34" charset="0"/>
              </a:rPr>
              <a:t>. Di </a:t>
            </a:r>
            <a:r>
              <a:rPr lang="en-US" sz="2200" dirty="0" err="1" smtClean="0">
                <a:cs typeface="Calibri" pitchFamily="34" charset="0"/>
              </a:rPr>
              <a:t>samping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itu</a:t>
            </a:r>
            <a:r>
              <a:rPr lang="en-US" sz="2200" dirty="0" smtClean="0">
                <a:cs typeface="Calibri" pitchFamily="34" charset="0"/>
              </a:rPr>
              <a:t>, </a:t>
            </a:r>
            <a:r>
              <a:rPr lang="en-US" sz="2200" dirty="0" err="1" smtClean="0">
                <a:cs typeface="Calibri" pitchFamily="34" charset="0"/>
              </a:rPr>
              <a:t>diketahui</a:t>
            </a:r>
            <a:r>
              <a:rPr lang="en-US" sz="2200" dirty="0" smtClean="0">
                <a:cs typeface="Calibri" pitchFamily="34" charset="0"/>
              </a:rPr>
              <a:t> pula </a:t>
            </a:r>
            <a:r>
              <a:rPr lang="en-US" sz="2200" dirty="0" err="1" smtClean="0">
                <a:cs typeface="Calibri" pitchFamily="34" charset="0"/>
              </a:rPr>
              <a:t>bahwa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atas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pembelian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bubur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kertas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sebagai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bahan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baku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dari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anak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usahanya</a:t>
            </a:r>
            <a:r>
              <a:rPr lang="en-US" sz="2200" dirty="0" smtClean="0">
                <a:cs typeface="Calibri" pitchFamily="34" charset="0"/>
              </a:rPr>
              <a:t>, </a:t>
            </a:r>
            <a:r>
              <a:rPr lang="en-US" sz="2200" dirty="0" err="1" smtClean="0">
                <a:cs typeface="Calibri" pitchFamily="34" charset="0"/>
              </a:rPr>
              <a:t>perusahaan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telah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dikenai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22 </a:t>
            </a:r>
            <a:r>
              <a:rPr lang="en-US" sz="2200" dirty="0" err="1" smtClean="0">
                <a:cs typeface="Calibri" pitchFamily="34" charset="0"/>
              </a:rPr>
              <a:t>senilai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200.000,00. </a:t>
            </a:r>
            <a:r>
              <a:rPr lang="en-US" sz="2200" dirty="0" err="1" smtClean="0">
                <a:cs typeface="Calibri" pitchFamily="34" charset="0"/>
              </a:rPr>
              <a:t>Berapakah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besar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beban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PPh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22 yang </a:t>
            </a:r>
            <a:r>
              <a:rPr lang="en-US" sz="2200" dirty="0" err="1" smtClean="0">
                <a:cs typeface="Calibri" pitchFamily="34" charset="0"/>
              </a:rPr>
              <a:t>seharusnya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dipungut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atas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transaksi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antara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Koperasi</a:t>
            </a:r>
            <a:r>
              <a:rPr lang="en-US" sz="2200" dirty="0" smtClean="0">
                <a:cs typeface="Calibri" pitchFamily="34" charset="0"/>
              </a:rPr>
              <a:t> Holing </a:t>
            </a:r>
            <a:r>
              <a:rPr lang="en-US" sz="2200" dirty="0" err="1" smtClean="0">
                <a:cs typeface="Calibri" pitchFamily="34" charset="0"/>
              </a:rPr>
              <a:t>dengan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Ny</a:t>
            </a:r>
            <a:r>
              <a:rPr lang="en-US" sz="2200" dirty="0" smtClean="0">
                <a:cs typeface="Calibri" pitchFamily="34" charset="0"/>
              </a:rPr>
              <a:t>. </a:t>
            </a:r>
            <a:r>
              <a:rPr lang="en-US" sz="2200" dirty="0" err="1" smtClean="0">
                <a:cs typeface="Calibri" pitchFamily="34" charset="0"/>
              </a:rPr>
              <a:t>Sima</a:t>
            </a:r>
            <a:r>
              <a:rPr lang="en-US" sz="2200" dirty="0" smtClean="0">
                <a:cs typeface="Calibri" pitchFamily="34" charset="0"/>
              </a:rPr>
              <a:t>?</a:t>
            </a:r>
            <a:endParaRPr lang="en-US" sz="2200" dirty="0">
              <a:cs typeface="Calibri" pitchFamily="34" charset="0"/>
            </a:endParaRPr>
          </a:p>
          <a:p>
            <a:pPr marL="0" indent="0">
              <a:buNone/>
            </a:pPr>
            <a:r>
              <a:rPr lang="en-US" sz="2200" dirty="0" smtClean="0">
                <a:cs typeface="Calibri" pitchFamily="34" charset="0"/>
              </a:rPr>
              <a:t>	</a:t>
            </a:r>
          </a:p>
          <a:p>
            <a:pPr marL="0" indent="0">
              <a:buNone/>
            </a:pPr>
            <a:r>
              <a:rPr lang="en-US" sz="2200" dirty="0" err="1" smtClean="0">
                <a:cs typeface="Calibri" pitchFamily="34" charset="0"/>
              </a:rPr>
              <a:t>Jawaban</a:t>
            </a:r>
            <a:r>
              <a:rPr lang="en-US" sz="2200" dirty="0" smtClean="0">
                <a:cs typeface="Calibri" pitchFamily="34" charset="0"/>
              </a:rPr>
              <a:t>	:</a:t>
            </a:r>
          </a:p>
          <a:p>
            <a:pPr marL="0" indent="0">
              <a:buNone/>
            </a:pP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Beban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>
                <a:cs typeface="Calibri" pitchFamily="34" charset="0"/>
              </a:rPr>
              <a:t>22 	= </a:t>
            </a:r>
            <a:r>
              <a:rPr lang="en-US" sz="2200" dirty="0" smtClean="0">
                <a:cs typeface="Calibri" pitchFamily="34" charset="0"/>
              </a:rPr>
              <a:t>0,1% x (100%/ 110%) x 110.000.000</a:t>
            </a:r>
          </a:p>
          <a:p>
            <a:pPr marL="0" indent="0">
              <a:buNone/>
            </a:pP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smtClean="0">
                <a:cs typeface="Calibri" pitchFamily="34" charset="0"/>
              </a:rPr>
              <a:t>		= 0,1% x 100.000.000</a:t>
            </a:r>
            <a:endParaRPr lang="en-US" sz="2200" dirty="0">
              <a:cs typeface="Calibri" pitchFamily="34" charset="0"/>
            </a:endParaRPr>
          </a:p>
          <a:p>
            <a:pPr marL="0" indent="0">
              <a:buNone/>
            </a:pPr>
            <a:r>
              <a:rPr lang="en-US" sz="2200" dirty="0">
                <a:cs typeface="Calibri" pitchFamily="34" charset="0"/>
              </a:rPr>
              <a:t>			= </a:t>
            </a:r>
            <a:r>
              <a:rPr lang="en-US" sz="2200" dirty="0" err="1">
                <a:cs typeface="Calibri" pitchFamily="34" charset="0"/>
              </a:rPr>
              <a:t>Rp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1.000.000,00</a:t>
            </a:r>
            <a:endParaRPr lang="en-US" sz="2200" dirty="0">
              <a:cs typeface="Calibri" pitchFamily="34" charset="0"/>
            </a:endParaRPr>
          </a:p>
          <a:p>
            <a:pPr marL="0" indent="0">
              <a:buNone/>
            </a:pPr>
            <a:r>
              <a:rPr lang="en-US" sz="2200" dirty="0">
                <a:cs typeface="Calibri" pitchFamily="34" charset="0"/>
              </a:rPr>
              <a:t>	</a:t>
            </a:r>
            <a:endParaRPr lang="en-US" sz="2200" dirty="0" smtClean="0"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6" name="Picture 5" descr="pen_paper_carto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10400" y="4936426"/>
            <a:ext cx="1600200" cy="1388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370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563563"/>
          </a:xfrm>
        </p:spPr>
        <p:txBody>
          <a:bodyPr/>
          <a:lstStyle/>
          <a:p>
            <a:r>
              <a:rPr lang="en-US" dirty="0" err="1" smtClean="0"/>
              <a:t>Sanksi</a:t>
            </a:r>
            <a:r>
              <a:rPr lang="en-US" dirty="0" smtClean="0"/>
              <a:t> </a:t>
            </a:r>
            <a:r>
              <a:rPr lang="en-US" dirty="0" err="1" smtClean="0"/>
              <a:t>Tarif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001963"/>
            <a:ext cx="8305800" cy="339883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sz="2200" dirty="0" smtClean="0">
                <a:cs typeface="Calibri" pitchFamily="34" charset="0"/>
              </a:rPr>
              <a:t>	CV. </a:t>
            </a:r>
            <a:r>
              <a:rPr lang="en-US" sz="2200" dirty="0" err="1" smtClean="0">
                <a:cs typeface="Calibri" pitchFamily="34" charset="0"/>
              </a:rPr>
              <a:t>Tarumanegara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melakukan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pembelian</a:t>
            </a:r>
            <a:r>
              <a:rPr lang="en-US" sz="2200" dirty="0" smtClean="0">
                <a:cs typeface="Calibri" pitchFamily="34" charset="0"/>
              </a:rPr>
              <a:t> lima </a:t>
            </a:r>
            <a:r>
              <a:rPr lang="en-US" sz="2200" dirty="0" err="1" smtClean="0">
                <a:cs typeface="Calibri" pitchFamily="34" charset="0"/>
              </a:rPr>
              <a:t>keranjang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ikan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patin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senilai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1.500.000,00 per </a:t>
            </a:r>
            <a:r>
              <a:rPr lang="en-US" sz="2200" dirty="0" err="1" smtClean="0">
                <a:cs typeface="Calibri" pitchFamily="34" charset="0"/>
              </a:rPr>
              <a:t>keranjang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untuk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keperluan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ekspor</a:t>
            </a:r>
            <a:r>
              <a:rPr lang="en-US" sz="2200" dirty="0" smtClean="0">
                <a:cs typeface="Calibri" pitchFamily="34" charset="0"/>
              </a:rPr>
              <a:t>, </a:t>
            </a:r>
            <a:r>
              <a:rPr lang="en-US" sz="2200" dirty="0" err="1" smtClean="0">
                <a:cs typeface="Calibri" pitchFamily="34" charset="0"/>
              </a:rPr>
              <a:t>dengan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biaya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pengiriman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sebesar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50.000,00 </a:t>
            </a:r>
            <a:r>
              <a:rPr lang="en-US" sz="2200" dirty="0" err="1" smtClean="0">
                <a:cs typeface="Calibri" pitchFamily="34" charset="0"/>
              </a:rPr>
              <a:t>ditanggung</a:t>
            </a:r>
            <a:r>
              <a:rPr lang="en-US" sz="2200" dirty="0" smtClean="0">
                <a:cs typeface="Calibri" pitchFamily="34" charset="0"/>
              </a:rPr>
              <a:t> Tn. </a:t>
            </a:r>
            <a:r>
              <a:rPr lang="en-US" sz="2200" dirty="0" err="1" smtClean="0">
                <a:cs typeface="Calibri" pitchFamily="34" charset="0"/>
              </a:rPr>
              <a:t>Mulawarman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sebagai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pedagang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pengumpul</a:t>
            </a:r>
            <a:r>
              <a:rPr lang="en-US" sz="2200" dirty="0" smtClean="0">
                <a:cs typeface="Calibri" pitchFamily="34" charset="0"/>
              </a:rPr>
              <a:t>. </a:t>
            </a:r>
            <a:r>
              <a:rPr lang="en-US" sz="2200" dirty="0" err="1" smtClean="0">
                <a:cs typeface="Calibri" pitchFamily="34" charset="0"/>
              </a:rPr>
              <a:t>Jika</a:t>
            </a:r>
            <a:r>
              <a:rPr lang="en-US" sz="2200" dirty="0" smtClean="0">
                <a:cs typeface="Calibri" pitchFamily="34" charset="0"/>
              </a:rPr>
              <a:t> Tn. </a:t>
            </a:r>
            <a:r>
              <a:rPr lang="en-US" sz="2200" dirty="0" err="1" smtClean="0">
                <a:cs typeface="Calibri" pitchFamily="34" charset="0"/>
              </a:rPr>
              <a:t>Purnawarman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tidak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memiliki</a:t>
            </a:r>
            <a:r>
              <a:rPr lang="en-US" sz="2200" dirty="0" smtClean="0">
                <a:cs typeface="Calibri" pitchFamily="34" charset="0"/>
              </a:rPr>
              <a:t> NPWP, </a:t>
            </a:r>
            <a:r>
              <a:rPr lang="en-US" sz="2200" dirty="0" err="1" smtClean="0">
                <a:cs typeface="Calibri" pitchFamily="34" charset="0"/>
              </a:rPr>
              <a:t>berapakah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besar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22 yang </a:t>
            </a:r>
            <a:r>
              <a:rPr lang="en-US" sz="2200" dirty="0" err="1" smtClean="0">
                <a:cs typeface="Calibri" pitchFamily="34" charset="0"/>
              </a:rPr>
              <a:t>harus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dipungut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oleh</a:t>
            </a:r>
            <a:r>
              <a:rPr lang="en-US" sz="2200" dirty="0" smtClean="0">
                <a:cs typeface="Calibri" pitchFamily="34" charset="0"/>
              </a:rPr>
              <a:t> PT. </a:t>
            </a:r>
            <a:r>
              <a:rPr lang="en-US" sz="2200" dirty="0" err="1" smtClean="0">
                <a:cs typeface="Calibri" pitchFamily="34" charset="0"/>
              </a:rPr>
              <a:t>Kutai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Kartanegara</a:t>
            </a:r>
            <a:r>
              <a:rPr lang="en-US" sz="2200" dirty="0" smtClean="0">
                <a:cs typeface="Calibri" pitchFamily="34" charset="0"/>
              </a:rPr>
              <a:t>?</a:t>
            </a:r>
          </a:p>
          <a:p>
            <a:pPr marL="0" indent="0">
              <a:buNone/>
            </a:pPr>
            <a:r>
              <a:rPr lang="en-US" sz="2200" dirty="0" err="1" smtClean="0">
                <a:cs typeface="Calibri" pitchFamily="34" charset="0"/>
              </a:rPr>
              <a:t>Jawaban</a:t>
            </a:r>
            <a:r>
              <a:rPr lang="en-US" sz="2200" dirty="0" smtClean="0">
                <a:cs typeface="Calibri" pitchFamily="34" charset="0"/>
              </a:rPr>
              <a:t>	:</a:t>
            </a:r>
          </a:p>
          <a:p>
            <a:pPr marL="0" indent="0">
              <a:buNone/>
            </a:pP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Tarif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22	= 2,5% x (1 + 100%)</a:t>
            </a:r>
          </a:p>
          <a:p>
            <a:pPr marL="0" indent="0">
              <a:buNone/>
            </a:pP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smtClean="0">
                <a:cs typeface="Calibri" pitchFamily="34" charset="0"/>
              </a:rPr>
              <a:t>		= 5%</a:t>
            </a:r>
          </a:p>
          <a:p>
            <a:pPr marL="0" indent="0">
              <a:buNone/>
            </a:pP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Beban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22 	= 5% x 5 x 1.500.000</a:t>
            </a:r>
          </a:p>
          <a:p>
            <a:pPr marL="0" indent="0">
              <a:buNone/>
            </a:pP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smtClean="0">
                <a:cs typeface="Calibri" pitchFamily="34" charset="0"/>
              </a:rPr>
              <a:t>		=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375.000,00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6" name="Picture 5" descr="pen_paper_carto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10400" y="4953000"/>
            <a:ext cx="1600200" cy="1388174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381000" y="1371600"/>
            <a:ext cx="8305800" cy="914400"/>
          </a:xfrm>
          <a:prstGeom prst="rect">
            <a:avLst/>
          </a:prstGeom>
          <a:ln w="19050" cap="flat" cmpd="sng" algn="ctr">
            <a:solidFill>
              <a:schemeClr val="accent2"/>
            </a:solidFill>
            <a:prstDash val="solid"/>
            <a:miter lim="800000"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28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rgbClr val="7030A0"/>
                </a:solidFill>
                <a:latin typeface="+mn-lt"/>
                <a:ea typeface="+mn-ea"/>
                <a:cs typeface="+mn-cs"/>
              </a:defRPr>
            </a:lvl2pPr>
            <a:lvl3pPr marL="1143000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itchFamily="2" charset="2"/>
              <a:buNone/>
            </a:pPr>
            <a:r>
              <a:rPr lang="en-US" sz="2400" dirty="0" err="1" smtClean="0">
                <a:cs typeface="Calibri" pitchFamily="34" charset="0"/>
              </a:rPr>
              <a:t>Bagi</a:t>
            </a:r>
            <a:r>
              <a:rPr lang="en-US" sz="2400" dirty="0" smtClean="0">
                <a:cs typeface="Calibri" pitchFamily="34" charset="0"/>
              </a:rPr>
              <a:t> WP yang </a:t>
            </a:r>
            <a:r>
              <a:rPr lang="en-US" sz="2400" dirty="0" err="1" smtClean="0">
                <a:cs typeface="Calibri" pitchFamily="34" charset="0"/>
              </a:rPr>
              <a:t>tidak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memiliki</a:t>
            </a:r>
            <a:r>
              <a:rPr lang="en-US" sz="2400" dirty="0" smtClean="0">
                <a:cs typeface="Calibri" pitchFamily="34" charset="0"/>
              </a:rPr>
              <a:t> NPWP,</a:t>
            </a:r>
          </a:p>
          <a:p>
            <a:pPr marL="0" indent="0" algn="ctr">
              <a:buFont typeface="Wingdings" pitchFamily="2" charset="2"/>
              <a:buNone/>
            </a:pPr>
            <a:r>
              <a:rPr lang="en-US" sz="2400" dirty="0" err="1" smtClean="0">
                <a:cs typeface="Calibri" pitchFamily="34" charset="0"/>
              </a:rPr>
              <a:t>tarif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lebih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tinggi</a:t>
            </a:r>
            <a:r>
              <a:rPr lang="en-US" sz="2400" dirty="0" smtClean="0">
                <a:cs typeface="Calibri" pitchFamily="34" charset="0"/>
              </a:rPr>
              <a:t> 100% </a:t>
            </a:r>
            <a:r>
              <a:rPr lang="en-US" sz="2400" dirty="0" err="1" smtClean="0">
                <a:cs typeface="Calibri" pitchFamily="34" charset="0"/>
              </a:rPr>
              <a:t>untuk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PPh</a:t>
            </a:r>
            <a:r>
              <a:rPr lang="en-US" sz="2400" dirty="0" smtClean="0">
                <a:cs typeface="Calibri" pitchFamily="34" charset="0"/>
              </a:rPr>
              <a:t> 22 </a:t>
            </a:r>
            <a:r>
              <a:rPr lang="en-US" sz="2400" dirty="0" err="1" smtClean="0">
                <a:cs typeface="Calibri" pitchFamily="34" charset="0"/>
              </a:rPr>
              <a:t>tidak</a:t>
            </a:r>
            <a:r>
              <a:rPr lang="en-US" sz="2400" dirty="0" smtClean="0">
                <a:cs typeface="Calibri" pitchFamily="34" charset="0"/>
              </a:rPr>
              <a:t> final.</a:t>
            </a:r>
          </a:p>
          <a:p>
            <a:pPr marL="0" indent="0">
              <a:buFont typeface="Wingdings" pitchFamily="2" charset="2"/>
              <a:buNone/>
            </a:pPr>
            <a:r>
              <a:rPr lang="en-US" sz="2200" dirty="0" smtClean="0">
                <a:cs typeface="Calibri" pitchFamily="34" charset="0"/>
              </a:rPr>
              <a:t>	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 bwMode="gray">
          <a:xfrm>
            <a:off x="457200" y="2396835"/>
            <a:ext cx="8229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dirty="0" err="1" smtClean="0">
                <a:solidFill>
                  <a:srgbClr val="646B86">
                    <a:lumMod val="75000"/>
                  </a:srgbClr>
                </a:solidFill>
              </a:rPr>
              <a:t>Ilustrasi</a:t>
            </a:r>
            <a:r>
              <a:rPr lang="en-US" dirty="0" smtClean="0">
                <a:solidFill>
                  <a:srgbClr val="646B86">
                    <a:lumMod val="75000"/>
                  </a:srgbClr>
                </a:solidFill>
              </a:rPr>
              <a:t> 3B.4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Saat</a:t>
            </a:r>
            <a:r>
              <a:rPr lang="en-US" dirty="0" smtClean="0"/>
              <a:t> </a:t>
            </a:r>
            <a:r>
              <a:rPr lang="en-US" dirty="0" err="1" smtClean="0"/>
              <a:t>Terutang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Pelunasan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21526"/>
            <a:ext cx="8839200" cy="914400"/>
          </a:xfrm>
          <a:prstGeom prst="snip2Same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indent="0" algn="just">
              <a:buNone/>
            </a:pPr>
            <a:r>
              <a:rPr lang="en-US" sz="2200" dirty="0" err="1" smtClean="0">
                <a:cs typeface="Calibri" pitchFamily="34" charset="0"/>
                <a:sym typeface="Wingdings" pitchFamily="2" charset="2"/>
              </a:rPr>
              <a:t>Pemungutan</a:t>
            </a:r>
            <a:r>
              <a:rPr lang="en-US" sz="2200" dirty="0" smtClean="0">
                <a:cs typeface="Calibri" pitchFamily="34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alibri" pitchFamily="34" charset="0"/>
                <a:sym typeface="Wingdings" pitchFamily="2" charset="2"/>
              </a:rPr>
              <a:t>pajak</a:t>
            </a:r>
            <a:r>
              <a:rPr lang="en-US" sz="2200" dirty="0" smtClean="0">
                <a:cs typeface="Calibri" pitchFamily="34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alibri" pitchFamily="34" charset="0"/>
                <a:sym typeface="Wingdings" pitchFamily="2" charset="2"/>
              </a:rPr>
              <a:t>terutang</a:t>
            </a:r>
            <a:r>
              <a:rPr lang="en-US" sz="2200" dirty="0" smtClean="0">
                <a:cs typeface="Calibri" pitchFamily="34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alibri" pitchFamily="34" charset="0"/>
                <a:sym typeface="Wingdings" pitchFamily="2" charset="2"/>
              </a:rPr>
              <a:t>dilakukan</a:t>
            </a:r>
            <a:r>
              <a:rPr lang="en-US" sz="2200" dirty="0" smtClean="0">
                <a:cs typeface="Calibri" pitchFamily="34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alibri" pitchFamily="34" charset="0"/>
                <a:sym typeface="Wingdings" pitchFamily="2" charset="2"/>
              </a:rPr>
              <a:t>saat</a:t>
            </a:r>
            <a:r>
              <a:rPr lang="en-US" sz="2200" dirty="0" smtClean="0">
                <a:cs typeface="Calibri" pitchFamily="34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alibri" pitchFamily="34" charset="0"/>
                <a:sym typeface="Wingdings" pitchFamily="2" charset="2"/>
              </a:rPr>
              <a:t>pembayaran</a:t>
            </a:r>
            <a:r>
              <a:rPr lang="en-US" sz="2200" dirty="0" smtClean="0">
                <a:cs typeface="Calibri" pitchFamily="34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alibri" pitchFamily="34" charset="0"/>
                <a:sym typeface="Wingdings" pitchFamily="2" charset="2"/>
              </a:rPr>
              <a:t>kecuali</a:t>
            </a:r>
            <a:r>
              <a:rPr lang="en-US" sz="2200" dirty="0" smtClean="0">
                <a:cs typeface="Calibri" pitchFamily="34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alibri" pitchFamily="34" charset="0"/>
                <a:sym typeface="Wingdings" pitchFamily="2" charset="2"/>
              </a:rPr>
              <a:t>ditetapkan</a:t>
            </a:r>
            <a:r>
              <a:rPr lang="en-US" sz="2200" dirty="0" smtClean="0">
                <a:cs typeface="Calibri" pitchFamily="34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alibri" pitchFamily="34" charset="0"/>
                <a:sym typeface="Wingdings" pitchFamily="2" charset="2"/>
              </a:rPr>
              <a:t>berlainan</a:t>
            </a:r>
            <a:r>
              <a:rPr lang="en-US" sz="2200" dirty="0" smtClean="0">
                <a:cs typeface="Calibri" pitchFamily="34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alibri" pitchFamily="34" charset="0"/>
                <a:sym typeface="Wingdings" pitchFamily="2" charset="2"/>
              </a:rPr>
              <a:t>oleh</a:t>
            </a:r>
            <a:r>
              <a:rPr lang="en-US" sz="2200" dirty="0" smtClean="0">
                <a:cs typeface="Calibri" pitchFamily="34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alibri" pitchFamily="34" charset="0"/>
                <a:sym typeface="Wingdings" pitchFamily="2" charset="2"/>
              </a:rPr>
              <a:t>Menkeu</a:t>
            </a:r>
            <a:r>
              <a:rPr lang="en-US" sz="2200" dirty="0" smtClean="0">
                <a:cs typeface="Calibri" pitchFamily="34" charset="0"/>
                <a:sym typeface="Wingdings" pitchFamily="2" charset="2"/>
              </a:rPr>
              <a:t>. </a:t>
            </a:r>
            <a:r>
              <a:rPr lang="en-US" sz="2200" dirty="0" err="1" smtClean="0">
                <a:cs typeface="Calibri" pitchFamily="34" charset="0"/>
                <a:sym typeface="Wingdings" pitchFamily="2" charset="2"/>
              </a:rPr>
              <a:t>Pengecualian</a:t>
            </a:r>
            <a:r>
              <a:rPr lang="en-US" sz="2200" dirty="0" smtClean="0">
                <a:cs typeface="Calibri" pitchFamily="34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alibri" pitchFamily="34" charset="0"/>
                <a:sym typeface="Wingdings" pitchFamily="2" charset="2"/>
              </a:rPr>
              <a:t>tersebut</a:t>
            </a:r>
            <a:r>
              <a:rPr lang="en-US" sz="2200" dirty="0" smtClean="0">
                <a:cs typeface="Calibri" pitchFamily="34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alibri" pitchFamily="34" charset="0"/>
                <a:sym typeface="Wingdings" pitchFamily="2" charset="2"/>
              </a:rPr>
              <a:t>antara</a:t>
            </a:r>
            <a:r>
              <a:rPr lang="en-US" sz="2200" dirty="0" smtClean="0">
                <a:cs typeface="Calibri" pitchFamily="34" charset="0"/>
                <a:sym typeface="Wingdings" pitchFamily="2" charset="2"/>
              </a:rPr>
              <a:t> lain:</a:t>
            </a:r>
            <a:endParaRPr lang="en-US" sz="2200" dirty="0"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600" y="2667000"/>
            <a:ext cx="3200400" cy="685800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Kegiatan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Impor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114800" y="2312126"/>
            <a:ext cx="4876800" cy="1471748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2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Saat</a:t>
            </a:r>
            <a:r>
              <a:rPr lang="en-US" sz="22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2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pembayaran</a:t>
            </a:r>
            <a:r>
              <a:rPr lang="en-US" sz="22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2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bea</a:t>
            </a:r>
            <a:r>
              <a:rPr lang="en-US" sz="22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2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masuk</a:t>
            </a:r>
            <a:r>
              <a:rPr lang="en-US" sz="22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.</a:t>
            </a:r>
          </a:p>
          <a:p>
            <a:pPr algn="just"/>
            <a:r>
              <a:rPr lang="en-US" sz="22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Kecuali</a:t>
            </a:r>
            <a:r>
              <a:rPr lang="en-US" sz="22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2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jika</a:t>
            </a:r>
            <a:r>
              <a:rPr lang="en-US" sz="22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2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pembayaran</a:t>
            </a:r>
            <a:r>
              <a:rPr lang="en-US" sz="22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2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bea</a:t>
            </a:r>
            <a:r>
              <a:rPr lang="en-US" sz="22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2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masuk</a:t>
            </a:r>
            <a:r>
              <a:rPr lang="en-US" sz="22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2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ditunda</a:t>
            </a:r>
            <a:r>
              <a:rPr lang="en-US" sz="22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/ </a:t>
            </a:r>
            <a:r>
              <a:rPr lang="en-US" sz="22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dibebaskan</a:t>
            </a:r>
            <a:r>
              <a:rPr lang="en-US" sz="22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, </a:t>
            </a:r>
            <a:r>
              <a:rPr lang="en-US" sz="22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pemungutan</a:t>
            </a:r>
            <a:r>
              <a:rPr lang="en-US" sz="22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2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dilakukan</a:t>
            </a:r>
            <a:r>
              <a:rPr lang="en-US" sz="22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2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saat</a:t>
            </a:r>
            <a:r>
              <a:rPr lang="en-US" sz="22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2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penyelesaian</a:t>
            </a:r>
            <a:r>
              <a:rPr lang="en-US" sz="22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2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Pemberitahuan</a:t>
            </a:r>
            <a:r>
              <a:rPr lang="en-US" sz="22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2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Impor</a:t>
            </a:r>
            <a:r>
              <a:rPr lang="en-US" sz="22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2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Barang</a:t>
            </a:r>
            <a:r>
              <a:rPr lang="en-US" sz="22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2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  <a:sym typeface="Wingdings" pitchFamily="2" charset="2"/>
              </a:rPr>
              <a:t>(PIB).</a:t>
            </a:r>
            <a:endParaRPr lang="en-US" sz="22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  <p:sp>
        <p:nvSpPr>
          <p:cNvPr id="8" name="Chevron 7"/>
          <p:cNvSpPr/>
          <p:nvPr/>
        </p:nvSpPr>
        <p:spPr>
          <a:xfrm>
            <a:off x="3657600" y="2743200"/>
            <a:ext cx="304800" cy="609600"/>
          </a:xfrm>
          <a:prstGeom prst="chevron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8600" y="3962400"/>
            <a:ext cx="3200400" cy="457200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Kegiatan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Pembelian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Barang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114800" y="3962400"/>
            <a:ext cx="4876800" cy="457200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Saat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pembayaran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.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  <p:sp>
        <p:nvSpPr>
          <p:cNvPr id="11" name="Chevron 10"/>
          <p:cNvSpPr/>
          <p:nvPr/>
        </p:nvSpPr>
        <p:spPr>
          <a:xfrm>
            <a:off x="3657600" y="3886200"/>
            <a:ext cx="304800" cy="609600"/>
          </a:xfrm>
          <a:prstGeom prst="chevron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" y="4648200"/>
            <a:ext cx="3200400" cy="533400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Pembelian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Hasil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Produksi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114800" y="4648200"/>
            <a:ext cx="4876800" cy="533400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Saat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penjualan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.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  <p:sp>
        <p:nvSpPr>
          <p:cNvPr id="14" name="Chevron 13"/>
          <p:cNvSpPr/>
          <p:nvPr/>
        </p:nvSpPr>
        <p:spPr>
          <a:xfrm>
            <a:off x="3657600" y="4648200"/>
            <a:ext cx="304800" cy="533400"/>
          </a:xfrm>
          <a:prstGeom prst="chevron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8600" y="5334000"/>
            <a:ext cx="3200400" cy="685800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Penjualan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Hasil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Produksi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/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Pengolahan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Barang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  <p:sp>
        <p:nvSpPr>
          <p:cNvPr id="16" name="Chevron 15"/>
          <p:cNvSpPr/>
          <p:nvPr/>
        </p:nvSpPr>
        <p:spPr>
          <a:xfrm>
            <a:off x="3657600" y="5410200"/>
            <a:ext cx="304800" cy="533400"/>
          </a:xfrm>
          <a:prstGeom prst="chevron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114800" y="5410200"/>
            <a:ext cx="4876800" cy="533400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Saat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penerbitan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delivery order.</a:t>
            </a:r>
            <a:endParaRPr lang="en-US" sz="2400" i="1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 bwMode="auto">
          <a:xfrm>
            <a:off x="228600" y="6248400"/>
            <a:ext cx="8763000" cy="4572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ea typeface="+mn-ea"/>
                <a:cs typeface="Calibri" pitchFamily="34" charset="0"/>
              </a:rPr>
              <a:t>P</a:t>
            </a:r>
            <a:r>
              <a:rPr kumimoji="0" lang="en-US" sz="2400" b="0" i="0" u="none" strike="noStrike" kern="0" cap="none" spc="0" normalizeH="0" noProof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ea typeface="+mn-ea"/>
                <a:cs typeface="Calibri" pitchFamily="34" charset="0"/>
              </a:rPr>
              <a:t>enyetoran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ea typeface="+mn-ea"/>
                <a:cs typeface="Calibri" pitchFamily="34" charset="0"/>
              </a:rPr>
              <a:t> </a:t>
            </a:r>
            <a:r>
              <a:rPr kumimoji="0" lang="en-US" sz="2400" b="0" i="0" u="none" strike="noStrike" kern="0" cap="none" spc="0" normalizeH="0" noProof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ea typeface="+mn-ea"/>
                <a:cs typeface="Calibri" pitchFamily="34" charset="0"/>
              </a:rPr>
              <a:t>hasil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ea typeface="+mn-ea"/>
                <a:cs typeface="Calibri" pitchFamily="34" charset="0"/>
              </a:rPr>
              <a:t> </a:t>
            </a:r>
            <a:r>
              <a:rPr kumimoji="0" lang="en-US" sz="2400" b="0" i="0" u="none" strike="noStrike" kern="0" cap="none" spc="0" normalizeH="0" noProof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ea typeface="+mn-ea"/>
                <a:cs typeface="Calibri" pitchFamily="34" charset="0"/>
              </a:rPr>
              <a:t>pungutan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ea typeface="+mn-ea"/>
                <a:cs typeface="Calibri" pitchFamily="34" charset="0"/>
              </a:rPr>
              <a:t> </a:t>
            </a:r>
            <a:r>
              <a:rPr kumimoji="0" lang="en-US" sz="2400" b="0" i="0" u="none" strike="noStrike" kern="0" cap="none" spc="0" normalizeH="0" noProof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ea typeface="+mn-ea"/>
                <a:cs typeface="Calibri" pitchFamily="34" charset="0"/>
              </a:rPr>
              <a:t>dilakukan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ea typeface="+mn-ea"/>
                <a:cs typeface="Calibri" pitchFamily="34" charset="0"/>
              </a:rPr>
              <a:t> </a:t>
            </a:r>
            <a:r>
              <a:rPr kumimoji="0" lang="en-US" sz="2400" b="0" i="0" u="none" strike="noStrike" kern="0" cap="none" spc="0" normalizeH="0" noProof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ea typeface="+mn-ea"/>
                <a:cs typeface="Calibri" pitchFamily="34" charset="0"/>
              </a:rPr>
              <a:t>ke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ea typeface="+mn-ea"/>
                <a:cs typeface="Calibri" pitchFamily="34" charset="0"/>
              </a:rPr>
              <a:t> Bank </a:t>
            </a:r>
            <a:r>
              <a:rPr kumimoji="0" lang="en-US" sz="2400" b="0" i="0" u="none" strike="noStrike" kern="0" cap="none" spc="0" normalizeH="0" noProof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ea typeface="+mn-ea"/>
                <a:cs typeface="Calibri" pitchFamily="34" charset="0"/>
              </a:rPr>
              <a:t>Persepsi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ea typeface="+mn-ea"/>
                <a:cs typeface="Calibri" pitchFamily="34" charset="0"/>
              </a:rPr>
              <a:t> </a:t>
            </a:r>
            <a:r>
              <a:rPr kumimoji="0" lang="en-US" sz="2400" b="0" i="0" u="none" strike="noStrike" kern="0" cap="none" spc="0" normalizeH="0" noProof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ea typeface="+mn-ea"/>
                <a:cs typeface="Calibri" pitchFamily="34" charset="0"/>
              </a:rPr>
              <a:t>atau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ea typeface="+mn-ea"/>
                <a:cs typeface="Calibri" pitchFamily="34" charset="0"/>
              </a:rPr>
              <a:t> Kantor Pos.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ea typeface="+mn-ea"/>
              <a:cs typeface="Calibri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Objek</a:t>
            </a:r>
            <a:r>
              <a:rPr lang="en-US" dirty="0" smtClean="0"/>
              <a:t> </a:t>
            </a:r>
            <a:r>
              <a:rPr lang="en-US" dirty="0" err="1" smtClean="0"/>
              <a:t>Dikecualikan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Pemungutan</a:t>
            </a:r>
            <a:r>
              <a:rPr lang="en-US" dirty="0" smtClean="0"/>
              <a:t> (1)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04800" y="1524000"/>
            <a:ext cx="8382000" cy="762000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Impor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barang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/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atau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penyerahan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barang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yang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berdasarkan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ketentuan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peraturan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perundang-undangan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tidak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terutang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PPh.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04800" y="2590800"/>
            <a:ext cx="8382000" cy="609600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Impor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barang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yang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dibebaskan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dari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pungutan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Bea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Masuk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/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atau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PPN.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04800" y="3505200"/>
            <a:ext cx="8382000" cy="609600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Impor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sementara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,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jika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pada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waktu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impornya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nyata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–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nyata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dimaksudkan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untuk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diekspor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kembali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.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04800" y="4419600"/>
            <a:ext cx="8382000" cy="1143000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Impor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kembali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, yang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meliputi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barang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–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barang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yang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diimpor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kembali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dalam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kualitas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yang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sama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atau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barang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yang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telah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diekspor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untuk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perbaikan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,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pengerjaan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pengujian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yang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memenuhi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syarat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yang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ditentutakn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Ditjen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Bea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Cukai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.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Objek</a:t>
            </a:r>
            <a:r>
              <a:rPr lang="en-US" dirty="0"/>
              <a:t> </a:t>
            </a:r>
            <a:r>
              <a:rPr lang="en-US" dirty="0" err="1"/>
              <a:t>Dikecualikan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Pemungutan</a:t>
            </a:r>
            <a:r>
              <a:rPr lang="en-US" dirty="0"/>
              <a:t> </a:t>
            </a:r>
            <a:r>
              <a:rPr lang="en-US" dirty="0" smtClean="0"/>
              <a:t>(2)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04800" y="1600200"/>
            <a:ext cx="8382000" cy="1447800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Pembayaran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atas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pengadaan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barang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bagi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institusi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pemerintah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jika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berjumlah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maksimal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Rp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2.000.000,00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tidak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merupakan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pembayaran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terpecah-pecah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;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atau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jika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ditujukan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untuk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pembelian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BBM,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listrik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, gas,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pelumas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, air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minum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/ PDAM,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benda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pos.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04800" y="3352800"/>
            <a:ext cx="8382000" cy="609600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Pembayaran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untuk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pembelian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gabah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/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atau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beras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oleh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Perum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Bulog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.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04800" y="4191000"/>
            <a:ext cx="8382000" cy="914400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Emas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batangan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yang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akan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diproses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untuk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menghasilkan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barang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perhiasan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dari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emas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yang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ditujukan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untuk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ekspor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.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04800" y="5257800"/>
            <a:ext cx="8382000" cy="609600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Pembayaran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untuk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pembelian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barang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sehubungan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dengan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penggunaan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dana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BOS.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3B.5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305800" cy="51816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Fa</a:t>
            </a:r>
            <a:r>
              <a:rPr lang="en-US" sz="2200" dirty="0" smtClean="0">
                <a:cs typeface="Calibri" pitchFamily="34" charset="0"/>
              </a:rPr>
              <a:t>. </a:t>
            </a:r>
            <a:r>
              <a:rPr lang="en-US" sz="2200" dirty="0" err="1" smtClean="0">
                <a:cs typeface="Calibri" pitchFamily="34" charset="0"/>
              </a:rPr>
              <a:t>Kalingga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menandatangani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kontrak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dengan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Pemerintah</a:t>
            </a:r>
            <a:r>
              <a:rPr lang="en-US" sz="2200" dirty="0" smtClean="0">
                <a:cs typeface="Calibri" pitchFamily="34" charset="0"/>
              </a:rPr>
              <a:t> Kota </a:t>
            </a:r>
            <a:r>
              <a:rPr lang="en-US" sz="2200" dirty="0" err="1" smtClean="0">
                <a:cs typeface="Calibri" pitchFamily="34" charset="0"/>
              </a:rPr>
              <a:t>Pasuruan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untuk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melakukan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penyediaan</a:t>
            </a:r>
            <a:r>
              <a:rPr lang="en-US" sz="2200" dirty="0" smtClean="0">
                <a:cs typeface="Calibri" pitchFamily="34" charset="0"/>
              </a:rPr>
              <a:t> ATK </a:t>
            </a:r>
            <a:r>
              <a:rPr lang="en-US" sz="2200" dirty="0" err="1" smtClean="0">
                <a:cs typeface="Calibri" pitchFamily="34" charset="0"/>
              </a:rPr>
              <a:t>senilai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110.000.000,00. </a:t>
            </a:r>
          </a:p>
          <a:p>
            <a:pPr marL="1149350" indent="-234950">
              <a:buFont typeface="+mj-lt"/>
              <a:buAutoNum type="alphaLcPeriod"/>
              <a:tabLst>
                <a:tab pos="1149350" algn="l"/>
              </a:tabLst>
            </a:pPr>
            <a:r>
              <a:rPr lang="en-US" sz="2200" dirty="0" err="1" smtClean="0">
                <a:cs typeface="Calibri" pitchFamily="34" charset="0"/>
              </a:rPr>
              <a:t>Berapakah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besar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beban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22?</a:t>
            </a:r>
          </a:p>
          <a:p>
            <a:pPr marL="1149350" indent="-234950">
              <a:buFont typeface="+mj-lt"/>
              <a:buAutoNum type="alphaLcPeriod"/>
              <a:tabLst>
                <a:tab pos="1149350" algn="l"/>
              </a:tabLst>
            </a:pPr>
            <a:r>
              <a:rPr lang="en-US" sz="2200" dirty="0" err="1" smtClean="0">
                <a:cs typeface="Calibri" pitchFamily="34" charset="0"/>
              </a:rPr>
              <a:t>Jika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kontrak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tersebut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meliputi</a:t>
            </a:r>
            <a:r>
              <a:rPr lang="en-US" sz="2200" dirty="0" smtClean="0">
                <a:cs typeface="Calibri" pitchFamily="34" charset="0"/>
              </a:rPr>
              <a:t> pula </a:t>
            </a:r>
            <a:r>
              <a:rPr lang="en-US" sz="2200" dirty="0" err="1" smtClean="0">
                <a:cs typeface="Calibri" pitchFamily="34" charset="0"/>
              </a:rPr>
              <a:t>penyediaan</a:t>
            </a:r>
            <a:r>
              <a:rPr lang="en-US" sz="2200" dirty="0" smtClean="0">
                <a:cs typeface="Calibri" pitchFamily="34" charset="0"/>
              </a:rPr>
              <a:t> 1000 </a:t>
            </a:r>
            <a:r>
              <a:rPr lang="en-US" sz="2200" dirty="0" err="1" smtClean="0">
                <a:cs typeface="Calibri" pitchFamily="34" charset="0"/>
              </a:rPr>
              <a:t>lembar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Materai</a:t>
            </a:r>
            <a:r>
              <a:rPr lang="en-US" sz="2200" dirty="0" smtClean="0">
                <a:cs typeface="Calibri" pitchFamily="34" charset="0"/>
              </a:rPr>
              <a:t> nominal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6.000,00 </a:t>
            </a:r>
            <a:r>
              <a:rPr lang="en-US" sz="2200" i="1" dirty="0" smtClean="0">
                <a:cs typeface="Calibri" pitchFamily="34" charset="0"/>
              </a:rPr>
              <a:t>at cost</a:t>
            </a:r>
            <a:r>
              <a:rPr lang="en-US" sz="2200" dirty="0" smtClean="0">
                <a:cs typeface="Calibri" pitchFamily="34" charset="0"/>
              </a:rPr>
              <a:t>, </a:t>
            </a:r>
            <a:r>
              <a:rPr lang="en-US" sz="2200" dirty="0" err="1" smtClean="0">
                <a:cs typeface="Calibri" pitchFamily="34" charset="0"/>
              </a:rPr>
              <a:t>berapakah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besar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beban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22?</a:t>
            </a:r>
          </a:p>
          <a:p>
            <a:pPr marL="1149350" indent="-234950">
              <a:buNone/>
              <a:tabLst>
                <a:tab pos="1149350" algn="l"/>
              </a:tabLst>
            </a:pPr>
            <a:endParaRPr lang="en-US" sz="2200" dirty="0" smtClean="0">
              <a:cs typeface="Calibri" pitchFamily="34" charset="0"/>
            </a:endParaRPr>
          </a:p>
          <a:p>
            <a:pPr marL="234950" indent="-234950">
              <a:buNone/>
              <a:tabLst>
                <a:tab pos="1149350" algn="l"/>
              </a:tabLst>
            </a:pPr>
            <a:r>
              <a:rPr lang="en-US" sz="2200" dirty="0" err="1" smtClean="0">
                <a:cs typeface="Calibri" pitchFamily="34" charset="0"/>
              </a:rPr>
              <a:t>Jawaban</a:t>
            </a:r>
            <a:r>
              <a:rPr lang="en-US" sz="2200" dirty="0" smtClean="0">
                <a:cs typeface="Calibri" pitchFamily="34" charset="0"/>
              </a:rPr>
              <a:t>	:</a:t>
            </a:r>
          </a:p>
          <a:p>
            <a:pPr marL="1149350" indent="-234950">
              <a:buFont typeface="+mj-lt"/>
              <a:buAutoNum type="alphaLcPeriod"/>
              <a:tabLst>
                <a:tab pos="1149350" algn="l"/>
              </a:tabLst>
            </a:pPr>
            <a:r>
              <a:rPr lang="en-US" sz="2200" dirty="0" err="1" smtClean="0">
                <a:cs typeface="Calibri" pitchFamily="34" charset="0"/>
              </a:rPr>
              <a:t>Beban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>
                <a:cs typeface="Calibri" pitchFamily="34" charset="0"/>
              </a:rPr>
              <a:t>22 	= </a:t>
            </a:r>
            <a:r>
              <a:rPr lang="en-US" sz="2200" dirty="0" smtClean="0">
                <a:cs typeface="Calibri" pitchFamily="34" charset="0"/>
              </a:rPr>
              <a:t>1,5% x 110.000.000</a:t>
            </a:r>
          </a:p>
          <a:p>
            <a:pPr marL="1149350" indent="-234950">
              <a:buNone/>
              <a:tabLst>
                <a:tab pos="1149350" algn="l"/>
              </a:tabLst>
            </a:pP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smtClean="0">
                <a:cs typeface="Calibri" pitchFamily="34" charset="0"/>
              </a:rPr>
              <a:t>		= 1,5% x 110.000.000</a:t>
            </a:r>
            <a:endParaRPr lang="en-US" sz="2200" dirty="0">
              <a:cs typeface="Calibri" pitchFamily="34" charset="0"/>
            </a:endParaRPr>
          </a:p>
          <a:p>
            <a:pPr marL="1149350" indent="-234950">
              <a:buNone/>
              <a:tabLst>
                <a:tab pos="1149350" algn="l"/>
              </a:tabLst>
            </a:pPr>
            <a:r>
              <a:rPr lang="en-US" sz="2200" dirty="0">
                <a:cs typeface="Calibri" pitchFamily="34" charset="0"/>
              </a:rPr>
              <a:t>			= </a:t>
            </a:r>
            <a:r>
              <a:rPr lang="en-US" sz="2200" dirty="0" err="1">
                <a:cs typeface="Calibri" pitchFamily="34" charset="0"/>
              </a:rPr>
              <a:t>Rp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1.650.000,00</a:t>
            </a:r>
            <a:endParaRPr lang="en-US" sz="2200" dirty="0">
              <a:cs typeface="Calibri" pitchFamily="34" charset="0"/>
            </a:endParaRPr>
          </a:p>
          <a:p>
            <a:pPr marL="1149350" indent="-234950">
              <a:buFont typeface="+mj-lt"/>
              <a:buAutoNum type="alphaLcPeriod" startAt="2"/>
              <a:tabLst>
                <a:tab pos="1149350" algn="l"/>
              </a:tabLst>
            </a:pPr>
            <a:r>
              <a:rPr lang="en-US" sz="2200" dirty="0" err="1" smtClean="0">
                <a:cs typeface="Calibri" pitchFamily="34" charset="0"/>
              </a:rPr>
              <a:t>Beban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22	= 1,5% x (110.000.000 – 6.000.000)</a:t>
            </a:r>
          </a:p>
          <a:p>
            <a:pPr marL="0" indent="0">
              <a:buNone/>
            </a:pPr>
            <a:r>
              <a:rPr lang="en-US" sz="2200" dirty="0" smtClean="0">
                <a:cs typeface="Calibri" pitchFamily="34" charset="0"/>
              </a:rPr>
              <a:t>			= 1,5% x 104.000.000</a:t>
            </a:r>
          </a:p>
          <a:p>
            <a:pPr marL="0" indent="0">
              <a:buNone/>
            </a:pPr>
            <a:r>
              <a:rPr lang="en-US" sz="2200" dirty="0" smtClean="0">
                <a:cs typeface="Calibri" pitchFamily="34" charset="0"/>
              </a:rPr>
              <a:t>			=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1.560.000,00</a:t>
            </a:r>
          </a:p>
          <a:p>
            <a:pPr marL="0" indent="0">
              <a:buNone/>
            </a:pPr>
            <a:endParaRPr lang="en-US" sz="2200" dirty="0" smtClean="0"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6" name="Picture 5" descr="pen_paper_carto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10400" y="4936426"/>
            <a:ext cx="1600200" cy="1388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111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81000" y="1447800"/>
            <a:ext cx="8382000" cy="5105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cs typeface="Calibri" pitchFamily="34" charset="0"/>
              <a:sym typeface="Wingdings" pitchFamily="2" charset="2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Pengecualian</a:t>
            </a:r>
            <a:r>
              <a:rPr lang="en-US" dirty="0" smtClean="0"/>
              <a:t> </a:t>
            </a:r>
            <a:r>
              <a:rPr lang="en-US" dirty="0" err="1" smtClean="0"/>
              <a:t>PPh</a:t>
            </a:r>
            <a:r>
              <a:rPr lang="en-US" dirty="0" smtClean="0"/>
              <a:t> 22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1000" y="1447800"/>
            <a:ext cx="8382000" cy="27432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Pengecualian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memerlukan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bukti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berupa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Surat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keterangan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Bebas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PPh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 22 yang </a:t>
            </a:r>
            <a:r>
              <a:rPr lang="en-US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diterbitkan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oleh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Dirjen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Pajak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untuk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:</a:t>
            </a:r>
          </a:p>
          <a:p>
            <a:pPr marL="622300" lvl="1" indent="-165100" algn="just">
              <a:buFont typeface="Arial" pitchFamily="34" charset="0"/>
              <a:buChar char="•"/>
            </a:pPr>
            <a:r>
              <a:rPr lang="en-US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Impor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barang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dan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/ </a:t>
            </a:r>
            <a:r>
              <a:rPr lang="en-US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atau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penyerahan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barang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 yang </a:t>
            </a:r>
            <a:r>
              <a:rPr lang="en-US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tidak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terutang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PPh.</a:t>
            </a:r>
            <a:endParaRPr lang="en-US" sz="2400" dirty="0" smtClean="0">
              <a:solidFill>
                <a:schemeClr val="tx1">
                  <a:lumMod val="75000"/>
                  <a:lumOff val="25000"/>
                </a:schemeClr>
              </a:solidFill>
              <a:cs typeface="Calibri" pitchFamily="34" charset="0"/>
              <a:sym typeface="Wingdings" pitchFamily="2" charset="2"/>
            </a:endParaRPr>
          </a:p>
          <a:p>
            <a:pPr marL="622300" lvl="1" indent="-165100" algn="just">
              <a:buFont typeface="Arial" pitchFamily="34" charset="0"/>
              <a:buChar char="•"/>
            </a:pPr>
            <a:r>
              <a:rPr lang="en-US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Emas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batangan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 yang </a:t>
            </a:r>
            <a:r>
              <a:rPr lang="en-US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diproses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untuk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menghasilkan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perhiasan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untuk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diimpor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.</a:t>
            </a:r>
          </a:p>
          <a:p>
            <a:pPr algn="just"/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Pelaksanaan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pengecualian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dari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pemungutan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PPh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 22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dilakukan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oleh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Ditjen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Bea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dan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Cukai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, </a:t>
            </a:r>
            <a:r>
              <a:rPr lang="en-US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dengan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tata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cara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yang </a:t>
            </a:r>
            <a:r>
              <a:rPr lang="en-US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diatur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oleh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Dirjen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 Bea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dan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Cukai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dan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/ </a:t>
            </a:r>
            <a:r>
              <a:rPr lang="en-US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atau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Ditjen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Pajak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  <a:sym typeface="Wingdings" pitchFamily="2" charset="2"/>
              </a:rPr>
              <a:t>.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cs typeface="Calibri" pitchFamily="34" charset="0"/>
              <a:sym typeface="Wingdings" pitchFamily="2" charset="2"/>
            </a:endParaRPr>
          </a:p>
        </p:txBody>
      </p:sp>
      <p:pic>
        <p:nvPicPr>
          <p:cNvPr id="8" name="Picture 7" descr="business_chart-10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95700" y="4598125"/>
            <a:ext cx="1752600" cy="14838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839912" y="3690942"/>
            <a:ext cx="5475288" cy="381000"/>
          </a:xfrm>
        </p:spPr>
        <p:txBody>
          <a:bodyPr>
            <a:noAutofit/>
          </a:bodyPr>
          <a:lstStyle/>
          <a:p>
            <a:r>
              <a:rPr lang="es-ES" dirty="0" err="1" smtClean="0"/>
              <a:t>Landasan</a:t>
            </a:r>
            <a:r>
              <a:rPr lang="es-ES" dirty="0" smtClean="0"/>
              <a:t> </a:t>
            </a:r>
            <a:r>
              <a:rPr lang="es-ES" dirty="0" err="1" smtClean="0"/>
              <a:t>Hukum</a:t>
            </a:r>
            <a:r>
              <a:rPr lang="es-ES" dirty="0" smtClean="0"/>
              <a:t>:</a:t>
            </a:r>
          </a:p>
          <a:p>
            <a:r>
              <a:rPr lang="es-ES" dirty="0" err="1" smtClean="0"/>
              <a:t>Pasal</a:t>
            </a:r>
            <a:r>
              <a:rPr lang="es-ES" dirty="0" smtClean="0"/>
              <a:t> 23 </a:t>
            </a:r>
            <a:r>
              <a:rPr lang="es-ES" dirty="0"/>
              <a:t>UU </a:t>
            </a:r>
            <a:r>
              <a:rPr lang="es-ES" dirty="0" err="1" smtClean="0"/>
              <a:t>PPh</a:t>
            </a:r>
            <a:endParaRPr lang="es-ES" dirty="0"/>
          </a:p>
          <a:p>
            <a:r>
              <a:rPr lang="es-ES" dirty="0"/>
              <a:t>P</a:t>
            </a:r>
            <a:r>
              <a:rPr lang="es-ES" dirty="0" smtClean="0"/>
              <a:t>MK No. 244/ PMK.03/ 2008</a:t>
            </a:r>
            <a:endParaRPr lang="es-ES" dirty="0"/>
          </a:p>
        </p:txBody>
      </p:sp>
      <p:sp>
        <p:nvSpPr>
          <p:cNvPr id="18434" name="Title 1"/>
          <p:cNvSpPr>
            <a:spLocks noGrp="1"/>
          </p:cNvSpPr>
          <p:nvPr>
            <p:ph type="ctrTitle"/>
          </p:nvPr>
        </p:nvSpPr>
        <p:spPr>
          <a:xfrm>
            <a:off x="533400" y="1600200"/>
            <a:ext cx="8077200" cy="682625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id-ID" sz="6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id-ID" sz="6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PPh</a:t>
            </a:r>
            <a:r>
              <a:rPr lang="en-US" sz="6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60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Pasal</a:t>
            </a:r>
            <a:r>
              <a:rPr lang="en-US" sz="6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23</a:t>
            </a:r>
            <a:br>
              <a:rPr lang="en-US" sz="6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</a:br>
            <a:endParaRPr lang="en-US" sz="600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362187" y="5805264"/>
            <a:ext cx="322336" cy="610368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371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Definisi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3220433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6" name="Picture 5" descr="0060-0808-2813-5019_Man_Telling_a_Secret_to_a_Co-Worker_Clip_Art_clipart_image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239000" y="2819400"/>
            <a:ext cx="13716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60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Pemotong</a:t>
            </a:r>
            <a:r>
              <a:rPr lang="en-US" dirty="0" smtClean="0"/>
              <a:t>, </a:t>
            </a:r>
            <a:r>
              <a:rPr lang="en-US" dirty="0" err="1" smtClean="0"/>
              <a:t>Penyetor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Pelapor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477066191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Tarif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8465550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038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81000" y="1447800"/>
            <a:ext cx="8534400" cy="5257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buFont typeface="Wingdings" pitchFamily="2" charset="2"/>
              <a:buChar char="§"/>
            </a:pPr>
            <a:r>
              <a:rPr lang="en-US" sz="2400" dirty="0" err="1"/>
              <a:t>Jasa</a:t>
            </a:r>
            <a:r>
              <a:rPr lang="en-US" sz="2400" dirty="0"/>
              <a:t> </a:t>
            </a:r>
            <a:r>
              <a:rPr lang="en-US" sz="2400" dirty="0" err="1"/>
              <a:t>penilai</a:t>
            </a:r>
            <a:r>
              <a:rPr lang="en-US" sz="2400" dirty="0"/>
              <a:t> (appraisal);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2400" dirty="0" err="1"/>
              <a:t>Jasa</a:t>
            </a:r>
            <a:r>
              <a:rPr lang="en-US" sz="2400" dirty="0"/>
              <a:t> </a:t>
            </a:r>
            <a:r>
              <a:rPr lang="en-US" sz="2400" dirty="0" err="1"/>
              <a:t>aktuaris</a:t>
            </a:r>
            <a:r>
              <a:rPr lang="en-US" sz="2400" dirty="0"/>
              <a:t>;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2400" dirty="0" err="1"/>
              <a:t>Jasa</a:t>
            </a:r>
            <a:r>
              <a:rPr lang="en-US" sz="2400" dirty="0"/>
              <a:t> </a:t>
            </a:r>
            <a:r>
              <a:rPr lang="en-US" sz="2400" dirty="0" err="1"/>
              <a:t>akuntansi</a:t>
            </a:r>
            <a:r>
              <a:rPr lang="en-US" sz="2400" dirty="0"/>
              <a:t>, </a:t>
            </a:r>
            <a:r>
              <a:rPr lang="en-US" sz="2400" dirty="0" err="1"/>
              <a:t>pembukuan</a:t>
            </a:r>
            <a:r>
              <a:rPr lang="en-US" sz="2400" dirty="0"/>
              <a:t>,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atestasi</a:t>
            </a:r>
            <a:r>
              <a:rPr lang="en-US" sz="2400" dirty="0"/>
              <a:t> </a:t>
            </a:r>
            <a:r>
              <a:rPr lang="en-US" sz="2400" dirty="0" err="1"/>
              <a:t>laporan</a:t>
            </a:r>
            <a:r>
              <a:rPr lang="en-US" sz="2400" dirty="0"/>
              <a:t> </a:t>
            </a:r>
            <a:r>
              <a:rPr lang="en-US" sz="2400" dirty="0" err="1"/>
              <a:t>keuangan</a:t>
            </a:r>
            <a:r>
              <a:rPr lang="en-US" sz="2400" dirty="0"/>
              <a:t>;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2400" dirty="0" err="1"/>
              <a:t>Jasa</a:t>
            </a:r>
            <a:r>
              <a:rPr lang="en-US" sz="2400" dirty="0"/>
              <a:t> </a:t>
            </a:r>
            <a:r>
              <a:rPr lang="en-US" sz="2400" dirty="0" err="1"/>
              <a:t>perancang</a:t>
            </a:r>
            <a:r>
              <a:rPr lang="en-US" sz="2400" dirty="0"/>
              <a:t> (design);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2400" dirty="0" err="1"/>
              <a:t>Jasa</a:t>
            </a:r>
            <a:r>
              <a:rPr lang="en-US" sz="2400" dirty="0"/>
              <a:t> </a:t>
            </a:r>
            <a:r>
              <a:rPr lang="en-US" sz="2400" dirty="0" err="1"/>
              <a:t>pengeboran</a:t>
            </a:r>
            <a:r>
              <a:rPr lang="en-US" sz="2400" dirty="0"/>
              <a:t> (drilling) di </a:t>
            </a:r>
            <a:r>
              <a:rPr lang="en-US" sz="2400" dirty="0" err="1"/>
              <a:t>bidang</a:t>
            </a:r>
            <a:r>
              <a:rPr lang="en-US" sz="2400" dirty="0"/>
              <a:t> </a:t>
            </a:r>
            <a:r>
              <a:rPr lang="en-US" sz="2400" dirty="0" err="1"/>
              <a:t>penambangan</a:t>
            </a:r>
            <a:r>
              <a:rPr lang="en-US" sz="2400" dirty="0"/>
              <a:t> </a:t>
            </a:r>
            <a:r>
              <a:rPr lang="en-US" sz="2400" dirty="0" err="1"/>
              <a:t>minyak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gas </a:t>
            </a:r>
            <a:r>
              <a:rPr lang="en-US" sz="2400" dirty="0" err="1"/>
              <a:t>bumi</a:t>
            </a:r>
            <a:r>
              <a:rPr lang="en-US" sz="2400" dirty="0"/>
              <a:t> (</a:t>
            </a:r>
            <a:r>
              <a:rPr lang="en-US" sz="2400" dirty="0" err="1"/>
              <a:t>migas</a:t>
            </a:r>
            <a:r>
              <a:rPr lang="en-US" sz="2400" dirty="0"/>
              <a:t>), </a:t>
            </a:r>
            <a:r>
              <a:rPr lang="en-US" sz="2400" dirty="0" err="1"/>
              <a:t>kecuali</a:t>
            </a:r>
            <a:r>
              <a:rPr lang="en-US" sz="2400" dirty="0"/>
              <a:t> yang </a:t>
            </a:r>
            <a:r>
              <a:rPr lang="en-US" sz="2400" dirty="0" err="1"/>
              <a:t>dilakukan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</a:t>
            </a:r>
            <a:r>
              <a:rPr lang="en-US" sz="2400" dirty="0" err="1"/>
              <a:t>bentuk</a:t>
            </a:r>
            <a:r>
              <a:rPr lang="en-US" sz="2400" dirty="0"/>
              <a:t> </a:t>
            </a:r>
            <a:r>
              <a:rPr lang="en-US" sz="2400" dirty="0" err="1"/>
              <a:t>usaha</a:t>
            </a:r>
            <a:r>
              <a:rPr lang="en-US" sz="2400" dirty="0"/>
              <a:t> </a:t>
            </a:r>
            <a:r>
              <a:rPr lang="en-US" sz="2400" dirty="0" err="1"/>
              <a:t>tetap</a:t>
            </a:r>
            <a:r>
              <a:rPr lang="en-US" sz="2400" dirty="0"/>
              <a:t> (BUT);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2400" dirty="0" err="1"/>
              <a:t>Jasa</a:t>
            </a:r>
            <a:r>
              <a:rPr lang="en-US" sz="2400" dirty="0"/>
              <a:t> </a:t>
            </a:r>
            <a:r>
              <a:rPr lang="en-US" sz="2400" dirty="0" err="1"/>
              <a:t>penunjang</a:t>
            </a:r>
            <a:r>
              <a:rPr lang="en-US" sz="2400" dirty="0"/>
              <a:t> di </a:t>
            </a:r>
            <a:r>
              <a:rPr lang="en-US" sz="2400" dirty="0" err="1"/>
              <a:t>bidang</a:t>
            </a:r>
            <a:r>
              <a:rPr lang="en-US" sz="2400" dirty="0"/>
              <a:t> </a:t>
            </a:r>
            <a:r>
              <a:rPr lang="en-US" sz="2400" dirty="0" err="1"/>
              <a:t>penambangan</a:t>
            </a:r>
            <a:r>
              <a:rPr lang="en-US" sz="2400" dirty="0"/>
              <a:t> </a:t>
            </a:r>
            <a:r>
              <a:rPr lang="en-US" sz="2400" dirty="0" err="1"/>
              <a:t>migas</a:t>
            </a:r>
            <a:r>
              <a:rPr lang="en-US" sz="2400" dirty="0"/>
              <a:t>;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2400" dirty="0" err="1"/>
              <a:t>Jasa</a:t>
            </a:r>
            <a:r>
              <a:rPr lang="en-US" sz="2400" dirty="0"/>
              <a:t> </a:t>
            </a:r>
            <a:r>
              <a:rPr lang="en-US" sz="2400" dirty="0" err="1"/>
              <a:t>penambangan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jasa</a:t>
            </a:r>
            <a:r>
              <a:rPr lang="en-US" sz="2400" dirty="0"/>
              <a:t> </a:t>
            </a:r>
            <a:r>
              <a:rPr lang="en-US" sz="2400" dirty="0" err="1"/>
              <a:t>penunjang</a:t>
            </a:r>
            <a:r>
              <a:rPr lang="en-US" sz="2400" dirty="0"/>
              <a:t> di </a:t>
            </a:r>
            <a:r>
              <a:rPr lang="en-US" sz="2400" dirty="0" err="1"/>
              <a:t>bidang</a:t>
            </a:r>
            <a:r>
              <a:rPr lang="en-US" sz="2400" dirty="0"/>
              <a:t> </a:t>
            </a:r>
            <a:r>
              <a:rPr lang="en-US" sz="2400" dirty="0" err="1"/>
              <a:t>penambangan</a:t>
            </a:r>
            <a:r>
              <a:rPr lang="en-US" sz="2400" dirty="0"/>
              <a:t> </a:t>
            </a:r>
            <a:r>
              <a:rPr lang="en-US" sz="2400" dirty="0" err="1"/>
              <a:t>selain</a:t>
            </a:r>
            <a:r>
              <a:rPr lang="en-US" sz="2400" dirty="0"/>
              <a:t> </a:t>
            </a:r>
            <a:r>
              <a:rPr lang="en-US" sz="2400" dirty="0" err="1"/>
              <a:t>migas</a:t>
            </a:r>
            <a:r>
              <a:rPr lang="en-US" sz="2400" dirty="0"/>
              <a:t>;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2400" dirty="0" err="1"/>
              <a:t>Jasa</a:t>
            </a:r>
            <a:r>
              <a:rPr lang="en-US" sz="2400" dirty="0"/>
              <a:t> </a:t>
            </a:r>
            <a:r>
              <a:rPr lang="en-US" sz="2400" dirty="0" err="1"/>
              <a:t>penunjang</a:t>
            </a:r>
            <a:r>
              <a:rPr lang="en-US" sz="2400" dirty="0"/>
              <a:t> di </a:t>
            </a:r>
            <a:r>
              <a:rPr lang="en-US" sz="2400" dirty="0" err="1"/>
              <a:t>bidang</a:t>
            </a:r>
            <a:r>
              <a:rPr lang="en-US" sz="2400" dirty="0"/>
              <a:t> </a:t>
            </a:r>
            <a:r>
              <a:rPr lang="en-US" sz="2400" dirty="0" err="1"/>
              <a:t>penerbangan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bandar</a:t>
            </a:r>
            <a:r>
              <a:rPr lang="en-US" sz="2400" dirty="0"/>
              <a:t> </a:t>
            </a:r>
            <a:r>
              <a:rPr lang="en-US" sz="2400" dirty="0" err="1"/>
              <a:t>udara</a:t>
            </a:r>
            <a:r>
              <a:rPr lang="en-US" sz="2400" dirty="0"/>
              <a:t>;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2400" dirty="0" err="1"/>
              <a:t>Jasa</a:t>
            </a:r>
            <a:r>
              <a:rPr lang="en-US" sz="2400" dirty="0"/>
              <a:t> </a:t>
            </a:r>
            <a:r>
              <a:rPr lang="en-US" sz="2400" dirty="0" err="1"/>
              <a:t>penebangan</a:t>
            </a:r>
            <a:r>
              <a:rPr lang="en-US" sz="2400" dirty="0"/>
              <a:t> </a:t>
            </a:r>
            <a:r>
              <a:rPr lang="en-US" sz="2400" dirty="0" err="1"/>
              <a:t>hutan</a:t>
            </a:r>
            <a:r>
              <a:rPr lang="en-US" sz="2400" dirty="0" smtClean="0"/>
              <a:t>;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2400" dirty="0" err="1" smtClean="0"/>
              <a:t>Jasa</a:t>
            </a:r>
            <a:r>
              <a:rPr lang="en-US" sz="2400" dirty="0" smtClean="0"/>
              <a:t> </a:t>
            </a:r>
            <a:r>
              <a:rPr lang="en-US" sz="2400" dirty="0" err="1" smtClean="0"/>
              <a:t>pengolahan</a:t>
            </a:r>
            <a:r>
              <a:rPr lang="en-US" sz="2400" dirty="0" smtClean="0"/>
              <a:t> </a:t>
            </a:r>
            <a:r>
              <a:rPr lang="en-US" sz="2400" dirty="0" err="1" smtClean="0"/>
              <a:t>limbah</a:t>
            </a:r>
            <a:r>
              <a:rPr lang="en-US" sz="2400" dirty="0" smtClean="0"/>
              <a:t>;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2400" dirty="0" err="1" smtClean="0"/>
              <a:t>Jasa</a:t>
            </a:r>
            <a:r>
              <a:rPr lang="en-US" sz="2400" dirty="0" smtClean="0"/>
              <a:t> </a:t>
            </a:r>
            <a:r>
              <a:rPr lang="en-US" sz="2400" dirty="0" err="1" smtClean="0"/>
              <a:t>penyedia</a:t>
            </a:r>
            <a:r>
              <a:rPr lang="en-US" sz="2400" dirty="0" smtClean="0"/>
              <a:t> </a:t>
            </a:r>
            <a:r>
              <a:rPr lang="en-US" sz="2400" dirty="0" err="1" smtClean="0"/>
              <a:t>tenaga</a:t>
            </a:r>
            <a:r>
              <a:rPr lang="en-US" sz="2400" dirty="0" smtClean="0"/>
              <a:t> </a:t>
            </a:r>
            <a:r>
              <a:rPr lang="en-US" sz="2400" dirty="0" err="1" smtClean="0"/>
              <a:t>kerja</a:t>
            </a:r>
            <a:r>
              <a:rPr lang="en-US" sz="2400" dirty="0" smtClean="0"/>
              <a:t> (outsourcing services)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2400" dirty="0" err="1" smtClean="0"/>
              <a:t>Jasa</a:t>
            </a:r>
            <a:r>
              <a:rPr lang="en-US" sz="2400" dirty="0" smtClean="0"/>
              <a:t> </a:t>
            </a:r>
            <a:r>
              <a:rPr lang="en-US" sz="2400" dirty="0" err="1" smtClean="0"/>
              <a:t>perantara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/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keagenan</a:t>
            </a:r>
            <a:r>
              <a:rPr lang="en-US" sz="2400" dirty="0" smtClean="0"/>
              <a:t>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563563"/>
          </a:xfrm>
        </p:spPr>
        <p:txBody>
          <a:bodyPr/>
          <a:lstStyle/>
          <a:p>
            <a:r>
              <a:rPr lang="en-US" dirty="0" err="1" smtClean="0"/>
              <a:t>Lingkup</a:t>
            </a:r>
            <a:r>
              <a:rPr lang="en-US" dirty="0" smtClean="0"/>
              <a:t> </a:t>
            </a:r>
            <a:r>
              <a:rPr lang="en-US" dirty="0" err="1" smtClean="0"/>
              <a:t>Jasa</a:t>
            </a:r>
            <a:r>
              <a:rPr lang="en-US" dirty="0" smtClean="0"/>
              <a:t> </a:t>
            </a:r>
            <a:r>
              <a:rPr lang="en-US" dirty="0" err="1" smtClean="0"/>
              <a:t>Dikenai</a:t>
            </a:r>
            <a:r>
              <a:rPr lang="en-US" dirty="0" smtClean="0"/>
              <a:t> </a:t>
            </a:r>
            <a:r>
              <a:rPr lang="en-US" dirty="0" err="1" smtClean="0"/>
              <a:t>PPh</a:t>
            </a:r>
            <a:r>
              <a:rPr lang="en-US" dirty="0" smtClean="0"/>
              <a:t> 23 (1)</a:t>
            </a:r>
            <a:br>
              <a:rPr lang="en-US" dirty="0" smtClean="0"/>
            </a:br>
            <a:r>
              <a:rPr lang="en-US" sz="1800" b="0" dirty="0" smtClean="0">
                <a:solidFill>
                  <a:schemeClr val="tx1"/>
                </a:solidFill>
              </a:rPr>
              <a:t>PMK No. 244/ PMK. 03/ 2008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1428342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81000" y="1447800"/>
            <a:ext cx="8534400" cy="5257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buFont typeface="Wingdings" pitchFamily="2" charset="2"/>
              <a:buChar char="§"/>
            </a:pPr>
            <a:r>
              <a:rPr lang="en-US" sz="2400" dirty="0" err="1" smtClean="0"/>
              <a:t>Jasa</a:t>
            </a:r>
            <a:r>
              <a:rPr lang="en-US" sz="2400" dirty="0" smtClean="0"/>
              <a:t> </a:t>
            </a:r>
            <a:r>
              <a:rPr lang="en-US" sz="2400" dirty="0"/>
              <a:t>di </a:t>
            </a:r>
            <a:r>
              <a:rPr lang="en-US" sz="2400" dirty="0" err="1"/>
              <a:t>bidang</a:t>
            </a:r>
            <a:r>
              <a:rPr lang="en-US" sz="2400" dirty="0"/>
              <a:t> </a:t>
            </a:r>
            <a:r>
              <a:rPr lang="en-US" sz="2400" dirty="0" err="1"/>
              <a:t>perdagangan</a:t>
            </a:r>
            <a:r>
              <a:rPr lang="en-US" sz="2400" dirty="0"/>
              <a:t> </a:t>
            </a:r>
            <a:r>
              <a:rPr lang="en-US" sz="2400" dirty="0" err="1"/>
              <a:t>surat-surat</a:t>
            </a:r>
            <a:r>
              <a:rPr lang="en-US" sz="2400" dirty="0"/>
              <a:t> </a:t>
            </a:r>
            <a:r>
              <a:rPr lang="en-US" sz="2400" dirty="0" err="1"/>
              <a:t>berharga</a:t>
            </a:r>
            <a:r>
              <a:rPr lang="en-US" sz="2400" dirty="0"/>
              <a:t> , </a:t>
            </a:r>
            <a:r>
              <a:rPr lang="en-US" sz="2400" dirty="0" err="1"/>
              <a:t>kecuali</a:t>
            </a:r>
            <a:r>
              <a:rPr lang="en-US" sz="2400" dirty="0"/>
              <a:t> yang </a:t>
            </a:r>
            <a:r>
              <a:rPr lang="en-US" sz="2400" dirty="0" err="1"/>
              <a:t>dilakukan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Bursa </a:t>
            </a:r>
            <a:r>
              <a:rPr lang="en-US" sz="2400" dirty="0" err="1"/>
              <a:t>Efek</a:t>
            </a:r>
            <a:r>
              <a:rPr lang="en-US" sz="2400" dirty="0"/>
              <a:t>, KSEI </a:t>
            </a:r>
            <a:r>
              <a:rPr lang="en-US" sz="2400" dirty="0" err="1"/>
              <a:t>dan</a:t>
            </a:r>
            <a:r>
              <a:rPr lang="en-US" sz="2400" dirty="0"/>
              <a:t> KPEI;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2400" dirty="0" err="1"/>
              <a:t>Jasa</a:t>
            </a:r>
            <a:r>
              <a:rPr lang="en-US" sz="2400" dirty="0"/>
              <a:t> custodian/</a:t>
            </a:r>
            <a:r>
              <a:rPr lang="en-US" sz="2400" dirty="0" err="1"/>
              <a:t>penyimpanan</a:t>
            </a:r>
            <a:r>
              <a:rPr lang="en-US" sz="2400" dirty="0"/>
              <a:t> /</a:t>
            </a:r>
            <a:r>
              <a:rPr lang="en-US" sz="2400" dirty="0" err="1"/>
              <a:t>penitipan</a:t>
            </a:r>
            <a:r>
              <a:rPr lang="en-US" sz="2400" dirty="0"/>
              <a:t>, </a:t>
            </a:r>
            <a:r>
              <a:rPr lang="en-US" sz="2400" dirty="0" err="1"/>
              <a:t>kecuali</a:t>
            </a:r>
            <a:r>
              <a:rPr lang="en-US" sz="2400" dirty="0"/>
              <a:t> yang </a:t>
            </a:r>
            <a:r>
              <a:rPr lang="en-US" sz="2400" dirty="0" err="1"/>
              <a:t>dilakukan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KSEI;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2400" dirty="0" err="1"/>
              <a:t>Jasa</a:t>
            </a:r>
            <a:r>
              <a:rPr lang="en-US" sz="2400" dirty="0"/>
              <a:t> </a:t>
            </a:r>
            <a:r>
              <a:rPr lang="en-US" sz="2400" dirty="0" err="1"/>
              <a:t>pengisian</a:t>
            </a:r>
            <a:r>
              <a:rPr lang="en-US" sz="2400" dirty="0"/>
              <a:t> </a:t>
            </a:r>
            <a:r>
              <a:rPr lang="en-US" sz="2400" dirty="0" err="1"/>
              <a:t>suara</a:t>
            </a:r>
            <a:r>
              <a:rPr lang="en-US" sz="2400" dirty="0"/>
              <a:t> (dubbing) </a:t>
            </a:r>
            <a:r>
              <a:rPr lang="en-US" sz="2400" dirty="0" err="1"/>
              <a:t>dan</a:t>
            </a:r>
            <a:r>
              <a:rPr lang="en-US" sz="2400" dirty="0"/>
              <a:t>/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sulih</a:t>
            </a:r>
            <a:r>
              <a:rPr lang="en-US" sz="2400" dirty="0"/>
              <a:t> </a:t>
            </a:r>
            <a:r>
              <a:rPr lang="en-US" sz="2400" dirty="0" err="1"/>
              <a:t>suara</a:t>
            </a:r>
            <a:r>
              <a:rPr lang="en-US" sz="2400" dirty="0"/>
              <a:t>;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2400" dirty="0" err="1"/>
              <a:t>Jasa</a:t>
            </a:r>
            <a:r>
              <a:rPr lang="en-US" sz="2400" dirty="0"/>
              <a:t> mixing film;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2400" dirty="0" err="1"/>
              <a:t>Jasa</a:t>
            </a:r>
            <a:r>
              <a:rPr lang="en-US" sz="2400" dirty="0"/>
              <a:t> </a:t>
            </a:r>
            <a:r>
              <a:rPr lang="en-US" sz="2400" dirty="0" err="1"/>
              <a:t>sehubungan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software computer, </a:t>
            </a:r>
            <a:r>
              <a:rPr lang="en-US" sz="2400" dirty="0" err="1"/>
              <a:t>termasuk</a:t>
            </a:r>
            <a:r>
              <a:rPr lang="en-US" sz="2400" dirty="0"/>
              <a:t> </a:t>
            </a:r>
            <a:r>
              <a:rPr lang="en-US" sz="2400" dirty="0" err="1"/>
              <a:t>perawatan</a:t>
            </a:r>
            <a:r>
              <a:rPr lang="en-US" sz="2400" dirty="0"/>
              <a:t>, </a:t>
            </a:r>
            <a:r>
              <a:rPr lang="en-US" sz="2400" dirty="0" err="1"/>
              <a:t>pemeliharaan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perbaikan</a:t>
            </a:r>
            <a:r>
              <a:rPr lang="en-US" sz="2400" dirty="0"/>
              <a:t>;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2400" dirty="0" err="1"/>
              <a:t>Jasa</a:t>
            </a:r>
            <a:r>
              <a:rPr lang="en-US" sz="2400" dirty="0"/>
              <a:t> </a:t>
            </a:r>
            <a:r>
              <a:rPr lang="en-US" sz="2400" dirty="0" err="1"/>
              <a:t>instalasi</a:t>
            </a:r>
            <a:r>
              <a:rPr lang="en-US" sz="2400" dirty="0"/>
              <a:t>/</a:t>
            </a:r>
            <a:r>
              <a:rPr lang="en-US" sz="2400" dirty="0" err="1"/>
              <a:t>pemasangan</a:t>
            </a:r>
            <a:r>
              <a:rPr lang="en-US" sz="2400" dirty="0"/>
              <a:t> </a:t>
            </a:r>
            <a:r>
              <a:rPr lang="en-US" sz="2400" dirty="0" err="1"/>
              <a:t>mesin</a:t>
            </a:r>
            <a:r>
              <a:rPr lang="en-US" sz="2400" dirty="0"/>
              <a:t>, </a:t>
            </a:r>
            <a:r>
              <a:rPr lang="en-US" sz="2400" dirty="0" err="1"/>
              <a:t>peralatan</a:t>
            </a:r>
            <a:r>
              <a:rPr lang="en-US" sz="2400" dirty="0"/>
              <a:t>, </a:t>
            </a:r>
            <a:r>
              <a:rPr lang="en-US" sz="2400" dirty="0" err="1"/>
              <a:t>listrik</a:t>
            </a:r>
            <a:r>
              <a:rPr lang="en-US" sz="2400" dirty="0"/>
              <a:t>, </a:t>
            </a:r>
            <a:r>
              <a:rPr lang="en-US" sz="2400" dirty="0" err="1"/>
              <a:t>telepon</a:t>
            </a:r>
            <a:r>
              <a:rPr lang="en-US" sz="2400" dirty="0"/>
              <a:t>, air, gas, AC, </a:t>
            </a:r>
            <a:r>
              <a:rPr lang="en-US" sz="2400" dirty="0" err="1"/>
              <a:t>dan</a:t>
            </a:r>
            <a:r>
              <a:rPr lang="en-US" sz="2400" dirty="0"/>
              <a:t>/</a:t>
            </a:r>
            <a:r>
              <a:rPr lang="en-US" sz="2400" dirty="0" err="1"/>
              <a:t>atau</a:t>
            </a:r>
            <a:r>
              <a:rPr lang="en-US" sz="2400" dirty="0"/>
              <a:t> TV </a:t>
            </a:r>
            <a:r>
              <a:rPr lang="en-US" sz="2400" dirty="0" err="1"/>
              <a:t>kabel</a:t>
            </a:r>
            <a:r>
              <a:rPr lang="en-US" sz="2400" dirty="0"/>
              <a:t>, </a:t>
            </a:r>
            <a:r>
              <a:rPr lang="en-US" sz="2400" dirty="0" err="1"/>
              <a:t>selain</a:t>
            </a:r>
            <a:r>
              <a:rPr lang="en-US" sz="2400" dirty="0"/>
              <a:t> yang </a:t>
            </a:r>
            <a:r>
              <a:rPr lang="en-US" sz="2400" dirty="0" err="1"/>
              <a:t>dilakukan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</a:t>
            </a:r>
            <a:r>
              <a:rPr lang="en-US" sz="2400" dirty="0" err="1"/>
              <a:t>Wajib</a:t>
            </a:r>
            <a:r>
              <a:rPr lang="en-US" sz="2400" dirty="0"/>
              <a:t> </a:t>
            </a:r>
            <a:r>
              <a:rPr lang="en-US" sz="2400" dirty="0" err="1"/>
              <a:t>Pajak</a:t>
            </a:r>
            <a:r>
              <a:rPr lang="en-US" sz="2400" dirty="0"/>
              <a:t> yang </a:t>
            </a:r>
            <a:r>
              <a:rPr lang="en-US" sz="2400" dirty="0" err="1"/>
              <a:t>ruang</a:t>
            </a:r>
            <a:r>
              <a:rPr lang="en-US" sz="2400" dirty="0"/>
              <a:t> </a:t>
            </a:r>
            <a:r>
              <a:rPr lang="en-US" sz="2400" dirty="0" err="1"/>
              <a:t>lingkupnya</a:t>
            </a:r>
            <a:r>
              <a:rPr lang="en-US" sz="2400" dirty="0"/>
              <a:t> di </a:t>
            </a:r>
            <a:r>
              <a:rPr lang="en-US" sz="2400" dirty="0" err="1"/>
              <a:t>bidang</a:t>
            </a:r>
            <a:r>
              <a:rPr lang="en-US" sz="2400" dirty="0"/>
              <a:t> </a:t>
            </a:r>
            <a:r>
              <a:rPr lang="en-US" sz="2400" dirty="0" err="1"/>
              <a:t>konstruksi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mempunyai</a:t>
            </a:r>
            <a:r>
              <a:rPr lang="en-US" sz="2400" dirty="0"/>
              <a:t> </a:t>
            </a:r>
            <a:r>
              <a:rPr lang="en-US" sz="2400" dirty="0" err="1"/>
              <a:t>izin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/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sertifikasi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pengusaha</a:t>
            </a:r>
            <a:r>
              <a:rPr lang="en-US" sz="2400" dirty="0"/>
              <a:t> </a:t>
            </a:r>
            <a:r>
              <a:rPr lang="en-US" sz="2400" dirty="0" err="1"/>
              <a:t>konstruksi</a:t>
            </a:r>
            <a:r>
              <a:rPr lang="en-US" sz="2400" dirty="0"/>
              <a:t>;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2400" dirty="0" err="1"/>
              <a:t>Jasa</a:t>
            </a:r>
            <a:r>
              <a:rPr lang="en-US" sz="2400" dirty="0"/>
              <a:t> </a:t>
            </a:r>
            <a:r>
              <a:rPr lang="en-US" sz="2400" dirty="0" err="1"/>
              <a:t>perawatan</a:t>
            </a:r>
            <a:r>
              <a:rPr lang="en-US" sz="2400" dirty="0"/>
              <a:t>/</a:t>
            </a:r>
            <a:r>
              <a:rPr lang="en-US" sz="2400" dirty="0" err="1"/>
              <a:t>perbaikan</a:t>
            </a:r>
            <a:r>
              <a:rPr lang="en-US" sz="2400" dirty="0"/>
              <a:t>/</a:t>
            </a:r>
            <a:r>
              <a:rPr lang="en-US" sz="2400" dirty="0" err="1"/>
              <a:t>pemeliharaan</a:t>
            </a:r>
            <a:r>
              <a:rPr lang="en-US" sz="2400" dirty="0"/>
              <a:t> </a:t>
            </a:r>
            <a:r>
              <a:rPr lang="en-US" sz="2400" dirty="0" err="1"/>
              <a:t>mesin</a:t>
            </a:r>
            <a:r>
              <a:rPr lang="en-US" sz="2400" dirty="0"/>
              <a:t>, </a:t>
            </a:r>
            <a:r>
              <a:rPr lang="en-US" sz="2400" dirty="0" err="1"/>
              <a:t>peralatan</a:t>
            </a:r>
            <a:r>
              <a:rPr lang="en-US" sz="2400" dirty="0"/>
              <a:t>, </a:t>
            </a:r>
            <a:r>
              <a:rPr lang="en-US" sz="2400" dirty="0" err="1"/>
              <a:t>listrik</a:t>
            </a:r>
            <a:r>
              <a:rPr lang="en-US" sz="2400" dirty="0"/>
              <a:t>, </a:t>
            </a:r>
            <a:r>
              <a:rPr lang="en-US" sz="2400" dirty="0" err="1"/>
              <a:t>telepon</a:t>
            </a:r>
            <a:r>
              <a:rPr lang="en-US" sz="2400" dirty="0"/>
              <a:t>, air, gas, AC, TV </a:t>
            </a:r>
            <a:r>
              <a:rPr lang="en-US" sz="2400" dirty="0" err="1"/>
              <a:t>kabel</a:t>
            </a:r>
            <a:r>
              <a:rPr lang="en-US" sz="2400" dirty="0"/>
              <a:t>, </a:t>
            </a:r>
            <a:r>
              <a:rPr lang="en-US" sz="2400" dirty="0" err="1"/>
              <a:t>alat</a:t>
            </a:r>
            <a:r>
              <a:rPr lang="en-US" sz="2400" dirty="0"/>
              <a:t> </a:t>
            </a:r>
            <a:r>
              <a:rPr lang="en-US" sz="2400" dirty="0" err="1"/>
              <a:t>transportasi</a:t>
            </a:r>
            <a:r>
              <a:rPr lang="en-US" sz="2400" dirty="0"/>
              <a:t>/</a:t>
            </a:r>
            <a:r>
              <a:rPr lang="en-US" sz="2400" dirty="0" err="1"/>
              <a:t>kendaraan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/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bangunan</a:t>
            </a:r>
            <a:r>
              <a:rPr lang="en-US" sz="2400" dirty="0"/>
              <a:t>, </a:t>
            </a:r>
            <a:r>
              <a:rPr lang="en-US" sz="2400" dirty="0" err="1"/>
              <a:t>selain</a:t>
            </a:r>
            <a:r>
              <a:rPr lang="en-US" sz="2400" dirty="0"/>
              <a:t> yang </a:t>
            </a:r>
            <a:r>
              <a:rPr lang="en-US" sz="2400" dirty="0" err="1"/>
              <a:t>dilakukan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</a:t>
            </a:r>
            <a:r>
              <a:rPr lang="en-US" sz="2400" dirty="0" err="1"/>
              <a:t>Wajib</a:t>
            </a:r>
            <a:r>
              <a:rPr lang="en-US" sz="2400" dirty="0"/>
              <a:t> </a:t>
            </a:r>
            <a:r>
              <a:rPr lang="en-US" sz="2400" dirty="0" err="1"/>
              <a:t>Pajak</a:t>
            </a:r>
            <a:r>
              <a:rPr lang="en-US" sz="2400" dirty="0"/>
              <a:t> yang </a:t>
            </a:r>
            <a:r>
              <a:rPr lang="en-US" sz="2400" dirty="0" err="1"/>
              <a:t>ruang</a:t>
            </a:r>
            <a:r>
              <a:rPr lang="en-US" sz="2400" dirty="0"/>
              <a:t> </a:t>
            </a:r>
            <a:r>
              <a:rPr lang="en-US" sz="2400" dirty="0" err="1"/>
              <a:t>lingkupnya</a:t>
            </a:r>
            <a:r>
              <a:rPr lang="en-US" sz="2400" dirty="0"/>
              <a:t> di </a:t>
            </a:r>
            <a:r>
              <a:rPr lang="en-US" sz="2400" dirty="0" err="1"/>
              <a:t>bidang</a:t>
            </a:r>
            <a:r>
              <a:rPr lang="en-US" sz="2400" dirty="0"/>
              <a:t> </a:t>
            </a:r>
            <a:r>
              <a:rPr lang="en-US" sz="2400" dirty="0" err="1"/>
              <a:t>konstruksi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mempunyai</a:t>
            </a:r>
            <a:r>
              <a:rPr lang="en-US" sz="2400" dirty="0"/>
              <a:t> </a:t>
            </a:r>
            <a:r>
              <a:rPr lang="en-US" sz="2400" dirty="0" err="1"/>
              <a:t>izin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/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sertifikasi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pengusaha</a:t>
            </a:r>
            <a:r>
              <a:rPr lang="en-US" sz="2400" dirty="0"/>
              <a:t> </a:t>
            </a:r>
            <a:r>
              <a:rPr lang="en-US" sz="2400" dirty="0" err="1"/>
              <a:t>konstruksi</a:t>
            </a:r>
            <a:r>
              <a:rPr lang="en-US" sz="2400" dirty="0" smtClean="0"/>
              <a:t>;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563563"/>
          </a:xfrm>
        </p:spPr>
        <p:txBody>
          <a:bodyPr/>
          <a:lstStyle/>
          <a:p>
            <a:r>
              <a:rPr lang="en-US" dirty="0" err="1" smtClean="0"/>
              <a:t>Lingkup</a:t>
            </a:r>
            <a:r>
              <a:rPr lang="en-US" dirty="0" smtClean="0"/>
              <a:t> </a:t>
            </a:r>
            <a:r>
              <a:rPr lang="en-US" dirty="0" err="1" smtClean="0"/>
              <a:t>Jasa</a:t>
            </a:r>
            <a:r>
              <a:rPr lang="en-US" dirty="0" smtClean="0"/>
              <a:t> </a:t>
            </a:r>
            <a:r>
              <a:rPr lang="en-US" dirty="0" err="1" smtClean="0"/>
              <a:t>Dikenai</a:t>
            </a:r>
            <a:r>
              <a:rPr lang="en-US" dirty="0" smtClean="0"/>
              <a:t> </a:t>
            </a:r>
            <a:r>
              <a:rPr lang="en-US" dirty="0" err="1" smtClean="0"/>
              <a:t>PPh</a:t>
            </a:r>
            <a:r>
              <a:rPr lang="en-US" dirty="0" smtClean="0"/>
              <a:t> 23 (2)</a:t>
            </a:r>
            <a:br>
              <a:rPr lang="en-US" dirty="0" smtClean="0"/>
            </a:br>
            <a:r>
              <a:rPr lang="en-US" sz="1800" b="0" dirty="0" smtClean="0">
                <a:solidFill>
                  <a:schemeClr val="tx1"/>
                </a:solidFill>
              </a:rPr>
              <a:t>PMK No. 244/ PMK. 03/ 2008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1354104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81000" y="1524000"/>
            <a:ext cx="8534400" cy="35814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buFont typeface="Wingdings" pitchFamily="2" charset="2"/>
              <a:buChar char="§"/>
            </a:pPr>
            <a:r>
              <a:rPr lang="en-US" sz="2400" dirty="0" err="1" smtClean="0"/>
              <a:t>Jasa</a:t>
            </a:r>
            <a:r>
              <a:rPr lang="en-US" sz="2400" dirty="0" smtClean="0"/>
              <a:t> </a:t>
            </a:r>
            <a:r>
              <a:rPr lang="en-US" sz="2400" dirty="0" err="1"/>
              <a:t>maklon</a:t>
            </a:r>
            <a:r>
              <a:rPr lang="en-US" sz="2400" dirty="0"/>
              <a:t>;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2400" dirty="0" err="1"/>
              <a:t>Jasa</a:t>
            </a:r>
            <a:r>
              <a:rPr lang="en-US" sz="2400" dirty="0"/>
              <a:t> </a:t>
            </a:r>
            <a:r>
              <a:rPr lang="en-US" sz="2400" dirty="0" err="1"/>
              <a:t>penyelidikan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keamanan</a:t>
            </a:r>
            <a:r>
              <a:rPr lang="en-US" sz="2400" dirty="0"/>
              <a:t>;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2400" dirty="0" err="1"/>
              <a:t>Jasa</a:t>
            </a:r>
            <a:r>
              <a:rPr lang="en-US" sz="2400" dirty="0"/>
              <a:t> </a:t>
            </a:r>
            <a:r>
              <a:rPr lang="en-US" sz="2400" dirty="0" err="1"/>
              <a:t>penyelenggara</a:t>
            </a:r>
            <a:r>
              <a:rPr lang="en-US" sz="2400" dirty="0"/>
              <a:t> </a:t>
            </a:r>
            <a:r>
              <a:rPr lang="en-US" sz="2400" dirty="0" err="1"/>
              <a:t>kegiatan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event organizer;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2400" dirty="0" err="1"/>
              <a:t>Jasa</a:t>
            </a:r>
            <a:r>
              <a:rPr lang="en-US" sz="2400" dirty="0"/>
              <a:t> </a:t>
            </a:r>
            <a:r>
              <a:rPr lang="en-US" sz="2400" dirty="0" err="1"/>
              <a:t>pengepakan</a:t>
            </a:r>
            <a:r>
              <a:rPr lang="en-US" sz="2400" dirty="0"/>
              <a:t>;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2400" dirty="0" err="1"/>
              <a:t>Jasa</a:t>
            </a:r>
            <a:r>
              <a:rPr lang="en-US" sz="2400" dirty="0"/>
              <a:t> </a:t>
            </a:r>
            <a:r>
              <a:rPr lang="en-US" sz="2400" dirty="0" err="1"/>
              <a:t>penyediaan</a:t>
            </a:r>
            <a:r>
              <a:rPr lang="en-US" sz="2400" dirty="0"/>
              <a:t> </a:t>
            </a:r>
            <a:r>
              <a:rPr lang="en-US" sz="2400" dirty="0" err="1"/>
              <a:t>tempat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/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waktu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media </a:t>
            </a:r>
            <a:r>
              <a:rPr lang="en-US" sz="2400" dirty="0" err="1"/>
              <a:t>masa</a:t>
            </a:r>
            <a:r>
              <a:rPr lang="en-US" sz="2400" dirty="0"/>
              <a:t>, media </a:t>
            </a:r>
            <a:r>
              <a:rPr lang="en-US" sz="2400" dirty="0" err="1"/>
              <a:t>luar</a:t>
            </a:r>
            <a:r>
              <a:rPr lang="en-US" sz="2400" dirty="0"/>
              <a:t> </a:t>
            </a:r>
            <a:r>
              <a:rPr lang="en-US" sz="2400" dirty="0" err="1"/>
              <a:t>ruang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media lain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penyampaian</a:t>
            </a:r>
            <a:r>
              <a:rPr lang="en-US" sz="2400" dirty="0"/>
              <a:t> </a:t>
            </a:r>
            <a:r>
              <a:rPr lang="en-US" sz="2400" dirty="0" err="1"/>
              <a:t>informasi</a:t>
            </a:r>
            <a:r>
              <a:rPr lang="en-US" sz="2400" dirty="0"/>
              <a:t>;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2400" dirty="0" err="1"/>
              <a:t>Jasa</a:t>
            </a:r>
            <a:r>
              <a:rPr lang="en-US" sz="2400" dirty="0"/>
              <a:t> </a:t>
            </a:r>
            <a:r>
              <a:rPr lang="en-US" sz="2400" dirty="0" err="1"/>
              <a:t>pembasmian</a:t>
            </a:r>
            <a:r>
              <a:rPr lang="en-US" sz="2400" dirty="0"/>
              <a:t> </a:t>
            </a:r>
            <a:r>
              <a:rPr lang="en-US" sz="2400" dirty="0" err="1"/>
              <a:t>hama</a:t>
            </a:r>
            <a:r>
              <a:rPr lang="en-US" sz="2400" dirty="0"/>
              <a:t>;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2400" dirty="0" err="1"/>
              <a:t>Jasa</a:t>
            </a:r>
            <a:r>
              <a:rPr lang="en-US" sz="2400" dirty="0"/>
              <a:t> </a:t>
            </a:r>
            <a:r>
              <a:rPr lang="en-US" sz="2400" dirty="0" err="1"/>
              <a:t>kebersihan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cleaning service;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2400" dirty="0" err="1"/>
              <a:t>Jasa</a:t>
            </a:r>
            <a:r>
              <a:rPr lang="en-US" sz="2400" dirty="0"/>
              <a:t> catering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tata</a:t>
            </a:r>
            <a:r>
              <a:rPr lang="en-US" sz="2400" dirty="0"/>
              <a:t> </a:t>
            </a:r>
            <a:r>
              <a:rPr lang="en-US" sz="2400" dirty="0" err="1"/>
              <a:t>boga</a:t>
            </a:r>
            <a:r>
              <a:rPr lang="en-US" sz="240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563563"/>
          </a:xfrm>
        </p:spPr>
        <p:txBody>
          <a:bodyPr/>
          <a:lstStyle/>
          <a:p>
            <a:r>
              <a:rPr lang="en-US" dirty="0" err="1" smtClean="0"/>
              <a:t>Lingkup</a:t>
            </a:r>
            <a:r>
              <a:rPr lang="en-US" dirty="0" smtClean="0"/>
              <a:t> </a:t>
            </a:r>
            <a:r>
              <a:rPr lang="en-US" dirty="0" err="1" smtClean="0"/>
              <a:t>Jasa</a:t>
            </a:r>
            <a:r>
              <a:rPr lang="en-US" dirty="0" smtClean="0"/>
              <a:t> </a:t>
            </a:r>
            <a:r>
              <a:rPr lang="en-US" dirty="0" err="1" smtClean="0"/>
              <a:t>Dikenai</a:t>
            </a:r>
            <a:r>
              <a:rPr lang="en-US" dirty="0" smtClean="0"/>
              <a:t> </a:t>
            </a:r>
            <a:r>
              <a:rPr lang="en-US" dirty="0" err="1" smtClean="0"/>
              <a:t>PPh</a:t>
            </a:r>
            <a:r>
              <a:rPr lang="en-US" dirty="0" smtClean="0"/>
              <a:t> 23 (3)</a:t>
            </a:r>
            <a:br>
              <a:rPr lang="en-US" dirty="0" smtClean="0"/>
            </a:br>
            <a:r>
              <a:rPr lang="en-US" sz="1800" b="0" dirty="0" smtClean="0">
                <a:solidFill>
                  <a:schemeClr val="tx1"/>
                </a:solidFill>
              </a:rPr>
              <a:t>PMK No. 244/ PMK. 03/ 2008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40803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3B.6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57200" y="1447800"/>
            <a:ext cx="8215370" cy="51816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just" eaLnBrk="0" hangingPunct="0">
              <a:spcBef>
                <a:spcPts val="600"/>
              </a:spcBef>
              <a:spcAft>
                <a:spcPts val="600"/>
              </a:spcAft>
            </a:pP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	PT.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Kanjuruhan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merupakan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sebuah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badan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usaha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yang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bergerak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di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bidang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pengolahan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limbah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. Di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tanggal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1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Februari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2012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sebuah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kontrak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ditandatangani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untuk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melaksanakan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teknik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i="1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sanitary landfill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di 10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lokasi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dengan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imbalan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jasa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sebesar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Rp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35.000.000,00.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Berapakah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besarnya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PPh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23 yang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dipotong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oleh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klien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terhadap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PT.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Kanjuruhan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?</a:t>
            </a:r>
          </a:p>
          <a:p>
            <a:pPr algn="just" eaLnBrk="0" hangingPunct="0">
              <a:spcBef>
                <a:spcPts val="600"/>
              </a:spcBef>
              <a:spcAft>
                <a:spcPts val="600"/>
              </a:spcAft>
            </a:pP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Jawaban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	:</a:t>
            </a:r>
          </a:p>
          <a:p>
            <a:pPr algn="just" eaLnBrk="0" hangingPunct="0">
              <a:spcBef>
                <a:spcPts val="600"/>
              </a:spcBef>
              <a:spcAft>
                <a:spcPts val="600"/>
              </a:spcAft>
            </a:pP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	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Beban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PPh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23	= 2% x 35.000.000</a:t>
            </a:r>
          </a:p>
          <a:p>
            <a:pPr algn="just" eaLnBrk="0" hangingPunct="0">
              <a:spcBef>
                <a:spcPts val="600"/>
              </a:spcBef>
              <a:spcAft>
                <a:spcPts val="600"/>
              </a:spcAft>
            </a:pP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	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		=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Rp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700.000,00</a:t>
            </a:r>
          </a:p>
        </p:txBody>
      </p:sp>
      <p:pic>
        <p:nvPicPr>
          <p:cNvPr id="7" name="Picture 6" descr="Home_inspection_checklist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05600" y="4502727"/>
            <a:ext cx="1752600" cy="17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548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3B.7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57200" y="1447800"/>
            <a:ext cx="8215370" cy="51816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just"/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	Tn.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Balaputradewa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melakukan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peminjaman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uang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pada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1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Juli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2012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senilai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Rp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1.000.000,00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kepada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Tn.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Samarotungga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dengan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tingkat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bunga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8% per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tahun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.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Kesepakatan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mensyaratkan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Tn.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Balaputradewa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membayarkan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bunga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pada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31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Juni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2012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dan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2013,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serta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mengembalikan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seluruh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pokok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pinjaman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pada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saat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pembayaran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bunga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kedua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.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Berapakah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besar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beban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PPh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23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masing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–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masing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di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tahun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2012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dan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2013?</a:t>
            </a:r>
          </a:p>
          <a:p>
            <a:endParaRPr lang="en-US" sz="2400" dirty="0">
              <a:solidFill>
                <a:prstClr val="black"/>
              </a:solidFill>
              <a:cs typeface="Calibri" pitchFamily="34" charset="0"/>
            </a:endParaRPr>
          </a:p>
          <a:p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Jawaban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	:</a:t>
            </a:r>
          </a:p>
          <a:p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	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Beban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PPh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23 2012	=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Beban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PPh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23 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2013</a:t>
            </a:r>
          </a:p>
          <a:p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	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		= 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15% x 8% x 1.000.000</a:t>
            </a:r>
          </a:p>
          <a:p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			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= 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15% x 80.000</a:t>
            </a:r>
          </a:p>
          <a:p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			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=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Rp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12.000,00</a:t>
            </a:r>
            <a:endParaRPr lang="en-US" sz="2400" dirty="0">
              <a:solidFill>
                <a:prstClr val="black"/>
              </a:solidFill>
              <a:cs typeface="Calibri" pitchFamily="34" charset="0"/>
            </a:endParaRPr>
          </a:p>
        </p:txBody>
      </p:sp>
      <p:pic>
        <p:nvPicPr>
          <p:cNvPr id="7" name="Picture 6" descr="Home_inspection_checklist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05600" y="4502727"/>
            <a:ext cx="1752600" cy="17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529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Besaran</a:t>
            </a:r>
            <a:r>
              <a:rPr lang="en-US" dirty="0" smtClean="0"/>
              <a:t>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Bruto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3161005"/>
              </p:ext>
            </p:extLst>
          </p:nvPr>
        </p:nvGraphicFramePr>
        <p:xfrm>
          <a:off x="404564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239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3B.8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29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57200" y="1447800"/>
            <a:ext cx="8215370" cy="51816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just" eaLnBrk="0" hangingPunct="0"/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	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Koperasi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Blambangan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diminta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untuk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menyediakan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makanan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dan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minuman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dalam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kegiatan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simposium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regional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pada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tanggal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1 April 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2012.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Koperasi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Blambangan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berkewajiban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menyiapkan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hidangan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dan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melakukan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pengantaran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ke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lokasi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acara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,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paket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tersebut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untuk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300 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orang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dengan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nilai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Rp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15.000,00 per orang.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Berapakah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besarnya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PPh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23 yang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dipotong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oleh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klien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?</a:t>
            </a:r>
            <a:endParaRPr lang="en-GB" altLang="zh-TW" sz="2400" dirty="0">
              <a:solidFill>
                <a:prstClr val="black"/>
              </a:solidFill>
              <a:ea typeface="Segoe UI" pitchFamily="34" charset="0"/>
              <a:cs typeface="Calibri" pitchFamily="34" charset="0"/>
            </a:endParaRPr>
          </a:p>
          <a:p>
            <a:pPr algn="just" eaLnBrk="0" hangingPunct="0"/>
            <a:endParaRPr lang="en-GB" altLang="zh-TW" sz="2400" dirty="0" smtClean="0">
              <a:solidFill>
                <a:prstClr val="black"/>
              </a:solidFill>
              <a:ea typeface="Segoe UI" pitchFamily="34" charset="0"/>
              <a:cs typeface="Calibri" pitchFamily="34" charset="0"/>
            </a:endParaRPr>
          </a:p>
          <a:p>
            <a:pPr algn="just" eaLnBrk="0" hangingPunct="0"/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Jawaban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	:</a:t>
            </a:r>
            <a:endParaRPr lang="en-GB" altLang="zh-TW" sz="2400" dirty="0">
              <a:solidFill>
                <a:prstClr val="black"/>
              </a:solidFill>
              <a:ea typeface="Segoe UI" pitchFamily="34" charset="0"/>
              <a:cs typeface="Calibri" pitchFamily="34" charset="0"/>
            </a:endParaRPr>
          </a:p>
          <a:p>
            <a:pPr algn="just" eaLnBrk="0" hangingPunct="0"/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	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Beban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PPh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23	= 2% x  300 x 15.000</a:t>
            </a:r>
          </a:p>
          <a:p>
            <a:pPr algn="just" eaLnBrk="0" hangingPunct="0"/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	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		= 2% x 4.500.000</a:t>
            </a:r>
          </a:p>
          <a:p>
            <a:pPr algn="just" eaLnBrk="0" hangingPunct="0"/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			=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Rp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90.000,00</a:t>
            </a:r>
          </a:p>
          <a:p>
            <a:pPr algn="just" eaLnBrk="0" hangingPunct="0"/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	</a:t>
            </a:r>
          </a:p>
        </p:txBody>
      </p:sp>
      <p:pic>
        <p:nvPicPr>
          <p:cNvPr id="5" name="Picture 4" descr="Home_inspection_checklist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05600" y="4502727"/>
            <a:ext cx="1752600" cy="17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850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3B.9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30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57200" y="1447800"/>
            <a:ext cx="8215370" cy="51816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just"/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	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Koperasi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Pajajaran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memiliki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sebuah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gelanggang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olahraga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yang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disewakan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kepada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Nn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.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Dyah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Pitaloka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selama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3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hari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3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malam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untuk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penyelenggaraan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pernikahan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putra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semata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wayangnya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.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Atas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maksud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memastikan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kesempurnaan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perhelatan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,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Nn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.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Dyah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Pitaloka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meminta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penyediaan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tiga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set generator yang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harus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dipindahkan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dari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fasilitas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produksi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Koperasi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Pajajaran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.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Kedua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pihak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bersepakat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atas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nilai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Rp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30.000.000,00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sebagai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akad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atas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keseluruhan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kontrak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.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Sebagai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informasi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tambahan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,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Koperasi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Pajajaran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telah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menggunakan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acuan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biaya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sewa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generator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sebesar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Rp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250.000,00 per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hari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yang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lebih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tinggi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dari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standar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normal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Rp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50.000,00 per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hari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akibat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harus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dihentikannya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kegiatan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fasilitas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produksi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.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Berapakah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besar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beban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pajak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?</a:t>
            </a:r>
          </a:p>
          <a:p>
            <a:endParaRPr lang="en-US" sz="2200" dirty="0" smtClean="0">
              <a:solidFill>
                <a:prstClr val="black"/>
              </a:solidFill>
              <a:cs typeface="Calibri" pitchFamily="34" charset="0"/>
            </a:endParaRPr>
          </a:p>
          <a:p>
            <a:r>
              <a:rPr lang="en-US" sz="2200" dirty="0" err="1" smtClean="0">
                <a:solidFill>
                  <a:prstClr val="black"/>
                </a:solidFill>
                <a:cs typeface="Calibri" pitchFamily="34" charset="0"/>
              </a:rPr>
              <a:t>Jawaban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	:</a:t>
            </a:r>
          </a:p>
          <a:p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	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Beban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PPh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23	= 2% x 3 x 3 x 250.000</a:t>
            </a:r>
          </a:p>
          <a:p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			= 2% x 2.250.000</a:t>
            </a:r>
          </a:p>
          <a:p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			=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Rp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45.000,00</a:t>
            </a:r>
          </a:p>
          <a:p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	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Beban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PPh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Final	= 10% x (30.000.000 – 2.250.000)</a:t>
            </a:r>
          </a:p>
          <a:p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			= </a:t>
            </a:r>
            <a:r>
              <a:rPr lang="en-US" sz="2200" dirty="0" err="1">
                <a:solidFill>
                  <a:prstClr val="black"/>
                </a:solidFill>
                <a:cs typeface="Calibri" pitchFamily="34" charset="0"/>
              </a:rPr>
              <a:t>Rp</a:t>
            </a:r>
            <a:r>
              <a:rPr lang="en-US" sz="2200" dirty="0">
                <a:solidFill>
                  <a:prstClr val="black"/>
                </a:solidFill>
                <a:cs typeface="Calibri" pitchFamily="34" charset="0"/>
              </a:rPr>
              <a:t> 2.775.000,00</a:t>
            </a:r>
          </a:p>
        </p:txBody>
      </p:sp>
      <p:pic>
        <p:nvPicPr>
          <p:cNvPr id="7" name="Picture 6" descr="Home_inspection_checklist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05600" y="4502727"/>
            <a:ext cx="1752600" cy="17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235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Kasus</a:t>
            </a:r>
            <a:r>
              <a:rPr lang="en-US" dirty="0" smtClean="0"/>
              <a:t> </a:t>
            </a:r>
            <a:r>
              <a:rPr lang="en-US" dirty="0" err="1" smtClean="0"/>
              <a:t>Khusus</a:t>
            </a:r>
            <a:r>
              <a:rPr lang="en-US" dirty="0" smtClean="0"/>
              <a:t>: </a:t>
            </a:r>
            <a:r>
              <a:rPr lang="en-US" dirty="0" err="1" smtClean="0"/>
              <a:t>Sinematografi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31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lded Corner 4"/>
          <p:cNvSpPr/>
          <p:nvPr/>
        </p:nvSpPr>
        <p:spPr>
          <a:xfrm>
            <a:off x="609600" y="1371600"/>
            <a:ext cx="7696200" cy="5334000"/>
          </a:xfrm>
          <a:prstGeom prst="foldedCorner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	</a:t>
            </a:r>
          </a:p>
          <a:p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	</a:t>
            </a:r>
          </a:p>
          <a:p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	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Royalti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adalah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nilai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yang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diterima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atau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diperoleh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pemegang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hak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cipta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dengan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memberikan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hak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cipta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hasil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karya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sinematografi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kepada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pihak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lain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sebesar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:</a:t>
            </a:r>
          </a:p>
          <a:p>
            <a:endParaRPr lang="en-US" sz="2400" dirty="0" smtClean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  <a:p>
            <a:pPr marL="225425" indent="-225425" algn="just">
              <a:buFont typeface="Arial" pitchFamily="34" charset="0"/>
              <a:buChar char="•"/>
            </a:pPr>
            <a:r>
              <a:rPr lang="en-US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Seluruh</a:t>
            </a: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penghasilan</a:t>
            </a: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,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jika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pihak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lain</a:t>
            </a: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berhak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mengumumkan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/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atau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memperbanyak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ciptaannya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dengan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persyaratan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tertentu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;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atau</a:t>
            </a:r>
            <a:endParaRPr lang="en-US" sz="2400" dirty="0" smtClean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  <a:p>
            <a:pPr marL="225425" indent="-225425" algn="just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10% </a:t>
            </a:r>
            <a:r>
              <a:rPr lang="en-US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dari</a:t>
            </a: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bagi</a:t>
            </a: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hasil</a:t>
            </a: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,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jika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pihak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lain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berhak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mengumumkan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dan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/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atau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memperbanyak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ciptaannya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dengan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persyaratan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tertentu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dengan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pola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bagi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hasil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antara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pencipta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pemilik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bioskop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.</a:t>
            </a:r>
          </a:p>
          <a:p>
            <a:pPr marL="225425" indent="-225425" algn="just">
              <a:buFont typeface="Arial" pitchFamily="34" charset="0"/>
              <a:buChar char="•"/>
            </a:pP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  <a:p>
            <a:pPr marL="225425" indent="-225425" algn="just">
              <a:buFont typeface="Arial" pitchFamily="34" charset="0"/>
              <a:buChar char="•"/>
            </a:pPr>
            <a:endParaRPr lang="en-US" sz="2400" dirty="0" smtClean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  <a:p>
            <a:pPr marL="225425" indent="-225425" algn="just">
              <a:buFont typeface="Arial" pitchFamily="34" charset="0"/>
              <a:buChar char="•"/>
            </a:pP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  <a:p>
            <a:pPr marL="225425" indent="-225425" algn="just">
              <a:buFont typeface="Arial" pitchFamily="34" charset="0"/>
              <a:buChar char="•"/>
            </a:pPr>
            <a:endParaRPr lang="en-US" sz="2400" dirty="0" smtClean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  <a:p>
            <a:pPr marL="225425" indent="-225425" algn="just">
              <a:buFont typeface="Arial" pitchFamily="34" charset="0"/>
              <a:buChar char="•"/>
            </a:pP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  <p:pic>
        <p:nvPicPr>
          <p:cNvPr id="6" name="Picture 5" descr="0511-0903-2623-1938_Handyman_Holding_a_Bunch_of_Tools_clipart_ima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29200" y="4800600"/>
            <a:ext cx="1750000" cy="1645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Bukti</a:t>
            </a:r>
            <a:r>
              <a:rPr lang="en-US" dirty="0" smtClean="0"/>
              <a:t> </a:t>
            </a:r>
            <a:r>
              <a:rPr lang="en-US" dirty="0" err="1" smtClean="0"/>
              <a:t>Pendukung</a:t>
            </a:r>
            <a:r>
              <a:rPr lang="en-US" dirty="0" smtClean="0"/>
              <a:t> </a:t>
            </a:r>
            <a:r>
              <a:rPr lang="en-US" dirty="0" err="1" smtClean="0"/>
              <a:t>Rincian</a:t>
            </a:r>
            <a:r>
              <a:rPr lang="en-US" dirty="0" smtClean="0"/>
              <a:t> </a:t>
            </a:r>
            <a:r>
              <a:rPr lang="en-US" dirty="0" err="1" smtClean="0"/>
              <a:t>Tagihan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32</a:t>
            </a:fld>
            <a:endParaRPr lang="en-US">
              <a:solidFill>
                <a:prstClr val="black"/>
              </a:solidFill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997012475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3B.10 (1)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33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57200" y="1447800"/>
            <a:ext cx="8215370" cy="51816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just" eaLnBrk="0" hangingPunct="0"/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	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Fa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.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Mengwi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sebagai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pihak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pertama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pada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tanggal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2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Maret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2012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menandatangani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kontrak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dengan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Koperasi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Wora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-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Wari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selaku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perusahaan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agen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periklanan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sebagai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pihak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kedua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untuk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membuat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media.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Rincian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keterangan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terkait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nilai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kontrak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adalah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:</a:t>
            </a:r>
            <a:endParaRPr lang="en-GB" altLang="zh-TW" sz="2400" dirty="0">
              <a:solidFill>
                <a:prstClr val="black"/>
              </a:solidFill>
              <a:ea typeface="Segoe UI" pitchFamily="34" charset="0"/>
              <a:cs typeface="Calibri" pitchFamily="34" charset="0"/>
            </a:endParaRPr>
          </a:p>
          <a:p>
            <a:pPr algn="just" eaLnBrk="0" hangingPunct="0"/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	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Pembelian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material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iklan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	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	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	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Rp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3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5.000.000,00</a:t>
            </a:r>
            <a:endParaRPr lang="en-GB" altLang="zh-TW" sz="2400" dirty="0">
              <a:solidFill>
                <a:prstClr val="black"/>
              </a:solidFill>
              <a:ea typeface="Segoe UI" pitchFamily="34" charset="0"/>
              <a:cs typeface="Calibri" pitchFamily="34" charset="0"/>
            </a:endParaRPr>
          </a:p>
          <a:p>
            <a:pPr algn="just" eaLnBrk="0" hangingPunct="0"/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	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Jasa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konsultan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iklan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			 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     7.500.000,00</a:t>
            </a:r>
            <a:endParaRPr lang="en-GB" altLang="zh-TW" sz="2400" dirty="0">
              <a:solidFill>
                <a:prstClr val="black"/>
              </a:solidFill>
              <a:ea typeface="Segoe UI" pitchFamily="34" charset="0"/>
              <a:cs typeface="Calibri" pitchFamily="34" charset="0"/>
            </a:endParaRPr>
          </a:p>
          <a:p>
            <a:pPr algn="just" eaLnBrk="0" hangingPunct="0"/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	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Upah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agen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				 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     5.000.000,00</a:t>
            </a:r>
            <a:endParaRPr lang="en-GB" altLang="zh-TW" sz="2400" dirty="0">
              <a:solidFill>
                <a:prstClr val="black"/>
              </a:solidFill>
              <a:ea typeface="Segoe UI" pitchFamily="34" charset="0"/>
              <a:cs typeface="Calibri" pitchFamily="34" charset="0"/>
            </a:endParaRPr>
          </a:p>
          <a:p>
            <a:pPr algn="just" eaLnBrk="0" hangingPunct="0"/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	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Biaya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pemasangan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iklan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ke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perusahaan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media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	</a:t>
            </a:r>
            <a:r>
              <a:rPr lang="en-GB" altLang="zh-TW" sz="2400" u="sng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u="sng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   50.000.000,00</a:t>
            </a:r>
            <a:endParaRPr lang="en-GB" altLang="zh-TW" sz="2400" u="sng" dirty="0">
              <a:solidFill>
                <a:prstClr val="black"/>
              </a:solidFill>
              <a:ea typeface="Segoe UI" pitchFamily="34" charset="0"/>
              <a:cs typeface="Calibri" pitchFamily="34" charset="0"/>
            </a:endParaRPr>
          </a:p>
          <a:p>
            <a:pPr algn="just" eaLnBrk="0" hangingPunct="0"/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	Total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					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Rp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97.500.000,00</a:t>
            </a:r>
          </a:p>
          <a:p>
            <a:pPr algn="just" eaLnBrk="0" hangingPunct="0"/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Berapakah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besarnya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PPh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23 yang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dipotong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antar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setiap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pihak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yang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terlibat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dalam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kontrak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ini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?</a:t>
            </a:r>
            <a:endParaRPr lang="en-GB" altLang="zh-TW" sz="2400" dirty="0">
              <a:solidFill>
                <a:prstClr val="black"/>
              </a:solidFill>
              <a:ea typeface="Segoe UI" pitchFamily="34" charset="0"/>
              <a:cs typeface="Calibri" pitchFamily="34" charset="0"/>
            </a:endParaRPr>
          </a:p>
        </p:txBody>
      </p:sp>
      <p:pic>
        <p:nvPicPr>
          <p:cNvPr id="8" name="Picture 7" descr="Home_inspection_checklist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17185" y="5257800"/>
            <a:ext cx="1295400" cy="1281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315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3B.10 (2)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34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57200" y="1447800"/>
            <a:ext cx="8215370" cy="51816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just" eaLnBrk="0" hangingPunct="0"/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Jawaban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	:</a:t>
            </a:r>
          </a:p>
          <a:p>
            <a:pPr algn="just" eaLnBrk="0" hangingPunct="0"/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Beban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PPh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23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dipotong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Koperasi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Wora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–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Wari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kepada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Fa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.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Mengwi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,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jika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terdapat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bukti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pendukung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rincian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transaksi</a:t>
            </a:r>
            <a:endParaRPr lang="en-GB" altLang="zh-TW" sz="2400" dirty="0" smtClean="0">
              <a:solidFill>
                <a:prstClr val="black"/>
              </a:solidFill>
              <a:ea typeface="Segoe UI" pitchFamily="34" charset="0"/>
              <a:cs typeface="Calibri" pitchFamily="34" charset="0"/>
            </a:endParaRPr>
          </a:p>
          <a:p>
            <a:pPr algn="just" eaLnBrk="0" hangingPunct="0"/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	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= 2% x (7.500.000 + 5.000.000)</a:t>
            </a:r>
          </a:p>
          <a:p>
            <a:pPr algn="just" eaLnBrk="0" hangingPunct="0"/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	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= 2% x 12.500.000</a:t>
            </a:r>
          </a:p>
          <a:p>
            <a:pPr algn="just" eaLnBrk="0" hangingPunct="0"/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	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=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Rp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250.000,00</a:t>
            </a:r>
          </a:p>
          <a:p>
            <a:pPr algn="just" eaLnBrk="0" hangingPunct="0"/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Jika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tidak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terdapat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bukti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pendukung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rincian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transaksi</a:t>
            </a:r>
            <a:endParaRPr lang="en-GB" altLang="zh-TW" sz="2400" dirty="0" smtClean="0">
              <a:solidFill>
                <a:prstClr val="black"/>
              </a:solidFill>
              <a:ea typeface="Segoe UI" pitchFamily="34" charset="0"/>
              <a:cs typeface="Calibri" pitchFamily="34" charset="0"/>
            </a:endParaRPr>
          </a:p>
          <a:p>
            <a:pPr algn="just" eaLnBrk="0" hangingPunct="0"/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	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= 2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% x (7.500.000 + 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5.000.000 + 35.000.000)</a:t>
            </a:r>
            <a:endParaRPr lang="en-GB" altLang="zh-TW" sz="2400" dirty="0">
              <a:solidFill>
                <a:prstClr val="black"/>
              </a:solidFill>
              <a:ea typeface="Segoe UI" pitchFamily="34" charset="0"/>
              <a:cs typeface="Calibri" pitchFamily="34" charset="0"/>
            </a:endParaRPr>
          </a:p>
          <a:p>
            <a:pPr algn="just" eaLnBrk="0" hangingPunct="0"/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	= 2% x 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47.500.000</a:t>
            </a:r>
            <a:endParaRPr lang="en-GB" altLang="zh-TW" sz="2400" dirty="0">
              <a:solidFill>
                <a:prstClr val="black"/>
              </a:solidFill>
              <a:ea typeface="Segoe UI" pitchFamily="34" charset="0"/>
              <a:cs typeface="Calibri" pitchFamily="34" charset="0"/>
            </a:endParaRPr>
          </a:p>
          <a:p>
            <a:pPr algn="just" eaLnBrk="0" hangingPunct="0"/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	=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Rp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950.000,00</a:t>
            </a:r>
          </a:p>
          <a:p>
            <a:pPr algn="just" eaLnBrk="0" hangingPunct="0"/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Beban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PPh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23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dipotong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Fa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.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Mengwi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kepada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perusahaan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media</a:t>
            </a:r>
          </a:p>
          <a:p>
            <a:pPr algn="just" eaLnBrk="0" hangingPunct="0"/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	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= 2% x 50.000.000</a:t>
            </a:r>
          </a:p>
          <a:p>
            <a:pPr algn="just" eaLnBrk="0" hangingPunct="0"/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	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=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Rp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1.000.000,00</a:t>
            </a:r>
          </a:p>
        </p:txBody>
      </p:sp>
      <p:pic>
        <p:nvPicPr>
          <p:cNvPr id="7" name="Picture 6" descr="Home_inspection_checklist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00800" y="3171825"/>
            <a:ext cx="1752600" cy="17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193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3B.11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35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57200" y="1447800"/>
            <a:ext cx="8215370" cy="51816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just" eaLnBrk="0" hangingPunct="0"/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	C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V.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Daha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yang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beraktivitas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menyediakan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Asisten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Rumah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Tangga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(ART)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mendapat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kontrak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untuk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menyediakan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5 orang 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ART,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tetapi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tenaga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kerja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dimaksud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tetap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menjadi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tenaga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kerja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C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V.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Daha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.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Kontrak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menyepakati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bahwa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pembayaran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atas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penyerahan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jasa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oleh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C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V.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Daha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terdiri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atas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gaji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tenaga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kerja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sebesar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Rp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2.500.000,00 per orang per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bulan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dan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imbalan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atas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penyediaan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ART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sebesar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Rp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5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00.000,00 per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bulan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.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Berapakah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besarnya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PPh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23 yang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dipotong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oleh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klien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?</a:t>
            </a:r>
            <a:endParaRPr lang="en-GB" altLang="zh-TW" sz="2400" dirty="0">
              <a:solidFill>
                <a:prstClr val="black"/>
              </a:solidFill>
              <a:ea typeface="Segoe UI" pitchFamily="34" charset="0"/>
              <a:cs typeface="Calibri" pitchFamily="34" charset="0"/>
            </a:endParaRPr>
          </a:p>
          <a:p>
            <a:pPr algn="just" eaLnBrk="0" hangingPunct="0"/>
            <a:endParaRPr lang="en-GB" altLang="zh-TW" sz="2400" dirty="0" smtClean="0">
              <a:solidFill>
                <a:prstClr val="black"/>
              </a:solidFill>
              <a:ea typeface="Segoe UI" pitchFamily="34" charset="0"/>
              <a:cs typeface="Calibri" pitchFamily="34" charset="0"/>
            </a:endParaRPr>
          </a:p>
          <a:p>
            <a:pPr algn="just" eaLnBrk="0" hangingPunct="0"/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Jawaban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	:</a:t>
            </a:r>
            <a:endParaRPr lang="en-GB" altLang="zh-TW" sz="2400" dirty="0">
              <a:solidFill>
                <a:prstClr val="black"/>
              </a:solidFill>
              <a:ea typeface="Segoe UI" pitchFamily="34" charset="0"/>
              <a:cs typeface="Calibri" pitchFamily="34" charset="0"/>
            </a:endParaRPr>
          </a:p>
          <a:p>
            <a:pPr algn="just" eaLnBrk="0" hangingPunct="0"/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	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Jika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terdapat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bukti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pendukung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atas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rincian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besarnya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tagihan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,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maka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/>
            </a:r>
            <a:b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</a:b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	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Beban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PPh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23	= 2% x 500.000 </a:t>
            </a:r>
          </a:p>
          <a:p>
            <a:pPr algn="just" eaLnBrk="0" hangingPunct="0"/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			=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Rp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10.000,00</a:t>
            </a:r>
          </a:p>
          <a:p>
            <a:pPr algn="just" eaLnBrk="0" hangingPunct="0"/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	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Jika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tidak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terdapat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bukti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pendukung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atas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rincian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besarnya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tagihan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,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maka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/>
            </a:r>
            <a:b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</a:b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	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Beban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PPh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23	= 2% 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x 13.000.000 </a:t>
            </a:r>
            <a:endParaRPr lang="en-GB" altLang="zh-TW" sz="2400" dirty="0">
              <a:solidFill>
                <a:prstClr val="black"/>
              </a:solidFill>
              <a:ea typeface="Segoe UI" pitchFamily="34" charset="0"/>
              <a:cs typeface="Calibri" pitchFamily="34" charset="0"/>
            </a:endParaRPr>
          </a:p>
          <a:p>
            <a:pPr algn="just" eaLnBrk="0" hangingPunct="0"/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			= </a:t>
            </a:r>
            <a:r>
              <a:rPr lang="en-GB" altLang="zh-TW" sz="2400" dirty="0" err="1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Rp</a:t>
            </a:r>
            <a:r>
              <a:rPr lang="en-GB" altLang="zh-TW" sz="2400" dirty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 </a:t>
            </a:r>
            <a:r>
              <a:rPr lang="en-GB" altLang="zh-TW" sz="2400" dirty="0" smtClean="0">
                <a:solidFill>
                  <a:prstClr val="black"/>
                </a:solidFill>
                <a:ea typeface="Segoe UI" pitchFamily="34" charset="0"/>
                <a:cs typeface="Calibri" pitchFamily="34" charset="0"/>
              </a:rPr>
              <a:t>260.000,00</a:t>
            </a:r>
            <a:endParaRPr lang="en-GB" altLang="zh-TW" sz="2400" dirty="0">
              <a:solidFill>
                <a:prstClr val="black"/>
              </a:solidFill>
              <a:ea typeface="Segoe UI" pitchFamily="34" charset="0"/>
              <a:cs typeface="Calibri" pitchFamily="34" charset="0"/>
            </a:endParaRPr>
          </a:p>
          <a:p>
            <a:pPr algn="just" eaLnBrk="0" hangingPunct="0"/>
            <a:endParaRPr lang="en-GB" altLang="zh-TW" sz="2400" dirty="0">
              <a:solidFill>
                <a:prstClr val="black"/>
              </a:solidFill>
              <a:ea typeface="Segoe U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571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534400" cy="563563"/>
          </a:xfrm>
        </p:spPr>
        <p:txBody>
          <a:bodyPr/>
          <a:lstStyle/>
          <a:p>
            <a:r>
              <a:rPr lang="en-US" dirty="0" err="1"/>
              <a:t>Objek</a:t>
            </a:r>
            <a:r>
              <a:rPr lang="en-US" dirty="0"/>
              <a:t> </a:t>
            </a:r>
            <a:r>
              <a:rPr lang="en-US" dirty="0" err="1"/>
              <a:t>Dikecualikan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Pemungutan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36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81000" y="970660"/>
            <a:ext cx="8305800" cy="586455"/>
          </a:xfrm>
          <a:prstGeom prst="roundRect">
            <a:avLst/>
          </a:prstGeom>
          <a:solidFill>
            <a:srgbClr val="F0E06A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Penghasilan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yang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dibayar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atau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terutang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kepada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bank.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81000" y="1656460"/>
            <a:ext cx="8382000" cy="781940"/>
          </a:xfrm>
          <a:prstGeom prst="roundRect">
            <a:avLst/>
          </a:prstGeom>
          <a:solidFill>
            <a:srgbClr val="F0E06A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Sewa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yang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dibayarkan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atau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terutang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sehubungan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dengan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sewa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dengan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hak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opsi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.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81000" y="2552878"/>
            <a:ext cx="8382000" cy="1866722"/>
          </a:xfrm>
          <a:prstGeom prst="roundRect">
            <a:avLst/>
          </a:prstGeom>
          <a:solidFill>
            <a:srgbClr val="F0E06A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sz="2400" dirty="0" smtClean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  <a:p>
            <a:pPr algn="just"/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Dividen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yang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diterima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atau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diperoleh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PT.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dari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badan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usaha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yang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didirikan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berkedudukan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di Indonesia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dengan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syarat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:</a:t>
            </a:r>
          </a:p>
          <a:p>
            <a:pPr marL="225425" indent="-225425" algn="just">
              <a:buFont typeface="Arial" pitchFamily="34" charset="0"/>
              <a:buChar char="•"/>
            </a:pP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Dividen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berasal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dari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cadangan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laba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yang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ditahan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.</a:t>
            </a:r>
          </a:p>
          <a:p>
            <a:pPr marL="225425" indent="-225425" algn="just">
              <a:buFont typeface="Arial" pitchFamily="34" charset="0"/>
              <a:buChar char="•"/>
            </a:pP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Kepemilikan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saham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paling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rendah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25%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dari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jumlah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yang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disetor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.</a:t>
            </a:r>
          </a:p>
          <a:p>
            <a:pPr algn="just"/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81000" y="4572000"/>
            <a:ext cx="8382000" cy="586455"/>
          </a:xfrm>
          <a:prstGeom prst="roundRect">
            <a:avLst/>
          </a:prstGeom>
          <a:solidFill>
            <a:srgbClr val="F0E06A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Bagian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laba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dari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persekutuan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yang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modalnya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tidak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terdiri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atas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saham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–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saham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.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97240" y="5257800"/>
            <a:ext cx="8382000" cy="488713"/>
          </a:xfrm>
          <a:prstGeom prst="roundRect">
            <a:avLst/>
          </a:prstGeom>
          <a:solidFill>
            <a:srgbClr val="F0E06A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SHU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Koperasi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.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81000" y="5867400"/>
            <a:ext cx="8382000" cy="762000"/>
          </a:xfrm>
          <a:prstGeom prst="roundRect">
            <a:avLst/>
          </a:prstGeom>
          <a:solidFill>
            <a:srgbClr val="F0E06A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Penghasilan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yang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dibayar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atau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terutang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kepada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badan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usaha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atau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jasa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keuangan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(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penyalur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pinjaman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/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pembiayaan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sesuai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PMK).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3B.12 (1)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37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57200" y="1447800"/>
            <a:ext cx="8215370" cy="51816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just"/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	PT.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Sriwijaya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merupakan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penanam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saham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terbesar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di PT. Palembang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dengan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kepemilikan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sejumlah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100.000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lembar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saham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biasa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dari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total 500.000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lembar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yang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beredar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dan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1.000.000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lembar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yang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diotorisasi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. Di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tahun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2012, PT. Palembang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membagikan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dividen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kas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senilai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total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Rp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75.000.000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bagi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seluruh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pemegang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saham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biasa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.</a:t>
            </a:r>
          </a:p>
          <a:p>
            <a:pPr marL="1149350" indent="-234950" algn="just">
              <a:buFont typeface="+mj-lt"/>
              <a:buAutoNum type="alphaLcPeriod"/>
              <a:tabLst>
                <a:tab pos="1149350" algn="l"/>
              </a:tabLst>
            </a:pP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Berapakah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besar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beban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PPh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23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atas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penghasilan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dividen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PT.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Sriwijaya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?</a:t>
            </a:r>
          </a:p>
          <a:p>
            <a:pPr marL="1204913" indent="-290513" algn="just">
              <a:buFont typeface="+mj-lt"/>
              <a:buAutoNum type="alphaLcPeriod"/>
              <a:tabLst>
                <a:tab pos="1149350" algn="l"/>
              </a:tabLst>
            </a:pP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Bagaimana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perubahan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atas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jawaban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anda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di point (a)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jika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ternyata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PT.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Sriwijaya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    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hanya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memiliki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300.000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saham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beredar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?</a:t>
            </a:r>
          </a:p>
          <a:p>
            <a:pPr marL="1204913" indent="-290513" algn="just">
              <a:buFont typeface="+mj-lt"/>
              <a:buAutoNum type="alphaLcPeriod"/>
              <a:tabLst>
                <a:tab pos="1149350" algn="l"/>
              </a:tabLst>
            </a:pP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Bagaimana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perubahan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atas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jawaban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anda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di point (a)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jika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PT.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Sriwijaya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melakukan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i="1" dirty="0">
                <a:solidFill>
                  <a:prstClr val="black"/>
                </a:solidFill>
                <a:cs typeface="Calibri" pitchFamily="34" charset="0"/>
              </a:rPr>
              <a:t>stock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i="1" dirty="0">
                <a:solidFill>
                  <a:prstClr val="black"/>
                </a:solidFill>
                <a:cs typeface="Calibri" pitchFamily="34" charset="0"/>
              </a:rPr>
              <a:t>split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dengan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rasio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3:1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sebelum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pengumuman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pembagian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dividen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?</a:t>
            </a:r>
          </a:p>
          <a:p>
            <a:pPr marL="1204913" indent="-290513" algn="just">
              <a:buFont typeface="+mj-lt"/>
              <a:buAutoNum type="alphaLcPeriod"/>
              <a:tabLst>
                <a:tab pos="1149350" algn="l"/>
              </a:tabLst>
            </a:pP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Bagaimana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perubahan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atas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jawaban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anda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di point (a)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jika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ternyata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PT.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Sriwijaya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hanya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mengkreditkan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akun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Laba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Ditahan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sebesar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Rp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25.000.000,00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atas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pembagian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dividen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tersebut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321301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3B.12 (2)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38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57200" y="1447800"/>
            <a:ext cx="8215370" cy="51816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Jawaban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	:</a:t>
            </a:r>
          </a:p>
          <a:p>
            <a:pPr marL="1149350" indent="-234950">
              <a:buFont typeface="+mj-lt"/>
              <a:buAutoNum type="alphaLcPeriod"/>
              <a:tabLst>
                <a:tab pos="1149350" algn="l"/>
              </a:tabLst>
            </a:pP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Beban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PPh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23	= 15% x (100.000/ 500.000) x 75.000.000</a:t>
            </a:r>
          </a:p>
          <a:p>
            <a:pPr marL="1149350" indent="-234950">
              <a:tabLst>
                <a:tab pos="1149350" algn="l"/>
              </a:tabLst>
            </a:pP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			= 15% x 15.000.000</a:t>
            </a:r>
          </a:p>
          <a:p>
            <a:pPr marL="1149350" indent="-234950">
              <a:tabLst>
                <a:tab pos="1149350" algn="l"/>
              </a:tabLst>
            </a:pP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			=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Rp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2.250.000,00</a:t>
            </a:r>
          </a:p>
          <a:p>
            <a:pPr marL="1149350" indent="-234950">
              <a:buFont typeface="+mj-lt"/>
              <a:buAutoNum type="alphaLcPeriod" startAt="2"/>
              <a:tabLst>
                <a:tab pos="1149350" algn="l"/>
              </a:tabLst>
            </a:pP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Beban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PPh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23 yang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dikenakan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akan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berubah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menjadi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Rp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0,00. Hal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ini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disebabkan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karena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kepemilikan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PT.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Sriwijaya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dengan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demikian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mencapai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33%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sehingga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pendapatan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atas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dividen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dari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PT. Palembang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dikecualikan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dari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objek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pajak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.</a:t>
            </a:r>
          </a:p>
          <a:p>
            <a:pPr marL="1149350" indent="-234950">
              <a:buFont typeface="+mj-lt"/>
              <a:buAutoNum type="alphaLcPeriod" startAt="2"/>
              <a:tabLst>
                <a:tab pos="1149350" algn="l"/>
              </a:tabLst>
            </a:pP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Beban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PPh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23 yang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dikenakan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akan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tetap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senilai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Rp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2.250.000,00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sebab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tidak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   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terdapat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perubahan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proporsi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kepemilikan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dan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jumlah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dividen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yang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dibagikan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.</a:t>
            </a:r>
          </a:p>
          <a:p>
            <a:pPr marL="1149350" indent="-234950">
              <a:buFont typeface="+mj-lt"/>
              <a:buAutoNum type="alphaLcPeriod" startAt="2"/>
              <a:tabLst>
                <a:tab pos="1149350" algn="l"/>
              </a:tabLst>
            </a:pP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Beban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PPh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23	= 15% x (100.000/ 500.000) x 25.000.000</a:t>
            </a:r>
          </a:p>
          <a:p>
            <a:pPr marL="1149350" indent="-234950">
              <a:tabLst>
                <a:tab pos="1149350" algn="l"/>
              </a:tabLst>
            </a:pP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			= 15% x 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5.000.000</a:t>
            </a:r>
            <a:endParaRPr lang="en-US" sz="2400" dirty="0">
              <a:solidFill>
                <a:prstClr val="black"/>
              </a:solidFill>
              <a:cs typeface="Calibri" pitchFamily="34" charset="0"/>
            </a:endParaRPr>
          </a:p>
          <a:p>
            <a:pPr marL="1149350" indent="-234950">
              <a:tabLst>
                <a:tab pos="1149350" algn="l"/>
              </a:tabLst>
            </a:pP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			=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Rp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750.000,00</a:t>
            </a:r>
          </a:p>
          <a:p>
            <a:endParaRPr lang="en-US" sz="2400" dirty="0">
              <a:solidFill>
                <a:prstClr val="black"/>
              </a:solidFill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4786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534400" cy="563563"/>
          </a:xfrm>
        </p:spPr>
        <p:txBody>
          <a:bodyPr/>
          <a:lstStyle/>
          <a:p>
            <a:r>
              <a:rPr lang="en-US" dirty="0" err="1" smtClean="0"/>
              <a:t>Saat</a:t>
            </a:r>
            <a:r>
              <a:rPr lang="en-US" dirty="0" smtClean="0"/>
              <a:t> </a:t>
            </a:r>
            <a:r>
              <a:rPr lang="en-US" dirty="0" err="1" smtClean="0"/>
              <a:t>Terutang</a:t>
            </a:r>
            <a:r>
              <a:rPr lang="en-US" dirty="0" smtClean="0"/>
              <a:t>, </a:t>
            </a:r>
            <a:r>
              <a:rPr lang="en-US" dirty="0" err="1" smtClean="0"/>
              <a:t>Penyetoran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Pelaporan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39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ound Diagonal Corner Rectangle 4"/>
          <p:cNvSpPr/>
          <p:nvPr/>
        </p:nvSpPr>
        <p:spPr>
          <a:xfrm>
            <a:off x="457200" y="1752600"/>
            <a:ext cx="8077200" cy="1066800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Saat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terutang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adalah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pada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akhir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bulan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dilakukannya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pembayaran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atau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akhir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bulan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terutangnya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penghasilan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yang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bersangkutan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,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tergantung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yang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lebih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dahulu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terjadi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.</a:t>
            </a:r>
          </a:p>
        </p:txBody>
      </p:sp>
      <p:sp>
        <p:nvSpPr>
          <p:cNvPr id="6" name="Round Diagonal Corner Rectangle 5"/>
          <p:cNvSpPr/>
          <p:nvPr/>
        </p:nvSpPr>
        <p:spPr>
          <a:xfrm>
            <a:off x="457200" y="3048000"/>
            <a:ext cx="8077200" cy="922422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Saat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penyetoran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selambat-lambatnya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adalah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tanggal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10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bulan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takwim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berikutnya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setelah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bulan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saat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terutangnya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pajak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.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  <p:sp>
        <p:nvSpPr>
          <p:cNvPr id="7" name="Round Diagonal Corner Rectangle 6"/>
          <p:cNvSpPr/>
          <p:nvPr/>
        </p:nvSpPr>
        <p:spPr>
          <a:xfrm>
            <a:off x="457200" y="4191000"/>
            <a:ext cx="8077200" cy="882316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Saat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pelaporan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Surat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Pemberitahuan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Masa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oleh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pemotong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selambat-lambatnya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adalah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20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hari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setelah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masa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pajak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berakhir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.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  <p:sp>
        <p:nvSpPr>
          <p:cNvPr id="8" name="Round Diagonal Corner Rectangle 7"/>
          <p:cNvSpPr/>
          <p:nvPr/>
        </p:nvSpPr>
        <p:spPr>
          <a:xfrm>
            <a:off x="457200" y="5334000"/>
            <a:ext cx="8077200" cy="882316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Pemotong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wajib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memberikan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tanda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bukti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pemotongan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kepada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WP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dalam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negeri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atau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BUT yang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dipotong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.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Refer</a:t>
            </a:r>
            <a:r>
              <a:rPr lang="id-ID" dirty="0" smtClean="0"/>
              <a:t>e</a:t>
            </a:r>
            <a:r>
              <a:rPr lang="en-US" dirty="0" err="1" smtClean="0"/>
              <a:t>nsi</a:t>
            </a:r>
            <a:endParaRPr lang="en-US" dirty="0"/>
          </a:p>
        </p:txBody>
      </p:sp>
      <p:sp>
        <p:nvSpPr>
          <p:cNvPr id="14541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spcBef>
                <a:spcPts val="633"/>
              </a:spcBef>
              <a:buNone/>
            </a:pPr>
            <a:r>
              <a:rPr lang="en-US" sz="2400" dirty="0" err="1" smtClean="0"/>
              <a:t>Fitriandi</a:t>
            </a:r>
            <a:r>
              <a:rPr lang="en-US" sz="2400" dirty="0"/>
              <a:t>, </a:t>
            </a:r>
            <a:r>
              <a:rPr lang="en-US" sz="2400" dirty="0" err="1"/>
              <a:t>Primandita</a:t>
            </a:r>
            <a:r>
              <a:rPr lang="en-US" sz="2400" dirty="0"/>
              <a:t> </a:t>
            </a:r>
            <a:r>
              <a:rPr lang="en-US" sz="2400" dirty="0" err="1"/>
              <a:t>dkk</a:t>
            </a:r>
            <a:r>
              <a:rPr lang="en-US" sz="2400" dirty="0"/>
              <a:t>. 2011. “</a:t>
            </a:r>
            <a:r>
              <a:rPr lang="en-US" sz="2400" dirty="0" err="1"/>
              <a:t>Kompilasi</a:t>
            </a:r>
            <a:r>
              <a:rPr lang="en-US" sz="2400" dirty="0"/>
              <a:t> </a:t>
            </a:r>
            <a:r>
              <a:rPr lang="en-US" sz="2400" dirty="0" err="1"/>
              <a:t>Undang</a:t>
            </a:r>
            <a:r>
              <a:rPr lang="en-US" sz="2400" dirty="0"/>
              <a:t> – </a:t>
            </a:r>
            <a:r>
              <a:rPr lang="en-US" sz="2400" dirty="0" err="1"/>
              <a:t>Undang</a:t>
            </a:r>
            <a:r>
              <a:rPr lang="en-US" sz="2400" dirty="0"/>
              <a:t> </a:t>
            </a:r>
            <a:r>
              <a:rPr lang="en-US" sz="2400" dirty="0" err="1"/>
              <a:t>Perpajakan</a:t>
            </a:r>
            <a:r>
              <a:rPr lang="en-US" sz="2400" dirty="0"/>
              <a:t> </a:t>
            </a:r>
            <a:r>
              <a:rPr lang="id-ID" sz="2400" dirty="0"/>
              <a:t>	</a:t>
            </a:r>
            <a:r>
              <a:rPr lang="en-US" sz="2400" dirty="0" err="1"/>
              <a:t>Terlengkap</a:t>
            </a:r>
            <a:r>
              <a:rPr lang="en-US" sz="2400" smtClean="0"/>
              <a:t>”. </a:t>
            </a:r>
            <a:r>
              <a:rPr lang="en-US" sz="2400" dirty="0"/>
              <a:t>Jakarta: </a:t>
            </a:r>
            <a:r>
              <a:rPr lang="en-US" sz="2400" dirty="0" err="1"/>
              <a:t>Penerbit</a:t>
            </a:r>
            <a:r>
              <a:rPr lang="en-US" sz="2400" dirty="0"/>
              <a:t> </a:t>
            </a:r>
            <a:r>
              <a:rPr lang="en-US" sz="2400" dirty="0" err="1"/>
              <a:t>Salemba</a:t>
            </a:r>
            <a:r>
              <a:rPr lang="en-US" sz="2400" dirty="0"/>
              <a:t> </a:t>
            </a:r>
            <a:r>
              <a:rPr lang="en-US" sz="2400" dirty="0" err="1"/>
              <a:t>Empat</a:t>
            </a:r>
            <a:r>
              <a:rPr lang="en-US" sz="2400" dirty="0"/>
              <a:t>.</a:t>
            </a:r>
          </a:p>
          <a:p>
            <a:pPr marL="0" indent="0">
              <a:lnSpc>
                <a:spcPct val="150000"/>
              </a:lnSpc>
              <a:spcBef>
                <a:spcPts val="633"/>
              </a:spcBef>
              <a:buNone/>
            </a:pPr>
            <a:r>
              <a:rPr lang="en-US" sz="2400" dirty="0" err="1"/>
              <a:t>Waluyo</a:t>
            </a:r>
            <a:r>
              <a:rPr lang="en-US" sz="2400" dirty="0"/>
              <a:t>. 2011. “</a:t>
            </a:r>
            <a:r>
              <a:rPr lang="en-US" sz="2400" dirty="0" err="1"/>
              <a:t>Perpajakan</a:t>
            </a:r>
            <a:r>
              <a:rPr lang="en-US" sz="2400" dirty="0"/>
              <a:t> Indonesia”. Jakarta: </a:t>
            </a:r>
            <a:r>
              <a:rPr lang="en-US" sz="2400" dirty="0" err="1"/>
              <a:t>Penerbit</a:t>
            </a:r>
            <a:r>
              <a:rPr lang="en-US" sz="2400" dirty="0"/>
              <a:t> </a:t>
            </a:r>
            <a:r>
              <a:rPr lang="en-US" sz="2400" dirty="0" err="1"/>
              <a:t>Salemba</a:t>
            </a:r>
            <a:r>
              <a:rPr lang="en-US" sz="2400" dirty="0"/>
              <a:t> </a:t>
            </a:r>
            <a:r>
              <a:rPr lang="en-US" sz="2400" dirty="0" err="1"/>
              <a:t>Empat</a:t>
            </a:r>
            <a:r>
              <a:rPr lang="en-US" sz="2400" dirty="0"/>
              <a:t>. </a:t>
            </a:r>
            <a:endParaRPr lang="id-ID" sz="2400" dirty="0"/>
          </a:p>
          <a:p>
            <a:pPr marL="0" indent="0">
              <a:lnSpc>
                <a:spcPct val="150000"/>
              </a:lnSpc>
              <a:spcBef>
                <a:spcPts val="633"/>
              </a:spcBef>
              <a:buNone/>
            </a:pPr>
            <a:endParaRPr lang="id-ID" sz="2400" dirty="0"/>
          </a:p>
          <a:p>
            <a:pPr marL="0" indent="0">
              <a:buNone/>
            </a:pPr>
            <a:r>
              <a:rPr lang="id-ID" sz="2400" dirty="0"/>
              <a:t>Slide by : </a:t>
            </a:r>
            <a:r>
              <a:rPr lang="en-US" sz="2400" dirty="0" err="1"/>
              <a:t>Dwi</a:t>
            </a:r>
            <a:r>
              <a:rPr lang="en-US" sz="2400" dirty="0"/>
              <a:t> </a:t>
            </a:r>
            <a:r>
              <a:rPr lang="en-US" sz="2400" dirty="0" err="1"/>
              <a:t>Martani</a:t>
            </a:r>
            <a:r>
              <a:rPr lang="id-ID" sz="2400" dirty="0"/>
              <a:t>, Jayu Pramudya. </a:t>
            </a:r>
            <a:r>
              <a:rPr lang="en-US" sz="2400" dirty="0" err="1"/>
              <a:t>Departemen</a:t>
            </a:r>
            <a:r>
              <a:rPr lang="en-US" sz="2400" dirty="0"/>
              <a:t> </a:t>
            </a:r>
            <a:r>
              <a:rPr lang="en-US" sz="2400" dirty="0" err="1"/>
              <a:t>Akuntansi</a:t>
            </a:r>
            <a:r>
              <a:rPr lang="en-US" sz="2400" dirty="0"/>
              <a:t> FEUI</a:t>
            </a:r>
            <a:endParaRPr lang="id-ID" sz="2400" dirty="0"/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en-US" sz="2400" b="0" dirty="0" smtClean="0"/>
              <a:t>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40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ompek 14">
  <a:themeElements>
    <a:clrScheme name="Photo - Horizont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Photo - Horizont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hoto - Vertical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00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Photo - Vertic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itle - Center">
  <a:themeElements>
    <a:clrScheme name="Title - Cen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Center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- Cen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itle &amp; Subtitle">
  <a:themeElements>
    <a:clrScheme name="Title &amp; Subtitl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Subtitle">
      <a:majorFont>
        <a:latin typeface="Calibri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Bullets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00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Bullets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Photo - Horizontal Reflection">
  <a:themeElements>
    <a:clrScheme name="Photo - Horizontal Reflec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 Reflection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Photo - Horizontal Reflec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Title &amp; Bullets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00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Photo - Vertical Reflec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00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 Reflection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Photo - Vertical Reflec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Title - Top">
  <a:themeElements>
    <a:clrScheme name="Title - To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Top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- T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Title &amp; Bullets - Left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00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Left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- Lef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Title &amp; Bullets - 2 Colum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00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2 Column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- 2 Colum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Title &amp; Bullets - Right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00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Right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- Righ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Photo 2-up">
  <a:themeElements>
    <a:clrScheme name="Photo 2-u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2-up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Photo 2-u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Master #16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00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Master #16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Master #1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Title, Bullets &amp; Photo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00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, Bullets &amp; Photo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, Bullets &amp; Ph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Perpajakan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Two Cent">
      <a:majorFont>
        <a:latin typeface="Tw Cen MT Condensed Extra Bold"/>
        <a:ea typeface=""/>
        <a:cs typeface=""/>
      </a:majorFont>
      <a:minorFont>
        <a:latin typeface="Tw Cen MT Condensed"/>
        <a:ea typeface=""/>
        <a:cs typeface="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66"/>
        </a:dk2>
        <a:lt2>
          <a:srgbClr val="969696"/>
        </a:lt2>
        <a:accent1>
          <a:srgbClr val="6F4EE6"/>
        </a:accent1>
        <a:accent2>
          <a:srgbClr val="69BFF9"/>
        </a:accent2>
        <a:accent3>
          <a:srgbClr val="FFFFFF"/>
        </a:accent3>
        <a:accent4>
          <a:srgbClr val="000000"/>
        </a:accent4>
        <a:accent5>
          <a:srgbClr val="BBB2F0"/>
        </a:accent5>
        <a:accent6>
          <a:srgbClr val="5EADE2"/>
        </a:accent6>
        <a:hlink>
          <a:srgbClr val="D17FB6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165E86"/>
        </a:dk2>
        <a:lt2>
          <a:srgbClr val="969696"/>
        </a:lt2>
        <a:accent1>
          <a:srgbClr val="33C5A9"/>
        </a:accent1>
        <a:accent2>
          <a:srgbClr val="90DE88"/>
        </a:accent2>
        <a:accent3>
          <a:srgbClr val="FFFFFF"/>
        </a:accent3>
        <a:accent4>
          <a:srgbClr val="000000"/>
        </a:accent4>
        <a:accent5>
          <a:srgbClr val="ADDFD1"/>
        </a:accent5>
        <a:accent6>
          <a:srgbClr val="82C97B"/>
        </a:accent6>
        <a:hlink>
          <a:srgbClr val="7D96D3"/>
        </a:hlink>
        <a:folHlink>
          <a:srgbClr val="DEDB7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37399B"/>
        </a:dk2>
        <a:lt2>
          <a:srgbClr val="C0C0C0"/>
        </a:lt2>
        <a:accent1>
          <a:srgbClr val="699DE9"/>
        </a:accent1>
        <a:accent2>
          <a:srgbClr val="EFB049"/>
        </a:accent2>
        <a:accent3>
          <a:srgbClr val="FFFFFF"/>
        </a:accent3>
        <a:accent4>
          <a:srgbClr val="000000"/>
        </a:accent4>
        <a:accent5>
          <a:srgbClr val="B9CCF2"/>
        </a:accent5>
        <a:accent6>
          <a:srgbClr val="D99F41"/>
        </a:accent6>
        <a:hlink>
          <a:srgbClr val="7476DC"/>
        </a:hlink>
        <a:folHlink>
          <a:srgbClr val="9AC66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1_Perpajakan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Two Cent">
      <a:majorFont>
        <a:latin typeface="Tw Cen MT Condensed Extra Bold"/>
        <a:ea typeface=""/>
        <a:cs typeface=""/>
      </a:majorFont>
      <a:minorFont>
        <a:latin typeface="Tw Cen MT Condensed"/>
        <a:ea typeface=""/>
        <a:cs typeface="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66"/>
        </a:dk2>
        <a:lt2>
          <a:srgbClr val="969696"/>
        </a:lt2>
        <a:accent1>
          <a:srgbClr val="6F4EE6"/>
        </a:accent1>
        <a:accent2>
          <a:srgbClr val="69BFF9"/>
        </a:accent2>
        <a:accent3>
          <a:srgbClr val="FFFFFF"/>
        </a:accent3>
        <a:accent4>
          <a:srgbClr val="000000"/>
        </a:accent4>
        <a:accent5>
          <a:srgbClr val="BBB2F0"/>
        </a:accent5>
        <a:accent6>
          <a:srgbClr val="5EADE2"/>
        </a:accent6>
        <a:hlink>
          <a:srgbClr val="D17FB6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165E86"/>
        </a:dk2>
        <a:lt2>
          <a:srgbClr val="969696"/>
        </a:lt2>
        <a:accent1>
          <a:srgbClr val="33C5A9"/>
        </a:accent1>
        <a:accent2>
          <a:srgbClr val="90DE88"/>
        </a:accent2>
        <a:accent3>
          <a:srgbClr val="FFFFFF"/>
        </a:accent3>
        <a:accent4>
          <a:srgbClr val="000000"/>
        </a:accent4>
        <a:accent5>
          <a:srgbClr val="ADDFD1"/>
        </a:accent5>
        <a:accent6>
          <a:srgbClr val="82C97B"/>
        </a:accent6>
        <a:hlink>
          <a:srgbClr val="7D96D3"/>
        </a:hlink>
        <a:folHlink>
          <a:srgbClr val="DEDB7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37399B"/>
        </a:dk2>
        <a:lt2>
          <a:srgbClr val="C0C0C0"/>
        </a:lt2>
        <a:accent1>
          <a:srgbClr val="699DE9"/>
        </a:accent1>
        <a:accent2>
          <a:srgbClr val="EFB049"/>
        </a:accent2>
        <a:accent3>
          <a:srgbClr val="FFFFFF"/>
        </a:accent3>
        <a:accent4>
          <a:srgbClr val="000000"/>
        </a:accent4>
        <a:accent5>
          <a:srgbClr val="B9CCF2"/>
        </a:accent5>
        <a:accent6>
          <a:srgbClr val="D99F41"/>
        </a:accent6>
        <a:hlink>
          <a:srgbClr val="7476DC"/>
        </a:hlink>
        <a:folHlink>
          <a:srgbClr val="9AC66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Kompek 14</Template>
  <TotalTime>3391</TotalTime>
  <Words>1703</Words>
  <Application>Microsoft Office PowerPoint</Application>
  <PresentationFormat>On-screen Show (4:3)</PresentationFormat>
  <Paragraphs>341</Paragraphs>
  <Slides>40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18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68" baseType="lpstr">
      <vt:lpstr>Arial</vt:lpstr>
      <vt:lpstr>Calibri</vt:lpstr>
      <vt:lpstr>Gill Sans</vt:lpstr>
      <vt:lpstr>Lucida Grande</vt:lpstr>
      <vt:lpstr>Segoe UI</vt:lpstr>
      <vt:lpstr>Tw Cen MT Condensed</vt:lpstr>
      <vt:lpstr>Tw Cen MT Condensed Extra Bold</vt:lpstr>
      <vt:lpstr>Wingdings</vt:lpstr>
      <vt:lpstr>ヒラギノ角ゴ ProN W3</vt:lpstr>
      <vt:lpstr>Kompek 14</vt:lpstr>
      <vt:lpstr>Photo - Vertical</vt:lpstr>
      <vt:lpstr>Title - Center</vt:lpstr>
      <vt:lpstr>Title &amp; Subtitle</vt:lpstr>
      <vt:lpstr>Bullets</vt:lpstr>
      <vt:lpstr>Photo - Horizontal Reflection</vt:lpstr>
      <vt:lpstr>Title &amp; Bullets</vt:lpstr>
      <vt:lpstr>Photo - Vertical Reflection</vt:lpstr>
      <vt:lpstr>Title - Top</vt:lpstr>
      <vt:lpstr>Blank</vt:lpstr>
      <vt:lpstr>Title &amp; Bullets - Left</vt:lpstr>
      <vt:lpstr>Title &amp; Bullets - 2 Column</vt:lpstr>
      <vt:lpstr>Title &amp; Bullets - Right</vt:lpstr>
      <vt:lpstr>Photo 2-up</vt:lpstr>
      <vt:lpstr>Master #16</vt:lpstr>
      <vt:lpstr>Title, Bullets &amp; Photo</vt:lpstr>
      <vt:lpstr>Perpajakan</vt:lpstr>
      <vt:lpstr>1_Perpajakan</vt:lpstr>
      <vt:lpstr>Worksheet</vt:lpstr>
      <vt:lpstr> Slide 5 PPh Pasal 22 dan 23 </vt:lpstr>
      <vt:lpstr>Sistematika</vt:lpstr>
      <vt:lpstr> PPh Pasal 22 </vt:lpstr>
      <vt:lpstr>Definisi</vt:lpstr>
      <vt:lpstr>Pemungut, Penyetor, dan Pelapor (1)</vt:lpstr>
      <vt:lpstr>Pemungut, Penyetor, dan Pelapor (2)</vt:lpstr>
      <vt:lpstr>Tarif Pajak (1)</vt:lpstr>
      <vt:lpstr>Ilustrasi 3B.1</vt:lpstr>
      <vt:lpstr>Ilustrasi 3B.2</vt:lpstr>
      <vt:lpstr>Tarif Pajak (2)</vt:lpstr>
      <vt:lpstr>Tarif Pajak (3)</vt:lpstr>
      <vt:lpstr>Ilustrasi 3B.3</vt:lpstr>
      <vt:lpstr>Sanksi Tarif</vt:lpstr>
      <vt:lpstr>Saat Terutang dan Pelunasan</vt:lpstr>
      <vt:lpstr>Objek Dikecualikan dari Pemungutan (1)</vt:lpstr>
      <vt:lpstr>Objek Dikecualikan dari Pemungutan (2)</vt:lpstr>
      <vt:lpstr>Ilustrasi 3B.5</vt:lpstr>
      <vt:lpstr>Pengecualian PPh 22</vt:lpstr>
      <vt:lpstr> PPh Pasal 23 </vt:lpstr>
      <vt:lpstr>Definisi</vt:lpstr>
      <vt:lpstr>Pemotong, Penyetor, dan Pelapor</vt:lpstr>
      <vt:lpstr>Tarif Pajak</vt:lpstr>
      <vt:lpstr>Lingkup Jasa Dikenai PPh 23 (1) PMK No. 244/ PMK. 03/ 2008</vt:lpstr>
      <vt:lpstr>Lingkup Jasa Dikenai PPh 23 (2) PMK No. 244/ PMK. 03/ 2008</vt:lpstr>
      <vt:lpstr>Lingkup Jasa Dikenai PPh 23 (3) PMK No. 244/ PMK. 03/ 2008</vt:lpstr>
      <vt:lpstr>Ilustrasi 3B.6</vt:lpstr>
      <vt:lpstr>Ilustrasi 3B.7</vt:lpstr>
      <vt:lpstr>Besaran Jumlah Bruto</vt:lpstr>
      <vt:lpstr>Ilustrasi 3B.8</vt:lpstr>
      <vt:lpstr>Ilustrasi 3B.9</vt:lpstr>
      <vt:lpstr>Kasus Khusus: Sinematografi</vt:lpstr>
      <vt:lpstr>Bukti Pendukung Rincian Tagihan</vt:lpstr>
      <vt:lpstr>Ilustrasi 3B.10 (1)</vt:lpstr>
      <vt:lpstr>Ilustrasi 3B.10 (2)</vt:lpstr>
      <vt:lpstr>Ilustrasi 3B.11</vt:lpstr>
      <vt:lpstr>Objek Dikecualikan dari Pemungutan</vt:lpstr>
      <vt:lpstr>Ilustrasi 3B.12 (1)</vt:lpstr>
      <vt:lpstr>Ilustrasi 3B.12 (2)</vt:lpstr>
      <vt:lpstr>Saat Terutang, Penyetoran, dan Pelaporan</vt:lpstr>
      <vt:lpstr>Referensi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PPh 22, 23, 24, 25, Final</dc:title>
  <dc:creator>Nia Pramita Sari;Jayu Pramudya</dc:creator>
  <cp:lastModifiedBy>Naufal Nathan</cp:lastModifiedBy>
  <cp:revision>446</cp:revision>
  <dcterms:created xsi:type="dcterms:W3CDTF">2012-03-09T01:40:34Z</dcterms:created>
  <dcterms:modified xsi:type="dcterms:W3CDTF">2018-02-04T14:34:28Z</dcterms:modified>
</cp:coreProperties>
</file>