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48" r:id="rId2"/>
    <p:sldMasterId id="2147483760" r:id="rId3"/>
    <p:sldMasterId id="2147483772" r:id="rId4"/>
    <p:sldMasterId id="2147483784" r:id="rId5"/>
    <p:sldMasterId id="2147483796" r:id="rId6"/>
    <p:sldMasterId id="2147483808" r:id="rId7"/>
    <p:sldMasterId id="2147483820" r:id="rId8"/>
    <p:sldMasterId id="2147483832" r:id="rId9"/>
    <p:sldMasterId id="2147483844" r:id="rId10"/>
    <p:sldMasterId id="2147483856" r:id="rId11"/>
    <p:sldMasterId id="2147483868" r:id="rId12"/>
    <p:sldMasterId id="2147483880" r:id="rId13"/>
    <p:sldMasterId id="2147483892" r:id="rId14"/>
    <p:sldMasterId id="2147483904" r:id="rId15"/>
    <p:sldMasterId id="2147483916" r:id="rId16"/>
    <p:sldMasterId id="2147483978" r:id="rId17"/>
    <p:sldMasterId id="2147483991" r:id="rId18"/>
  </p:sldMasterIdLst>
  <p:notesMasterIdLst>
    <p:notesMasterId r:id="rId103"/>
  </p:notesMasterIdLst>
  <p:sldIdLst>
    <p:sldId id="257" r:id="rId19"/>
    <p:sldId id="561" r:id="rId20"/>
    <p:sldId id="430" r:id="rId21"/>
    <p:sldId id="303" r:id="rId22"/>
    <p:sldId id="304" r:id="rId23"/>
    <p:sldId id="305" r:id="rId24"/>
    <p:sldId id="306" r:id="rId25"/>
    <p:sldId id="437" r:id="rId26"/>
    <p:sldId id="438" r:id="rId27"/>
    <p:sldId id="439" r:id="rId28"/>
    <p:sldId id="440" r:id="rId29"/>
    <p:sldId id="457" r:id="rId30"/>
    <p:sldId id="456" r:id="rId31"/>
    <p:sldId id="311" r:id="rId32"/>
    <p:sldId id="314" r:id="rId33"/>
    <p:sldId id="441" r:id="rId34"/>
    <p:sldId id="442" r:id="rId35"/>
    <p:sldId id="443" r:id="rId36"/>
    <p:sldId id="444" r:id="rId37"/>
    <p:sldId id="445" r:id="rId38"/>
    <p:sldId id="446" r:id="rId39"/>
    <p:sldId id="447" r:id="rId40"/>
    <p:sldId id="448" r:id="rId41"/>
    <p:sldId id="449" r:id="rId42"/>
    <p:sldId id="450" r:id="rId43"/>
    <p:sldId id="451" r:id="rId44"/>
    <p:sldId id="452" r:id="rId45"/>
    <p:sldId id="453" r:id="rId46"/>
    <p:sldId id="454" r:id="rId47"/>
    <p:sldId id="455" r:id="rId48"/>
    <p:sldId id="458" r:id="rId49"/>
    <p:sldId id="459" r:id="rId50"/>
    <p:sldId id="460" r:id="rId51"/>
    <p:sldId id="461" r:id="rId52"/>
    <p:sldId id="462" r:id="rId53"/>
    <p:sldId id="463" r:id="rId54"/>
    <p:sldId id="498" r:id="rId55"/>
    <p:sldId id="499" r:id="rId56"/>
    <p:sldId id="500" r:id="rId57"/>
    <p:sldId id="465" r:id="rId58"/>
    <p:sldId id="339" r:id="rId59"/>
    <p:sldId id="503" r:id="rId60"/>
    <p:sldId id="504" r:id="rId61"/>
    <p:sldId id="340" r:id="rId62"/>
    <p:sldId id="508" r:id="rId63"/>
    <p:sldId id="509" r:id="rId64"/>
    <p:sldId id="510" r:id="rId65"/>
    <p:sldId id="511" r:id="rId66"/>
    <p:sldId id="341" r:id="rId67"/>
    <p:sldId id="470" r:id="rId68"/>
    <p:sldId id="472" r:id="rId69"/>
    <p:sldId id="473" r:id="rId70"/>
    <p:sldId id="501" r:id="rId71"/>
    <p:sldId id="502" r:id="rId72"/>
    <p:sldId id="474" r:id="rId73"/>
    <p:sldId id="475" r:id="rId74"/>
    <p:sldId id="476" r:id="rId75"/>
    <p:sldId id="477" r:id="rId76"/>
    <p:sldId id="478" r:id="rId77"/>
    <p:sldId id="479" r:id="rId78"/>
    <p:sldId id="480" r:id="rId79"/>
    <p:sldId id="482" r:id="rId80"/>
    <p:sldId id="483" r:id="rId81"/>
    <p:sldId id="484" r:id="rId82"/>
    <p:sldId id="485" r:id="rId83"/>
    <p:sldId id="486" r:id="rId84"/>
    <p:sldId id="487" r:id="rId85"/>
    <p:sldId id="488" r:id="rId86"/>
    <p:sldId id="489" r:id="rId87"/>
    <p:sldId id="490" r:id="rId88"/>
    <p:sldId id="491" r:id="rId89"/>
    <p:sldId id="361" r:id="rId90"/>
    <p:sldId id="492" r:id="rId91"/>
    <p:sldId id="505" r:id="rId92"/>
    <p:sldId id="506" r:id="rId93"/>
    <p:sldId id="364" r:id="rId94"/>
    <p:sldId id="493" r:id="rId95"/>
    <p:sldId id="494" r:id="rId96"/>
    <p:sldId id="495" r:id="rId97"/>
    <p:sldId id="369" r:id="rId98"/>
    <p:sldId id="370" r:id="rId99"/>
    <p:sldId id="496" r:id="rId100"/>
    <p:sldId id="265" r:id="rId101"/>
    <p:sldId id="497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FE2E85AB-A722-422F-8224-5D96CE99E9EC}">
          <p14:sldIdLst>
            <p14:sldId id="257"/>
            <p14:sldId id="561"/>
          </p14:sldIdLst>
        </p14:section>
        <p14:section name="PPh 22" id="{07AA1C56-1655-441B-8C5E-E5A18542DE40}">
          <p14:sldIdLst/>
        </p14:section>
        <p14:section name="PPh 23" id="{18F3E8E4-18C9-4DA9-9D8C-153E58E84B84}">
          <p14:sldIdLst/>
        </p14:section>
        <p14:section name="PPh 24" id="{4B9C8DEB-BB42-4063-B0C5-A8FE79B61BD2}">
          <p14:sldIdLst>
            <p14:sldId id="430"/>
            <p14:sldId id="303"/>
            <p14:sldId id="304"/>
            <p14:sldId id="305"/>
            <p14:sldId id="306"/>
            <p14:sldId id="437"/>
            <p14:sldId id="438"/>
            <p14:sldId id="439"/>
            <p14:sldId id="440"/>
            <p14:sldId id="457"/>
            <p14:sldId id="456"/>
            <p14:sldId id="311"/>
            <p14:sldId id="314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8"/>
            <p14:sldId id="459"/>
          </p14:sldIdLst>
        </p14:section>
        <p14:section name="PPh 25" id="{1A82A2C2-77E8-4DE8-A55C-63F0C551A97B}">
          <p14:sldIdLst>
            <p14:sldId id="460"/>
            <p14:sldId id="461"/>
            <p14:sldId id="462"/>
            <p14:sldId id="463"/>
            <p14:sldId id="498"/>
            <p14:sldId id="499"/>
            <p14:sldId id="500"/>
            <p14:sldId id="465"/>
            <p14:sldId id="339"/>
            <p14:sldId id="503"/>
            <p14:sldId id="504"/>
            <p14:sldId id="340"/>
            <p14:sldId id="508"/>
            <p14:sldId id="509"/>
            <p14:sldId id="510"/>
            <p14:sldId id="511"/>
            <p14:sldId id="341"/>
            <p14:sldId id="470"/>
            <p14:sldId id="472"/>
            <p14:sldId id="473"/>
            <p14:sldId id="501"/>
            <p14:sldId id="502"/>
            <p14:sldId id="474"/>
            <p14:sldId id="475"/>
            <p14:sldId id="476"/>
            <p14:sldId id="477"/>
            <p14:sldId id="478"/>
            <p14:sldId id="479"/>
            <p14:sldId id="480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361"/>
            <p14:sldId id="492"/>
            <p14:sldId id="505"/>
            <p14:sldId id="506"/>
            <p14:sldId id="364"/>
            <p14:sldId id="493"/>
            <p14:sldId id="494"/>
            <p14:sldId id="495"/>
            <p14:sldId id="369"/>
            <p14:sldId id="370"/>
            <p14:sldId id="496"/>
          </p14:sldIdLst>
        </p14:section>
        <p14:section name="PPh Final" id="{7C436B9D-284A-4F29-ACDB-7EB542EC5082}">
          <p14:sldIdLst/>
        </p14:section>
        <p14:section name="Penutup" id="{0719F88B-492B-4064-9A99-A51CB66CBC26}">
          <p14:sldIdLst>
            <p14:sldId id="265"/>
            <p14:sldId id="4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E2B7"/>
    <a:srgbClr val="F2C97E"/>
    <a:srgbClr val="CCECFF"/>
    <a:srgbClr val="FFFFCC"/>
    <a:srgbClr val="A9E81C"/>
    <a:srgbClr val="B186EA"/>
    <a:srgbClr val="C9E61A"/>
    <a:srgbClr val="FFCCFF"/>
    <a:srgbClr val="EA93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75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3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slide" Target="slides/slide84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slide" Target="slides/slide82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slide" Target="slides/slide81.xml"/><Relationship Id="rId101" Type="http://schemas.openxmlformats.org/officeDocument/2006/relationships/slide" Target="slides/slide8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08C16D-B195-4303-B730-5BBBDA4CFE2A}" type="doc">
      <dgm:prSet loTypeId="urn:microsoft.com/office/officeart/2005/8/layout/process4" loCatId="list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077B1DDA-AC12-4762-A891-5E4500CBAA5D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Penghasilan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dari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saham</a:t>
          </a:r>
          <a:r>
            <a:rPr lang="en-US" sz="2400" dirty="0" smtClean="0">
              <a:latin typeface="+mn-lt"/>
              <a:cs typeface="Calibri" pitchFamily="34" charset="0"/>
            </a:rPr>
            <a:t>/ </a:t>
          </a:r>
          <a:r>
            <a:rPr lang="en-US" sz="2400" dirty="0" err="1" smtClean="0">
              <a:latin typeface="+mn-lt"/>
              <a:cs typeface="Calibri" pitchFamily="34" charset="0"/>
            </a:rPr>
            <a:t>sekuritas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atau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keuntungan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pengalihan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saham</a:t>
          </a:r>
          <a:r>
            <a:rPr lang="en-US" sz="2400" dirty="0" smtClean="0">
              <a:latin typeface="+mn-lt"/>
              <a:cs typeface="Calibri" pitchFamily="34" charset="0"/>
            </a:rPr>
            <a:t>/ </a:t>
          </a:r>
          <a:r>
            <a:rPr lang="en-US" sz="2400" dirty="0" err="1" smtClean="0">
              <a:latin typeface="+mn-lt"/>
              <a:cs typeface="Calibri" pitchFamily="34" charset="0"/>
            </a:rPr>
            <a:t>sekuritas</a:t>
          </a:r>
          <a:r>
            <a:rPr lang="en-US" sz="2400" dirty="0" smtClean="0">
              <a:latin typeface="+mn-lt"/>
              <a:cs typeface="Calibri" pitchFamily="34" charset="0"/>
            </a:rPr>
            <a:t> lain.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ADD2EA2A-9825-48D4-B0C2-C3169C07E039}" type="parTrans" cxnId="{AF6C28C0-2A15-4DFD-99DA-89A1CEDBDA2A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D1420A1C-B7FC-4837-BA69-5A597A865D1C}" type="sibTrans" cxnId="{AF6C28C0-2A15-4DFD-99DA-89A1CEDBDA2A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65E26112-D1A1-4CE6-BCAE-82EA43A50027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badan</a:t>
          </a:r>
          <a:r>
            <a:rPr lang="en-US" sz="2400" dirty="0" smtClean="0">
              <a:latin typeface="+mn-lt"/>
              <a:cs typeface="Calibri" pitchFamily="34" charset="0"/>
            </a:rPr>
            <a:t> yang </a:t>
          </a:r>
          <a:r>
            <a:rPr lang="en-US" sz="2400" dirty="0" err="1" smtClean="0">
              <a:latin typeface="+mn-lt"/>
              <a:cs typeface="Calibri" pitchFamily="34" charset="0"/>
            </a:rPr>
            <a:t>menerbitkan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saham</a:t>
          </a:r>
          <a:r>
            <a:rPr lang="en-US" sz="2400" dirty="0" smtClean="0">
              <a:latin typeface="+mn-lt"/>
              <a:cs typeface="Calibri" pitchFamily="34" charset="0"/>
            </a:rPr>
            <a:t>/ </a:t>
          </a:r>
          <a:r>
            <a:rPr lang="en-US" sz="2400" dirty="0" err="1" smtClean="0">
              <a:latin typeface="+mn-lt"/>
              <a:cs typeface="Calibri" pitchFamily="34" charset="0"/>
            </a:rPr>
            <a:t>sekuritas</a:t>
          </a:r>
          <a:r>
            <a:rPr lang="en-US" sz="2400" dirty="0" smtClean="0">
              <a:latin typeface="+mn-lt"/>
              <a:cs typeface="Calibri" pitchFamily="34" charset="0"/>
            </a:rPr>
            <a:t>. 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EB70BB77-B4B4-44DF-9F7C-AD331AA544A2}" type="parTrans" cxnId="{2B30F115-FDEC-404C-85FD-1799FE7D8F71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15A54E60-EEC8-4940-97FE-346D50FB03F1}" type="sibTrans" cxnId="{2B30F115-FDEC-404C-85FD-1799FE7D8F71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B64995D5-1A2E-4650-84E5-11B8E5F8AF72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Bunga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royalti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dan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sewa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sehubungan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dengan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penggunaan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bergerak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9E7C70D7-47F1-447A-9A97-6B031D5D84FB}" type="parTrans" cxnId="{238601C1-EB37-437D-8EC3-67D79D065A6D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B5519C3E-A469-4344-AD3C-A7ADD0A47B1C}" type="sibTrans" cxnId="{238601C1-EB37-437D-8EC3-67D79D065A6D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8BF2C4A1-63D1-441D-A8A7-92CD55CE74EF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pihak</a:t>
          </a:r>
          <a:r>
            <a:rPr lang="en-US" sz="2400" dirty="0" smtClean="0">
              <a:latin typeface="+mn-lt"/>
              <a:cs typeface="Calibri" pitchFamily="34" charset="0"/>
            </a:rPr>
            <a:t> yang </a:t>
          </a:r>
          <a:r>
            <a:rPr lang="en-US" sz="2400" dirty="0" err="1" smtClean="0">
              <a:latin typeface="+mn-lt"/>
              <a:cs typeface="Calibri" pitchFamily="34" charset="0"/>
            </a:rPr>
            <a:t>membayar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atau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dibebani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bunga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royalti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sewa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87A65307-7152-42E8-A396-D86199CDD202}" type="parTrans" cxnId="{F40F3405-7CB1-4630-AB7A-834B5FC3AE4C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068B3783-8D37-4005-BC8D-5D60550864FB}" type="sibTrans" cxnId="{F40F3405-7CB1-4630-AB7A-834B5FC3AE4C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12939080-B9DE-45D3-BC15-1D3502AF6334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Penghasilan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sewa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sehubungan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dengan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penggunaan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tidak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bergerak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7F14A070-8DA1-4B33-BD61-7EAC1849B752}" type="parTrans" cxnId="{5AD26643-E60A-43B1-85F5-CF8D7CC57601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9B305887-A31C-4D34-A077-076D1A1D88A8}" type="sibTrans" cxnId="{5AD26643-E60A-43B1-85F5-CF8D7CC57601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C0623F41-40B4-4FF2-9B73-B2072B895D84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tersebut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terletak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A7555540-B7CA-4D41-9315-0255F941DBBA}" type="parTrans" cxnId="{F1601C95-14D8-4DC0-8B08-C43C22990AB5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F610A4DE-9D6E-48B6-8C86-5EDC18B0D089}" type="sibTrans" cxnId="{F1601C95-14D8-4DC0-8B08-C43C22990AB5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FC409031-2AF7-40AE-B763-31D976E5C0D2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Penghasilan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berupa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imbalan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terkait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jasa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pekerjaan</a:t>
          </a:r>
          <a:r>
            <a:rPr lang="en-US" sz="2400" dirty="0" smtClean="0">
              <a:latin typeface="+mn-lt"/>
              <a:cs typeface="Calibri" pitchFamily="34" charset="0"/>
            </a:rPr>
            <a:t>, </a:t>
          </a:r>
          <a:r>
            <a:rPr lang="en-US" sz="2400" dirty="0" err="1" smtClean="0">
              <a:latin typeface="+mn-lt"/>
              <a:cs typeface="Calibri" pitchFamily="34" charset="0"/>
            </a:rPr>
            <a:t>dan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kegiatan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7F7BAE98-AD62-40B0-94D5-33ED07CE6F3E}" type="parTrans" cxnId="{25A60E16-7744-4F70-9085-C24D7B48385D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AA701C62-FCB8-4EDC-A2E5-8F99634F0A87}" type="sibTrans" cxnId="{25A60E16-7744-4F70-9085-C24D7B48385D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549037E5-2F22-4080-AA1B-A9E6801F2B54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pihak</a:t>
          </a:r>
          <a:r>
            <a:rPr lang="en-US" sz="2400" dirty="0" smtClean="0">
              <a:latin typeface="+mn-lt"/>
              <a:cs typeface="Calibri" pitchFamily="34" charset="0"/>
            </a:rPr>
            <a:t> yang </a:t>
          </a:r>
          <a:r>
            <a:rPr lang="en-US" sz="2400" dirty="0" err="1" smtClean="0">
              <a:latin typeface="+mn-lt"/>
              <a:cs typeface="Calibri" pitchFamily="34" charset="0"/>
            </a:rPr>
            <a:t>membayar</a:t>
          </a:r>
          <a:r>
            <a:rPr lang="en-US" sz="2400" dirty="0" smtClean="0">
              <a:latin typeface="+mn-lt"/>
              <a:cs typeface="Calibri" pitchFamily="34" charset="0"/>
            </a:rPr>
            <a:t>/ </a:t>
          </a:r>
          <a:r>
            <a:rPr lang="en-US" sz="2400" dirty="0" err="1" smtClean="0">
              <a:latin typeface="+mn-lt"/>
              <a:cs typeface="Calibri" pitchFamily="34" charset="0"/>
            </a:rPr>
            <a:t>dibebani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imbalan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ADB522C6-BAC2-4289-94F0-C402459B4143}" type="parTrans" cxnId="{70EDD435-6042-44F5-814A-CA4A9215CCC0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E6C8EE7F-FF47-453A-84D0-1E6DA1EE96F3}" type="sibTrans" cxnId="{70EDD435-6042-44F5-814A-CA4A9215CCC0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4268C14C-6E02-4ED9-BBD8-67EF81047645}" type="pres">
      <dgm:prSet presAssocID="{1808C16D-B195-4303-B730-5BBBDA4CFE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7F25B5-B94C-43E0-8FBE-51A26611BEB8}" type="pres">
      <dgm:prSet presAssocID="{FC409031-2AF7-40AE-B763-31D976E5C0D2}" presName="boxAndChildren" presStyleCnt="0"/>
      <dgm:spPr/>
    </dgm:pt>
    <dgm:pt modelId="{A6D98134-8D93-467F-A9DB-827C9BA02377}" type="pres">
      <dgm:prSet presAssocID="{FC409031-2AF7-40AE-B763-31D976E5C0D2}" presName="parentTextBox" presStyleLbl="node1" presStyleIdx="0" presStyleCnt="4"/>
      <dgm:spPr/>
      <dgm:t>
        <a:bodyPr/>
        <a:lstStyle/>
        <a:p>
          <a:endParaRPr lang="en-US"/>
        </a:p>
      </dgm:t>
    </dgm:pt>
    <dgm:pt modelId="{B2863C68-1BE8-431F-B927-817051E86F59}" type="pres">
      <dgm:prSet presAssocID="{FC409031-2AF7-40AE-B763-31D976E5C0D2}" presName="entireBox" presStyleLbl="node1" presStyleIdx="0" presStyleCnt="4"/>
      <dgm:spPr/>
      <dgm:t>
        <a:bodyPr/>
        <a:lstStyle/>
        <a:p>
          <a:endParaRPr lang="en-US"/>
        </a:p>
      </dgm:t>
    </dgm:pt>
    <dgm:pt modelId="{4C9BFCB9-AD8E-43A1-A3A5-33289D2732CA}" type="pres">
      <dgm:prSet presAssocID="{FC409031-2AF7-40AE-B763-31D976E5C0D2}" presName="descendantBox" presStyleCnt="0"/>
      <dgm:spPr/>
    </dgm:pt>
    <dgm:pt modelId="{495B3B6D-BF1B-440C-A2BE-FCB625405815}" type="pres">
      <dgm:prSet presAssocID="{549037E5-2F22-4080-AA1B-A9E6801F2B54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4A4DE-0111-4179-8462-45BA47016BBB}" type="pres">
      <dgm:prSet presAssocID="{9B305887-A31C-4D34-A077-076D1A1D88A8}" presName="sp" presStyleCnt="0"/>
      <dgm:spPr/>
    </dgm:pt>
    <dgm:pt modelId="{632088F3-B685-4AB2-90E2-C12C53266BC9}" type="pres">
      <dgm:prSet presAssocID="{12939080-B9DE-45D3-BC15-1D3502AF6334}" presName="arrowAndChildren" presStyleCnt="0"/>
      <dgm:spPr/>
    </dgm:pt>
    <dgm:pt modelId="{4D69BF34-6843-4087-AB6B-85D1227E6ED7}" type="pres">
      <dgm:prSet presAssocID="{12939080-B9DE-45D3-BC15-1D3502AF6334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78EBC85D-D2B6-4EDA-ABDB-962DBBB64CA6}" type="pres">
      <dgm:prSet presAssocID="{12939080-B9DE-45D3-BC15-1D3502AF6334}" presName="arrow" presStyleLbl="node1" presStyleIdx="1" presStyleCnt="4"/>
      <dgm:spPr/>
      <dgm:t>
        <a:bodyPr/>
        <a:lstStyle/>
        <a:p>
          <a:endParaRPr lang="en-US"/>
        </a:p>
      </dgm:t>
    </dgm:pt>
    <dgm:pt modelId="{94FD91FF-DAB6-447E-A861-9D3349525215}" type="pres">
      <dgm:prSet presAssocID="{12939080-B9DE-45D3-BC15-1D3502AF6334}" presName="descendantArrow" presStyleCnt="0"/>
      <dgm:spPr/>
    </dgm:pt>
    <dgm:pt modelId="{DA97E3F8-C7FA-4BEE-ADF0-D88EA56CA721}" type="pres">
      <dgm:prSet presAssocID="{C0623F41-40B4-4FF2-9B73-B2072B895D84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1591D-DFDF-4D2E-95B8-806D27C958AD}" type="pres">
      <dgm:prSet presAssocID="{B5519C3E-A469-4344-AD3C-A7ADD0A47B1C}" presName="sp" presStyleCnt="0"/>
      <dgm:spPr/>
    </dgm:pt>
    <dgm:pt modelId="{287CC203-0AE1-4A85-B1F0-A6938EFD177A}" type="pres">
      <dgm:prSet presAssocID="{B64995D5-1A2E-4650-84E5-11B8E5F8AF72}" presName="arrowAndChildren" presStyleCnt="0"/>
      <dgm:spPr/>
    </dgm:pt>
    <dgm:pt modelId="{EB72726C-F19D-408D-9E4E-C9AACDB75875}" type="pres">
      <dgm:prSet presAssocID="{B64995D5-1A2E-4650-84E5-11B8E5F8AF72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141C8F60-7D25-46F3-9CFB-22E7173F0CE9}" type="pres">
      <dgm:prSet presAssocID="{B64995D5-1A2E-4650-84E5-11B8E5F8AF72}" presName="arrow" presStyleLbl="node1" presStyleIdx="2" presStyleCnt="4"/>
      <dgm:spPr/>
      <dgm:t>
        <a:bodyPr/>
        <a:lstStyle/>
        <a:p>
          <a:endParaRPr lang="en-US"/>
        </a:p>
      </dgm:t>
    </dgm:pt>
    <dgm:pt modelId="{6A1F3881-2FE1-4F3A-81E6-8413CAA0CB16}" type="pres">
      <dgm:prSet presAssocID="{B64995D5-1A2E-4650-84E5-11B8E5F8AF72}" presName="descendantArrow" presStyleCnt="0"/>
      <dgm:spPr/>
    </dgm:pt>
    <dgm:pt modelId="{1066268F-80E5-40DB-89F7-244249C8D5FD}" type="pres">
      <dgm:prSet presAssocID="{8BF2C4A1-63D1-441D-A8A7-92CD55CE74EF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3C8BF0-6582-479B-B659-DFBC14108ED4}" type="pres">
      <dgm:prSet presAssocID="{D1420A1C-B7FC-4837-BA69-5A597A865D1C}" presName="sp" presStyleCnt="0"/>
      <dgm:spPr/>
    </dgm:pt>
    <dgm:pt modelId="{1EAE8BDC-D291-4043-B989-DDFE9E81B344}" type="pres">
      <dgm:prSet presAssocID="{077B1DDA-AC12-4762-A891-5E4500CBAA5D}" presName="arrowAndChildren" presStyleCnt="0"/>
      <dgm:spPr/>
    </dgm:pt>
    <dgm:pt modelId="{77543E58-E1C2-41CC-BE0E-3ECA597C3DCC}" type="pres">
      <dgm:prSet presAssocID="{077B1DDA-AC12-4762-A891-5E4500CBAA5D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6CD2B55D-8402-4A46-B61B-DA81405AD11B}" type="pres">
      <dgm:prSet presAssocID="{077B1DDA-AC12-4762-A891-5E4500CBAA5D}" presName="arrow" presStyleLbl="node1" presStyleIdx="3" presStyleCnt="4"/>
      <dgm:spPr/>
      <dgm:t>
        <a:bodyPr/>
        <a:lstStyle/>
        <a:p>
          <a:endParaRPr lang="en-US"/>
        </a:p>
      </dgm:t>
    </dgm:pt>
    <dgm:pt modelId="{C5309148-AA1C-4049-8975-0CA4EA11A789}" type="pres">
      <dgm:prSet presAssocID="{077B1DDA-AC12-4762-A891-5E4500CBAA5D}" presName="descendantArrow" presStyleCnt="0"/>
      <dgm:spPr/>
    </dgm:pt>
    <dgm:pt modelId="{9820E225-74BF-40D0-8A99-88ECA3AB5E58}" type="pres">
      <dgm:prSet presAssocID="{65E26112-D1A1-4CE6-BCAE-82EA43A50027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D26643-E60A-43B1-85F5-CF8D7CC57601}" srcId="{1808C16D-B195-4303-B730-5BBBDA4CFE2A}" destId="{12939080-B9DE-45D3-BC15-1D3502AF6334}" srcOrd="2" destOrd="0" parTransId="{7F14A070-8DA1-4B33-BD61-7EAC1849B752}" sibTransId="{9B305887-A31C-4D34-A077-076D1A1D88A8}"/>
    <dgm:cxn modelId="{6D8F6BAF-ADB7-4438-AE29-F749C5F5BA71}" type="presOf" srcId="{B64995D5-1A2E-4650-84E5-11B8E5F8AF72}" destId="{141C8F60-7D25-46F3-9CFB-22E7173F0CE9}" srcOrd="1" destOrd="0" presId="urn:microsoft.com/office/officeart/2005/8/layout/process4"/>
    <dgm:cxn modelId="{CB54B76C-C4ED-4E6C-B42B-A4E3DCF2EF18}" type="presOf" srcId="{12939080-B9DE-45D3-BC15-1D3502AF6334}" destId="{78EBC85D-D2B6-4EDA-ABDB-962DBBB64CA6}" srcOrd="1" destOrd="0" presId="urn:microsoft.com/office/officeart/2005/8/layout/process4"/>
    <dgm:cxn modelId="{3B9DD475-8093-41FE-88F3-E4F9D8587099}" type="presOf" srcId="{FC409031-2AF7-40AE-B763-31D976E5C0D2}" destId="{B2863C68-1BE8-431F-B927-817051E86F59}" srcOrd="1" destOrd="0" presId="urn:microsoft.com/office/officeart/2005/8/layout/process4"/>
    <dgm:cxn modelId="{42C36278-50F4-4E56-A63D-A21AEA6DC97B}" type="presOf" srcId="{B64995D5-1A2E-4650-84E5-11B8E5F8AF72}" destId="{EB72726C-F19D-408D-9E4E-C9AACDB75875}" srcOrd="0" destOrd="0" presId="urn:microsoft.com/office/officeart/2005/8/layout/process4"/>
    <dgm:cxn modelId="{F08728CA-1AFB-4934-A1F2-21DD785CED04}" type="presOf" srcId="{FC409031-2AF7-40AE-B763-31D976E5C0D2}" destId="{A6D98134-8D93-467F-A9DB-827C9BA02377}" srcOrd="0" destOrd="0" presId="urn:microsoft.com/office/officeart/2005/8/layout/process4"/>
    <dgm:cxn modelId="{AF6C28C0-2A15-4DFD-99DA-89A1CEDBDA2A}" srcId="{1808C16D-B195-4303-B730-5BBBDA4CFE2A}" destId="{077B1DDA-AC12-4762-A891-5E4500CBAA5D}" srcOrd="0" destOrd="0" parTransId="{ADD2EA2A-9825-48D4-B0C2-C3169C07E039}" sibTransId="{D1420A1C-B7FC-4837-BA69-5A597A865D1C}"/>
    <dgm:cxn modelId="{0633FA75-2AE6-4A2F-9004-3B155ED76FB1}" type="presOf" srcId="{1808C16D-B195-4303-B730-5BBBDA4CFE2A}" destId="{4268C14C-6E02-4ED9-BBD8-67EF81047645}" srcOrd="0" destOrd="0" presId="urn:microsoft.com/office/officeart/2005/8/layout/process4"/>
    <dgm:cxn modelId="{F1601C95-14D8-4DC0-8B08-C43C22990AB5}" srcId="{12939080-B9DE-45D3-BC15-1D3502AF6334}" destId="{C0623F41-40B4-4FF2-9B73-B2072B895D84}" srcOrd="0" destOrd="0" parTransId="{A7555540-B7CA-4D41-9315-0255F941DBBA}" sibTransId="{F610A4DE-9D6E-48B6-8C86-5EDC18B0D089}"/>
    <dgm:cxn modelId="{25A60E16-7744-4F70-9085-C24D7B48385D}" srcId="{1808C16D-B195-4303-B730-5BBBDA4CFE2A}" destId="{FC409031-2AF7-40AE-B763-31D976E5C0D2}" srcOrd="3" destOrd="0" parTransId="{7F7BAE98-AD62-40B0-94D5-33ED07CE6F3E}" sibTransId="{AA701C62-FCB8-4EDC-A2E5-8F99634F0A87}"/>
    <dgm:cxn modelId="{43CD6C43-B475-4CF4-B455-49AB21A86C15}" type="presOf" srcId="{8BF2C4A1-63D1-441D-A8A7-92CD55CE74EF}" destId="{1066268F-80E5-40DB-89F7-244249C8D5FD}" srcOrd="0" destOrd="0" presId="urn:microsoft.com/office/officeart/2005/8/layout/process4"/>
    <dgm:cxn modelId="{2C9AA50A-1897-4241-AEB7-43CB0AD25A13}" type="presOf" srcId="{65E26112-D1A1-4CE6-BCAE-82EA43A50027}" destId="{9820E225-74BF-40D0-8A99-88ECA3AB5E58}" srcOrd="0" destOrd="0" presId="urn:microsoft.com/office/officeart/2005/8/layout/process4"/>
    <dgm:cxn modelId="{70EDD435-6042-44F5-814A-CA4A9215CCC0}" srcId="{FC409031-2AF7-40AE-B763-31D976E5C0D2}" destId="{549037E5-2F22-4080-AA1B-A9E6801F2B54}" srcOrd="0" destOrd="0" parTransId="{ADB522C6-BAC2-4289-94F0-C402459B4143}" sibTransId="{E6C8EE7F-FF47-453A-84D0-1E6DA1EE96F3}"/>
    <dgm:cxn modelId="{238601C1-EB37-437D-8EC3-67D79D065A6D}" srcId="{1808C16D-B195-4303-B730-5BBBDA4CFE2A}" destId="{B64995D5-1A2E-4650-84E5-11B8E5F8AF72}" srcOrd="1" destOrd="0" parTransId="{9E7C70D7-47F1-447A-9A97-6B031D5D84FB}" sibTransId="{B5519C3E-A469-4344-AD3C-A7ADD0A47B1C}"/>
    <dgm:cxn modelId="{E7D22022-FC52-4549-BEA6-A17BF75039A0}" type="presOf" srcId="{077B1DDA-AC12-4762-A891-5E4500CBAA5D}" destId="{6CD2B55D-8402-4A46-B61B-DA81405AD11B}" srcOrd="1" destOrd="0" presId="urn:microsoft.com/office/officeart/2005/8/layout/process4"/>
    <dgm:cxn modelId="{E8212965-D9FD-4CEC-BB1D-8E74465FA49C}" type="presOf" srcId="{12939080-B9DE-45D3-BC15-1D3502AF6334}" destId="{4D69BF34-6843-4087-AB6B-85D1227E6ED7}" srcOrd="0" destOrd="0" presId="urn:microsoft.com/office/officeart/2005/8/layout/process4"/>
    <dgm:cxn modelId="{F40F3405-7CB1-4630-AB7A-834B5FC3AE4C}" srcId="{B64995D5-1A2E-4650-84E5-11B8E5F8AF72}" destId="{8BF2C4A1-63D1-441D-A8A7-92CD55CE74EF}" srcOrd="0" destOrd="0" parTransId="{87A65307-7152-42E8-A396-D86199CDD202}" sibTransId="{068B3783-8D37-4005-BC8D-5D60550864FB}"/>
    <dgm:cxn modelId="{986C5F74-506D-46C1-B09F-45F0FD2F24D0}" type="presOf" srcId="{549037E5-2F22-4080-AA1B-A9E6801F2B54}" destId="{495B3B6D-BF1B-440C-A2BE-FCB625405815}" srcOrd="0" destOrd="0" presId="urn:microsoft.com/office/officeart/2005/8/layout/process4"/>
    <dgm:cxn modelId="{2B30F115-FDEC-404C-85FD-1799FE7D8F71}" srcId="{077B1DDA-AC12-4762-A891-5E4500CBAA5D}" destId="{65E26112-D1A1-4CE6-BCAE-82EA43A50027}" srcOrd="0" destOrd="0" parTransId="{EB70BB77-B4B4-44DF-9F7C-AD331AA544A2}" sibTransId="{15A54E60-EEC8-4940-97FE-346D50FB03F1}"/>
    <dgm:cxn modelId="{A584FE4A-44BE-4319-9734-1A095004023F}" type="presOf" srcId="{077B1DDA-AC12-4762-A891-5E4500CBAA5D}" destId="{77543E58-E1C2-41CC-BE0E-3ECA597C3DCC}" srcOrd="0" destOrd="0" presId="urn:microsoft.com/office/officeart/2005/8/layout/process4"/>
    <dgm:cxn modelId="{55748DA3-3994-4FD4-A19F-8D3C5948334D}" type="presOf" srcId="{C0623F41-40B4-4FF2-9B73-B2072B895D84}" destId="{DA97E3F8-C7FA-4BEE-ADF0-D88EA56CA721}" srcOrd="0" destOrd="0" presId="urn:microsoft.com/office/officeart/2005/8/layout/process4"/>
    <dgm:cxn modelId="{5DD6334D-26BC-49ED-B3A7-AB07C08370A1}" type="presParOf" srcId="{4268C14C-6E02-4ED9-BBD8-67EF81047645}" destId="{7B7F25B5-B94C-43E0-8FBE-51A26611BEB8}" srcOrd="0" destOrd="0" presId="urn:microsoft.com/office/officeart/2005/8/layout/process4"/>
    <dgm:cxn modelId="{67B83C24-E1E3-4EF2-A51F-7809EE68ECC9}" type="presParOf" srcId="{7B7F25B5-B94C-43E0-8FBE-51A26611BEB8}" destId="{A6D98134-8D93-467F-A9DB-827C9BA02377}" srcOrd="0" destOrd="0" presId="urn:microsoft.com/office/officeart/2005/8/layout/process4"/>
    <dgm:cxn modelId="{BB0CD791-82DB-43B5-A73D-E6C9E643470A}" type="presParOf" srcId="{7B7F25B5-B94C-43E0-8FBE-51A26611BEB8}" destId="{B2863C68-1BE8-431F-B927-817051E86F59}" srcOrd="1" destOrd="0" presId="urn:microsoft.com/office/officeart/2005/8/layout/process4"/>
    <dgm:cxn modelId="{23CBA32D-0FFB-4B38-88CD-042FB1310BE9}" type="presParOf" srcId="{7B7F25B5-B94C-43E0-8FBE-51A26611BEB8}" destId="{4C9BFCB9-AD8E-43A1-A3A5-33289D2732CA}" srcOrd="2" destOrd="0" presId="urn:microsoft.com/office/officeart/2005/8/layout/process4"/>
    <dgm:cxn modelId="{549D1F4D-4B4E-4879-9481-4BE22F266A5D}" type="presParOf" srcId="{4C9BFCB9-AD8E-43A1-A3A5-33289D2732CA}" destId="{495B3B6D-BF1B-440C-A2BE-FCB625405815}" srcOrd="0" destOrd="0" presId="urn:microsoft.com/office/officeart/2005/8/layout/process4"/>
    <dgm:cxn modelId="{08960CE1-B7C8-4817-8FFE-53A48FA949EB}" type="presParOf" srcId="{4268C14C-6E02-4ED9-BBD8-67EF81047645}" destId="{BCB4A4DE-0111-4179-8462-45BA47016BBB}" srcOrd="1" destOrd="0" presId="urn:microsoft.com/office/officeart/2005/8/layout/process4"/>
    <dgm:cxn modelId="{40C96420-397C-4A96-94C7-18CDC1545DDC}" type="presParOf" srcId="{4268C14C-6E02-4ED9-BBD8-67EF81047645}" destId="{632088F3-B685-4AB2-90E2-C12C53266BC9}" srcOrd="2" destOrd="0" presId="urn:microsoft.com/office/officeart/2005/8/layout/process4"/>
    <dgm:cxn modelId="{3C5E311F-EDEA-41C1-ABF1-ACB925B63955}" type="presParOf" srcId="{632088F3-B685-4AB2-90E2-C12C53266BC9}" destId="{4D69BF34-6843-4087-AB6B-85D1227E6ED7}" srcOrd="0" destOrd="0" presId="urn:microsoft.com/office/officeart/2005/8/layout/process4"/>
    <dgm:cxn modelId="{EF82FC66-5151-4B94-8A77-9331583F1CFD}" type="presParOf" srcId="{632088F3-B685-4AB2-90E2-C12C53266BC9}" destId="{78EBC85D-D2B6-4EDA-ABDB-962DBBB64CA6}" srcOrd="1" destOrd="0" presId="urn:microsoft.com/office/officeart/2005/8/layout/process4"/>
    <dgm:cxn modelId="{7B408329-5DD9-40F3-B073-6F1351A6C7BD}" type="presParOf" srcId="{632088F3-B685-4AB2-90E2-C12C53266BC9}" destId="{94FD91FF-DAB6-447E-A861-9D3349525215}" srcOrd="2" destOrd="0" presId="urn:microsoft.com/office/officeart/2005/8/layout/process4"/>
    <dgm:cxn modelId="{F4ACF4F4-4989-4CCE-B67C-87E4507763F2}" type="presParOf" srcId="{94FD91FF-DAB6-447E-A861-9D3349525215}" destId="{DA97E3F8-C7FA-4BEE-ADF0-D88EA56CA721}" srcOrd="0" destOrd="0" presId="urn:microsoft.com/office/officeart/2005/8/layout/process4"/>
    <dgm:cxn modelId="{625D7BB1-5192-4BC1-A67D-D266F4991F0C}" type="presParOf" srcId="{4268C14C-6E02-4ED9-BBD8-67EF81047645}" destId="{06B1591D-DFDF-4D2E-95B8-806D27C958AD}" srcOrd="3" destOrd="0" presId="urn:microsoft.com/office/officeart/2005/8/layout/process4"/>
    <dgm:cxn modelId="{37512B77-167E-4BC6-88A0-F5BE699045E2}" type="presParOf" srcId="{4268C14C-6E02-4ED9-BBD8-67EF81047645}" destId="{287CC203-0AE1-4A85-B1F0-A6938EFD177A}" srcOrd="4" destOrd="0" presId="urn:microsoft.com/office/officeart/2005/8/layout/process4"/>
    <dgm:cxn modelId="{79F3947F-E134-456F-981B-8ACAF41641F7}" type="presParOf" srcId="{287CC203-0AE1-4A85-B1F0-A6938EFD177A}" destId="{EB72726C-F19D-408D-9E4E-C9AACDB75875}" srcOrd="0" destOrd="0" presId="urn:microsoft.com/office/officeart/2005/8/layout/process4"/>
    <dgm:cxn modelId="{A59A23CB-B292-4589-9573-4602DC63541A}" type="presParOf" srcId="{287CC203-0AE1-4A85-B1F0-A6938EFD177A}" destId="{141C8F60-7D25-46F3-9CFB-22E7173F0CE9}" srcOrd="1" destOrd="0" presId="urn:microsoft.com/office/officeart/2005/8/layout/process4"/>
    <dgm:cxn modelId="{C04F76F0-528F-4CEA-B11F-313AACA2E9C9}" type="presParOf" srcId="{287CC203-0AE1-4A85-B1F0-A6938EFD177A}" destId="{6A1F3881-2FE1-4F3A-81E6-8413CAA0CB16}" srcOrd="2" destOrd="0" presId="urn:microsoft.com/office/officeart/2005/8/layout/process4"/>
    <dgm:cxn modelId="{B3A3FE4A-0563-4CE6-9B08-9CB6E7CD4CEF}" type="presParOf" srcId="{6A1F3881-2FE1-4F3A-81E6-8413CAA0CB16}" destId="{1066268F-80E5-40DB-89F7-244249C8D5FD}" srcOrd="0" destOrd="0" presId="urn:microsoft.com/office/officeart/2005/8/layout/process4"/>
    <dgm:cxn modelId="{507D1184-9DC7-4BEC-891B-129EF03FFC09}" type="presParOf" srcId="{4268C14C-6E02-4ED9-BBD8-67EF81047645}" destId="{753C8BF0-6582-479B-B659-DFBC14108ED4}" srcOrd="5" destOrd="0" presId="urn:microsoft.com/office/officeart/2005/8/layout/process4"/>
    <dgm:cxn modelId="{E67F239B-0283-4349-BFC1-0CC0E973533B}" type="presParOf" srcId="{4268C14C-6E02-4ED9-BBD8-67EF81047645}" destId="{1EAE8BDC-D291-4043-B989-DDFE9E81B344}" srcOrd="6" destOrd="0" presId="urn:microsoft.com/office/officeart/2005/8/layout/process4"/>
    <dgm:cxn modelId="{1A4F0581-DED8-4E75-9DED-3A0916DF6CB9}" type="presParOf" srcId="{1EAE8BDC-D291-4043-B989-DDFE9E81B344}" destId="{77543E58-E1C2-41CC-BE0E-3ECA597C3DCC}" srcOrd="0" destOrd="0" presId="urn:microsoft.com/office/officeart/2005/8/layout/process4"/>
    <dgm:cxn modelId="{55FD329E-0454-4655-9EC0-7BF496A15CF9}" type="presParOf" srcId="{1EAE8BDC-D291-4043-B989-DDFE9E81B344}" destId="{6CD2B55D-8402-4A46-B61B-DA81405AD11B}" srcOrd="1" destOrd="0" presId="urn:microsoft.com/office/officeart/2005/8/layout/process4"/>
    <dgm:cxn modelId="{871B1774-AB6D-4F5E-9129-BB6F4DD0BF39}" type="presParOf" srcId="{1EAE8BDC-D291-4043-B989-DDFE9E81B344}" destId="{C5309148-AA1C-4049-8975-0CA4EA11A789}" srcOrd="2" destOrd="0" presId="urn:microsoft.com/office/officeart/2005/8/layout/process4"/>
    <dgm:cxn modelId="{88763C98-B380-4F4B-BC7D-17D6B7F486AE}" type="presParOf" srcId="{C5309148-AA1C-4049-8975-0CA4EA11A789}" destId="{9820E225-74BF-40D0-8A99-88ECA3AB5E5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08C16D-B195-4303-B730-5BBBDA4CFE2A}" type="doc">
      <dgm:prSet loTypeId="urn:microsoft.com/office/officeart/2005/8/layout/process4" loCatId="list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077B1DDA-AC12-4762-A891-5E4500CBAA5D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Penghasilan</a:t>
          </a:r>
          <a:r>
            <a:rPr lang="en-US" sz="2400" dirty="0" smtClean="0">
              <a:latin typeface="+mn-lt"/>
              <a:cs typeface="Calibri" pitchFamily="34" charset="0"/>
            </a:rPr>
            <a:t> BUT.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ADD2EA2A-9825-48D4-B0C2-C3169C07E039}" type="parTrans" cxnId="{AF6C28C0-2A15-4DFD-99DA-89A1CEDBDA2A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D1420A1C-B7FC-4837-BA69-5A597A865D1C}" type="sibTrans" cxnId="{AF6C28C0-2A15-4DFD-99DA-89A1CEDBDA2A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97104F51-BE6C-4C81-B52F-7B0B6B215513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BUT </a:t>
          </a:r>
          <a:r>
            <a:rPr lang="en-US" sz="2400" dirty="0" err="1" smtClean="0">
              <a:latin typeface="+mn-lt"/>
              <a:cs typeface="Calibri" pitchFamily="34" charset="0"/>
            </a:rPr>
            <a:t>menjalankan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usaha</a:t>
          </a:r>
          <a:r>
            <a:rPr lang="en-US" sz="2400" dirty="0" smtClean="0">
              <a:latin typeface="+mn-lt"/>
              <a:cs typeface="Calibri" pitchFamily="34" charset="0"/>
            </a:rPr>
            <a:t>/ </a:t>
          </a:r>
          <a:r>
            <a:rPr lang="en-US" sz="2400" dirty="0" err="1" smtClean="0">
              <a:latin typeface="+mn-lt"/>
              <a:cs typeface="Calibri" pitchFamily="34" charset="0"/>
            </a:rPr>
            <a:t>kegiatan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09A69CD5-E1DA-489F-A999-5E7533A82E50}" type="parTrans" cxnId="{1443526E-2661-4D37-898E-CDBE63D57729}">
      <dgm:prSet/>
      <dgm:spPr/>
      <dgm:t>
        <a:bodyPr/>
        <a:lstStyle/>
        <a:p>
          <a:endParaRPr lang="en-US"/>
        </a:p>
      </dgm:t>
    </dgm:pt>
    <dgm:pt modelId="{B081473B-4B86-4466-AC00-9B59228967DF}" type="sibTrans" cxnId="{1443526E-2661-4D37-898E-CDBE63D57729}">
      <dgm:prSet/>
      <dgm:spPr/>
      <dgm:t>
        <a:bodyPr/>
        <a:lstStyle/>
        <a:p>
          <a:endParaRPr lang="en-US"/>
        </a:p>
      </dgm:t>
    </dgm:pt>
    <dgm:pt modelId="{5F82174E-CA87-4E69-A897-BAF047233F11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Penghasilan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dari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pengalihan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penambangan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atau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tanda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pemberian</a:t>
          </a:r>
          <a:r>
            <a:rPr lang="en-US" sz="2400" dirty="0" smtClean="0">
              <a:latin typeface="+mn-lt"/>
              <a:cs typeface="Calibri" pitchFamily="34" charset="0"/>
            </a:rPr>
            <a:t> modal </a:t>
          </a:r>
          <a:r>
            <a:rPr lang="en-US" sz="2400" dirty="0" err="1" smtClean="0">
              <a:latin typeface="+mn-lt"/>
              <a:cs typeface="Calibri" pitchFamily="34" charset="0"/>
            </a:rPr>
            <a:t>kepada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perusahaan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penambangan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77E98181-5851-4D58-992D-25CE18221E95}" type="parTrans" cxnId="{1E5C36B5-F78B-4549-AF3A-283CA193A076}">
      <dgm:prSet/>
      <dgm:spPr/>
      <dgm:t>
        <a:bodyPr/>
        <a:lstStyle/>
        <a:p>
          <a:endParaRPr lang="en-US"/>
        </a:p>
      </dgm:t>
    </dgm:pt>
    <dgm:pt modelId="{15692948-1809-4C50-A2E4-3B7AB2379857}" type="sibTrans" cxnId="{1E5C36B5-F78B-4549-AF3A-283CA193A076}">
      <dgm:prSet/>
      <dgm:spPr/>
      <dgm:t>
        <a:bodyPr/>
        <a:lstStyle/>
        <a:p>
          <a:endParaRPr lang="en-US"/>
        </a:p>
      </dgm:t>
    </dgm:pt>
    <dgm:pt modelId="{BFE05F44-8C06-4B5C-9560-10340ACDD591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lokasi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penambangan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6E968BF8-B353-42C5-88F4-96F72DADE757}" type="parTrans" cxnId="{AA821F73-3107-49F1-96BA-10640C26B6D9}">
      <dgm:prSet/>
      <dgm:spPr/>
      <dgm:t>
        <a:bodyPr/>
        <a:lstStyle/>
        <a:p>
          <a:endParaRPr lang="en-US"/>
        </a:p>
      </dgm:t>
    </dgm:pt>
    <dgm:pt modelId="{69E0CAEA-DB22-42BF-B86F-585D20D47718}" type="sibTrans" cxnId="{AA821F73-3107-49F1-96BA-10640C26B6D9}">
      <dgm:prSet/>
      <dgm:spPr/>
      <dgm:t>
        <a:bodyPr/>
        <a:lstStyle/>
        <a:p>
          <a:endParaRPr lang="en-US"/>
        </a:p>
      </dgm:t>
    </dgm:pt>
    <dgm:pt modelId="{DC971641-A0A3-49A1-9DAC-CD2365572F44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Keuntungan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karena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pengalihan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tetap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1982EF3C-DCF9-4D68-BFD4-970B0721246B}" type="parTrans" cxnId="{15EEFFAC-D90E-4AFC-A538-822D8AF92650}">
      <dgm:prSet/>
      <dgm:spPr/>
      <dgm:t>
        <a:bodyPr/>
        <a:lstStyle/>
        <a:p>
          <a:endParaRPr lang="en-US"/>
        </a:p>
      </dgm:t>
    </dgm:pt>
    <dgm:pt modelId="{C718A8D6-3431-4D39-A0A9-A244F2A31CFF}" type="sibTrans" cxnId="{15EEFFAC-D90E-4AFC-A538-822D8AF92650}">
      <dgm:prSet/>
      <dgm:spPr/>
      <dgm:t>
        <a:bodyPr/>
        <a:lstStyle/>
        <a:p>
          <a:endParaRPr lang="en-US"/>
        </a:p>
      </dgm:t>
    </dgm:pt>
    <dgm:pt modelId="{28E81D85-EC1C-4FDE-AB40-3FE4DFD945A5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tetap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375A26B4-E361-4B78-BCED-85A47F97F219}" type="parTrans" cxnId="{F94E5216-9211-4DDA-9100-7D55BF0561EC}">
      <dgm:prSet/>
      <dgm:spPr/>
      <dgm:t>
        <a:bodyPr/>
        <a:lstStyle/>
        <a:p>
          <a:endParaRPr lang="en-US"/>
        </a:p>
      </dgm:t>
    </dgm:pt>
    <dgm:pt modelId="{B408021F-D236-4116-BB16-E1FE8435A641}" type="sibTrans" cxnId="{F94E5216-9211-4DDA-9100-7D55BF0561EC}">
      <dgm:prSet/>
      <dgm:spPr/>
      <dgm:t>
        <a:bodyPr/>
        <a:lstStyle/>
        <a:p>
          <a:endParaRPr lang="en-US"/>
        </a:p>
      </dgm:t>
    </dgm:pt>
    <dgm:pt modelId="{A543D090-F77C-4267-B5B7-A657AC4A1BCB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Keuntungan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karena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pengalihan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harta</a:t>
          </a:r>
          <a:r>
            <a:rPr lang="en-US" sz="2400" dirty="0" smtClean="0">
              <a:latin typeface="+mn-lt"/>
              <a:cs typeface="Calibri" pitchFamily="34" charset="0"/>
            </a:rPr>
            <a:t> yang </a:t>
          </a:r>
          <a:r>
            <a:rPr lang="en-US" sz="2400" dirty="0" err="1" smtClean="0">
              <a:latin typeface="+mn-lt"/>
              <a:cs typeface="Calibri" pitchFamily="34" charset="0"/>
            </a:rPr>
            <a:t>menjadi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bagian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dari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suatu</a:t>
          </a:r>
          <a:r>
            <a:rPr lang="en-US" sz="2400" dirty="0" smtClean="0">
              <a:latin typeface="+mn-lt"/>
              <a:cs typeface="Calibri" pitchFamily="34" charset="0"/>
            </a:rPr>
            <a:t> BUT.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6D834155-965F-4963-A01C-C335CDC4FB18}" type="parTrans" cxnId="{C2958CCF-2BBC-4C5C-9C32-71F0D0CC3BB5}">
      <dgm:prSet/>
      <dgm:spPr/>
      <dgm:t>
        <a:bodyPr/>
        <a:lstStyle/>
        <a:p>
          <a:endParaRPr lang="en-US"/>
        </a:p>
      </dgm:t>
    </dgm:pt>
    <dgm:pt modelId="{EEC28613-0F58-4A94-A2FB-AECD8049720F}" type="sibTrans" cxnId="{C2958CCF-2BBC-4C5C-9C32-71F0D0CC3BB5}">
      <dgm:prSet/>
      <dgm:spPr/>
      <dgm:t>
        <a:bodyPr/>
        <a:lstStyle/>
        <a:p>
          <a:endParaRPr lang="en-US"/>
        </a:p>
      </dgm:t>
    </dgm:pt>
    <dgm:pt modelId="{575D5F41-B5F1-4F3A-933B-DEC161722927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 pitchFamily="34" charset="0"/>
            </a:rPr>
            <a:t>Negara </a:t>
          </a:r>
          <a:r>
            <a:rPr lang="en-US" sz="2400" dirty="0" err="1" smtClean="0">
              <a:latin typeface="+mn-lt"/>
              <a:cs typeface="Calibri" pitchFamily="34" charset="0"/>
            </a:rPr>
            <a:t>tempat</a:t>
          </a:r>
          <a:r>
            <a:rPr lang="en-US" sz="2400" dirty="0" smtClean="0">
              <a:latin typeface="+mn-lt"/>
              <a:cs typeface="Calibri" pitchFamily="34" charset="0"/>
            </a:rPr>
            <a:t> BUT.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DD4F2784-B2D7-4802-AF0F-595441C5F8D3}" type="parTrans" cxnId="{FC1FB031-07A9-4CD2-9736-746F52819C31}">
      <dgm:prSet/>
      <dgm:spPr/>
      <dgm:t>
        <a:bodyPr/>
        <a:lstStyle/>
        <a:p>
          <a:endParaRPr lang="en-US"/>
        </a:p>
      </dgm:t>
    </dgm:pt>
    <dgm:pt modelId="{9F06FD28-5798-4B4C-B980-474FDEB3C37D}" type="sibTrans" cxnId="{FC1FB031-07A9-4CD2-9736-746F52819C31}">
      <dgm:prSet/>
      <dgm:spPr/>
      <dgm:t>
        <a:bodyPr/>
        <a:lstStyle/>
        <a:p>
          <a:endParaRPr lang="en-US"/>
        </a:p>
      </dgm:t>
    </dgm:pt>
    <dgm:pt modelId="{4268C14C-6E02-4ED9-BBD8-67EF81047645}" type="pres">
      <dgm:prSet presAssocID="{1808C16D-B195-4303-B730-5BBBDA4CFE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275AB0-3FAD-4044-A91D-4751BD609B89}" type="pres">
      <dgm:prSet presAssocID="{A543D090-F77C-4267-B5B7-A657AC4A1BCB}" presName="boxAndChildren" presStyleCnt="0"/>
      <dgm:spPr/>
    </dgm:pt>
    <dgm:pt modelId="{D88FEC90-87EE-426C-AF69-A5AD2DBA0B9D}" type="pres">
      <dgm:prSet presAssocID="{A543D090-F77C-4267-B5B7-A657AC4A1BCB}" presName="parentTextBox" presStyleLbl="node1" presStyleIdx="0" presStyleCnt="4"/>
      <dgm:spPr/>
      <dgm:t>
        <a:bodyPr/>
        <a:lstStyle/>
        <a:p>
          <a:endParaRPr lang="en-US"/>
        </a:p>
      </dgm:t>
    </dgm:pt>
    <dgm:pt modelId="{A58DCE09-7451-4E35-A051-099C4B53E092}" type="pres">
      <dgm:prSet presAssocID="{A543D090-F77C-4267-B5B7-A657AC4A1BCB}" presName="entireBox" presStyleLbl="node1" presStyleIdx="0" presStyleCnt="4"/>
      <dgm:spPr/>
      <dgm:t>
        <a:bodyPr/>
        <a:lstStyle/>
        <a:p>
          <a:endParaRPr lang="en-US"/>
        </a:p>
      </dgm:t>
    </dgm:pt>
    <dgm:pt modelId="{68065D71-C244-42E0-A201-E9BFB6093601}" type="pres">
      <dgm:prSet presAssocID="{A543D090-F77C-4267-B5B7-A657AC4A1BCB}" presName="descendantBox" presStyleCnt="0"/>
      <dgm:spPr/>
    </dgm:pt>
    <dgm:pt modelId="{0CB407E3-6009-48E2-80C3-07048C129845}" type="pres">
      <dgm:prSet presAssocID="{575D5F41-B5F1-4F3A-933B-DEC161722927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74B01-32B8-410B-BB00-D100B8F35124}" type="pres">
      <dgm:prSet presAssocID="{C718A8D6-3431-4D39-A0A9-A244F2A31CFF}" presName="sp" presStyleCnt="0"/>
      <dgm:spPr/>
    </dgm:pt>
    <dgm:pt modelId="{63371ECB-E4C0-4FAD-AD25-7E385D4570A7}" type="pres">
      <dgm:prSet presAssocID="{DC971641-A0A3-49A1-9DAC-CD2365572F44}" presName="arrowAndChildren" presStyleCnt="0"/>
      <dgm:spPr/>
    </dgm:pt>
    <dgm:pt modelId="{252206CE-4DE8-4856-BB0D-FEEC0A4063E5}" type="pres">
      <dgm:prSet presAssocID="{DC971641-A0A3-49A1-9DAC-CD2365572F44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F4C1C760-B6E6-4767-B550-45FC329AC7CC}" type="pres">
      <dgm:prSet presAssocID="{DC971641-A0A3-49A1-9DAC-CD2365572F44}" presName="arrow" presStyleLbl="node1" presStyleIdx="1" presStyleCnt="4"/>
      <dgm:spPr/>
      <dgm:t>
        <a:bodyPr/>
        <a:lstStyle/>
        <a:p>
          <a:endParaRPr lang="en-US"/>
        </a:p>
      </dgm:t>
    </dgm:pt>
    <dgm:pt modelId="{FCC03780-EA37-4354-B3CF-F956A74FABA1}" type="pres">
      <dgm:prSet presAssocID="{DC971641-A0A3-49A1-9DAC-CD2365572F44}" presName="descendantArrow" presStyleCnt="0"/>
      <dgm:spPr/>
    </dgm:pt>
    <dgm:pt modelId="{21AD3FAA-93BE-414D-95D0-4E6B46C963C2}" type="pres">
      <dgm:prSet presAssocID="{28E81D85-EC1C-4FDE-AB40-3FE4DFD945A5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F2F5A-A696-4AE7-8D65-AAEC261A063B}" type="pres">
      <dgm:prSet presAssocID="{15692948-1809-4C50-A2E4-3B7AB2379857}" presName="sp" presStyleCnt="0"/>
      <dgm:spPr/>
    </dgm:pt>
    <dgm:pt modelId="{519D571D-8A27-4846-A9F4-A4B4CCBE9DAF}" type="pres">
      <dgm:prSet presAssocID="{5F82174E-CA87-4E69-A897-BAF047233F11}" presName="arrowAndChildren" presStyleCnt="0"/>
      <dgm:spPr/>
    </dgm:pt>
    <dgm:pt modelId="{1D7B101E-ED82-4106-BDB2-6EFD31877E04}" type="pres">
      <dgm:prSet presAssocID="{5F82174E-CA87-4E69-A897-BAF047233F11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35D0B255-0DB6-41AD-AB35-762D16272B03}" type="pres">
      <dgm:prSet presAssocID="{5F82174E-CA87-4E69-A897-BAF047233F11}" presName="arrow" presStyleLbl="node1" presStyleIdx="2" presStyleCnt="4" custScaleY="134111"/>
      <dgm:spPr/>
      <dgm:t>
        <a:bodyPr/>
        <a:lstStyle/>
        <a:p>
          <a:endParaRPr lang="en-US"/>
        </a:p>
      </dgm:t>
    </dgm:pt>
    <dgm:pt modelId="{641036A5-8CF1-47D0-9511-85CBFF188004}" type="pres">
      <dgm:prSet presAssocID="{5F82174E-CA87-4E69-A897-BAF047233F11}" presName="descendantArrow" presStyleCnt="0"/>
      <dgm:spPr/>
    </dgm:pt>
    <dgm:pt modelId="{0F2D4FC8-CA2B-4DF1-9F93-A683F1BCA43D}" type="pres">
      <dgm:prSet presAssocID="{BFE05F44-8C06-4B5C-9560-10340ACDD591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3C8BF0-6582-479B-B659-DFBC14108ED4}" type="pres">
      <dgm:prSet presAssocID="{D1420A1C-B7FC-4837-BA69-5A597A865D1C}" presName="sp" presStyleCnt="0"/>
      <dgm:spPr/>
    </dgm:pt>
    <dgm:pt modelId="{1EAE8BDC-D291-4043-B989-DDFE9E81B344}" type="pres">
      <dgm:prSet presAssocID="{077B1DDA-AC12-4762-A891-5E4500CBAA5D}" presName="arrowAndChildren" presStyleCnt="0"/>
      <dgm:spPr/>
    </dgm:pt>
    <dgm:pt modelId="{77543E58-E1C2-41CC-BE0E-3ECA597C3DCC}" type="pres">
      <dgm:prSet presAssocID="{077B1DDA-AC12-4762-A891-5E4500CBAA5D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6CD2B55D-8402-4A46-B61B-DA81405AD11B}" type="pres">
      <dgm:prSet presAssocID="{077B1DDA-AC12-4762-A891-5E4500CBAA5D}" presName="arrow" presStyleLbl="node1" presStyleIdx="3" presStyleCnt="4"/>
      <dgm:spPr/>
      <dgm:t>
        <a:bodyPr/>
        <a:lstStyle/>
        <a:p>
          <a:endParaRPr lang="en-US"/>
        </a:p>
      </dgm:t>
    </dgm:pt>
    <dgm:pt modelId="{C5309148-AA1C-4049-8975-0CA4EA11A789}" type="pres">
      <dgm:prSet presAssocID="{077B1DDA-AC12-4762-A891-5E4500CBAA5D}" presName="descendantArrow" presStyleCnt="0"/>
      <dgm:spPr/>
    </dgm:pt>
    <dgm:pt modelId="{DD64D9B4-CA82-43FC-8F08-205A92E99035}" type="pres">
      <dgm:prSet presAssocID="{97104F51-BE6C-4C81-B52F-7B0B6B21551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EEFFAC-D90E-4AFC-A538-822D8AF92650}" srcId="{1808C16D-B195-4303-B730-5BBBDA4CFE2A}" destId="{DC971641-A0A3-49A1-9DAC-CD2365572F44}" srcOrd="2" destOrd="0" parTransId="{1982EF3C-DCF9-4D68-BFD4-970B0721246B}" sibTransId="{C718A8D6-3431-4D39-A0A9-A244F2A31CFF}"/>
    <dgm:cxn modelId="{40F6025F-561E-4365-ACE6-21ABD10E8225}" type="presOf" srcId="{077B1DDA-AC12-4762-A891-5E4500CBAA5D}" destId="{6CD2B55D-8402-4A46-B61B-DA81405AD11B}" srcOrd="1" destOrd="0" presId="urn:microsoft.com/office/officeart/2005/8/layout/process4"/>
    <dgm:cxn modelId="{CEFA8D4A-4B56-4AD9-A51B-37E3D972BDB5}" type="presOf" srcId="{5F82174E-CA87-4E69-A897-BAF047233F11}" destId="{1D7B101E-ED82-4106-BDB2-6EFD31877E04}" srcOrd="0" destOrd="0" presId="urn:microsoft.com/office/officeart/2005/8/layout/process4"/>
    <dgm:cxn modelId="{9122959A-8C66-4440-8FBA-A7BFBAACD463}" type="presOf" srcId="{1808C16D-B195-4303-B730-5BBBDA4CFE2A}" destId="{4268C14C-6E02-4ED9-BBD8-67EF81047645}" srcOrd="0" destOrd="0" presId="urn:microsoft.com/office/officeart/2005/8/layout/process4"/>
    <dgm:cxn modelId="{000780B2-3D14-48B3-AE74-3E3B8116AAAD}" type="presOf" srcId="{5F82174E-CA87-4E69-A897-BAF047233F11}" destId="{35D0B255-0DB6-41AD-AB35-762D16272B03}" srcOrd="1" destOrd="0" presId="urn:microsoft.com/office/officeart/2005/8/layout/process4"/>
    <dgm:cxn modelId="{1443526E-2661-4D37-898E-CDBE63D57729}" srcId="{077B1DDA-AC12-4762-A891-5E4500CBAA5D}" destId="{97104F51-BE6C-4C81-B52F-7B0B6B215513}" srcOrd="0" destOrd="0" parTransId="{09A69CD5-E1DA-489F-A999-5E7533A82E50}" sibTransId="{B081473B-4B86-4466-AC00-9B59228967DF}"/>
    <dgm:cxn modelId="{4F141516-E54F-4B64-8A40-6F7BE88B69BF}" type="presOf" srcId="{97104F51-BE6C-4C81-B52F-7B0B6B215513}" destId="{DD64D9B4-CA82-43FC-8F08-205A92E99035}" srcOrd="0" destOrd="0" presId="urn:microsoft.com/office/officeart/2005/8/layout/process4"/>
    <dgm:cxn modelId="{9ADD2B59-DED4-4AC4-AA47-031626EFD6D3}" type="presOf" srcId="{575D5F41-B5F1-4F3A-933B-DEC161722927}" destId="{0CB407E3-6009-48E2-80C3-07048C129845}" srcOrd="0" destOrd="0" presId="urn:microsoft.com/office/officeart/2005/8/layout/process4"/>
    <dgm:cxn modelId="{AF6C28C0-2A15-4DFD-99DA-89A1CEDBDA2A}" srcId="{1808C16D-B195-4303-B730-5BBBDA4CFE2A}" destId="{077B1DDA-AC12-4762-A891-5E4500CBAA5D}" srcOrd="0" destOrd="0" parTransId="{ADD2EA2A-9825-48D4-B0C2-C3169C07E039}" sibTransId="{D1420A1C-B7FC-4837-BA69-5A597A865D1C}"/>
    <dgm:cxn modelId="{FC1FB031-07A9-4CD2-9736-746F52819C31}" srcId="{A543D090-F77C-4267-B5B7-A657AC4A1BCB}" destId="{575D5F41-B5F1-4F3A-933B-DEC161722927}" srcOrd="0" destOrd="0" parTransId="{DD4F2784-B2D7-4802-AF0F-595441C5F8D3}" sibTransId="{9F06FD28-5798-4B4C-B980-474FDEB3C37D}"/>
    <dgm:cxn modelId="{ED330768-267F-460C-A48D-A08542577BC1}" type="presOf" srcId="{DC971641-A0A3-49A1-9DAC-CD2365572F44}" destId="{F4C1C760-B6E6-4767-B550-45FC329AC7CC}" srcOrd="1" destOrd="0" presId="urn:microsoft.com/office/officeart/2005/8/layout/process4"/>
    <dgm:cxn modelId="{C2958CCF-2BBC-4C5C-9C32-71F0D0CC3BB5}" srcId="{1808C16D-B195-4303-B730-5BBBDA4CFE2A}" destId="{A543D090-F77C-4267-B5B7-A657AC4A1BCB}" srcOrd="3" destOrd="0" parTransId="{6D834155-965F-4963-A01C-C335CDC4FB18}" sibTransId="{EEC28613-0F58-4A94-A2FB-AECD8049720F}"/>
    <dgm:cxn modelId="{5237B454-8BF1-479B-9AC2-F41A6BD1722F}" type="presOf" srcId="{A543D090-F77C-4267-B5B7-A657AC4A1BCB}" destId="{A58DCE09-7451-4E35-A051-099C4B53E092}" srcOrd="1" destOrd="0" presId="urn:microsoft.com/office/officeart/2005/8/layout/process4"/>
    <dgm:cxn modelId="{E5020AEF-FDB8-477A-BFC5-957F3D976E2A}" type="presOf" srcId="{28E81D85-EC1C-4FDE-AB40-3FE4DFD945A5}" destId="{21AD3FAA-93BE-414D-95D0-4E6B46C963C2}" srcOrd="0" destOrd="0" presId="urn:microsoft.com/office/officeart/2005/8/layout/process4"/>
    <dgm:cxn modelId="{1E5C36B5-F78B-4549-AF3A-283CA193A076}" srcId="{1808C16D-B195-4303-B730-5BBBDA4CFE2A}" destId="{5F82174E-CA87-4E69-A897-BAF047233F11}" srcOrd="1" destOrd="0" parTransId="{77E98181-5851-4D58-992D-25CE18221E95}" sibTransId="{15692948-1809-4C50-A2E4-3B7AB2379857}"/>
    <dgm:cxn modelId="{F94E5216-9211-4DDA-9100-7D55BF0561EC}" srcId="{DC971641-A0A3-49A1-9DAC-CD2365572F44}" destId="{28E81D85-EC1C-4FDE-AB40-3FE4DFD945A5}" srcOrd="0" destOrd="0" parTransId="{375A26B4-E361-4B78-BCED-85A47F97F219}" sibTransId="{B408021F-D236-4116-BB16-E1FE8435A641}"/>
    <dgm:cxn modelId="{ACB42A99-3D97-4D49-B539-E633639DBF4F}" type="presOf" srcId="{A543D090-F77C-4267-B5B7-A657AC4A1BCB}" destId="{D88FEC90-87EE-426C-AF69-A5AD2DBA0B9D}" srcOrd="0" destOrd="0" presId="urn:microsoft.com/office/officeart/2005/8/layout/process4"/>
    <dgm:cxn modelId="{E61048B6-F974-45E8-BEF8-09D41E14A77F}" type="presOf" srcId="{BFE05F44-8C06-4B5C-9560-10340ACDD591}" destId="{0F2D4FC8-CA2B-4DF1-9F93-A683F1BCA43D}" srcOrd="0" destOrd="0" presId="urn:microsoft.com/office/officeart/2005/8/layout/process4"/>
    <dgm:cxn modelId="{AA821F73-3107-49F1-96BA-10640C26B6D9}" srcId="{5F82174E-CA87-4E69-A897-BAF047233F11}" destId="{BFE05F44-8C06-4B5C-9560-10340ACDD591}" srcOrd="0" destOrd="0" parTransId="{6E968BF8-B353-42C5-88F4-96F72DADE757}" sibTransId="{69E0CAEA-DB22-42BF-B86F-585D20D47718}"/>
    <dgm:cxn modelId="{8299257A-A213-4B69-ADDA-CC4C86318C15}" type="presOf" srcId="{DC971641-A0A3-49A1-9DAC-CD2365572F44}" destId="{252206CE-4DE8-4856-BB0D-FEEC0A4063E5}" srcOrd="0" destOrd="0" presId="urn:microsoft.com/office/officeart/2005/8/layout/process4"/>
    <dgm:cxn modelId="{E0785ED1-68B0-41A4-9A9E-6D9D8F79F820}" type="presOf" srcId="{077B1DDA-AC12-4762-A891-5E4500CBAA5D}" destId="{77543E58-E1C2-41CC-BE0E-3ECA597C3DCC}" srcOrd="0" destOrd="0" presId="urn:microsoft.com/office/officeart/2005/8/layout/process4"/>
    <dgm:cxn modelId="{C02CFE56-F23B-4081-AD5E-7159526A59DB}" type="presParOf" srcId="{4268C14C-6E02-4ED9-BBD8-67EF81047645}" destId="{18275AB0-3FAD-4044-A91D-4751BD609B89}" srcOrd="0" destOrd="0" presId="urn:microsoft.com/office/officeart/2005/8/layout/process4"/>
    <dgm:cxn modelId="{9A8F8944-2E4B-4E39-8640-C5269D07756B}" type="presParOf" srcId="{18275AB0-3FAD-4044-A91D-4751BD609B89}" destId="{D88FEC90-87EE-426C-AF69-A5AD2DBA0B9D}" srcOrd="0" destOrd="0" presId="urn:microsoft.com/office/officeart/2005/8/layout/process4"/>
    <dgm:cxn modelId="{61773230-B1EB-44C3-AE2B-DF62EFCF2466}" type="presParOf" srcId="{18275AB0-3FAD-4044-A91D-4751BD609B89}" destId="{A58DCE09-7451-4E35-A051-099C4B53E092}" srcOrd="1" destOrd="0" presId="urn:microsoft.com/office/officeart/2005/8/layout/process4"/>
    <dgm:cxn modelId="{143D8207-BE23-415F-9455-EF000F0A1314}" type="presParOf" srcId="{18275AB0-3FAD-4044-A91D-4751BD609B89}" destId="{68065D71-C244-42E0-A201-E9BFB6093601}" srcOrd="2" destOrd="0" presId="urn:microsoft.com/office/officeart/2005/8/layout/process4"/>
    <dgm:cxn modelId="{6885945C-20EA-449B-BB3D-5CC15A82A660}" type="presParOf" srcId="{68065D71-C244-42E0-A201-E9BFB6093601}" destId="{0CB407E3-6009-48E2-80C3-07048C129845}" srcOrd="0" destOrd="0" presId="urn:microsoft.com/office/officeart/2005/8/layout/process4"/>
    <dgm:cxn modelId="{962C4679-5F16-46FC-9EDE-677AE50CF7BF}" type="presParOf" srcId="{4268C14C-6E02-4ED9-BBD8-67EF81047645}" destId="{3F474B01-32B8-410B-BB00-D100B8F35124}" srcOrd="1" destOrd="0" presId="urn:microsoft.com/office/officeart/2005/8/layout/process4"/>
    <dgm:cxn modelId="{485EF8D1-E976-4C10-A194-7E7C80B48177}" type="presParOf" srcId="{4268C14C-6E02-4ED9-BBD8-67EF81047645}" destId="{63371ECB-E4C0-4FAD-AD25-7E385D4570A7}" srcOrd="2" destOrd="0" presId="urn:microsoft.com/office/officeart/2005/8/layout/process4"/>
    <dgm:cxn modelId="{004DB234-07E9-4CE5-9FB3-560960232E5F}" type="presParOf" srcId="{63371ECB-E4C0-4FAD-AD25-7E385D4570A7}" destId="{252206CE-4DE8-4856-BB0D-FEEC0A4063E5}" srcOrd="0" destOrd="0" presId="urn:microsoft.com/office/officeart/2005/8/layout/process4"/>
    <dgm:cxn modelId="{E75598FF-8AD1-40F2-9A1D-FC9BF0A6740F}" type="presParOf" srcId="{63371ECB-E4C0-4FAD-AD25-7E385D4570A7}" destId="{F4C1C760-B6E6-4767-B550-45FC329AC7CC}" srcOrd="1" destOrd="0" presId="urn:microsoft.com/office/officeart/2005/8/layout/process4"/>
    <dgm:cxn modelId="{76FD5D5B-CC01-4777-81B5-4B90E026C4E8}" type="presParOf" srcId="{63371ECB-E4C0-4FAD-AD25-7E385D4570A7}" destId="{FCC03780-EA37-4354-B3CF-F956A74FABA1}" srcOrd="2" destOrd="0" presId="urn:microsoft.com/office/officeart/2005/8/layout/process4"/>
    <dgm:cxn modelId="{267E5DF9-8800-4423-9129-A32AA8998F58}" type="presParOf" srcId="{FCC03780-EA37-4354-B3CF-F956A74FABA1}" destId="{21AD3FAA-93BE-414D-95D0-4E6B46C963C2}" srcOrd="0" destOrd="0" presId="urn:microsoft.com/office/officeart/2005/8/layout/process4"/>
    <dgm:cxn modelId="{6B46FD72-292A-4506-BD7A-5C8469A224E5}" type="presParOf" srcId="{4268C14C-6E02-4ED9-BBD8-67EF81047645}" destId="{F2EF2F5A-A696-4AE7-8D65-AAEC261A063B}" srcOrd="3" destOrd="0" presId="urn:microsoft.com/office/officeart/2005/8/layout/process4"/>
    <dgm:cxn modelId="{44C12862-D600-4D79-9CC9-CAFE1D645876}" type="presParOf" srcId="{4268C14C-6E02-4ED9-BBD8-67EF81047645}" destId="{519D571D-8A27-4846-A9F4-A4B4CCBE9DAF}" srcOrd="4" destOrd="0" presId="urn:microsoft.com/office/officeart/2005/8/layout/process4"/>
    <dgm:cxn modelId="{95937E51-8488-4E54-868C-F90447273CA2}" type="presParOf" srcId="{519D571D-8A27-4846-A9F4-A4B4CCBE9DAF}" destId="{1D7B101E-ED82-4106-BDB2-6EFD31877E04}" srcOrd="0" destOrd="0" presId="urn:microsoft.com/office/officeart/2005/8/layout/process4"/>
    <dgm:cxn modelId="{C1C58896-45D3-47E1-9BB1-431A364D937D}" type="presParOf" srcId="{519D571D-8A27-4846-A9F4-A4B4CCBE9DAF}" destId="{35D0B255-0DB6-41AD-AB35-762D16272B03}" srcOrd="1" destOrd="0" presId="urn:microsoft.com/office/officeart/2005/8/layout/process4"/>
    <dgm:cxn modelId="{EF0658E7-3D64-417E-96EA-039ACC1F3550}" type="presParOf" srcId="{519D571D-8A27-4846-A9F4-A4B4CCBE9DAF}" destId="{641036A5-8CF1-47D0-9511-85CBFF188004}" srcOrd="2" destOrd="0" presId="urn:microsoft.com/office/officeart/2005/8/layout/process4"/>
    <dgm:cxn modelId="{3E9BF5F3-9267-4A1B-AEEA-1A04B59B5AB3}" type="presParOf" srcId="{641036A5-8CF1-47D0-9511-85CBFF188004}" destId="{0F2D4FC8-CA2B-4DF1-9F93-A683F1BCA43D}" srcOrd="0" destOrd="0" presId="urn:microsoft.com/office/officeart/2005/8/layout/process4"/>
    <dgm:cxn modelId="{6C047CA4-7EB3-435C-A6DD-E90B15D59C0A}" type="presParOf" srcId="{4268C14C-6E02-4ED9-BBD8-67EF81047645}" destId="{753C8BF0-6582-479B-B659-DFBC14108ED4}" srcOrd="5" destOrd="0" presId="urn:microsoft.com/office/officeart/2005/8/layout/process4"/>
    <dgm:cxn modelId="{519E418C-7516-438C-9878-A16B1C6104A3}" type="presParOf" srcId="{4268C14C-6E02-4ED9-BBD8-67EF81047645}" destId="{1EAE8BDC-D291-4043-B989-DDFE9E81B344}" srcOrd="6" destOrd="0" presId="urn:microsoft.com/office/officeart/2005/8/layout/process4"/>
    <dgm:cxn modelId="{02212F6C-7062-4E0B-AA95-DB2124096888}" type="presParOf" srcId="{1EAE8BDC-D291-4043-B989-DDFE9E81B344}" destId="{77543E58-E1C2-41CC-BE0E-3ECA597C3DCC}" srcOrd="0" destOrd="0" presId="urn:microsoft.com/office/officeart/2005/8/layout/process4"/>
    <dgm:cxn modelId="{1D594CB1-C883-4F74-9F9B-7697ABC0F09D}" type="presParOf" srcId="{1EAE8BDC-D291-4043-B989-DDFE9E81B344}" destId="{6CD2B55D-8402-4A46-B61B-DA81405AD11B}" srcOrd="1" destOrd="0" presId="urn:microsoft.com/office/officeart/2005/8/layout/process4"/>
    <dgm:cxn modelId="{C2EEB1AF-D68D-423B-B401-BA4F5B89F6B8}" type="presParOf" srcId="{1EAE8BDC-D291-4043-B989-DDFE9E81B344}" destId="{C5309148-AA1C-4049-8975-0CA4EA11A789}" srcOrd="2" destOrd="0" presId="urn:microsoft.com/office/officeart/2005/8/layout/process4"/>
    <dgm:cxn modelId="{7F2B9B9F-E6A5-4F50-A45F-F6CB88C7275F}" type="presParOf" srcId="{C5309148-AA1C-4049-8975-0CA4EA11A789}" destId="{DD64D9B4-CA82-43FC-8F08-205A92E990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BF0760-06A9-43D1-ADF5-E4E377F6AA04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CBAED6-428D-470D-A802-909019564A8F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LN</a:t>
          </a:r>
          <a:endParaRPr lang="en-US" sz="2400" dirty="0"/>
        </a:p>
      </dgm:t>
    </dgm:pt>
    <dgm:pt modelId="{110F744F-B187-4C2F-B0BB-7AC3DB3121F2}" type="parTrans" cxnId="{4026DBE4-FC15-4000-B2B3-3F59031484F0}">
      <dgm:prSet/>
      <dgm:spPr/>
      <dgm:t>
        <a:bodyPr/>
        <a:lstStyle/>
        <a:p>
          <a:endParaRPr lang="en-US"/>
        </a:p>
      </dgm:t>
    </dgm:pt>
    <dgm:pt modelId="{B467D78E-C7F3-4932-BE46-4ED53CE85715}" type="sibTrans" cxnId="{4026DBE4-FC15-4000-B2B3-3F59031484F0}">
      <dgm:prSet/>
      <dgm:spPr/>
      <dgm:t>
        <a:bodyPr/>
        <a:lstStyle/>
        <a:p>
          <a:endParaRPr lang="en-US"/>
        </a:p>
      </dgm:t>
    </dgm:pt>
    <dgm:pt modelId="{374B68C9-B880-420E-95DF-55ED19591505}">
      <dgm:prSet phldrT="[Text]" custT="1"/>
      <dgm:spPr/>
      <dgm:t>
        <a:bodyPr/>
        <a:lstStyle/>
        <a:p>
          <a:r>
            <a:rPr lang="en-US" sz="2400" dirty="0" err="1" smtClean="0"/>
            <a:t>Pemajakan</a:t>
          </a:r>
          <a:r>
            <a:rPr lang="en-US" sz="2400" dirty="0" smtClean="0"/>
            <a:t> </a:t>
          </a:r>
          <a:r>
            <a:rPr lang="en-US" sz="2400" dirty="0" err="1" smtClean="0"/>
            <a:t>Reguler</a:t>
          </a:r>
          <a:r>
            <a:rPr lang="en-US" sz="2400" dirty="0" smtClean="0"/>
            <a:t> LN</a:t>
          </a:r>
          <a:endParaRPr lang="en-US" sz="2400" dirty="0"/>
        </a:p>
      </dgm:t>
    </dgm:pt>
    <dgm:pt modelId="{6801E8AB-80D7-49EA-82CF-9F3C0A9F3FFC}" type="parTrans" cxnId="{6462B013-1805-4190-8472-C22E94D9D281}">
      <dgm:prSet/>
      <dgm:spPr/>
      <dgm:t>
        <a:bodyPr/>
        <a:lstStyle/>
        <a:p>
          <a:endParaRPr lang="en-US"/>
        </a:p>
      </dgm:t>
    </dgm:pt>
    <dgm:pt modelId="{F4FF0B43-DA4D-480B-9685-A2466FD898FF}" type="sibTrans" cxnId="{6462B013-1805-4190-8472-C22E94D9D281}">
      <dgm:prSet/>
      <dgm:spPr/>
      <dgm:t>
        <a:bodyPr/>
        <a:lstStyle/>
        <a:p>
          <a:endParaRPr lang="en-US"/>
        </a:p>
      </dgm:t>
    </dgm:pt>
    <dgm:pt modelId="{92A6B368-4FDF-4A4B-8781-40F29BA62BDD}">
      <dgm:prSet phldrT="[Text]" custT="1"/>
      <dgm:spPr/>
      <dgm:t>
        <a:bodyPr/>
        <a:lstStyle/>
        <a:p>
          <a:r>
            <a:rPr lang="en-US" sz="2400" dirty="0" err="1" smtClean="0"/>
            <a:t>Pemajakan</a:t>
          </a:r>
          <a:r>
            <a:rPr lang="en-US" sz="2400" dirty="0" smtClean="0"/>
            <a:t> </a:t>
          </a:r>
          <a:r>
            <a:rPr lang="en-US" sz="2400" dirty="0" err="1" smtClean="0"/>
            <a:t>Reguler</a:t>
          </a:r>
          <a:r>
            <a:rPr lang="en-US" sz="2400" dirty="0" smtClean="0"/>
            <a:t> DN</a:t>
          </a:r>
          <a:endParaRPr lang="en-US" sz="2400" dirty="0"/>
        </a:p>
      </dgm:t>
    </dgm:pt>
    <dgm:pt modelId="{7886BB69-35B4-4894-91CB-B40D99DFCB1B}" type="parTrans" cxnId="{595FB3A5-B02A-4409-8D74-2B8125B82387}">
      <dgm:prSet/>
      <dgm:spPr/>
      <dgm:t>
        <a:bodyPr/>
        <a:lstStyle/>
        <a:p>
          <a:endParaRPr lang="en-US"/>
        </a:p>
      </dgm:t>
    </dgm:pt>
    <dgm:pt modelId="{2DF48D01-4AD7-40D0-8676-7EC261C54CDA}" type="sibTrans" cxnId="{595FB3A5-B02A-4409-8D74-2B8125B82387}">
      <dgm:prSet/>
      <dgm:spPr/>
      <dgm:t>
        <a:bodyPr/>
        <a:lstStyle/>
        <a:p>
          <a:endParaRPr lang="en-US"/>
        </a:p>
      </dgm:t>
    </dgm:pt>
    <dgm:pt modelId="{99605BD3-1116-4727-992A-5D8FE3D4D644}">
      <dgm:prSet phldrT="[Text]" custT="1"/>
      <dgm:spPr/>
      <dgm:t>
        <a:bodyPr/>
        <a:lstStyle/>
        <a:p>
          <a:r>
            <a:rPr lang="en-US" sz="2400" i="1" dirty="0" smtClean="0"/>
            <a:t>Take Home Earnings</a:t>
          </a:r>
          <a:endParaRPr lang="en-US" sz="2400" i="1" dirty="0"/>
        </a:p>
      </dgm:t>
    </dgm:pt>
    <dgm:pt modelId="{E880466F-3877-480B-967A-AD776461854A}" type="parTrans" cxnId="{F1F68FD9-FFF2-4EEF-9B93-DD2B0D212A22}">
      <dgm:prSet/>
      <dgm:spPr/>
      <dgm:t>
        <a:bodyPr/>
        <a:lstStyle/>
        <a:p>
          <a:endParaRPr lang="en-US"/>
        </a:p>
      </dgm:t>
    </dgm:pt>
    <dgm:pt modelId="{B9987D8A-BFD7-40E5-8B64-C8DB003C30D2}" type="sibTrans" cxnId="{F1F68FD9-FFF2-4EEF-9B93-DD2B0D212A22}">
      <dgm:prSet/>
      <dgm:spPr/>
      <dgm:t>
        <a:bodyPr/>
        <a:lstStyle/>
        <a:p>
          <a:endParaRPr lang="en-US"/>
        </a:p>
      </dgm:t>
    </dgm:pt>
    <dgm:pt modelId="{C1C6D165-F05B-48C5-BD21-D83A72D3AEE9}" type="pres">
      <dgm:prSet presAssocID="{D7BF0760-06A9-43D1-ADF5-E4E377F6AA0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CEE3560-DD05-405A-87DC-E925C9A53751}" type="pres">
      <dgm:prSet presAssocID="{2CCBAED6-428D-470D-A802-909019564A8F}" presName="Accent1" presStyleCnt="0"/>
      <dgm:spPr/>
    </dgm:pt>
    <dgm:pt modelId="{F43D2E8A-9118-46C6-96DA-1D36361AF329}" type="pres">
      <dgm:prSet presAssocID="{2CCBAED6-428D-470D-A802-909019564A8F}" presName="Accent" presStyleLbl="node1" presStyleIdx="0" presStyleCnt="4"/>
      <dgm:spPr/>
    </dgm:pt>
    <dgm:pt modelId="{F335F9B9-81E6-4624-A357-21B0FBA38CBB}" type="pres">
      <dgm:prSet presAssocID="{2CCBAED6-428D-470D-A802-909019564A8F}" presName="Parent1" presStyleLbl="revTx" presStyleIdx="0" presStyleCnt="4" custScaleX="3040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68B1A-E125-408F-B012-F9C3F896ADA4}" type="pres">
      <dgm:prSet presAssocID="{374B68C9-B880-420E-95DF-55ED19591505}" presName="Accent2" presStyleCnt="0"/>
      <dgm:spPr/>
    </dgm:pt>
    <dgm:pt modelId="{DE68CC55-3C26-4F51-A4DA-E8AF14E6BAEA}" type="pres">
      <dgm:prSet presAssocID="{374B68C9-B880-420E-95DF-55ED19591505}" presName="Accent" presStyleLbl="node1" presStyleIdx="1" presStyleCnt="4"/>
      <dgm:spPr/>
    </dgm:pt>
    <dgm:pt modelId="{7978D177-10AB-4EB3-BD0A-D1A6BF9DC199}" type="pres">
      <dgm:prSet presAssocID="{374B68C9-B880-420E-95DF-55ED19591505}" presName="Parent2" presStyleLbl="revTx" presStyleIdx="1" presStyleCnt="4" custScaleX="3040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E7846-7663-4355-B331-7914B5789A68}" type="pres">
      <dgm:prSet presAssocID="{92A6B368-4FDF-4A4B-8781-40F29BA62BDD}" presName="Accent3" presStyleCnt="0"/>
      <dgm:spPr/>
    </dgm:pt>
    <dgm:pt modelId="{E90C7EF6-2590-4895-A2AB-1DF389290AD2}" type="pres">
      <dgm:prSet presAssocID="{92A6B368-4FDF-4A4B-8781-40F29BA62BDD}" presName="Accent" presStyleLbl="node1" presStyleIdx="2" presStyleCnt="4"/>
      <dgm:spPr/>
    </dgm:pt>
    <dgm:pt modelId="{8DCFC909-F5D0-420C-BB18-383EC50A4199}" type="pres">
      <dgm:prSet presAssocID="{92A6B368-4FDF-4A4B-8781-40F29BA62BDD}" presName="Parent3" presStyleLbl="revTx" presStyleIdx="2" presStyleCnt="4" custScaleX="3040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A0F270-F32A-4FA3-AB14-5A3074DE6097}" type="pres">
      <dgm:prSet presAssocID="{99605BD3-1116-4727-992A-5D8FE3D4D644}" presName="Accent4" presStyleCnt="0"/>
      <dgm:spPr/>
    </dgm:pt>
    <dgm:pt modelId="{F6F14D69-72C5-4B04-8415-23D438BA1EDD}" type="pres">
      <dgm:prSet presAssocID="{99605BD3-1116-4727-992A-5D8FE3D4D644}" presName="Accent" presStyleLbl="node1" presStyleIdx="3" presStyleCnt="4"/>
      <dgm:spPr/>
    </dgm:pt>
    <dgm:pt modelId="{158B73FD-028D-4688-AE84-88076CFF6AF0}" type="pres">
      <dgm:prSet presAssocID="{99605BD3-1116-4727-992A-5D8FE3D4D644}" presName="Parent4" presStyleLbl="revTx" presStyleIdx="3" presStyleCnt="4" custScaleX="3040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12915E-240D-4DAA-A81F-996E7CB5849A}" type="presOf" srcId="{99605BD3-1116-4727-992A-5D8FE3D4D644}" destId="{158B73FD-028D-4688-AE84-88076CFF6AF0}" srcOrd="0" destOrd="0" presId="urn:microsoft.com/office/officeart/2009/layout/CircleArrowProcess"/>
    <dgm:cxn modelId="{F1F68FD9-FFF2-4EEF-9B93-DD2B0D212A22}" srcId="{D7BF0760-06A9-43D1-ADF5-E4E377F6AA04}" destId="{99605BD3-1116-4727-992A-5D8FE3D4D644}" srcOrd="3" destOrd="0" parTransId="{E880466F-3877-480B-967A-AD776461854A}" sibTransId="{B9987D8A-BFD7-40E5-8B64-C8DB003C30D2}"/>
    <dgm:cxn modelId="{897DD057-75FA-4207-8557-8032C539F27C}" type="presOf" srcId="{374B68C9-B880-420E-95DF-55ED19591505}" destId="{7978D177-10AB-4EB3-BD0A-D1A6BF9DC199}" srcOrd="0" destOrd="0" presId="urn:microsoft.com/office/officeart/2009/layout/CircleArrowProcess"/>
    <dgm:cxn modelId="{5CCAFD48-3B94-4CDC-B93B-A6E5B22633FD}" type="presOf" srcId="{D7BF0760-06A9-43D1-ADF5-E4E377F6AA04}" destId="{C1C6D165-F05B-48C5-BD21-D83A72D3AEE9}" srcOrd="0" destOrd="0" presId="urn:microsoft.com/office/officeart/2009/layout/CircleArrowProcess"/>
    <dgm:cxn modelId="{4026DBE4-FC15-4000-B2B3-3F59031484F0}" srcId="{D7BF0760-06A9-43D1-ADF5-E4E377F6AA04}" destId="{2CCBAED6-428D-470D-A802-909019564A8F}" srcOrd="0" destOrd="0" parTransId="{110F744F-B187-4C2F-B0BB-7AC3DB3121F2}" sibTransId="{B467D78E-C7F3-4932-BE46-4ED53CE85715}"/>
    <dgm:cxn modelId="{6462B013-1805-4190-8472-C22E94D9D281}" srcId="{D7BF0760-06A9-43D1-ADF5-E4E377F6AA04}" destId="{374B68C9-B880-420E-95DF-55ED19591505}" srcOrd="1" destOrd="0" parTransId="{6801E8AB-80D7-49EA-82CF-9F3C0A9F3FFC}" sibTransId="{F4FF0B43-DA4D-480B-9685-A2466FD898FF}"/>
    <dgm:cxn modelId="{595FB3A5-B02A-4409-8D74-2B8125B82387}" srcId="{D7BF0760-06A9-43D1-ADF5-E4E377F6AA04}" destId="{92A6B368-4FDF-4A4B-8781-40F29BA62BDD}" srcOrd="2" destOrd="0" parTransId="{7886BB69-35B4-4894-91CB-B40D99DFCB1B}" sibTransId="{2DF48D01-4AD7-40D0-8676-7EC261C54CDA}"/>
    <dgm:cxn modelId="{F62A1CAA-1A8B-4C6B-800D-3427B119C9EB}" type="presOf" srcId="{92A6B368-4FDF-4A4B-8781-40F29BA62BDD}" destId="{8DCFC909-F5D0-420C-BB18-383EC50A4199}" srcOrd="0" destOrd="0" presId="urn:microsoft.com/office/officeart/2009/layout/CircleArrowProcess"/>
    <dgm:cxn modelId="{EABA1633-7E0F-4212-AF6F-E7DDB9EBD136}" type="presOf" srcId="{2CCBAED6-428D-470D-A802-909019564A8F}" destId="{F335F9B9-81E6-4624-A357-21B0FBA38CBB}" srcOrd="0" destOrd="0" presId="urn:microsoft.com/office/officeart/2009/layout/CircleArrowProcess"/>
    <dgm:cxn modelId="{F4F80934-DE04-4147-B5F5-E7B2CDAB26B4}" type="presParOf" srcId="{C1C6D165-F05B-48C5-BD21-D83A72D3AEE9}" destId="{ECEE3560-DD05-405A-87DC-E925C9A53751}" srcOrd="0" destOrd="0" presId="urn:microsoft.com/office/officeart/2009/layout/CircleArrowProcess"/>
    <dgm:cxn modelId="{BF99686C-1B71-4FF2-B6FA-DE8E16B549FD}" type="presParOf" srcId="{ECEE3560-DD05-405A-87DC-E925C9A53751}" destId="{F43D2E8A-9118-46C6-96DA-1D36361AF329}" srcOrd="0" destOrd="0" presId="urn:microsoft.com/office/officeart/2009/layout/CircleArrowProcess"/>
    <dgm:cxn modelId="{F6A9B74F-3E54-4515-9D7B-B973FA14F1AA}" type="presParOf" srcId="{C1C6D165-F05B-48C5-BD21-D83A72D3AEE9}" destId="{F335F9B9-81E6-4624-A357-21B0FBA38CBB}" srcOrd="1" destOrd="0" presId="urn:microsoft.com/office/officeart/2009/layout/CircleArrowProcess"/>
    <dgm:cxn modelId="{6660DDAC-5E61-43CC-82BF-F5DA0531BE21}" type="presParOf" srcId="{C1C6D165-F05B-48C5-BD21-D83A72D3AEE9}" destId="{22568B1A-E125-408F-B012-F9C3F896ADA4}" srcOrd="2" destOrd="0" presId="urn:microsoft.com/office/officeart/2009/layout/CircleArrowProcess"/>
    <dgm:cxn modelId="{8B468B7A-33B7-4E5C-8B8A-788530793920}" type="presParOf" srcId="{22568B1A-E125-408F-B012-F9C3F896ADA4}" destId="{DE68CC55-3C26-4F51-A4DA-E8AF14E6BAEA}" srcOrd="0" destOrd="0" presId="urn:microsoft.com/office/officeart/2009/layout/CircleArrowProcess"/>
    <dgm:cxn modelId="{E04968C4-C7E8-405F-BF49-7F23EE7328A0}" type="presParOf" srcId="{C1C6D165-F05B-48C5-BD21-D83A72D3AEE9}" destId="{7978D177-10AB-4EB3-BD0A-D1A6BF9DC199}" srcOrd="3" destOrd="0" presId="urn:microsoft.com/office/officeart/2009/layout/CircleArrowProcess"/>
    <dgm:cxn modelId="{0CC34277-C558-49CC-970C-AA3C810D29A1}" type="presParOf" srcId="{C1C6D165-F05B-48C5-BD21-D83A72D3AEE9}" destId="{C51E7846-7663-4355-B331-7914B5789A68}" srcOrd="4" destOrd="0" presId="urn:microsoft.com/office/officeart/2009/layout/CircleArrowProcess"/>
    <dgm:cxn modelId="{69E7E9F4-23A7-443C-AAFE-01576AD1B7BD}" type="presParOf" srcId="{C51E7846-7663-4355-B331-7914B5789A68}" destId="{E90C7EF6-2590-4895-A2AB-1DF389290AD2}" srcOrd="0" destOrd="0" presId="urn:microsoft.com/office/officeart/2009/layout/CircleArrowProcess"/>
    <dgm:cxn modelId="{FDAA12C7-E178-4FB3-A845-BBFEB94BEF3D}" type="presParOf" srcId="{C1C6D165-F05B-48C5-BD21-D83A72D3AEE9}" destId="{8DCFC909-F5D0-420C-BB18-383EC50A4199}" srcOrd="5" destOrd="0" presId="urn:microsoft.com/office/officeart/2009/layout/CircleArrowProcess"/>
    <dgm:cxn modelId="{34578F44-231D-4ADB-ABC9-CD7B518FBE8A}" type="presParOf" srcId="{C1C6D165-F05B-48C5-BD21-D83A72D3AEE9}" destId="{D5A0F270-F32A-4FA3-AB14-5A3074DE6097}" srcOrd="6" destOrd="0" presId="urn:microsoft.com/office/officeart/2009/layout/CircleArrowProcess"/>
    <dgm:cxn modelId="{4B778ED2-87FB-49AF-AE5C-7A518D1B1DEB}" type="presParOf" srcId="{D5A0F270-F32A-4FA3-AB14-5A3074DE6097}" destId="{F6F14D69-72C5-4B04-8415-23D438BA1EDD}" srcOrd="0" destOrd="0" presId="urn:microsoft.com/office/officeart/2009/layout/CircleArrowProcess"/>
    <dgm:cxn modelId="{11FE7FBC-6562-4B63-9FCF-47F25534DF49}" type="presParOf" srcId="{C1C6D165-F05B-48C5-BD21-D83A72D3AEE9}" destId="{158B73FD-028D-4688-AE84-88076CFF6AF0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6A685D-CB3B-47F1-A385-B5D89DE0EE2C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2D4898-FDDB-4D88-8D8A-3DBABFBE95A7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LN</a:t>
          </a:r>
          <a:endParaRPr lang="en-US" sz="2400" dirty="0"/>
        </a:p>
      </dgm:t>
    </dgm:pt>
    <dgm:pt modelId="{3F0562F4-907C-4B7D-A82A-F8DC9470B4E6}" type="parTrans" cxnId="{3380D931-5798-4A31-BA92-92B68A21C961}">
      <dgm:prSet/>
      <dgm:spPr/>
      <dgm:t>
        <a:bodyPr/>
        <a:lstStyle/>
        <a:p>
          <a:endParaRPr lang="en-US"/>
        </a:p>
      </dgm:t>
    </dgm:pt>
    <dgm:pt modelId="{48307708-7B13-4651-A107-C92EAF386335}" type="sibTrans" cxnId="{3380D931-5798-4A31-BA92-92B68A21C961}">
      <dgm:prSet/>
      <dgm:spPr/>
      <dgm:t>
        <a:bodyPr/>
        <a:lstStyle/>
        <a:p>
          <a:endParaRPr lang="en-US"/>
        </a:p>
      </dgm:t>
    </dgm:pt>
    <dgm:pt modelId="{D96F5229-B2BE-44D9-89E2-E6169CAD4CE5}">
      <dgm:prSet phldrT="[Text]" custT="1"/>
      <dgm:spPr/>
      <dgm:t>
        <a:bodyPr/>
        <a:lstStyle/>
        <a:p>
          <a:r>
            <a:rPr lang="en-US" sz="2400" dirty="0" err="1" smtClean="0"/>
            <a:t>Pemajakan</a:t>
          </a:r>
          <a:r>
            <a:rPr lang="en-US" sz="2400" dirty="0" smtClean="0"/>
            <a:t> LN</a:t>
          </a:r>
          <a:endParaRPr lang="en-US" sz="2400" dirty="0"/>
        </a:p>
      </dgm:t>
    </dgm:pt>
    <dgm:pt modelId="{59B23B5C-4589-4E14-BAD5-15C16521AAD0}" type="parTrans" cxnId="{EB183612-F38A-41C1-83A0-04622C1A7B04}">
      <dgm:prSet/>
      <dgm:spPr/>
      <dgm:t>
        <a:bodyPr/>
        <a:lstStyle/>
        <a:p>
          <a:endParaRPr lang="en-US"/>
        </a:p>
      </dgm:t>
    </dgm:pt>
    <dgm:pt modelId="{8A53DCFD-C3FD-4ACE-A821-AC2708603712}" type="sibTrans" cxnId="{EB183612-F38A-41C1-83A0-04622C1A7B04}">
      <dgm:prSet/>
      <dgm:spPr/>
      <dgm:t>
        <a:bodyPr/>
        <a:lstStyle/>
        <a:p>
          <a:endParaRPr lang="en-US"/>
        </a:p>
      </dgm:t>
    </dgm:pt>
    <dgm:pt modelId="{B3964C7E-6655-4565-A671-5DACDE09960A}">
      <dgm:prSet phldrT="[Text]" custT="1"/>
      <dgm:spPr/>
      <dgm:t>
        <a:bodyPr/>
        <a:lstStyle/>
        <a:p>
          <a:r>
            <a:rPr lang="en-US" sz="2400" dirty="0" err="1" smtClean="0"/>
            <a:t>Pengkreditan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LN</a:t>
          </a:r>
          <a:endParaRPr lang="en-US" sz="2400" dirty="0"/>
        </a:p>
      </dgm:t>
    </dgm:pt>
    <dgm:pt modelId="{B4BC6A17-3A95-46F6-A8BB-B0579F27FE3E}" type="parTrans" cxnId="{AC42DCF3-662C-4FFD-BB92-5963D24B6B5D}">
      <dgm:prSet/>
      <dgm:spPr/>
      <dgm:t>
        <a:bodyPr/>
        <a:lstStyle/>
        <a:p>
          <a:endParaRPr lang="en-US"/>
        </a:p>
      </dgm:t>
    </dgm:pt>
    <dgm:pt modelId="{E02A4658-3BF6-470E-9FEB-C8EA5775D0CA}" type="sibTrans" cxnId="{AC42DCF3-662C-4FFD-BB92-5963D24B6B5D}">
      <dgm:prSet/>
      <dgm:spPr/>
      <dgm:t>
        <a:bodyPr/>
        <a:lstStyle/>
        <a:p>
          <a:endParaRPr lang="en-US"/>
        </a:p>
      </dgm:t>
    </dgm:pt>
    <dgm:pt modelId="{AF055C2A-111D-4017-8847-D02ECA5681EC}">
      <dgm:prSet phldrT="[Text]" custT="1"/>
      <dgm:spPr/>
      <dgm:t>
        <a:bodyPr/>
        <a:lstStyle/>
        <a:p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Kurang</a:t>
          </a:r>
          <a:r>
            <a:rPr lang="en-US" sz="2400" dirty="0" smtClean="0"/>
            <a:t> (</a:t>
          </a:r>
          <a:r>
            <a:rPr lang="en-US" sz="2400" dirty="0" err="1" smtClean="0"/>
            <a:t>Lebih</a:t>
          </a:r>
          <a:r>
            <a:rPr lang="en-US" sz="2400" dirty="0" smtClean="0"/>
            <a:t>) Bayar</a:t>
          </a:r>
          <a:endParaRPr lang="en-US" sz="2400" dirty="0"/>
        </a:p>
      </dgm:t>
    </dgm:pt>
    <dgm:pt modelId="{436624AC-B654-4670-8593-1879A5D7FAC9}" type="parTrans" cxnId="{90E870BA-1863-4CE2-834C-6FA586C80D31}">
      <dgm:prSet/>
      <dgm:spPr/>
      <dgm:t>
        <a:bodyPr/>
        <a:lstStyle/>
        <a:p>
          <a:endParaRPr lang="en-US"/>
        </a:p>
      </dgm:t>
    </dgm:pt>
    <dgm:pt modelId="{0B4908D1-1BDB-4AA1-902E-982A209C0017}" type="sibTrans" cxnId="{90E870BA-1863-4CE2-834C-6FA586C80D31}">
      <dgm:prSet/>
      <dgm:spPr/>
      <dgm:t>
        <a:bodyPr/>
        <a:lstStyle/>
        <a:p>
          <a:endParaRPr lang="en-US"/>
        </a:p>
      </dgm:t>
    </dgm:pt>
    <dgm:pt modelId="{E84A860C-36BA-450F-8CEF-A22F9A5FF5CF}">
      <dgm:prSet phldrT="[Text]" custT="1"/>
      <dgm:spPr/>
      <dgm:t>
        <a:bodyPr/>
        <a:lstStyle/>
        <a:p>
          <a:r>
            <a:rPr lang="en-US" sz="2400" i="1" dirty="0" smtClean="0"/>
            <a:t>Take Home Earnings</a:t>
          </a:r>
          <a:endParaRPr lang="en-US" sz="2400" i="1" dirty="0"/>
        </a:p>
      </dgm:t>
    </dgm:pt>
    <dgm:pt modelId="{EE8ED661-1E34-4A60-984B-90D6BA98122D}" type="parTrans" cxnId="{0C799A11-192C-4187-9191-6DF4F9E57CF8}">
      <dgm:prSet/>
      <dgm:spPr/>
      <dgm:t>
        <a:bodyPr/>
        <a:lstStyle/>
        <a:p>
          <a:endParaRPr lang="en-US"/>
        </a:p>
      </dgm:t>
    </dgm:pt>
    <dgm:pt modelId="{846AFE04-6464-4338-8E0F-9D284350D6C1}" type="sibTrans" cxnId="{0C799A11-192C-4187-9191-6DF4F9E57CF8}">
      <dgm:prSet/>
      <dgm:spPr/>
      <dgm:t>
        <a:bodyPr/>
        <a:lstStyle/>
        <a:p>
          <a:endParaRPr lang="en-US"/>
        </a:p>
      </dgm:t>
    </dgm:pt>
    <dgm:pt modelId="{88469105-A91B-48BE-982C-7495FB086FCE}" type="pres">
      <dgm:prSet presAssocID="{FA6A685D-CB3B-47F1-A385-B5D89DE0EE2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BE87FF7-6F10-46EA-9BD6-2CA018FC64E3}" type="pres">
      <dgm:prSet presAssocID="{892D4898-FDDB-4D88-8D8A-3DBABFBE95A7}" presName="Accent1" presStyleCnt="0"/>
      <dgm:spPr/>
    </dgm:pt>
    <dgm:pt modelId="{C7E6F62C-166A-4165-9153-A19F17BE8760}" type="pres">
      <dgm:prSet presAssocID="{892D4898-FDDB-4D88-8D8A-3DBABFBE95A7}" presName="Accent" presStyleLbl="node1" presStyleIdx="0" presStyleCnt="5"/>
      <dgm:spPr/>
    </dgm:pt>
    <dgm:pt modelId="{47AB6CD0-1308-4F09-8C54-EA97F8E70D01}" type="pres">
      <dgm:prSet presAssocID="{892D4898-FDDB-4D88-8D8A-3DBABFBE95A7}" presName="Parent1" presStyleLbl="revTx" presStyleIdx="0" presStyleCnt="5" custScaleX="4855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F9705-E10A-45C1-8901-4C3CAF7C4FFE}" type="pres">
      <dgm:prSet presAssocID="{D96F5229-B2BE-44D9-89E2-E6169CAD4CE5}" presName="Accent2" presStyleCnt="0"/>
      <dgm:spPr/>
    </dgm:pt>
    <dgm:pt modelId="{7A0C4A11-BB1E-4C17-A1BC-6485E989540C}" type="pres">
      <dgm:prSet presAssocID="{D96F5229-B2BE-44D9-89E2-E6169CAD4CE5}" presName="Accent" presStyleLbl="node1" presStyleIdx="1" presStyleCnt="5"/>
      <dgm:spPr/>
    </dgm:pt>
    <dgm:pt modelId="{43613DEF-36D3-4B60-A465-0D94002240C5}" type="pres">
      <dgm:prSet presAssocID="{D96F5229-B2BE-44D9-89E2-E6169CAD4CE5}" presName="Parent2" presStyleLbl="revTx" presStyleIdx="1" presStyleCnt="5" custScaleX="4855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E2446-7811-459A-BDA0-0787F20D57D3}" type="pres">
      <dgm:prSet presAssocID="{B3964C7E-6655-4565-A671-5DACDE09960A}" presName="Accent3" presStyleCnt="0"/>
      <dgm:spPr/>
    </dgm:pt>
    <dgm:pt modelId="{BE29877A-7F1F-4980-AFB3-93B584305AC1}" type="pres">
      <dgm:prSet presAssocID="{B3964C7E-6655-4565-A671-5DACDE09960A}" presName="Accent" presStyleLbl="node1" presStyleIdx="2" presStyleCnt="5"/>
      <dgm:spPr/>
    </dgm:pt>
    <dgm:pt modelId="{F4BF782D-900F-4252-96C8-E1664E5BD953}" type="pres">
      <dgm:prSet presAssocID="{B3964C7E-6655-4565-A671-5DACDE09960A}" presName="Parent3" presStyleLbl="revTx" presStyleIdx="2" presStyleCnt="5" custScaleX="4855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C93CF-F497-4C52-B38A-CDD5CB591B2A}" type="pres">
      <dgm:prSet presAssocID="{AF055C2A-111D-4017-8847-D02ECA5681EC}" presName="Accent4" presStyleCnt="0"/>
      <dgm:spPr/>
    </dgm:pt>
    <dgm:pt modelId="{57B76CEF-53AD-496B-BAB7-8947B013CB24}" type="pres">
      <dgm:prSet presAssocID="{AF055C2A-111D-4017-8847-D02ECA5681EC}" presName="Accent" presStyleLbl="node1" presStyleIdx="3" presStyleCnt="5"/>
      <dgm:spPr/>
    </dgm:pt>
    <dgm:pt modelId="{0C06C143-F405-463C-A194-320A7EEFBDD9}" type="pres">
      <dgm:prSet presAssocID="{AF055C2A-111D-4017-8847-D02ECA5681EC}" presName="Parent4" presStyleLbl="revTx" presStyleIdx="3" presStyleCnt="5" custScaleX="4855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971D74-439A-4717-9947-68FBE18F7D57}" type="pres">
      <dgm:prSet presAssocID="{E84A860C-36BA-450F-8CEF-A22F9A5FF5CF}" presName="Accent5" presStyleCnt="0"/>
      <dgm:spPr/>
    </dgm:pt>
    <dgm:pt modelId="{02B54D4B-9370-4189-BAB5-52BF10447796}" type="pres">
      <dgm:prSet presAssocID="{E84A860C-36BA-450F-8CEF-A22F9A5FF5CF}" presName="Accent" presStyleLbl="node1" presStyleIdx="4" presStyleCnt="5"/>
      <dgm:spPr/>
    </dgm:pt>
    <dgm:pt modelId="{1E2D563D-9FF5-41FC-B533-2E78245A1EC0}" type="pres">
      <dgm:prSet presAssocID="{E84A860C-36BA-450F-8CEF-A22F9A5FF5CF}" presName="Parent5" presStyleLbl="revTx" presStyleIdx="4" presStyleCnt="5" custScaleX="4855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95B4EF-663B-4C3C-8129-06502FC6BDE9}" type="presOf" srcId="{B3964C7E-6655-4565-A671-5DACDE09960A}" destId="{F4BF782D-900F-4252-96C8-E1664E5BD953}" srcOrd="0" destOrd="0" presId="urn:microsoft.com/office/officeart/2009/layout/CircleArrowProcess"/>
    <dgm:cxn modelId="{B401A07C-80A4-4893-A248-AEC88BE75F91}" type="presOf" srcId="{D96F5229-B2BE-44D9-89E2-E6169CAD4CE5}" destId="{43613DEF-36D3-4B60-A465-0D94002240C5}" srcOrd="0" destOrd="0" presId="urn:microsoft.com/office/officeart/2009/layout/CircleArrowProcess"/>
    <dgm:cxn modelId="{B2CA973F-9C19-4148-9220-96F65BEF628D}" type="presOf" srcId="{AF055C2A-111D-4017-8847-D02ECA5681EC}" destId="{0C06C143-F405-463C-A194-320A7EEFBDD9}" srcOrd="0" destOrd="0" presId="urn:microsoft.com/office/officeart/2009/layout/CircleArrowProcess"/>
    <dgm:cxn modelId="{0C799A11-192C-4187-9191-6DF4F9E57CF8}" srcId="{FA6A685D-CB3B-47F1-A385-B5D89DE0EE2C}" destId="{E84A860C-36BA-450F-8CEF-A22F9A5FF5CF}" srcOrd="4" destOrd="0" parTransId="{EE8ED661-1E34-4A60-984B-90D6BA98122D}" sibTransId="{846AFE04-6464-4338-8E0F-9D284350D6C1}"/>
    <dgm:cxn modelId="{DAAB0810-5F2E-49F2-9205-0C2A138AA7F7}" type="presOf" srcId="{892D4898-FDDB-4D88-8D8A-3DBABFBE95A7}" destId="{47AB6CD0-1308-4F09-8C54-EA97F8E70D01}" srcOrd="0" destOrd="0" presId="urn:microsoft.com/office/officeart/2009/layout/CircleArrowProcess"/>
    <dgm:cxn modelId="{EB183612-F38A-41C1-83A0-04622C1A7B04}" srcId="{FA6A685D-CB3B-47F1-A385-B5D89DE0EE2C}" destId="{D96F5229-B2BE-44D9-89E2-E6169CAD4CE5}" srcOrd="1" destOrd="0" parTransId="{59B23B5C-4589-4E14-BAD5-15C16521AAD0}" sibTransId="{8A53DCFD-C3FD-4ACE-A821-AC2708603712}"/>
    <dgm:cxn modelId="{3380D931-5798-4A31-BA92-92B68A21C961}" srcId="{FA6A685D-CB3B-47F1-A385-B5D89DE0EE2C}" destId="{892D4898-FDDB-4D88-8D8A-3DBABFBE95A7}" srcOrd="0" destOrd="0" parTransId="{3F0562F4-907C-4B7D-A82A-F8DC9470B4E6}" sibTransId="{48307708-7B13-4651-A107-C92EAF386335}"/>
    <dgm:cxn modelId="{AC42DCF3-662C-4FFD-BB92-5963D24B6B5D}" srcId="{FA6A685D-CB3B-47F1-A385-B5D89DE0EE2C}" destId="{B3964C7E-6655-4565-A671-5DACDE09960A}" srcOrd="2" destOrd="0" parTransId="{B4BC6A17-3A95-46F6-A8BB-B0579F27FE3E}" sibTransId="{E02A4658-3BF6-470E-9FEB-C8EA5775D0CA}"/>
    <dgm:cxn modelId="{8D828988-9BCC-49F6-B987-FBE27FD65CC5}" type="presOf" srcId="{FA6A685D-CB3B-47F1-A385-B5D89DE0EE2C}" destId="{88469105-A91B-48BE-982C-7495FB086FCE}" srcOrd="0" destOrd="0" presId="urn:microsoft.com/office/officeart/2009/layout/CircleArrowProcess"/>
    <dgm:cxn modelId="{37E23A4E-FA98-4E9B-84C0-C10CD66496AA}" type="presOf" srcId="{E84A860C-36BA-450F-8CEF-A22F9A5FF5CF}" destId="{1E2D563D-9FF5-41FC-B533-2E78245A1EC0}" srcOrd="0" destOrd="0" presId="urn:microsoft.com/office/officeart/2009/layout/CircleArrowProcess"/>
    <dgm:cxn modelId="{90E870BA-1863-4CE2-834C-6FA586C80D31}" srcId="{FA6A685D-CB3B-47F1-A385-B5D89DE0EE2C}" destId="{AF055C2A-111D-4017-8847-D02ECA5681EC}" srcOrd="3" destOrd="0" parTransId="{436624AC-B654-4670-8593-1879A5D7FAC9}" sibTransId="{0B4908D1-1BDB-4AA1-902E-982A209C0017}"/>
    <dgm:cxn modelId="{E4A16169-0942-414E-A01D-14919895E359}" type="presParOf" srcId="{88469105-A91B-48BE-982C-7495FB086FCE}" destId="{0BE87FF7-6F10-46EA-9BD6-2CA018FC64E3}" srcOrd="0" destOrd="0" presId="urn:microsoft.com/office/officeart/2009/layout/CircleArrowProcess"/>
    <dgm:cxn modelId="{193069A3-2764-4D6F-8359-038D0DBE07A6}" type="presParOf" srcId="{0BE87FF7-6F10-46EA-9BD6-2CA018FC64E3}" destId="{C7E6F62C-166A-4165-9153-A19F17BE8760}" srcOrd="0" destOrd="0" presId="urn:microsoft.com/office/officeart/2009/layout/CircleArrowProcess"/>
    <dgm:cxn modelId="{C7EFD5C6-E2F2-4044-9EA3-2E3D44D6E928}" type="presParOf" srcId="{88469105-A91B-48BE-982C-7495FB086FCE}" destId="{47AB6CD0-1308-4F09-8C54-EA97F8E70D01}" srcOrd="1" destOrd="0" presId="urn:microsoft.com/office/officeart/2009/layout/CircleArrowProcess"/>
    <dgm:cxn modelId="{3D0402BE-479E-474E-99FB-B1E57E8D0BBF}" type="presParOf" srcId="{88469105-A91B-48BE-982C-7495FB086FCE}" destId="{429F9705-E10A-45C1-8901-4C3CAF7C4FFE}" srcOrd="2" destOrd="0" presId="urn:microsoft.com/office/officeart/2009/layout/CircleArrowProcess"/>
    <dgm:cxn modelId="{B554578E-49D1-4A86-BB5E-646F7041B66E}" type="presParOf" srcId="{429F9705-E10A-45C1-8901-4C3CAF7C4FFE}" destId="{7A0C4A11-BB1E-4C17-A1BC-6485E989540C}" srcOrd="0" destOrd="0" presId="urn:microsoft.com/office/officeart/2009/layout/CircleArrowProcess"/>
    <dgm:cxn modelId="{1C5A6C88-803A-4793-9911-CDE997C9EA88}" type="presParOf" srcId="{88469105-A91B-48BE-982C-7495FB086FCE}" destId="{43613DEF-36D3-4B60-A465-0D94002240C5}" srcOrd="3" destOrd="0" presId="urn:microsoft.com/office/officeart/2009/layout/CircleArrowProcess"/>
    <dgm:cxn modelId="{1B88B723-816B-4331-9D3B-663BD8393782}" type="presParOf" srcId="{88469105-A91B-48BE-982C-7495FB086FCE}" destId="{CB1E2446-7811-459A-BDA0-0787F20D57D3}" srcOrd="4" destOrd="0" presId="urn:microsoft.com/office/officeart/2009/layout/CircleArrowProcess"/>
    <dgm:cxn modelId="{99E2975D-18C7-4DE0-88F4-C3C4AB286329}" type="presParOf" srcId="{CB1E2446-7811-459A-BDA0-0787F20D57D3}" destId="{BE29877A-7F1F-4980-AFB3-93B584305AC1}" srcOrd="0" destOrd="0" presId="urn:microsoft.com/office/officeart/2009/layout/CircleArrowProcess"/>
    <dgm:cxn modelId="{202BE996-BCCE-4B6E-9D63-7DC376B48E7F}" type="presParOf" srcId="{88469105-A91B-48BE-982C-7495FB086FCE}" destId="{F4BF782D-900F-4252-96C8-E1664E5BD953}" srcOrd="5" destOrd="0" presId="urn:microsoft.com/office/officeart/2009/layout/CircleArrowProcess"/>
    <dgm:cxn modelId="{A4898173-FD37-4C1A-AE65-1A9327AE2926}" type="presParOf" srcId="{88469105-A91B-48BE-982C-7495FB086FCE}" destId="{AEDC93CF-F497-4C52-B38A-CDD5CB591B2A}" srcOrd="6" destOrd="0" presId="urn:microsoft.com/office/officeart/2009/layout/CircleArrowProcess"/>
    <dgm:cxn modelId="{115FB610-5176-4A82-B325-ABB69342D760}" type="presParOf" srcId="{AEDC93CF-F497-4C52-B38A-CDD5CB591B2A}" destId="{57B76CEF-53AD-496B-BAB7-8947B013CB24}" srcOrd="0" destOrd="0" presId="urn:microsoft.com/office/officeart/2009/layout/CircleArrowProcess"/>
    <dgm:cxn modelId="{9BE8CA70-3C94-4A00-A797-634C590A4733}" type="presParOf" srcId="{88469105-A91B-48BE-982C-7495FB086FCE}" destId="{0C06C143-F405-463C-A194-320A7EEFBDD9}" srcOrd="7" destOrd="0" presId="urn:microsoft.com/office/officeart/2009/layout/CircleArrowProcess"/>
    <dgm:cxn modelId="{005A7D7D-E750-4744-AB74-1FE52C45EE9F}" type="presParOf" srcId="{88469105-A91B-48BE-982C-7495FB086FCE}" destId="{DD971D74-439A-4717-9947-68FBE18F7D57}" srcOrd="8" destOrd="0" presId="urn:microsoft.com/office/officeart/2009/layout/CircleArrowProcess"/>
    <dgm:cxn modelId="{CCFEE82F-2E33-4ACC-8FBB-132CC5FE8C6F}" type="presParOf" srcId="{DD971D74-439A-4717-9947-68FBE18F7D57}" destId="{02B54D4B-9370-4189-BAB5-52BF10447796}" srcOrd="0" destOrd="0" presId="urn:microsoft.com/office/officeart/2009/layout/CircleArrowProcess"/>
    <dgm:cxn modelId="{C8778664-A70D-4143-867D-4C0911FAC3EC}" type="presParOf" srcId="{88469105-A91B-48BE-982C-7495FB086FCE}" destId="{1E2D563D-9FF5-41FC-B533-2E78245A1EC0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BEA21F-72E5-4386-A586-CD17A99E923C}" type="doc">
      <dgm:prSet loTypeId="urn:microsoft.com/office/officeart/2005/8/layout/vProcess5" loCatId="process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8D153C57-A8C7-4DB3-98EB-01A1697B893C}">
      <dgm:prSet phldrT="[Text]" custT="1"/>
      <dgm:spPr/>
      <dgm:t>
        <a:bodyPr/>
        <a:lstStyle/>
        <a:p>
          <a:pPr algn="just"/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Penghasilan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dari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usaha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200" b="1" dirty="0">
            <a:latin typeface="Calibri" pitchFamily="34" charset="0"/>
            <a:cs typeface="Calibri" pitchFamily="34" charset="0"/>
          </a:endParaRPr>
        </a:p>
      </dgm:t>
    </dgm:pt>
    <dgm:pt modelId="{66A6D893-D78E-49CD-9CE8-D350101DC9E5}" type="parTrans" cxnId="{C7139EB3-E375-4B30-BD6E-8D452BB25C17}">
      <dgm:prSet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EF1E7F17-2BE3-4214-9BB7-76D2C856F559}" type="sibTrans" cxnId="{C7139EB3-E375-4B30-BD6E-8D452BB25C17}">
      <dgm:prSet custT="1"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2A853A99-5B46-4FD8-9817-F28304F0EB6B}">
      <dgm:prSet phldrT="[Text]" custT="1"/>
      <dgm:spPr/>
      <dgm:t>
        <a:bodyPr/>
        <a:lstStyle/>
        <a:p>
          <a:pPr algn="just"/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Penghasilan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–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penghasilan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lainnya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200" b="1" dirty="0">
            <a:latin typeface="Calibri" pitchFamily="34" charset="0"/>
            <a:cs typeface="Calibri" pitchFamily="34" charset="0"/>
          </a:endParaRPr>
        </a:p>
      </dgm:t>
    </dgm:pt>
    <dgm:pt modelId="{0E7C44BE-D2CD-40CF-9AE4-56CD177AE396}" type="parTrans" cxnId="{1C8A0D53-C11D-41CE-89FF-21AAB02030AA}">
      <dgm:prSet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0D708EB0-BCB0-4F06-8F5C-693C6A73B57A}" type="sibTrans" cxnId="{1C8A0D53-C11D-41CE-89FF-21AAB02030AA}">
      <dgm:prSet custT="1"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74905481-7370-424B-AE5B-4F367B853C65}">
      <dgm:prSet phldrT="[Text]" custT="1"/>
      <dgm:spPr/>
      <dgm:t>
        <a:bodyPr/>
        <a:lstStyle/>
        <a:p>
          <a:pPr algn="just"/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Penghasilan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berupa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dividen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sebagaimana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dimaksud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dalam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pasal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18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ayat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(2) UU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PPh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,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ditetapkan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latin typeface="Calibri" pitchFamily="34" charset="0"/>
              <a:cs typeface="Calibri" pitchFamily="34" charset="0"/>
            </a:rPr>
            <a:t>sesuai</a:t>
          </a:r>
          <a:r>
            <a:rPr lang="en-US" sz="2200" b="1" dirty="0" smtClean="0">
              <a:latin typeface="Calibri" pitchFamily="34" charset="0"/>
              <a:cs typeface="Calibri" pitchFamily="34" charset="0"/>
            </a:rPr>
            <a:t> KMK</a:t>
          </a:r>
          <a:endParaRPr lang="en-US" sz="2200" b="1" dirty="0">
            <a:latin typeface="Calibri" pitchFamily="34" charset="0"/>
            <a:cs typeface="Calibri" pitchFamily="34" charset="0"/>
          </a:endParaRPr>
        </a:p>
      </dgm:t>
    </dgm:pt>
    <dgm:pt modelId="{F05A3FCF-F77E-4BD5-A24F-4AC6D2FC79BD}" type="parTrans" cxnId="{794FF50B-653E-4574-B1E0-9FBCF9D1C108}">
      <dgm:prSet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32DDBA16-312D-477A-ACCA-997360A268CB}" type="sibTrans" cxnId="{794FF50B-653E-4574-B1E0-9FBCF9D1C108}">
      <dgm:prSet/>
      <dgm:spPr/>
      <dgm:t>
        <a:bodyPr/>
        <a:lstStyle/>
        <a:p>
          <a:pPr algn="just"/>
          <a:endParaRPr lang="en-US" sz="2200" b="1">
            <a:latin typeface="Calibri" pitchFamily="34" charset="0"/>
            <a:cs typeface="Calibri" pitchFamily="34" charset="0"/>
          </a:endParaRPr>
        </a:p>
      </dgm:t>
    </dgm:pt>
    <dgm:pt modelId="{BB7BC583-3DFE-4A2D-90AA-6A45FD57E271}">
      <dgm:prSet phldrT="[Text]" custT="1"/>
      <dgm:spPr/>
      <dgm:t>
        <a:bodyPr/>
        <a:lstStyle/>
        <a:p>
          <a:pPr algn="just"/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Penggabungan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dilakukan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dalam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tahun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pajak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diperolehnya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penghasilan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tersebut</a:t>
          </a:r>
          <a:r>
            <a:rPr lang="en-US" sz="2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.</a:t>
          </a:r>
          <a:endParaRPr lang="en-US" sz="22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F19E81E0-A788-4403-8F50-FEA7CCF7FD73}" type="parTrans" cxnId="{5262A537-C887-4F3E-8B17-95F6FCB7FF10}">
      <dgm:prSet/>
      <dgm:spPr/>
      <dgm:t>
        <a:bodyPr/>
        <a:lstStyle/>
        <a:p>
          <a:endParaRPr lang="en-US"/>
        </a:p>
      </dgm:t>
    </dgm:pt>
    <dgm:pt modelId="{7E53576A-3313-48BB-9EC6-4804C2ACEB30}" type="sibTrans" cxnId="{5262A537-C887-4F3E-8B17-95F6FCB7FF10}">
      <dgm:prSet/>
      <dgm:spPr/>
      <dgm:t>
        <a:bodyPr/>
        <a:lstStyle/>
        <a:p>
          <a:endParaRPr lang="en-US"/>
        </a:p>
      </dgm:t>
    </dgm:pt>
    <dgm:pt modelId="{BC36D426-FC98-426B-9857-87CC7C245E8A}" type="pres">
      <dgm:prSet presAssocID="{3BBEA21F-72E5-4386-A586-CD17A99E923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16E4FC-A2B7-4E6E-A298-B6F8D69D4715}" type="pres">
      <dgm:prSet presAssocID="{3BBEA21F-72E5-4386-A586-CD17A99E923C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55ECEA86-B187-4E9D-8448-237ECAC70806}" type="pres">
      <dgm:prSet presAssocID="{3BBEA21F-72E5-4386-A586-CD17A99E923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BC3DB6-7323-4D1C-BD28-D19AB6580FF3}" type="pres">
      <dgm:prSet presAssocID="{3BBEA21F-72E5-4386-A586-CD17A99E923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51B9-7E83-4A35-9503-6D77E71DCA16}" type="pres">
      <dgm:prSet presAssocID="{3BBEA21F-72E5-4386-A586-CD17A99E923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C6638-58F5-44DC-90EB-276C569F0BD3}" type="pres">
      <dgm:prSet presAssocID="{3BBEA21F-72E5-4386-A586-CD17A99E923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9EFE9F-86AD-4DA6-B710-2E031B2771E2}" type="pres">
      <dgm:prSet presAssocID="{3BBEA21F-72E5-4386-A586-CD17A99E923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B7EE6-A738-4FED-A922-AD3A784C345E}" type="pres">
      <dgm:prSet presAssocID="{3BBEA21F-72E5-4386-A586-CD17A99E923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7C70ED-04CB-4099-9576-22179EF4691E}" type="pres">
      <dgm:prSet presAssocID="{3BBEA21F-72E5-4386-A586-CD17A99E923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62D11F-5F0F-4612-928E-79C5E8D1F28C}" type="pres">
      <dgm:prSet presAssocID="{3BBEA21F-72E5-4386-A586-CD17A99E923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38F4A8-231D-4441-A2A2-F425392DB73D}" type="pres">
      <dgm:prSet presAssocID="{3BBEA21F-72E5-4386-A586-CD17A99E923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736357-EC61-4817-A3EF-0871D8508A38}" type="pres">
      <dgm:prSet presAssocID="{3BBEA21F-72E5-4386-A586-CD17A99E923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82056-4D96-4075-B9BC-C00AC0DA64C0}" type="pres">
      <dgm:prSet presAssocID="{3BBEA21F-72E5-4386-A586-CD17A99E923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4FF50B-653E-4574-B1E0-9FBCF9D1C108}" srcId="{3BBEA21F-72E5-4386-A586-CD17A99E923C}" destId="{74905481-7370-424B-AE5B-4F367B853C65}" srcOrd="2" destOrd="0" parTransId="{F05A3FCF-F77E-4BD5-A24F-4AC6D2FC79BD}" sibTransId="{32DDBA16-312D-477A-ACCA-997360A268CB}"/>
    <dgm:cxn modelId="{85BE41DA-5CA3-4D3B-B247-E2260BBF2E53}" type="presOf" srcId="{EF1E7F17-2BE3-4214-9BB7-76D2C856F559}" destId="{E99EFE9F-86AD-4DA6-B710-2E031B2771E2}" srcOrd="0" destOrd="0" presId="urn:microsoft.com/office/officeart/2005/8/layout/vProcess5"/>
    <dgm:cxn modelId="{1C8A0D53-C11D-41CE-89FF-21AAB02030AA}" srcId="{3BBEA21F-72E5-4386-A586-CD17A99E923C}" destId="{2A853A99-5B46-4FD8-9817-F28304F0EB6B}" srcOrd="1" destOrd="0" parTransId="{0E7C44BE-D2CD-40CF-9AE4-56CD177AE396}" sibTransId="{0D708EB0-BCB0-4F06-8F5C-693C6A73B57A}"/>
    <dgm:cxn modelId="{7716F461-A397-400C-8A53-7A6C3E8AAA67}" type="presOf" srcId="{2A853A99-5B46-4FD8-9817-F28304F0EB6B}" destId="{EEBC3DB6-7323-4D1C-BD28-D19AB6580FF3}" srcOrd="0" destOrd="0" presId="urn:microsoft.com/office/officeart/2005/8/layout/vProcess5"/>
    <dgm:cxn modelId="{5CE35A35-690E-4A3B-B2F9-59199285B329}" type="presOf" srcId="{3BBEA21F-72E5-4386-A586-CD17A99E923C}" destId="{BC36D426-FC98-426B-9857-87CC7C245E8A}" srcOrd="0" destOrd="0" presId="urn:microsoft.com/office/officeart/2005/8/layout/vProcess5"/>
    <dgm:cxn modelId="{7FC7CBB6-67D9-429C-9801-34D2A208EEF0}" type="presOf" srcId="{8D153C57-A8C7-4DB3-98EB-01A1697B893C}" destId="{55ECEA86-B187-4E9D-8448-237ECAC70806}" srcOrd="0" destOrd="0" presId="urn:microsoft.com/office/officeart/2005/8/layout/vProcess5"/>
    <dgm:cxn modelId="{7A937A15-35C5-4243-87EE-C3701FF92874}" type="presOf" srcId="{74905481-7370-424B-AE5B-4F367B853C65}" destId="{AF736357-EC61-4817-A3EF-0871D8508A38}" srcOrd="1" destOrd="0" presId="urn:microsoft.com/office/officeart/2005/8/layout/vProcess5"/>
    <dgm:cxn modelId="{53425197-3D71-4B10-85C8-F36245AB9A9A}" type="presOf" srcId="{BB7BC583-3DFE-4A2D-90AA-6A45FD57E271}" destId="{4C382056-4D96-4075-B9BC-C00AC0DA64C0}" srcOrd="1" destOrd="0" presId="urn:microsoft.com/office/officeart/2005/8/layout/vProcess5"/>
    <dgm:cxn modelId="{D9BA348E-2710-438C-9A9D-C94C3E24B6D1}" type="presOf" srcId="{2A853A99-5B46-4FD8-9817-F28304F0EB6B}" destId="{3038F4A8-231D-4441-A2A2-F425392DB73D}" srcOrd="1" destOrd="0" presId="urn:microsoft.com/office/officeart/2005/8/layout/vProcess5"/>
    <dgm:cxn modelId="{AEE21E16-B13F-406B-A223-6651007826A1}" type="presOf" srcId="{74905481-7370-424B-AE5B-4F367B853C65}" destId="{A39B51B9-7E83-4A35-9503-6D77E71DCA16}" srcOrd="0" destOrd="0" presId="urn:microsoft.com/office/officeart/2005/8/layout/vProcess5"/>
    <dgm:cxn modelId="{C7139EB3-E375-4B30-BD6E-8D452BB25C17}" srcId="{3BBEA21F-72E5-4386-A586-CD17A99E923C}" destId="{8D153C57-A8C7-4DB3-98EB-01A1697B893C}" srcOrd="0" destOrd="0" parTransId="{66A6D893-D78E-49CD-9CE8-D350101DC9E5}" sibTransId="{EF1E7F17-2BE3-4214-9BB7-76D2C856F559}"/>
    <dgm:cxn modelId="{A4671D92-8A4C-4075-B962-1964D10F8C88}" type="presOf" srcId="{0D708EB0-BCB0-4F06-8F5C-693C6A73B57A}" destId="{1CAB7EE6-A738-4FED-A922-AD3A784C345E}" srcOrd="0" destOrd="0" presId="urn:microsoft.com/office/officeart/2005/8/layout/vProcess5"/>
    <dgm:cxn modelId="{3592AA45-C166-4950-BC75-D812BEBC728B}" type="presOf" srcId="{8D153C57-A8C7-4DB3-98EB-01A1697B893C}" destId="{D162D11F-5F0F-4612-928E-79C5E8D1F28C}" srcOrd="1" destOrd="0" presId="urn:microsoft.com/office/officeart/2005/8/layout/vProcess5"/>
    <dgm:cxn modelId="{DEB8890C-DDA5-417C-A4C1-9E6D8BB5946A}" type="presOf" srcId="{32DDBA16-312D-477A-ACCA-997360A268CB}" destId="{7C7C70ED-04CB-4099-9576-22179EF4691E}" srcOrd="0" destOrd="0" presId="urn:microsoft.com/office/officeart/2005/8/layout/vProcess5"/>
    <dgm:cxn modelId="{BD36DDED-C239-4BF3-B2CA-6EA6D83033AD}" type="presOf" srcId="{BB7BC583-3DFE-4A2D-90AA-6A45FD57E271}" destId="{E9FC6638-58F5-44DC-90EB-276C569F0BD3}" srcOrd="0" destOrd="0" presId="urn:microsoft.com/office/officeart/2005/8/layout/vProcess5"/>
    <dgm:cxn modelId="{5262A537-C887-4F3E-8B17-95F6FCB7FF10}" srcId="{3BBEA21F-72E5-4386-A586-CD17A99E923C}" destId="{BB7BC583-3DFE-4A2D-90AA-6A45FD57E271}" srcOrd="3" destOrd="0" parTransId="{F19E81E0-A788-4403-8F50-FEA7CCF7FD73}" sibTransId="{7E53576A-3313-48BB-9EC6-4804C2ACEB30}"/>
    <dgm:cxn modelId="{561B9CF5-7222-4DC7-96E8-670D10B37E10}" type="presParOf" srcId="{BC36D426-FC98-426B-9857-87CC7C245E8A}" destId="{2716E4FC-A2B7-4E6E-A298-B6F8D69D4715}" srcOrd="0" destOrd="0" presId="urn:microsoft.com/office/officeart/2005/8/layout/vProcess5"/>
    <dgm:cxn modelId="{3F2B28F8-F3FB-4286-9387-C412D6B10134}" type="presParOf" srcId="{BC36D426-FC98-426B-9857-87CC7C245E8A}" destId="{55ECEA86-B187-4E9D-8448-237ECAC70806}" srcOrd="1" destOrd="0" presId="urn:microsoft.com/office/officeart/2005/8/layout/vProcess5"/>
    <dgm:cxn modelId="{D648DAD6-3110-4937-9A32-2B2FF5C51CB6}" type="presParOf" srcId="{BC36D426-FC98-426B-9857-87CC7C245E8A}" destId="{EEBC3DB6-7323-4D1C-BD28-D19AB6580FF3}" srcOrd="2" destOrd="0" presId="urn:microsoft.com/office/officeart/2005/8/layout/vProcess5"/>
    <dgm:cxn modelId="{B5AD4FEE-61E2-4CAD-BDFC-DB9C1B8E7553}" type="presParOf" srcId="{BC36D426-FC98-426B-9857-87CC7C245E8A}" destId="{A39B51B9-7E83-4A35-9503-6D77E71DCA16}" srcOrd="3" destOrd="0" presId="urn:microsoft.com/office/officeart/2005/8/layout/vProcess5"/>
    <dgm:cxn modelId="{F878A26E-20FA-4AFA-9CCC-0394EAC0DD8A}" type="presParOf" srcId="{BC36D426-FC98-426B-9857-87CC7C245E8A}" destId="{E9FC6638-58F5-44DC-90EB-276C569F0BD3}" srcOrd="4" destOrd="0" presId="urn:microsoft.com/office/officeart/2005/8/layout/vProcess5"/>
    <dgm:cxn modelId="{A7DEEA83-AE6D-4EE8-965E-519E0E9EB990}" type="presParOf" srcId="{BC36D426-FC98-426B-9857-87CC7C245E8A}" destId="{E99EFE9F-86AD-4DA6-B710-2E031B2771E2}" srcOrd="5" destOrd="0" presId="urn:microsoft.com/office/officeart/2005/8/layout/vProcess5"/>
    <dgm:cxn modelId="{3D65FDB9-1269-4874-8790-1F05C79C09F8}" type="presParOf" srcId="{BC36D426-FC98-426B-9857-87CC7C245E8A}" destId="{1CAB7EE6-A738-4FED-A922-AD3A784C345E}" srcOrd="6" destOrd="0" presId="urn:microsoft.com/office/officeart/2005/8/layout/vProcess5"/>
    <dgm:cxn modelId="{C68E186A-F864-4D15-BC26-ECFA4E38BFA8}" type="presParOf" srcId="{BC36D426-FC98-426B-9857-87CC7C245E8A}" destId="{7C7C70ED-04CB-4099-9576-22179EF4691E}" srcOrd="7" destOrd="0" presId="urn:microsoft.com/office/officeart/2005/8/layout/vProcess5"/>
    <dgm:cxn modelId="{126537D4-52A0-45CD-A6AB-CE26D174E4BE}" type="presParOf" srcId="{BC36D426-FC98-426B-9857-87CC7C245E8A}" destId="{D162D11F-5F0F-4612-928E-79C5E8D1F28C}" srcOrd="8" destOrd="0" presId="urn:microsoft.com/office/officeart/2005/8/layout/vProcess5"/>
    <dgm:cxn modelId="{34A92C7D-AD83-41CE-8B1C-56B16D2C0FFF}" type="presParOf" srcId="{BC36D426-FC98-426B-9857-87CC7C245E8A}" destId="{3038F4A8-231D-4441-A2A2-F425392DB73D}" srcOrd="9" destOrd="0" presId="urn:microsoft.com/office/officeart/2005/8/layout/vProcess5"/>
    <dgm:cxn modelId="{66043F32-4D45-425F-81B2-831C9644FCA0}" type="presParOf" srcId="{BC36D426-FC98-426B-9857-87CC7C245E8A}" destId="{AF736357-EC61-4817-A3EF-0871D8508A38}" srcOrd="10" destOrd="0" presId="urn:microsoft.com/office/officeart/2005/8/layout/vProcess5"/>
    <dgm:cxn modelId="{E9280737-D6FC-4286-B63B-4E590C018D8C}" type="presParOf" srcId="{BC36D426-FC98-426B-9857-87CC7C245E8A}" destId="{4C382056-4D96-4075-B9BC-C00AC0DA64C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F9F00F-D9EF-49A7-B5E1-941BDE21144E}" type="doc">
      <dgm:prSet loTypeId="urn:microsoft.com/office/officeart/2005/8/layout/StepDownProcess" loCatId="process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D518B34E-7B15-4E91-85CC-9E2F25CAD04D}">
      <dgm:prSet phldrT="[Text]"/>
      <dgm:spPr/>
      <dgm:t>
        <a:bodyPr/>
        <a:lstStyle/>
        <a:p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terutang</a:t>
          </a:r>
          <a:r>
            <a:rPr lang="en-US" dirty="0" smtClean="0"/>
            <a:t> </a:t>
          </a:r>
          <a:r>
            <a:rPr lang="en-US" dirty="0" err="1" smtClean="0"/>
            <a:t>sesuai</a:t>
          </a:r>
          <a:r>
            <a:rPr lang="en-US" dirty="0" smtClean="0"/>
            <a:t> SPT.</a:t>
          </a:r>
          <a:endParaRPr lang="en-US" dirty="0"/>
        </a:p>
      </dgm:t>
    </dgm:pt>
    <dgm:pt modelId="{FBCC7B79-25A8-4022-BAB6-344CB1C0C542}" type="parTrans" cxnId="{DF9B37D8-4998-4DAD-BC63-175ED6AD1E08}">
      <dgm:prSet/>
      <dgm:spPr/>
      <dgm:t>
        <a:bodyPr/>
        <a:lstStyle/>
        <a:p>
          <a:endParaRPr lang="en-US"/>
        </a:p>
      </dgm:t>
    </dgm:pt>
    <dgm:pt modelId="{B441E2B8-CF0D-4588-97CA-684D5329AF46}" type="sibTrans" cxnId="{DF9B37D8-4998-4DAD-BC63-175ED6AD1E08}">
      <dgm:prSet/>
      <dgm:spPr/>
      <dgm:t>
        <a:bodyPr/>
        <a:lstStyle/>
        <a:p>
          <a:endParaRPr lang="en-US"/>
        </a:p>
      </dgm:t>
    </dgm:pt>
    <dgm:pt modelId="{22CB1965-2CF2-4FA9-A4E5-91F3091B58CE}">
      <dgm:prSet phldrT="[Text]"/>
      <dgm:spPr/>
      <dgm:t>
        <a:bodyPr/>
        <a:lstStyle/>
        <a:p>
          <a:r>
            <a:rPr lang="en-US" dirty="0" err="1" smtClean="0"/>
            <a:t>Kredit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4C2AC4AA-1C25-44C1-9B23-74D142FCBB0E}" type="parTrans" cxnId="{21261296-235E-4264-B4D7-7017D6A4C8B3}">
      <dgm:prSet/>
      <dgm:spPr/>
      <dgm:t>
        <a:bodyPr/>
        <a:lstStyle/>
        <a:p>
          <a:endParaRPr lang="en-US"/>
        </a:p>
      </dgm:t>
    </dgm:pt>
    <dgm:pt modelId="{95B49C17-982A-4309-A3C7-7881E2300EE8}" type="sibTrans" cxnId="{21261296-235E-4264-B4D7-7017D6A4C8B3}">
      <dgm:prSet/>
      <dgm:spPr/>
      <dgm:t>
        <a:bodyPr/>
        <a:lstStyle/>
        <a:p>
          <a:endParaRPr lang="en-US"/>
        </a:p>
      </dgm:t>
    </dgm:pt>
    <dgm:pt modelId="{34B0F238-D946-4BA6-B4D8-4AA39803291C}">
      <dgm:prSet phldrT="[Text]"/>
      <dgm:spPr/>
      <dgm:t>
        <a:bodyPr/>
        <a:lstStyle/>
        <a:p>
          <a:r>
            <a:rPr lang="en-US" dirty="0" err="1" smtClean="0"/>
            <a:t>Kredit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 (</a:t>
          </a:r>
          <a:r>
            <a:rPr lang="en-US" dirty="0" err="1" smtClean="0"/>
            <a:t>PPh</a:t>
          </a:r>
          <a:r>
            <a:rPr lang="en-US" dirty="0" smtClean="0"/>
            <a:t> 24).</a:t>
          </a:r>
          <a:endParaRPr lang="en-US" dirty="0"/>
        </a:p>
      </dgm:t>
    </dgm:pt>
    <dgm:pt modelId="{8C680F55-F400-4D6B-B93F-13C840A5B981}" type="parTrans" cxnId="{153154CC-FBE8-4D6A-BC3B-92ACCE22FD82}">
      <dgm:prSet/>
      <dgm:spPr/>
      <dgm:t>
        <a:bodyPr/>
        <a:lstStyle/>
        <a:p>
          <a:endParaRPr lang="en-US"/>
        </a:p>
      </dgm:t>
    </dgm:pt>
    <dgm:pt modelId="{FF446188-B7CF-4AF0-A5E8-3CEFB02B4841}" type="sibTrans" cxnId="{153154CC-FBE8-4D6A-BC3B-92ACCE22FD82}">
      <dgm:prSet/>
      <dgm:spPr/>
      <dgm:t>
        <a:bodyPr/>
        <a:lstStyle/>
        <a:p>
          <a:endParaRPr lang="en-US"/>
        </a:p>
      </dgm:t>
    </dgm:pt>
    <dgm:pt modelId="{CBEB5BB6-BE3A-4B08-AA54-7599C87CFB4E}">
      <dgm:prSet phldrT="[Text]"/>
      <dgm:spPr/>
      <dgm:t>
        <a:bodyPr/>
        <a:lstStyle/>
        <a:p>
          <a:r>
            <a:rPr lang="en-US" dirty="0" err="1" smtClean="0"/>
            <a:t>Angsuran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25 per </a:t>
          </a:r>
          <a:r>
            <a:rPr lang="en-US" dirty="0" err="1" smtClean="0"/>
            <a:t>bulan</a:t>
          </a:r>
          <a:r>
            <a:rPr lang="en-US" dirty="0" smtClean="0"/>
            <a:t>.</a:t>
          </a:r>
          <a:endParaRPr lang="en-US" dirty="0"/>
        </a:p>
      </dgm:t>
    </dgm:pt>
    <dgm:pt modelId="{934DCCCD-2B0B-4A91-977E-29E96EA20CAB}" type="parTrans" cxnId="{34DC1D62-045B-4682-8A42-5ECCCDB7511B}">
      <dgm:prSet/>
      <dgm:spPr/>
      <dgm:t>
        <a:bodyPr/>
        <a:lstStyle/>
        <a:p>
          <a:endParaRPr lang="en-US"/>
        </a:p>
      </dgm:t>
    </dgm:pt>
    <dgm:pt modelId="{E2EEF03C-C391-426F-82C0-E228A0A6E274}" type="sibTrans" cxnId="{34DC1D62-045B-4682-8A42-5ECCCDB7511B}">
      <dgm:prSet/>
      <dgm:spPr/>
      <dgm:t>
        <a:bodyPr/>
        <a:lstStyle/>
        <a:p>
          <a:endParaRPr lang="en-US"/>
        </a:p>
      </dgm:t>
    </dgm:pt>
    <dgm:pt modelId="{2534371D-F549-45B4-8641-4C92A21EDDDD}">
      <dgm:prSet phldrT="[Text]"/>
      <dgm:spPr/>
      <dgm:t>
        <a:bodyPr/>
        <a:lstStyle/>
        <a:p>
          <a:r>
            <a:rPr lang="en-US" dirty="0" err="1" smtClean="0"/>
            <a:t>Angsuran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25 per </a:t>
          </a:r>
          <a:r>
            <a:rPr lang="en-US" dirty="0" err="1" smtClean="0"/>
            <a:t>tahun</a:t>
          </a:r>
          <a:r>
            <a:rPr lang="en-US" dirty="0" smtClean="0"/>
            <a:t>.</a:t>
          </a:r>
          <a:endParaRPr lang="en-US" dirty="0"/>
        </a:p>
      </dgm:t>
    </dgm:pt>
    <dgm:pt modelId="{6CA20C90-6CAF-4289-A1AA-B3C964924EEA}" type="parTrans" cxnId="{4DB1E64A-8C25-42AB-BDF3-C79308ABEEC8}">
      <dgm:prSet/>
      <dgm:spPr/>
      <dgm:t>
        <a:bodyPr/>
        <a:lstStyle/>
        <a:p>
          <a:endParaRPr lang="en-US"/>
        </a:p>
      </dgm:t>
    </dgm:pt>
    <dgm:pt modelId="{25ED2646-749A-466A-AA51-C652CCC87F9D}" type="sibTrans" cxnId="{4DB1E64A-8C25-42AB-BDF3-C79308ABEEC8}">
      <dgm:prSet/>
      <dgm:spPr/>
      <dgm:t>
        <a:bodyPr/>
        <a:lstStyle/>
        <a:p>
          <a:endParaRPr lang="en-US"/>
        </a:p>
      </dgm:t>
    </dgm:pt>
    <dgm:pt modelId="{C7A992F8-F9A2-45C7-B02D-C5A6B54997D2}">
      <dgm:prSet phldrT="[Text]" custT="1"/>
      <dgm:spPr/>
      <dgm:t>
        <a:bodyPr/>
        <a:lstStyle/>
        <a:p>
          <a:r>
            <a:rPr lang="en-US" sz="2400" dirty="0" err="1" smtClean="0"/>
            <a:t>Kredit</a:t>
          </a:r>
          <a:r>
            <a:rPr lang="en-US" sz="2400" dirty="0" smtClean="0"/>
            <a:t> </a:t>
          </a:r>
          <a:r>
            <a:rPr lang="en-US" sz="2400" dirty="0" err="1" smtClean="0"/>
            <a:t>PPh</a:t>
          </a:r>
          <a:r>
            <a:rPr lang="en-US" sz="2400" dirty="0" smtClean="0"/>
            <a:t> 21, 22, 23 (</a:t>
          </a:r>
          <a:r>
            <a:rPr lang="en-US" sz="2400" dirty="0" err="1" smtClean="0"/>
            <a:t>Bagi</a:t>
          </a:r>
          <a:r>
            <a:rPr lang="en-US" sz="2400" dirty="0" smtClean="0"/>
            <a:t> OP)</a:t>
          </a:r>
          <a:endParaRPr lang="en-US" sz="2400" dirty="0"/>
        </a:p>
      </dgm:t>
    </dgm:pt>
    <dgm:pt modelId="{40C12611-5EA1-497B-A30E-752F1F4CBEA1}" type="parTrans" cxnId="{3E2DF5F7-1004-4F9F-91F0-AEEC83E06650}">
      <dgm:prSet/>
      <dgm:spPr/>
      <dgm:t>
        <a:bodyPr/>
        <a:lstStyle/>
        <a:p>
          <a:endParaRPr lang="en-US"/>
        </a:p>
      </dgm:t>
    </dgm:pt>
    <dgm:pt modelId="{D742B6D7-5F2A-42CB-AE0F-311AF87C787A}" type="sibTrans" cxnId="{3E2DF5F7-1004-4F9F-91F0-AEEC83E06650}">
      <dgm:prSet/>
      <dgm:spPr/>
      <dgm:t>
        <a:bodyPr/>
        <a:lstStyle/>
        <a:p>
          <a:endParaRPr lang="en-US"/>
        </a:p>
      </dgm:t>
    </dgm:pt>
    <dgm:pt modelId="{D1ACC3A5-3309-4540-987C-3C1CC52B8823}">
      <dgm:prSet phldrT="[Text]" custT="1"/>
      <dgm:spPr/>
      <dgm:t>
        <a:bodyPr/>
        <a:lstStyle/>
        <a:p>
          <a:r>
            <a:rPr lang="en-US" sz="2400" dirty="0" err="1" smtClean="0"/>
            <a:t>Kredit</a:t>
          </a:r>
          <a:r>
            <a:rPr lang="en-US" sz="2400" dirty="0" smtClean="0"/>
            <a:t> </a:t>
          </a:r>
          <a:r>
            <a:rPr lang="en-US" sz="2400" dirty="0" err="1" smtClean="0"/>
            <a:t>PPh</a:t>
          </a:r>
          <a:r>
            <a:rPr lang="en-US" sz="2400" dirty="0" smtClean="0"/>
            <a:t> 22, 23 (</a:t>
          </a:r>
          <a:r>
            <a:rPr lang="en-US" sz="2400" dirty="0" err="1" smtClean="0"/>
            <a:t>Bagi</a:t>
          </a:r>
          <a:r>
            <a:rPr lang="en-US" sz="2400" dirty="0" smtClean="0"/>
            <a:t> </a:t>
          </a:r>
          <a:r>
            <a:rPr lang="en-US" sz="2400" dirty="0" err="1" smtClean="0"/>
            <a:t>Badan</a:t>
          </a:r>
          <a:r>
            <a:rPr lang="en-US" sz="2400" dirty="0" smtClean="0"/>
            <a:t>)</a:t>
          </a:r>
          <a:endParaRPr lang="en-US" sz="2400" dirty="0"/>
        </a:p>
      </dgm:t>
    </dgm:pt>
    <dgm:pt modelId="{E508E4E2-C2F1-42FE-8218-ED5BEE83C182}" type="parTrans" cxnId="{02EC05CA-8336-4A76-A726-4C447129D41A}">
      <dgm:prSet/>
      <dgm:spPr/>
      <dgm:t>
        <a:bodyPr/>
        <a:lstStyle/>
        <a:p>
          <a:endParaRPr lang="en-US"/>
        </a:p>
      </dgm:t>
    </dgm:pt>
    <dgm:pt modelId="{8F76A818-A088-4C33-85B3-73EA145F0AC2}" type="sibTrans" cxnId="{02EC05CA-8336-4A76-A726-4C447129D41A}">
      <dgm:prSet/>
      <dgm:spPr/>
      <dgm:t>
        <a:bodyPr/>
        <a:lstStyle/>
        <a:p>
          <a:endParaRPr lang="en-US"/>
        </a:p>
      </dgm:t>
    </dgm:pt>
    <dgm:pt modelId="{74C4EACB-E8A7-40AE-B331-6227A1C8B911}">
      <dgm:prSet phldrT="[Text]" custT="1"/>
      <dgm:spPr/>
      <dgm:t>
        <a:bodyPr/>
        <a:lstStyle/>
        <a:p>
          <a:r>
            <a:rPr lang="en-US" sz="1800" dirty="0" err="1" smtClean="0"/>
            <a:t>Dikurangi</a:t>
          </a:r>
          <a:endParaRPr lang="en-US" sz="1800" dirty="0"/>
        </a:p>
      </dgm:t>
    </dgm:pt>
    <dgm:pt modelId="{DF2AFA23-D65F-4706-AAAB-371EDF25251A}" type="parTrans" cxnId="{7868C584-9D6C-45D0-9364-986123CE9F9F}">
      <dgm:prSet/>
      <dgm:spPr/>
      <dgm:t>
        <a:bodyPr/>
        <a:lstStyle/>
        <a:p>
          <a:endParaRPr lang="en-US"/>
        </a:p>
      </dgm:t>
    </dgm:pt>
    <dgm:pt modelId="{B20F1645-43C6-49D3-9664-C51FA92F4809}" type="sibTrans" cxnId="{7868C584-9D6C-45D0-9364-986123CE9F9F}">
      <dgm:prSet/>
      <dgm:spPr/>
      <dgm:t>
        <a:bodyPr/>
        <a:lstStyle/>
        <a:p>
          <a:endParaRPr lang="en-US"/>
        </a:p>
      </dgm:t>
    </dgm:pt>
    <dgm:pt modelId="{98F6EAEF-35F8-48E8-A8A2-46568F74699B}">
      <dgm:prSet phldrT="[Text]" custT="1"/>
      <dgm:spPr/>
      <dgm:t>
        <a:bodyPr/>
        <a:lstStyle/>
        <a:p>
          <a:r>
            <a:rPr lang="en-US" sz="1800" dirty="0" err="1" smtClean="0"/>
            <a:t>Dikurangi</a:t>
          </a:r>
          <a:endParaRPr lang="en-US" sz="1800" dirty="0"/>
        </a:p>
      </dgm:t>
    </dgm:pt>
    <dgm:pt modelId="{E572CC6C-F584-4BC1-AEE1-4C85281EE0F6}" type="parTrans" cxnId="{846AEFBE-A80A-4039-8C37-EC72CA3EB1D9}">
      <dgm:prSet/>
      <dgm:spPr/>
      <dgm:t>
        <a:bodyPr/>
        <a:lstStyle/>
        <a:p>
          <a:endParaRPr lang="en-US"/>
        </a:p>
      </dgm:t>
    </dgm:pt>
    <dgm:pt modelId="{CCA59712-12E6-4BDB-8452-901C19F965F7}" type="sibTrans" cxnId="{846AEFBE-A80A-4039-8C37-EC72CA3EB1D9}">
      <dgm:prSet/>
      <dgm:spPr/>
      <dgm:t>
        <a:bodyPr/>
        <a:lstStyle/>
        <a:p>
          <a:endParaRPr lang="en-US"/>
        </a:p>
      </dgm:t>
    </dgm:pt>
    <dgm:pt modelId="{38B7AB10-CBE6-4A16-A0DF-C20C4F653953}">
      <dgm:prSet phldrT="[Text]" custT="1"/>
      <dgm:spPr/>
      <dgm:t>
        <a:bodyPr/>
        <a:lstStyle/>
        <a:p>
          <a:r>
            <a:rPr lang="en-US" sz="1800" dirty="0" err="1" smtClean="0"/>
            <a:t>Sama</a:t>
          </a:r>
          <a:r>
            <a:rPr lang="en-US" sz="1800" dirty="0" smtClean="0"/>
            <a:t> </a:t>
          </a:r>
          <a:r>
            <a:rPr lang="en-US" sz="1800" dirty="0" err="1" smtClean="0"/>
            <a:t>Dengan</a:t>
          </a:r>
          <a:endParaRPr lang="en-US" sz="1800" dirty="0"/>
        </a:p>
      </dgm:t>
    </dgm:pt>
    <dgm:pt modelId="{9387859D-3346-4FF6-82FC-03287EF130E5}" type="parTrans" cxnId="{5CE69FDE-0716-412B-AF4C-68A371EE407F}">
      <dgm:prSet/>
      <dgm:spPr/>
      <dgm:t>
        <a:bodyPr/>
        <a:lstStyle/>
        <a:p>
          <a:endParaRPr lang="en-US"/>
        </a:p>
      </dgm:t>
    </dgm:pt>
    <dgm:pt modelId="{74D8EE64-797D-4090-A3EC-6F155EB4D181}" type="sibTrans" cxnId="{5CE69FDE-0716-412B-AF4C-68A371EE407F}">
      <dgm:prSet/>
      <dgm:spPr/>
      <dgm:t>
        <a:bodyPr/>
        <a:lstStyle/>
        <a:p>
          <a:endParaRPr lang="en-US"/>
        </a:p>
      </dgm:t>
    </dgm:pt>
    <dgm:pt modelId="{450F3529-7371-4B1C-9B68-2CFAB694FB4C}">
      <dgm:prSet phldrT="[Text]" custT="1"/>
      <dgm:spPr/>
      <dgm:t>
        <a:bodyPr/>
        <a:lstStyle/>
        <a:p>
          <a:r>
            <a:rPr lang="en-US" sz="1800" dirty="0" err="1" smtClean="0"/>
            <a:t>Dibagi</a:t>
          </a:r>
          <a:r>
            <a:rPr lang="en-US" sz="1800" dirty="0" smtClean="0"/>
            <a:t> 12</a:t>
          </a:r>
          <a:endParaRPr lang="en-US" sz="1800" dirty="0"/>
        </a:p>
      </dgm:t>
    </dgm:pt>
    <dgm:pt modelId="{26D7B5C2-EB52-4545-AAC1-99EA8282529F}" type="parTrans" cxnId="{664CBD22-ADCF-4CF5-A12B-E98EB088FCE8}">
      <dgm:prSet/>
      <dgm:spPr/>
      <dgm:t>
        <a:bodyPr/>
        <a:lstStyle/>
        <a:p>
          <a:endParaRPr lang="en-US"/>
        </a:p>
      </dgm:t>
    </dgm:pt>
    <dgm:pt modelId="{CE0CD47F-FD29-40F3-9764-44CCDCBB978A}" type="sibTrans" cxnId="{664CBD22-ADCF-4CF5-A12B-E98EB088FCE8}">
      <dgm:prSet/>
      <dgm:spPr/>
      <dgm:t>
        <a:bodyPr/>
        <a:lstStyle/>
        <a:p>
          <a:endParaRPr lang="en-US"/>
        </a:p>
      </dgm:t>
    </dgm:pt>
    <dgm:pt modelId="{9ADC43C9-6D3C-412B-91E9-6A5275551E2D}" type="pres">
      <dgm:prSet presAssocID="{0AF9F00F-D9EF-49A7-B5E1-941BDE21144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FC8AAE8-C30B-4310-BF00-9EA362DD6CC6}" type="pres">
      <dgm:prSet presAssocID="{D518B34E-7B15-4E91-85CC-9E2F25CAD04D}" presName="composite" presStyleCnt="0"/>
      <dgm:spPr/>
    </dgm:pt>
    <dgm:pt modelId="{9CCED5AA-EE35-4EF8-A1BB-AE590C2C0843}" type="pres">
      <dgm:prSet presAssocID="{D518B34E-7B15-4E91-85CC-9E2F25CAD04D}" presName="bentUpArrow1" presStyleLbl="alignImgPlace1" presStyleIdx="0" presStyleCnt="4" custScaleX="142206"/>
      <dgm:spPr/>
    </dgm:pt>
    <dgm:pt modelId="{A9F87B5D-720D-4BFC-A149-1FBA547FF70D}" type="pres">
      <dgm:prSet presAssocID="{D518B34E-7B15-4E91-85CC-9E2F25CAD04D}" presName="ParentText" presStyleLbl="node1" presStyleIdx="0" presStyleCnt="5" custScaleX="14220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1F194-2ACE-4CE9-AFBF-4BC06C6150F7}" type="pres">
      <dgm:prSet presAssocID="{D518B34E-7B15-4E91-85CC-9E2F25CAD04D}" presName="ChildText" presStyleLbl="revTx" presStyleIdx="0" presStyleCnt="5" custScaleX="142206" custLinFactX="-18662" custLinFactY="40347" custLinFactNeighborX="-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F3657-03FF-4671-A972-6F42580EAC67}" type="pres">
      <dgm:prSet presAssocID="{B441E2B8-CF0D-4588-97CA-684D5329AF46}" presName="sibTrans" presStyleCnt="0"/>
      <dgm:spPr/>
    </dgm:pt>
    <dgm:pt modelId="{AA3BFE64-89CA-4E32-82E1-9EFAF0C0BBBC}" type="pres">
      <dgm:prSet presAssocID="{22CB1965-2CF2-4FA9-A4E5-91F3091B58CE}" presName="composite" presStyleCnt="0"/>
      <dgm:spPr/>
    </dgm:pt>
    <dgm:pt modelId="{1A8CCDCB-F345-4E87-94F5-29D214800ED1}" type="pres">
      <dgm:prSet presAssocID="{22CB1965-2CF2-4FA9-A4E5-91F3091B58CE}" presName="bentUpArrow1" presStyleLbl="alignImgPlace1" presStyleIdx="1" presStyleCnt="4" custScaleX="142206"/>
      <dgm:spPr/>
    </dgm:pt>
    <dgm:pt modelId="{A2BDB8D5-CF37-46F5-BB8F-528E0097DF36}" type="pres">
      <dgm:prSet presAssocID="{22CB1965-2CF2-4FA9-A4E5-91F3091B58CE}" presName="ParentText" presStyleLbl="node1" presStyleIdx="1" presStyleCnt="5" custScaleX="142206" custLinFactNeighborX="145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74588F-AAB9-410E-8C4E-C61E2317FEFA}" type="pres">
      <dgm:prSet presAssocID="{22CB1965-2CF2-4FA9-A4E5-91F3091B58CE}" presName="ChildText" presStyleLbl="revTx" presStyleIdx="1" presStyleCnt="5" custScaleX="417965" custLinFactX="100000" custLinFactNeighborX="1066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3D7419-ECCB-42F2-B21B-7803A37113B0}" type="pres">
      <dgm:prSet presAssocID="{95B49C17-982A-4309-A3C7-7881E2300EE8}" presName="sibTrans" presStyleCnt="0"/>
      <dgm:spPr/>
    </dgm:pt>
    <dgm:pt modelId="{B3AA5DBD-272F-402F-9F50-996B4CB7E77A}" type="pres">
      <dgm:prSet presAssocID="{34B0F238-D946-4BA6-B4D8-4AA39803291C}" presName="composite" presStyleCnt="0"/>
      <dgm:spPr/>
    </dgm:pt>
    <dgm:pt modelId="{A4404C15-E8F1-4C82-8774-2824A44D90DF}" type="pres">
      <dgm:prSet presAssocID="{34B0F238-D946-4BA6-B4D8-4AA39803291C}" presName="bentUpArrow1" presStyleLbl="alignImgPlace1" presStyleIdx="2" presStyleCnt="4" custScaleX="142206"/>
      <dgm:spPr/>
    </dgm:pt>
    <dgm:pt modelId="{9965CC53-1532-489F-BC6C-E43731C552C7}" type="pres">
      <dgm:prSet presAssocID="{34B0F238-D946-4BA6-B4D8-4AA39803291C}" presName="ParentText" presStyleLbl="node1" presStyleIdx="2" presStyleCnt="5" custScaleX="142206" custLinFactNeighborX="163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214844-4FD5-4459-B4F6-057281B1FA64}" type="pres">
      <dgm:prSet presAssocID="{34B0F238-D946-4BA6-B4D8-4AA39803291C}" presName="ChildText" presStyleLbl="revTx" presStyleIdx="2" presStyleCnt="5" custScaleX="142206" custLinFactX="-100000" custLinFactNeighborX="-157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D0ADB-2E11-447A-BE3A-3AF1F05E68F8}" type="pres">
      <dgm:prSet presAssocID="{FF446188-B7CF-4AF0-A5E8-3CEFB02B4841}" presName="sibTrans" presStyleCnt="0"/>
      <dgm:spPr/>
    </dgm:pt>
    <dgm:pt modelId="{290D0E20-4EBB-4F1E-9AAC-D13EEE02E5FB}" type="pres">
      <dgm:prSet presAssocID="{2534371D-F549-45B4-8641-4C92A21EDDDD}" presName="composite" presStyleCnt="0"/>
      <dgm:spPr/>
    </dgm:pt>
    <dgm:pt modelId="{609D4A0C-D61F-4EA5-A761-81BDD616A1AF}" type="pres">
      <dgm:prSet presAssocID="{2534371D-F549-45B4-8641-4C92A21EDDDD}" presName="bentUpArrow1" presStyleLbl="alignImgPlace1" presStyleIdx="3" presStyleCnt="4" custScaleX="142206"/>
      <dgm:spPr/>
    </dgm:pt>
    <dgm:pt modelId="{598BBE82-1D92-4455-AE58-763EA3C57337}" type="pres">
      <dgm:prSet presAssocID="{2534371D-F549-45B4-8641-4C92A21EDDDD}" presName="ParentText" presStyleLbl="node1" presStyleIdx="3" presStyleCnt="5" custScaleX="142206" custLinFactNeighborX="163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69BB4-01E3-48DD-9E96-06082B35792A}" type="pres">
      <dgm:prSet presAssocID="{2534371D-F549-45B4-8641-4C92A21EDDDD}" presName="ChildText" presStyleLbl="revTx" presStyleIdx="3" presStyleCnt="5" custScaleX="142206" custLinFactX="-100000" custLinFactNeighborX="-1557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5A5AF8-C5BF-400A-9392-1714561DD4C2}" type="pres">
      <dgm:prSet presAssocID="{25ED2646-749A-466A-AA51-C652CCC87F9D}" presName="sibTrans" presStyleCnt="0"/>
      <dgm:spPr/>
    </dgm:pt>
    <dgm:pt modelId="{E9984D22-A771-4C93-8412-5CFD549A8A2C}" type="pres">
      <dgm:prSet presAssocID="{CBEB5BB6-BE3A-4B08-AA54-7599C87CFB4E}" presName="composite" presStyleCnt="0"/>
      <dgm:spPr/>
    </dgm:pt>
    <dgm:pt modelId="{8A88BBEA-331A-4106-83A0-A35853ADCAF2}" type="pres">
      <dgm:prSet presAssocID="{CBEB5BB6-BE3A-4B08-AA54-7599C87CFB4E}" presName="ParentText" presStyleLbl="node1" presStyleIdx="4" presStyleCnt="5" custScaleX="142206" custLinFactNeighborX="163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A63ED5-0A9B-4E24-BD81-E26F89E2AE08}" type="pres">
      <dgm:prSet presAssocID="{CBEB5BB6-BE3A-4B08-AA54-7599C87CFB4E}" presName="FinalChildText" presStyleLbl="revTx" presStyleIdx="4" presStyleCnt="5" custScaleX="142206" custLinFactX="-100000" custLinFactNeighborX="-1561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622036-39A8-46B2-9236-9DD659A65ECB}" type="presOf" srcId="{22CB1965-2CF2-4FA9-A4E5-91F3091B58CE}" destId="{A2BDB8D5-CF37-46F5-BB8F-528E0097DF36}" srcOrd="0" destOrd="0" presId="urn:microsoft.com/office/officeart/2005/8/layout/StepDownProcess"/>
    <dgm:cxn modelId="{DF9B37D8-4998-4DAD-BC63-175ED6AD1E08}" srcId="{0AF9F00F-D9EF-49A7-B5E1-941BDE21144E}" destId="{D518B34E-7B15-4E91-85CC-9E2F25CAD04D}" srcOrd="0" destOrd="0" parTransId="{FBCC7B79-25A8-4022-BAB6-344CB1C0C542}" sibTransId="{B441E2B8-CF0D-4588-97CA-684D5329AF46}"/>
    <dgm:cxn modelId="{F24ADDFA-E1FE-4056-A679-637B272F5215}" type="presOf" srcId="{2534371D-F549-45B4-8641-4C92A21EDDDD}" destId="{598BBE82-1D92-4455-AE58-763EA3C57337}" srcOrd="0" destOrd="0" presId="urn:microsoft.com/office/officeart/2005/8/layout/StepDownProcess"/>
    <dgm:cxn modelId="{D173CF5C-4272-4D92-AB62-FB659076C800}" type="presOf" srcId="{34B0F238-D946-4BA6-B4D8-4AA39803291C}" destId="{9965CC53-1532-489F-BC6C-E43731C552C7}" srcOrd="0" destOrd="0" presId="urn:microsoft.com/office/officeart/2005/8/layout/StepDownProcess"/>
    <dgm:cxn modelId="{5CE69FDE-0716-412B-AF4C-68A371EE407F}" srcId="{2534371D-F549-45B4-8641-4C92A21EDDDD}" destId="{38B7AB10-CBE6-4A16-A0DF-C20C4F653953}" srcOrd="0" destOrd="0" parTransId="{9387859D-3346-4FF6-82FC-03287EF130E5}" sibTransId="{74D8EE64-797D-4090-A3EC-6F155EB4D181}"/>
    <dgm:cxn modelId="{3EEA7EB2-EB7F-4D41-8991-64DB541B8B0B}" type="presOf" srcId="{450F3529-7371-4B1C-9B68-2CFAB694FB4C}" destId="{33A63ED5-0A9B-4E24-BD81-E26F89E2AE08}" srcOrd="0" destOrd="0" presId="urn:microsoft.com/office/officeart/2005/8/layout/StepDownProcess"/>
    <dgm:cxn modelId="{3E2DF5F7-1004-4F9F-91F0-AEEC83E06650}" srcId="{22CB1965-2CF2-4FA9-A4E5-91F3091B58CE}" destId="{C7A992F8-F9A2-45C7-B02D-C5A6B54997D2}" srcOrd="0" destOrd="0" parTransId="{40C12611-5EA1-497B-A30E-752F1F4CBEA1}" sibTransId="{D742B6D7-5F2A-42CB-AE0F-311AF87C787A}"/>
    <dgm:cxn modelId="{02EC05CA-8336-4A76-A726-4C447129D41A}" srcId="{22CB1965-2CF2-4FA9-A4E5-91F3091B58CE}" destId="{D1ACC3A5-3309-4540-987C-3C1CC52B8823}" srcOrd="1" destOrd="0" parTransId="{E508E4E2-C2F1-42FE-8218-ED5BEE83C182}" sibTransId="{8F76A818-A088-4C33-85B3-73EA145F0AC2}"/>
    <dgm:cxn modelId="{664CBD22-ADCF-4CF5-A12B-E98EB088FCE8}" srcId="{CBEB5BB6-BE3A-4B08-AA54-7599C87CFB4E}" destId="{450F3529-7371-4B1C-9B68-2CFAB694FB4C}" srcOrd="0" destOrd="0" parTransId="{26D7B5C2-EB52-4545-AAC1-99EA8282529F}" sibTransId="{CE0CD47F-FD29-40F3-9764-44CCDCBB978A}"/>
    <dgm:cxn modelId="{21261296-235E-4264-B4D7-7017D6A4C8B3}" srcId="{0AF9F00F-D9EF-49A7-B5E1-941BDE21144E}" destId="{22CB1965-2CF2-4FA9-A4E5-91F3091B58CE}" srcOrd="1" destOrd="0" parTransId="{4C2AC4AA-1C25-44C1-9B23-74D142FCBB0E}" sibTransId="{95B49C17-982A-4309-A3C7-7881E2300EE8}"/>
    <dgm:cxn modelId="{7868C584-9D6C-45D0-9364-986123CE9F9F}" srcId="{D518B34E-7B15-4E91-85CC-9E2F25CAD04D}" destId="{74C4EACB-E8A7-40AE-B331-6227A1C8B911}" srcOrd="0" destOrd="0" parTransId="{DF2AFA23-D65F-4706-AAAB-371EDF25251A}" sibTransId="{B20F1645-43C6-49D3-9664-C51FA92F4809}"/>
    <dgm:cxn modelId="{091F3D4C-A235-45D6-9532-0570239AB34A}" type="presOf" srcId="{CBEB5BB6-BE3A-4B08-AA54-7599C87CFB4E}" destId="{8A88BBEA-331A-4106-83A0-A35853ADCAF2}" srcOrd="0" destOrd="0" presId="urn:microsoft.com/office/officeart/2005/8/layout/StepDownProcess"/>
    <dgm:cxn modelId="{20A65810-B776-4EC5-A0AF-41BF4DED25A5}" type="presOf" srcId="{D1ACC3A5-3309-4540-987C-3C1CC52B8823}" destId="{1974588F-AAB9-410E-8C4E-C61E2317FEFA}" srcOrd="0" destOrd="1" presId="urn:microsoft.com/office/officeart/2005/8/layout/StepDownProcess"/>
    <dgm:cxn modelId="{95DDE427-F29D-45D3-809F-14DA450A5C26}" type="presOf" srcId="{98F6EAEF-35F8-48E8-A8A2-46568F74699B}" destId="{CC214844-4FD5-4459-B4F6-057281B1FA64}" srcOrd="0" destOrd="0" presId="urn:microsoft.com/office/officeart/2005/8/layout/StepDownProcess"/>
    <dgm:cxn modelId="{4DB1E64A-8C25-42AB-BDF3-C79308ABEEC8}" srcId="{0AF9F00F-D9EF-49A7-B5E1-941BDE21144E}" destId="{2534371D-F549-45B4-8641-4C92A21EDDDD}" srcOrd="3" destOrd="0" parTransId="{6CA20C90-6CAF-4289-A1AA-B3C964924EEA}" sibTransId="{25ED2646-749A-466A-AA51-C652CCC87F9D}"/>
    <dgm:cxn modelId="{34DC1D62-045B-4682-8A42-5ECCCDB7511B}" srcId="{0AF9F00F-D9EF-49A7-B5E1-941BDE21144E}" destId="{CBEB5BB6-BE3A-4B08-AA54-7599C87CFB4E}" srcOrd="4" destOrd="0" parTransId="{934DCCCD-2B0B-4A91-977E-29E96EA20CAB}" sibTransId="{E2EEF03C-C391-426F-82C0-E228A0A6E274}"/>
    <dgm:cxn modelId="{249B439B-23C0-4BC8-A9C7-F7BC8DDFCBD8}" type="presOf" srcId="{D518B34E-7B15-4E91-85CC-9E2F25CAD04D}" destId="{A9F87B5D-720D-4BFC-A149-1FBA547FF70D}" srcOrd="0" destOrd="0" presId="urn:microsoft.com/office/officeart/2005/8/layout/StepDownProcess"/>
    <dgm:cxn modelId="{846AEFBE-A80A-4039-8C37-EC72CA3EB1D9}" srcId="{34B0F238-D946-4BA6-B4D8-4AA39803291C}" destId="{98F6EAEF-35F8-48E8-A8A2-46568F74699B}" srcOrd="0" destOrd="0" parTransId="{E572CC6C-F584-4BC1-AEE1-4C85281EE0F6}" sibTransId="{CCA59712-12E6-4BDB-8452-901C19F965F7}"/>
    <dgm:cxn modelId="{FFD15CCE-1890-4601-AF7B-B60F34191D4B}" type="presOf" srcId="{74C4EACB-E8A7-40AE-B331-6227A1C8B911}" destId="{ACE1F194-2ACE-4CE9-AFBF-4BC06C6150F7}" srcOrd="0" destOrd="0" presId="urn:microsoft.com/office/officeart/2005/8/layout/StepDownProcess"/>
    <dgm:cxn modelId="{5B9B52F0-FB9E-418B-8A15-EBFD7C3150A3}" type="presOf" srcId="{C7A992F8-F9A2-45C7-B02D-C5A6B54997D2}" destId="{1974588F-AAB9-410E-8C4E-C61E2317FEFA}" srcOrd="0" destOrd="0" presId="urn:microsoft.com/office/officeart/2005/8/layout/StepDownProcess"/>
    <dgm:cxn modelId="{670C5274-95FD-4214-B11D-67DF8818714A}" type="presOf" srcId="{0AF9F00F-D9EF-49A7-B5E1-941BDE21144E}" destId="{9ADC43C9-6D3C-412B-91E9-6A5275551E2D}" srcOrd="0" destOrd="0" presId="urn:microsoft.com/office/officeart/2005/8/layout/StepDownProcess"/>
    <dgm:cxn modelId="{153154CC-FBE8-4D6A-BC3B-92ACCE22FD82}" srcId="{0AF9F00F-D9EF-49A7-B5E1-941BDE21144E}" destId="{34B0F238-D946-4BA6-B4D8-4AA39803291C}" srcOrd="2" destOrd="0" parTransId="{8C680F55-F400-4D6B-B93F-13C840A5B981}" sibTransId="{FF446188-B7CF-4AF0-A5E8-3CEFB02B4841}"/>
    <dgm:cxn modelId="{AEFD7FE5-E0DC-4FBF-8EF4-82154FDE8C74}" type="presOf" srcId="{38B7AB10-CBE6-4A16-A0DF-C20C4F653953}" destId="{BBB69BB4-01E3-48DD-9E96-06082B35792A}" srcOrd="0" destOrd="0" presId="urn:microsoft.com/office/officeart/2005/8/layout/StepDownProcess"/>
    <dgm:cxn modelId="{7A4E1139-A91F-4D37-A909-F3BB26207FF2}" type="presParOf" srcId="{9ADC43C9-6D3C-412B-91E9-6A5275551E2D}" destId="{DFC8AAE8-C30B-4310-BF00-9EA362DD6CC6}" srcOrd="0" destOrd="0" presId="urn:microsoft.com/office/officeart/2005/8/layout/StepDownProcess"/>
    <dgm:cxn modelId="{ACCA0BE2-7CFF-4245-8DC1-AE1B37A68FE9}" type="presParOf" srcId="{DFC8AAE8-C30B-4310-BF00-9EA362DD6CC6}" destId="{9CCED5AA-EE35-4EF8-A1BB-AE590C2C0843}" srcOrd="0" destOrd="0" presId="urn:microsoft.com/office/officeart/2005/8/layout/StepDownProcess"/>
    <dgm:cxn modelId="{C8DB3C10-90B1-471F-A76F-7777AD40854B}" type="presParOf" srcId="{DFC8AAE8-C30B-4310-BF00-9EA362DD6CC6}" destId="{A9F87B5D-720D-4BFC-A149-1FBA547FF70D}" srcOrd="1" destOrd="0" presId="urn:microsoft.com/office/officeart/2005/8/layout/StepDownProcess"/>
    <dgm:cxn modelId="{7C170A11-27A3-4718-8294-08D2748A5381}" type="presParOf" srcId="{DFC8AAE8-C30B-4310-BF00-9EA362DD6CC6}" destId="{ACE1F194-2ACE-4CE9-AFBF-4BC06C6150F7}" srcOrd="2" destOrd="0" presId="urn:microsoft.com/office/officeart/2005/8/layout/StepDownProcess"/>
    <dgm:cxn modelId="{7D991BB0-5881-4082-AEF8-EF02F6AB43EF}" type="presParOf" srcId="{9ADC43C9-6D3C-412B-91E9-6A5275551E2D}" destId="{F1AF3657-03FF-4671-A972-6F42580EAC67}" srcOrd="1" destOrd="0" presId="urn:microsoft.com/office/officeart/2005/8/layout/StepDownProcess"/>
    <dgm:cxn modelId="{A4E91D6C-07C8-4357-BE6D-277C89BD852B}" type="presParOf" srcId="{9ADC43C9-6D3C-412B-91E9-6A5275551E2D}" destId="{AA3BFE64-89CA-4E32-82E1-9EFAF0C0BBBC}" srcOrd="2" destOrd="0" presId="urn:microsoft.com/office/officeart/2005/8/layout/StepDownProcess"/>
    <dgm:cxn modelId="{CE3360EC-4FB9-4C04-80BF-45CA9A7FDA21}" type="presParOf" srcId="{AA3BFE64-89CA-4E32-82E1-9EFAF0C0BBBC}" destId="{1A8CCDCB-F345-4E87-94F5-29D214800ED1}" srcOrd="0" destOrd="0" presId="urn:microsoft.com/office/officeart/2005/8/layout/StepDownProcess"/>
    <dgm:cxn modelId="{9B97D1D5-A6C6-4D06-874C-617D978F1DD4}" type="presParOf" srcId="{AA3BFE64-89CA-4E32-82E1-9EFAF0C0BBBC}" destId="{A2BDB8D5-CF37-46F5-BB8F-528E0097DF36}" srcOrd="1" destOrd="0" presId="urn:microsoft.com/office/officeart/2005/8/layout/StepDownProcess"/>
    <dgm:cxn modelId="{D1B1B860-066E-41B2-B778-CE84E60BFBCC}" type="presParOf" srcId="{AA3BFE64-89CA-4E32-82E1-9EFAF0C0BBBC}" destId="{1974588F-AAB9-410E-8C4E-C61E2317FEFA}" srcOrd="2" destOrd="0" presId="urn:microsoft.com/office/officeart/2005/8/layout/StepDownProcess"/>
    <dgm:cxn modelId="{2AC52988-4511-47A3-8A39-FA65D573E876}" type="presParOf" srcId="{9ADC43C9-6D3C-412B-91E9-6A5275551E2D}" destId="{533D7419-ECCB-42F2-B21B-7803A37113B0}" srcOrd="3" destOrd="0" presId="urn:microsoft.com/office/officeart/2005/8/layout/StepDownProcess"/>
    <dgm:cxn modelId="{4580BC3D-9A88-46F9-9BA4-6ABB6EC0D7F9}" type="presParOf" srcId="{9ADC43C9-6D3C-412B-91E9-6A5275551E2D}" destId="{B3AA5DBD-272F-402F-9F50-996B4CB7E77A}" srcOrd="4" destOrd="0" presId="urn:microsoft.com/office/officeart/2005/8/layout/StepDownProcess"/>
    <dgm:cxn modelId="{3997340B-7D31-4C2C-B1D9-19B62D9FF6E9}" type="presParOf" srcId="{B3AA5DBD-272F-402F-9F50-996B4CB7E77A}" destId="{A4404C15-E8F1-4C82-8774-2824A44D90DF}" srcOrd="0" destOrd="0" presId="urn:microsoft.com/office/officeart/2005/8/layout/StepDownProcess"/>
    <dgm:cxn modelId="{13B1E5C1-AD02-4259-93B1-D0DE6608094F}" type="presParOf" srcId="{B3AA5DBD-272F-402F-9F50-996B4CB7E77A}" destId="{9965CC53-1532-489F-BC6C-E43731C552C7}" srcOrd="1" destOrd="0" presId="urn:microsoft.com/office/officeart/2005/8/layout/StepDownProcess"/>
    <dgm:cxn modelId="{5F32B5CD-CB2D-42D0-B90B-C67EB0E3321E}" type="presParOf" srcId="{B3AA5DBD-272F-402F-9F50-996B4CB7E77A}" destId="{CC214844-4FD5-4459-B4F6-057281B1FA64}" srcOrd="2" destOrd="0" presId="urn:microsoft.com/office/officeart/2005/8/layout/StepDownProcess"/>
    <dgm:cxn modelId="{696B2D05-FC16-4C38-A57D-3C63061976BD}" type="presParOf" srcId="{9ADC43C9-6D3C-412B-91E9-6A5275551E2D}" destId="{0D9D0ADB-2E11-447A-BE3A-3AF1F05E68F8}" srcOrd="5" destOrd="0" presId="urn:microsoft.com/office/officeart/2005/8/layout/StepDownProcess"/>
    <dgm:cxn modelId="{A37457C5-C39C-4F76-B8CB-1FADFA24916D}" type="presParOf" srcId="{9ADC43C9-6D3C-412B-91E9-6A5275551E2D}" destId="{290D0E20-4EBB-4F1E-9AAC-D13EEE02E5FB}" srcOrd="6" destOrd="0" presId="urn:microsoft.com/office/officeart/2005/8/layout/StepDownProcess"/>
    <dgm:cxn modelId="{F2970107-C8EE-4138-95FF-B3362A6D4506}" type="presParOf" srcId="{290D0E20-4EBB-4F1E-9AAC-D13EEE02E5FB}" destId="{609D4A0C-D61F-4EA5-A761-81BDD616A1AF}" srcOrd="0" destOrd="0" presId="urn:microsoft.com/office/officeart/2005/8/layout/StepDownProcess"/>
    <dgm:cxn modelId="{227EA06C-B9C8-4A83-89C9-08910DA5AE6E}" type="presParOf" srcId="{290D0E20-4EBB-4F1E-9AAC-D13EEE02E5FB}" destId="{598BBE82-1D92-4455-AE58-763EA3C57337}" srcOrd="1" destOrd="0" presId="urn:microsoft.com/office/officeart/2005/8/layout/StepDownProcess"/>
    <dgm:cxn modelId="{8DE6CEEB-C02F-4EE9-A077-38217D6EBE50}" type="presParOf" srcId="{290D0E20-4EBB-4F1E-9AAC-D13EEE02E5FB}" destId="{BBB69BB4-01E3-48DD-9E96-06082B35792A}" srcOrd="2" destOrd="0" presId="urn:microsoft.com/office/officeart/2005/8/layout/StepDownProcess"/>
    <dgm:cxn modelId="{E0E25249-6309-4E09-8E08-BDBFB3222870}" type="presParOf" srcId="{9ADC43C9-6D3C-412B-91E9-6A5275551E2D}" destId="{D75A5AF8-C5BF-400A-9392-1714561DD4C2}" srcOrd="7" destOrd="0" presId="urn:microsoft.com/office/officeart/2005/8/layout/StepDownProcess"/>
    <dgm:cxn modelId="{CCF57D12-CAF1-4C68-A661-5B3C5F58EF29}" type="presParOf" srcId="{9ADC43C9-6D3C-412B-91E9-6A5275551E2D}" destId="{E9984D22-A771-4C93-8412-5CFD549A8A2C}" srcOrd="8" destOrd="0" presId="urn:microsoft.com/office/officeart/2005/8/layout/StepDownProcess"/>
    <dgm:cxn modelId="{C03D2CA2-FBBB-4D04-89B2-B5EF78DED4AA}" type="presParOf" srcId="{E9984D22-A771-4C93-8412-5CFD549A8A2C}" destId="{8A88BBEA-331A-4106-83A0-A35853ADCAF2}" srcOrd="0" destOrd="0" presId="urn:microsoft.com/office/officeart/2005/8/layout/StepDownProcess"/>
    <dgm:cxn modelId="{8EDE2D0E-99DF-4A9B-BC5E-274B3AD6482D}" type="presParOf" srcId="{E9984D22-A771-4C93-8412-5CFD549A8A2C}" destId="{33A63ED5-0A9B-4E24-BD81-E26F89E2AE0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6A9D72E5-CAC8-4943-9F50-BDED51A565C8}">
      <dgm:prSet phldrT="[Text]"/>
      <dgm:spPr/>
      <dgm:t>
        <a:bodyPr/>
        <a:lstStyle/>
        <a:p>
          <a:r>
            <a:rPr lang="en-US" dirty="0" err="1" smtClean="0"/>
            <a:t>Januari</a:t>
          </a:r>
          <a:r>
            <a:rPr lang="en-US" dirty="0" smtClean="0"/>
            <a:t> – </a:t>
          </a:r>
          <a:r>
            <a:rPr lang="en-US" dirty="0" err="1" smtClean="0"/>
            <a:t>Bulan</a:t>
          </a:r>
          <a:r>
            <a:rPr lang="en-US" dirty="0" smtClean="0"/>
            <a:t> </a:t>
          </a:r>
          <a:r>
            <a:rPr lang="en-US" dirty="0" err="1" smtClean="0"/>
            <a:t>Pelaporan</a:t>
          </a:r>
          <a:r>
            <a:rPr lang="en-US" dirty="0" smtClean="0"/>
            <a:t> SPT</a:t>
          </a:r>
          <a:endParaRPr lang="en-US" dirty="0"/>
        </a:p>
      </dgm:t>
    </dgm:pt>
    <dgm:pt modelId="{A3750CAF-E0C9-4A2B-B72D-29B3F866F538}" type="parTrans" cxnId="{5A679FF2-61B9-4C12-91BA-C0F8CF14CFCA}">
      <dgm:prSet/>
      <dgm:spPr/>
      <dgm:t>
        <a:bodyPr/>
        <a:lstStyle/>
        <a:p>
          <a:endParaRPr lang="en-US"/>
        </a:p>
      </dgm:t>
    </dgm:pt>
    <dgm:pt modelId="{82D72E13-72BB-40FE-A5C3-8FDC459A436F}" type="sibTrans" cxnId="{5A679FF2-61B9-4C12-91BA-C0F8CF14CFCA}">
      <dgm:prSet/>
      <dgm:spPr/>
      <dgm:t>
        <a:bodyPr/>
        <a:lstStyle/>
        <a:p>
          <a:endParaRPr lang="en-US"/>
        </a:p>
      </dgm:t>
    </dgm:pt>
    <dgm:pt modelId="{02C65055-BADB-4380-9A49-C0849D5DEC83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Bulan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Pelaporan</a:t>
          </a:r>
          <a:r>
            <a:rPr lang="en-US" dirty="0" smtClean="0">
              <a:solidFill>
                <a:schemeClr val="tx1"/>
              </a:solidFill>
            </a:rPr>
            <a:t> SPT – </a:t>
          </a:r>
          <a:r>
            <a:rPr lang="en-US" dirty="0" err="1" smtClean="0">
              <a:solidFill>
                <a:schemeClr val="tx1"/>
              </a:solidFill>
            </a:rPr>
            <a:t>Desember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Tahun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Berjalan</a:t>
          </a:r>
          <a:endParaRPr lang="en-US" dirty="0">
            <a:solidFill>
              <a:schemeClr val="tx1"/>
            </a:solidFill>
          </a:endParaRPr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2AF39BA4-933B-42EC-B690-871702BA67E6}">
      <dgm:prSet phldrT="[Text]"/>
      <dgm:spPr/>
      <dgm:t>
        <a:bodyPr/>
        <a:lstStyle/>
        <a:p>
          <a:r>
            <a:rPr lang="en-US" dirty="0" err="1" smtClean="0"/>
            <a:t>Sesuai</a:t>
          </a:r>
          <a:r>
            <a:rPr lang="en-US" dirty="0" smtClean="0"/>
            <a:t> </a:t>
          </a:r>
          <a:r>
            <a:rPr lang="en-US" dirty="0" err="1" smtClean="0"/>
            <a:t>Angsuran</a:t>
          </a:r>
          <a:r>
            <a:rPr lang="en-US" dirty="0" smtClean="0"/>
            <a:t> </a:t>
          </a:r>
          <a:r>
            <a:rPr lang="en-US" dirty="0" err="1" smtClean="0"/>
            <a:t>Berdasar</a:t>
          </a:r>
          <a:r>
            <a:rPr lang="en-US" dirty="0" smtClean="0"/>
            <a:t> SPT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Berjalan</a:t>
          </a:r>
          <a:endParaRPr lang="en-US" dirty="0"/>
        </a:p>
      </dgm:t>
    </dgm:pt>
    <dgm:pt modelId="{0BBB0C44-0634-4ABC-9872-D6536492C03D}" type="parTrans" cxnId="{1A0F699D-488A-4164-9156-BFA81B4D718D}">
      <dgm:prSet/>
      <dgm:spPr/>
      <dgm:t>
        <a:bodyPr/>
        <a:lstStyle/>
        <a:p>
          <a:endParaRPr lang="en-US"/>
        </a:p>
      </dgm:t>
    </dgm:pt>
    <dgm:pt modelId="{BF5D0C90-BC20-4289-B783-843BE778B5FF}" type="sibTrans" cxnId="{1A0F699D-488A-4164-9156-BFA81B4D718D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/>
      <dgm:spPr/>
      <dgm:t>
        <a:bodyPr/>
        <a:lstStyle/>
        <a:p>
          <a:r>
            <a:rPr lang="en-US" dirty="0" err="1" smtClean="0"/>
            <a:t>Sesuai</a:t>
          </a:r>
          <a:r>
            <a:rPr lang="en-US" dirty="0" smtClean="0"/>
            <a:t> </a:t>
          </a:r>
          <a:r>
            <a:rPr lang="en-US" dirty="0" err="1" smtClean="0"/>
            <a:t>Angsuran</a:t>
          </a:r>
          <a:r>
            <a:rPr lang="en-US" dirty="0" smtClean="0"/>
            <a:t> </a:t>
          </a:r>
          <a:r>
            <a:rPr lang="en-US" dirty="0" err="1" smtClean="0"/>
            <a:t>Desember</a:t>
          </a:r>
          <a:r>
            <a:rPr lang="en-US" dirty="0" smtClean="0"/>
            <a:t>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Lalu</a:t>
          </a:r>
          <a:endParaRPr lang="en-US" dirty="0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0F4BC3E-256F-4D08-BA9E-751A90BE2330}" type="pres">
      <dgm:prSet presAssocID="{6A9D72E5-CAC8-4943-9F50-BDED51A565C8}" presName="horFlow" presStyleCnt="0"/>
      <dgm:spPr/>
    </dgm:pt>
    <dgm:pt modelId="{D4CB2D43-378A-4706-AABB-F0B686281B02}" type="pres">
      <dgm:prSet presAssocID="{6A9D72E5-CAC8-4943-9F50-BDED51A565C8}" presName="bigChev" presStyleLbl="node1" presStyleIdx="0" presStyleCnt="2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AE223E-FA90-4E22-9F14-F8335ACFB126}" type="pres">
      <dgm:prSet presAssocID="{6A9D72E5-CAC8-4943-9F50-BDED51A565C8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1" presStyleCnt="2"/>
      <dgm:spPr/>
      <dgm:t>
        <a:bodyPr/>
        <a:lstStyle/>
        <a:p>
          <a:endParaRPr lang="en-US"/>
        </a:p>
      </dgm:t>
    </dgm:pt>
    <dgm:pt modelId="{0BAF7B63-42AF-46C2-9DD3-0B73C67415B6}" type="pres">
      <dgm:prSet presAssocID="{0BBB0C44-0634-4ABC-9872-D6536492C03D}" presName="parTrans" presStyleCnt="0"/>
      <dgm:spPr/>
    </dgm:pt>
    <dgm:pt modelId="{650114D7-A20D-425D-A3F8-25D9E8A37CBB}" type="pres">
      <dgm:prSet presAssocID="{2AF39BA4-933B-42EC-B690-871702BA67E6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3BFAB3-4245-4834-BAEF-9F54532526B2}" type="presOf" srcId="{F931BBF9-F388-41C9-9593-0D03385EF5B6}" destId="{4EAFC86B-E7D3-48F8-B65A-ADE8942F11DE}" srcOrd="0" destOrd="0" presId="urn:microsoft.com/office/officeart/2005/8/layout/lProcess3"/>
    <dgm:cxn modelId="{1A0F699D-488A-4164-9156-BFA81B4D718D}" srcId="{02C65055-BADB-4380-9A49-C0849D5DEC83}" destId="{2AF39BA4-933B-42EC-B690-871702BA67E6}" srcOrd="0" destOrd="0" parTransId="{0BBB0C44-0634-4ABC-9872-D6536492C03D}" sibTransId="{BF5D0C90-BC20-4289-B783-843BE778B5FF}"/>
    <dgm:cxn modelId="{63F9C1E0-6593-4AD8-B90A-7E1960AD946E}" srcId="{E9F9CF68-76AF-4BA4-9BEC-CBECDB27DDA9}" destId="{02C65055-BADB-4380-9A49-C0849D5DEC83}" srcOrd="1" destOrd="0" parTransId="{7A713942-FC1B-4179-9715-0126DD41C7F7}" sibTransId="{DC225951-6832-432B-9ABA-3A8EEFF3F1C0}"/>
    <dgm:cxn modelId="{D6E33E8C-5AB2-473F-A2CC-6AEBC9D5AA3C}" type="presOf" srcId="{02C65055-BADB-4380-9A49-C0849D5DEC83}" destId="{5E222FAD-0D89-487B-A749-CAD8ECEF9E26}" srcOrd="0" destOrd="0" presId="urn:microsoft.com/office/officeart/2005/8/layout/lProcess3"/>
    <dgm:cxn modelId="{61E48128-6065-43BF-A0FD-08D309E94686}" type="presOf" srcId="{2AF39BA4-933B-42EC-B690-871702BA67E6}" destId="{650114D7-A20D-425D-A3F8-25D9E8A37CBB}" srcOrd="0" destOrd="0" presId="urn:microsoft.com/office/officeart/2005/8/layout/lProcess3"/>
    <dgm:cxn modelId="{937BE0E6-6D50-4DA7-85A1-62C7034A72AB}" type="presOf" srcId="{6A9D72E5-CAC8-4943-9F50-BDED51A565C8}" destId="{D4CB2D43-378A-4706-AABB-F0B686281B02}" srcOrd="0" destOrd="0" presId="urn:microsoft.com/office/officeart/2005/8/layout/lProcess3"/>
    <dgm:cxn modelId="{D646FE13-C339-4E98-9263-97A9BDF723F9}" type="presOf" srcId="{E9F9CF68-76AF-4BA4-9BEC-CBECDB27DDA9}" destId="{BF58D475-1128-40C9-9CCD-197007CA121E}" srcOrd="0" destOrd="0" presId="urn:microsoft.com/office/officeart/2005/8/layout/lProcess3"/>
    <dgm:cxn modelId="{5A679FF2-61B9-4C12-91BA-C0F8CF14CFCA}" srcId="{E9F9CF68-76AF-4BA4-9BEC-CBECDB27DDA9}" destId="{6A9D72E5-CAC8-4943-9F50-BDED51A565C8}" srcOrd="0" destOrd="0" parTransId="{A3750CAF-E0C9-4A2B-B72D-29B3F866F538}" sibTransId="{82D72E13-72BB-40FE-A5C3-8FDC459A436F}"/>
    <dgm:cxn modelId="{E18D77E1-A571-454C-BF59-7D83B91E0D8E}" srcId="{6A9D72E5-CAC8-4943-9F50-BDED51A565C8}" destId="{F931BBF9-F388-41C9-9593-0D03385EF5B6}" srcOrd="0" destOrd="0" parTransId="{6A6051FA-AD19-4B47-A1B4-5B52A0919131}" sibTransId="{4F2614E2-8C61-4DF1-A81B-09476FEA8DA0}"/>
    <dgm:cxn modelId="{56873BA4-0432-4C63-8CA0-2FDA7EA1B2CC}" type="presParOf" srcId="{BF58D475-1128-40C9-9CCD-197007CA121E}" destId="{F0F4BC3E-256F-4D08-BA9E-751A90BE2330}" srcOrd="0" destOrd="0" presId="urn:microsoft.com/office/officeart/2005/8/layout/lProcess3"/>
    <dgm:cxn modelId="{BFE8F211-A897-4F36-B0FB-B1F6B8654F42}" type="presParOf" srcId="{F0F4BC3E-256F-4D08-BA9E-751A90BE2330}" destId="{D4CB2D43-378A-4706-AABB-F0B686281B02}" srcOrd="0" destOrd="0" presId="urn:microsoft.com/office/officeart/2005/8/layout/lProcess3"/>
    <dgm:cxn modelId="{1E07B641-A265-42D6-8843-4287BCBC79E2}" type="presParOf" srcId="{F0F4BC3E-256F-4D08-BA9E-751A90BE2330}" destId="{7CF32291-855C-4E8D-8C40-12249C24608E}" srcOrd="1" destOrd="0" presId="urn:microsoft.com/office/officeart/2005/8/layout/lProcess3"/>
    <dgm:cxn modelId="{EB816620-D392-4786-8E7B-4DAB9C43AF07}" type="presParOf" srcId="{F0F4BC3E-256F-4D08-BA9E-751A90BE2330}" destId="{4EAFC86B-E7D3-48F8-B65A-ADE8942F11DE}" srcOrd="2" destOrd="0" presId="urn:microsoft.com/office/officeart/2005/8/layout/lProcess3"/>
    <dgm:cxn modelId="{7635A2F2-1867-4879-ABB8-3C39F565EF85}" type="presParOf" srcId="{BF58D475-1128-40C9-9CCD-197007CA121E}" destId="{22AE223E-FA90-4E22-9F14-F8335ACFB126}" srcOrd="1" destOrd="0" presId="urn:microsoft.com/office/officeart/2005/8/layout/lProcess3"/>
    <dgm:cxn modelId="{1E6672CD-B5AB-4232-9278-BF87CF801619}" type="presParOf" srcId="{BF58D475-1128-40C9-9CCD-197007CA121E}" destId="{FDDE8621-9BDB-4462-9077-4EA1A2261EB9}" srcOrd="2" destOrd="0" presId="urn:microsoft.com/office/officeart/2005/8/layout/lProcess3"/>
    <dgm:cxn modelId="{BE916143-72C7-401A-9E31-8D7EAE50F880}" type="presParOf" srcId="{FDDE8621-9BDB-4462-9077-4EA1A2261EB9}" destId="{5E222FAD-0D89-487B-A749-CAD8ECEF9E26}" srcOrd="0" destOrd="0" presId="urn:microsoft.com/office/officeart/2005/8/layout/lProcess3"/>
    <dgm:cxn modelId="{4D1AD9D2-57D7-4906-82C2-AAF57512A9E1}" type="presParOf" srcId="{FDDE8621-9BDB-4462-9077-4EA1A2261EB9}" destId="{0BAF7B63-42AF-46C2-9DD3-0B73C67415B6}" srcOrd="1" destOrd="0" presId="urn:microsoft.com/office/officeart/2005/8/layout/lProcess3"/>
    <dgm:cxn modelId="{26F8EC8A-028E-4108-A0D0-71620D51FE15}" type="presParOf" srcId="{FDDE8621-9BDB-4462-9077-4EA1A2261EB9}" destId="{650114D7-A20D-425D-A3F8-25D9E8A37CB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47F5942-D3A8-4130-8F48-72AC8F28A36C}" type="doc">
      <dgm:prSet loTypeId="urn:microsoft.com/office/officeart/2005/8/layout/target1" loCatId="relationship" qsTypeId="urn:microsoft.com/office/officeart/2005/8/quickstyle/simple2" qsCatId="simple" csTypeId="urn:microsoft.com/office/officeart/2005/8/colors/accent6_3" csCatId="accent6" phldr="1"/>
      <dgm:spPr/>
    </dgm:pt>
    <dgm:pt modelId="{377A5027-1D9E-48BF-B736-BB5F21DADF67}">
      <dgm:prSet custT="1"/>
      <dgm:spPr/>
      <dgm:t>
        <a:bodyPr/>
        <a:lstStyle/>
        <a:p>
          <a:r>
            <a:rPr lang="en-US" sz="2400" dirty="0" smtClean="0"/>
            <a:t>WP </a:t>
          </a:r>
          <a:r>
            <a:rPr lang="en-US" sz="2400" dirty="0" err="1" smtClean="0"/>
            <a:t>terlambat</a:t>
          </a:r>
          <a:r>
            <a:rPr lang="en-US" sz="2400" dirty="0" smtClean="0"/>
            <a:t> </a:t>
          </a:r>
          <a:r>
            <a:rPr lang="en-US" sz="2400" dirty="0" err="1" smtClean="0"/>
            <a:t>melaporkan</a:t>
          </a:r>
          <a:r>
            <a:rPr lang="en-US" sz="2400" dirty="0" smtClean="0"/>
            <a:t> SPT </a:t>
          </a:r>
          <a:r>
            <a:rPr lang="en-US" sz="2400" dirty="0" err="1" smtClean="0"/>
            <a:t>PPh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.</a:t>
          </a:r>
          <a:endParaRPr lang="en-US" sz="2400" dirty="0"/>
        </a:p>
      </dgm:t>
    </dgm:pt>
    <dgm:pt modelId="{8B6D201C-28F8-4B68-8F1A-A6227FE409E3}" type="sibTrans" cxnId="{AF76B67E-7FC6-4F78-978B-E028112690D3}">
      <dgm:prSet/>
      <dgm:spPr/>
      <dgm:t>
        <a:bodyPr/>
        <a:lstStyle/>
        <a:p>
          <a:endParaRPr lang="en-US"/>
        </a:p>
      </dgm:t>
    </dgm:pt>
    <dgm:pt modelId="{37380D98-2AB4-42CA-B0F2-D7CDAF14A3AD}" type="parTrans" cxnId="{AF76B67E-7FC6-4F78-978B-E028112690D3}">
      <dgm:prSet/>
      <dgm:spPr/>
      <dgm:t>
        <a:bodyPr/>
        <a:lstStyle/>
        <a:p>
          <a:endParaRPr lang="en-US"/>
        </a:p>
      </dgm:t>
    </dgm:pt>
    <dgm:pt modelId="{1FCB93ED-72D9-4714-A388-41DBFCC993CF}">
      <dgm:prSet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WP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teratur</a:t>
          </a:r>
          <a:r>
            <a:rPr lang="en-US" sz="2400" dirty="0" smtClean="0"/>
            <a:t>.</a:t>
          </a:r>
          <a:endParaRPr lang="en-US" sz="2400" dirty="0"/>
        </a:p>
      </dgm:t>
    </dgm:pt>
    <dgm:pt modelId="{C7A7ABD3-F87C-4900-89AC-12CEC7926ACC}" type="sibTrans" cxnId="{A0AB7132-21BD-4280-8FD8-008A798E0D5C}">
      <dgm:prSet/>
      <dgm:spPr/>
      <dgm:t>
        <a:bodyPr/>
        <a:lstStyle/>
        <a:p>
          <a:endParaRPr lang="en-US"/>
        </a:p>
      </dgm:t>
    </dgm:pt>
    <dgm:pt modelId="{0CD6EBF1-4FCB-4869-9CD2-BFA2816170D5}" type="parTrans" cxnId="{A0AB7132-21BD-4280-8FD8-008A798E0D5C}">
      <dgm:prSet/>
      <dgm:spPr/>
      <dgm:t>
        <a:bodyPr/>
        <a:lstStyle/>
        <a:p>
          <a:endParaRPr lang="en-US"/>
        </a:p>
      </dgm:t>
    </dgm:pt>
    <dgm:pt modelId="{04417EA5-6D88-41D6-B0B5-05C3FE360156}">
      <dgm:prSet phldrT="[Text]" custT="1"/>
      <dgm:spPr/>
      <dgm:t>
        <a:bodyPr/>
        <a:lstStyle/>
        <a:p>
          <a:r>
            <a:rPr lang="en-US" sz="2400" dirty="0" smtClean="0"/>
            <a:t>WP </a:t>
          </a:r>
          <a:r>
            <a:rPr lang="en-US" sz="2400" dirty="0" err="1" smtClean="0"/>
            <a:t>berhak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kompensasi</a:t>
          </a:r>
          <a:r>
            <a:rPr lang="en-US" sz="2400" dirty="0" smtClean="0"/>
            <a:t> </a:t>
          </a:r>
          <a:r>
            <a:rPr lang="en-US" sz="2400" dirty="0" err="1" smtClean="0"/>
            <a:t>kerugian</a:t>
          </a:r>
          <a:r>
            <a:rPr lang="en-US" sz="2400" dirty="0" smtClean="0"/>
            <a:t>.</a:t>
          </a:r>
          <a:endParaRPr lang="en-US" sz="2400" dirty="0"/>
        </a:p>
      </dgm:t>
    </dgm:pt>
    <dgm:pt modelId="{7B54A5D6-4F4C-4FE2-9DF2-3512A132C5C5}" type="sibTrans" cxnId="{1CAF4DE5-F6C4-47B6-B275-834E8D6E887D}">
      <dgm:prSet/>
      <dgm:spPr/>
      <dgm:t>
        <a:bodyPr/>
        <a:lstStyle/>
        <a:p>
          <a:endParaRPr lang="en-US"/>
        </a:p>
      </dgm:t>
    </dgm:pt>
    <dgm:pt modelId="{2B6354E5-C71C-4B66-AE64-2B2532453100}" type="parTrans" cxnId="{1CAF4DE5-F6C4-47B6-B275-834E8D6E887D}">
      <dgm:prSet/>
      <dgm:spPr/>
      <dgm:t>
        <a:bodyPr/>
        <a:lstStyle/>
        <a:p>
          <a:endParaRPr lang="en-US"/>
        </a:p>
      </dgm:t>
    </dgm:pt>
    <dgm:pt modelId="{9EBC631B-97FC-465E-A3A4-E392011840FE}">
      <dgm:prSet phldrT="[Text]" custT="1"/>
      <dgm:spPr/>
      <dgm:t>
        <a:bodyPr/>
        <a:lstStyle/>
        <a:p>
          <a:r>
            <a:rPr lang="en-US" sz="2400" dirty="0" err="1" smtClean="0"/>
            <a:t>Penerbitan</a:t>
          </a:r>
          <a:r>
            <a:rPr lang="en-US" sz="2400" dirty="0" smtClean="0"/>
            <a:t> SKP.</a:t>
          </a:r>
          <a:endParaRPr lang="en-US" sz="2400" dirty="0"/>
        </a:p>
      </dgm:t>
    </dgm:pt>
    <dgm:pt modelId="{811AB6A6-7532-4210-BDB7-F655DF38544C}" type="parTrans" cxnId="{E7F90F8D-7729-40A7-A18B-94D8602A0D78}">
      <dgm:prSet/>
      <dgm:spPr/>
      <dgm:t>
        <a:bodyPr/>
        <a:lstStyle/>
        <a:p>
          <a:endParaRPr lang="en-US"/>
        </a:p>
      </dgm:t>
    </dgm:pt>
    <dgm:pt modelId="{F5A16735-2D9C-494F-828D-6F8815727D68}" type="sibTrans" cxnId="{E7F90F8D-7729-40A7-A18B-94D8602A0D78}">
      <dgm:prSet/>
      <dgm:spPr/>
      <dgm:t>
        <a:bodyPr/>
        <a:lstStyle/>
        <a:p>
          <a:endParaRPr lang="en-US"/>
        </a:p>
      </dgm:t>
    </dgm:pt>
    <dgm:pt modelId="{6E74C00E-E3E0-4503-A8CE-251046A0DD42}">
      <dgm:prSet phldrT="[Text]" custT="1"/>
      <dgm:spPr/>
      <dgm:t>
        <a:bodyPr/>
        <a:lstStyle/>
        <a:p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 </a:t>
          </a:r>
          <a:r>
            <a:rPr lang="en-US" sz="2400" dirty="0" err="1" smtClean="0"/>
            <a:t>lebih</a:t>
          </a:r>
          <a:r>
            <a:rPr lang="en-US" sz="2400" dirty="0" smtClean="0"/>
            <a:t> </a:t>
          </a:r>
          <a:r>
            <a:rPr lang="en-US" sz="2400" dirty="0" err="1" smtClean="0"/>
            <a:t>bayar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SPT.</a:t>
          </a:r>
          <a:endParaRPr lang="en-US" sz="2400" dirty="0"/>
        </a:p>
      </dgm:t>
    </dgm:pt>
    <dgm:pt modelId="{A8B96111-9446-4622-B97C-3F370780158F}" type="parTrans" cxnId="{633796B2-557C-4B31-B99E-3C4EABC0A5ED}">
      <dgm:prSet/>
      <dgm:spPr/>
      <dgm:t>
        <a:bodyPr/>
        <a:lstStyle/>
        <a:p>
          <a:endParaRPr lang="en-US"/>
        </a:p>
      </dgm:t>
    </dgm:pt>
    <dgm:pt modelId="{6E9E6C94-97A1-422B-BBE3-6AB5A3912F53}" type="sibTrans" cxnId="{633796B2-557C-4B31-B99E-3C4EABC0A5ED}">
      <dgm:prSet/>
      <dgm:spPr/>
      <dgm:t>
        <a:bodyPr/>
        <a:lstStyle/>
        <a:p>
          <a:endParaRPr lang="en-US"/>
        </a:p>
      </dgm:t>
    </dgm:pt>
    <dgm:pt modelId="{B22A4CA7-F443-4D94-B6EF-700D802951A9}" type="pres">
      <dgm:prSet presAssocID="{347F5942-D3A8-4130-8F48-72AC8F28A36C}" presName="composite" presStyleCnt="0">
        <dgm:presLayoutVars>
          <dgm:chMax val="5"/>
          <dgm:dir/>
          <dgm:resizeHandles val="exact"/>
        </dgm:presLayoutVars>
      </dgm:prSet>
      <dgm:spPr/>
    </dgm:pt>
    <dgm:pt modelId="{19605A43-50EF-4B26-AC45-2837AB9E1E80}" type="pres">
      <dgm:prSet presAssocID="{9EBC631B-97FC-465E-A3A4-E392011840FE}" presName="circle1" presStyleLbl="lnNode1" presStyleIdx="0" presStyleCnt="5"/>
      <dgm:spPr/>
    </dgm:pt>
    <dgm:pt modelId="{4CF2C347-2313-4D33-AEC0-3691BBE8BC2F}" type="pres">
      <dgm:prSet presAssocID="{9EBC631B-97FC-465E-A3A4-E392011840FE}" presName="text1" presStyleLbl="revTx" presStyleIdx="0" presStyleCnt="5" custScaleX="152657" custLinFactNeighborX="19203" custLinFactNeighborY="-2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F1894-6ABC-49E3-AF6F-2B294CD9AF21}" type="pres">
      <dgm:prSet presAssocID="{9EBC631B-97FC-465E-A3A4-E392011840FE}" presName="line1" presStyleLbl="callout" presStyleIdx="0" presStyleCnt="10"/>
      <dgm:spPr/>
    </dgm:pt>
    <dgm:pt modelId="{04694D84-3566-4E1D-BA1E-30A70B16A131}" type="pres">
      <dgm:prSet presAssocID="{9EBC631B-97FC-465E-A3A4-E392011840FE}" presName="d1" presStyleLbl="callout" presStyleIdx="1" presStyleCnt="10"/>
      <dgm:spPr/>
    </dgm:pt>
    <dgm:pt modelId="{9E3ED4DB-764B-4EEB-B825-E87671AFB2C6}" type="pres">
      <dgm:prSet presAssocID="{6E74C00E-E3E0-4503-A8CE-251046A0DD42}" presName="circle2" presStyleLbl="lnNode1" presStyleIdx="1" presStyleCnt="5"/>
      <dgm:spPr/>
    </dgm:pt>
    <dgm:pt modelId="{2C4B7F39-3722-4F40-9E08-DB641ACEDCCE}" type="pres">
      <dgm:prSet presAssocID="{6E74C00E-E3E0-4503-A8CE-251046A0DD42}" presName="text2" presStyleLbl="revTx" presStyleIdx="1" presStyleCnt="5" custScaleX="152657" custLinFactNeighborX="19203" custLinFactNeighborY="-2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DAB6EE-EF07-4BAB-8B53-A114CA5928EA}" type="pres">
      <dgm:prSet presAssocID="{6E74C00E-E3E0-4503-A8CE-251046A0DD42}" presName="line2" presStyleLbl="callout" presStyleIdx="2" presStyleCnt="10"/>
      <dgm:spPr/>
    </dgm:pt>
    <dgm:pt modelId="{56604A8C-4E4D-498B-A122-EB1BCFE22383}" type="pres">
      <dgm:prSet presAssocID="{6E74C00E-E3E0-4503-A8CE-251046A0DD42}" presName="d2" presStyleLbl="callout" presStyleIdx="3" presStyleCnt="10"/>
      <dgm:spPr/>
    </dgm:pt>
    <dgm:pt modelId="{103922B4-F120-4818-9919-DC70F06C4984}" type="pres">
      <dgm:prSet presAssocID="{04417EA5-6D88-41D6-B0B5-05C3FE360156}" presName="circle3" presStyleLbl="lnNode1" presStyleIdx="2" presStyleCnt="5"/>
      <dgm:spPr/>
    </dgm:pt>
    <dgm:pt modelId="{035C4625-A811-4A1E-871E-C60841DF3361}" type="pres">
      <dgm:prSet presAssocID="{04417EA5-6D88-41D6-B0B5-05C3FE360156}" presName="text3" presStyleLbl="revTx" presStyleIdx="2" presStyleCnt="5" custScaleX="152657" custLinFactNeighborX="19203" custLinFactNeighborY="-2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BA9AB9-50A2-471A-8759-D35D0D82AA1A}" type="pres">
      <dgm:prSet presAssocID="{04417EA5-6D88-41D6-B0B5-05C3FE360156}" presName="line3" presStyleLbl="callout" presStyleIdx="4" presStyleCnt="10"/>
      <dgm:spPr/>
    </dgm:pt>
    <dgm:pt modelId="{FC3E8498-0E1B-450C-ADBC-5575F9501B3B}" type="pres">
      <dgm:prSet presAssocID="{04417EA5-6D88-41D6-B0B5-05C3FE360156}" presName="d3" presStyleLbl="callout" presStyleIdx="5" presStyleCnt="10"/>
      <dgm:spPr/>
    </dgm:pt>
    <dgm:pt modelId="{A81F5844-4437-4403-8DB7-9A9FCBDFFA53}" type="pres">
      <dgm:prSet presAssocID="{1FCB93ED-72D9-4714-A388-41DBFCC993CF}" presName="circle4" presStyleLbl="lnNode1" presStyleIdx="3" presStyleCnt="5"/>
      <dgm:spPr/>
    </dgm:pt>
    <dgm:pt modelId="{37A9DC6B-566B-4AC1-BDA3-D8CD5C7C4A9C}" type="pres">
      <dgm:prSet presAssocID="{1FCB93ED-72D9-4714-A388-41DBFCC993CF}" presName="text4" presStyleLbl="revTx" presStyleIdx="3" presStyleCnt="5" custScaleX="152657" custLinFactNeighborX="19203" custLinFactNeighborY="-2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8A200C-5144-432A-A7FF-B7707EF821F6}" type="pres">
      <dgm:prSet presAssocID="{1FCB93ED-72D9-4714-A388-41DBFCC993CF}" presName="line4" presStyleLbl="callout" presStyleIdx="6" presStyleCnt="10"/>
      <dgm:spPr/>
    </dgm:pt>
    <dgm:pt modelId="{4E16841F-0E37-411C-89C4-8CC049BA9468}" type="pres">
      <dgm:prSet presAssocID="{1FCB93ED-72D9-4714-A388-41DBFCC993CF}" presName="d4" presStyleLbl="callout" presStyleIdx="7" presStyleCnt="10"/>
      <dgm:spPr/>
    </dgm:pt>
    <dgm:pt modelId="{39D45A4A-1EFF-412C-8265-9B2BACEB7CA9}" type="pres">
      <dgm:prSet presAssocID="{377A5027-1D9E-48BF-B736-BB5F21DADF67}" presName="circle5" presStyleLbl="lnNode1" presStyleIdx="4" presStyleCnt="5"/>
      <dgm:spPr/>
    </dgm:pt>
    <dgm:pt modelId="{1F60F6FB-E177-4FF2-9C71-A7DB7FDCA955}" type="pres">
      <dgm:prSet presAssocID="{377A5027-1D9E-48BF-B736-BB5F21DADF67}" presName="text5" presStyleLbl="revTx" presStyleIdx="4" presStyleCnt="5" custScaleX="152657" custLinFactNeighborX="19203" custLinFactNeighborY="-2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76EDF-EA5D-44A3-9878-D049FDB1196F}" type="pres">
      <dgm:prSet presAssocID="{377A5027-1D9E-48BF-B736-BB5F21DADF67}" presName="line5" presStyleLbl="callout" presStyleIdx="8" presStyleCnt="10"/>
      <dgm:spPr/>
    </dgm:pt>
    <dgm:pt modelId="{1872BCA1-1534-41BB-A1AA-7AB782D23132}" type="pres">
      <dgm:prSet presAssocID="{377A5027-1D9E-48BF-B736-BB5F21DADF67}" presName="d5" presStyleLbl="callout" presStyleIdx="9" presStyleCnt="10"/>
      <dgm:spPr/>
    </dgm:pt>
  </dgm:ptLst>
  <dgm:cxnLst>
    <dgm:cxn modelId="{A0AB7132-21BD-4280-8FD8-008A798E0D5C}" srcId="{347F5942-D3A8-4130-8F48-72AC8F28A36C}" destId="{1FCB93ED-72D9-4714-A388-41DBFCC993CF}" srcOrd="3" destOrd="0" parTransId="{0CD6EBF1-4FCB-4869-9CD2-BFA2816170D5}" sibTransId="{C7A7ABD3-F87C-4900-89AC-12CEC7926ACC}"/>
    <dgm:cxn modelId="{5F8DC1F2-989D-4692-ADEC-7619F16B797C}" type="presOf" srcId="{6E74C00E-E3E0-4503-A8CE-251046A0DD42}" destId="{2C4B7F39-3722-4F40-9E08-DB641ACEDCCE}" srcOrd="0" destOrd="0" presId="urn:microsoft.com/office/officeart/2005/8/layout/target1"/>
    <dgm:cxn modelId="{180629B9-1633-49AA-BC18-F5BC6956FDA1}" type="presOf" srcId="{04417EA5-6D88-41D6-B0B5-05C3FE360156}" destId="{035C4625-A811-4A1E-871E-C60841DF3361}" srcOrd="0" destOrd="0" presId="urn:microsoft.com/office/officeart/2005/8/layout/target1"/>
    <dgm:cxn modelId="{DCCEBD59-375A-45A6-B830-7B0DC7A398A0}" type="presOf" srcId="{9EBC631B-97FC-465E-A3A4-E392011840FE}" destId="{4CF2C347-2313-4D33-AEC0-3691BBE8BC2F}" srcOrd="0" destOrd="0" presId="urn:microsoft.com/office/officeart/2005/8/layout/target1"/>
    <dgm:cxn modelId="{551E35D8-28CA-480B-8B0A-FFA86A5C0378}" type="presOf" srcId="{1FCB93ED-72D9-4714-A388-41DBFCC993CF}" destId="{37A9DC6B-566B-4AC1-BDA3-D8CD5C7C4A9C}" srcOrd="0" destOrd="0" presId="urn:microsoft.com/office/officeart/2005/8/layout/target1"/>
    <dgm:cxn modelId="{9580F2CA-ACE4-4B1A-A59D-B7186D6DD609}" type="presOf" srcId="{377A5027-1D9E-48BF-B736-BB5F21DADF67}" destId="{1F60F6FB-E177-4FF2-9C71-A7DB7FDCA955}" srcOrd="0" destOrd="0" presId="urn:microsoft.com/office/officeart/2005/8/layout/target1"/>
    <dgm:cxn modelId="{E7F90F8D-7729-40A7-A18B-94D8602A0D78}" srcId="{347F5942-D3A8-4130-8F48-72AC8F28A36C}" destId="{9EBC631B-97FC-465E-A3A4-E392011840FE}" srcOrd="0" destOrd="0" parTransId="{811AB6A6-7532-4210-BDB7-F655DF38544C}" sibTransId="{F5A16735-2D9C-494F-828D-6F8815727D68}"/>
    <dgm:cxn modelId="{1CAF4DE5-F6C4-47B6-B275-834E8D6E887D}" srcId="{347F5942-D3A8-4130-8F48-72AC8F28A36C}" destId="{04417EA5-6D88-41D6-B0B5-05C3FE360156}" srcOrd="2" destOrd="0" parTransId="{2B6354E5-C71C-4B66-AE64-2B2532453100}" sibTransId="{7B54A5D6-4F4C-4FE2-9DF2-3512A132C5C5}"/>
    <dgm:cxn modelId="{575C39B2-C1F5-4588-93ED-06A549055D96}" type="presOf" srcId="{347F5942-D3A8-4130-8F48-72AC8F28A36C}" destId="{B22A4CA7-F443-4D94-B6EF-700D802951A9}" srcOrd="0" destOrd="0" presId="urn:microsoft.com/office/officeart/2005/8/layout/target1"/>
    <dgm:cxn modelId="{633796B2-557C-4B31-B99E-3C4EABC0A5ED}" srcId="{347F5942-D3A8-4130-8F48-72AC8F28A36C}" destId="{6E74C00E-E3E0-4503-A8CE-251046A0DD42}" srcOrd="1" destOrd="0" parTransId="{A8B96111-9446-4622-B97C-3F370780158F}" sibTransId="{6E9E6C94-97A1-422B-BBE3-6AB5A3912F53}"/>
    <dgm:cxn modelId="{AF76B67E-7FC6-4F78-978B-E028112690D3}" srcId="{347F5942-D3A8-4130-8F48-72AC8F28A36C}" destId="{377A5027-1D9E-48BF-B736-BB5F21DADF67}" srcOrd="4" destOrd="0" parTransId="{37380D98-2AB4-42CA-B0F2-D7CDAF14A3AD}" sibTransId="{8B6D201C-28F8-4B68-8F1A-A6227FE409E3}"/>
    <dgm:cxn modelId="{D8FF6E1F-9CB3-442B-B2B8-E012F60C1BD6}" type="presParOf" srcId="{B22A4CA7-F443-4D94-B6EF-700D802951A9}" destId="{19605A43-50EF-4B26-AC45-2837AB9E1E80}" srcOrd="0" destOrd="0" presId="urn:microsoft.com/office/officeart/2005/8/layout/target1"/>
    <dgm:cxn modelId="{C3BCAC99-3C4D-47C4-B283-57010CEA843D}" type="presParOf" srcId="{B22A4CA7-F443-4D94-B6EF-700D802951A9}" destId="{4CF2C347-2313-4D33-AEC0-3691BBE8BC2F}" srcOrd="1" destOrd="0" presId="urn:microsoft.com/office/officeart/2005/8/layout/target1"/>
    <dgm:cxn modelId="{E4B6E30D-1B7A-48CC-9FB4-CD213A18A7A1}" type="presParOf" srcId="{B22A4CA7-F443-4D94-B6EF-700D802951A9}" destId="{D5EF1894-6ABC-49E3-AF6F-2B294CD9AF21}" srcOrd="2" destOrd="0" presId="urn:microsoft.com/office/officeart/2005/8/layout/target1"/>
    <dgm:cxn modelId="{E11CD0B8-1257-4F8C-8FF1-BD77B158D124}" type="presParOf" srcId="{B22A4CA7-F443-4D94-B6EF-700D802951A9}" destId="{04694D84-3566-4E1D-BA1E-30A70B16A131}" srcOrd="3" destOrd="0" presId="urn:microsoft.com/office/officeart/2005/8/layout/target1"/>
    <dgm:cxn modelId="{8842065E-0014-4033-B4A4-44601784DE9B}" type="presParOf" srcId="{B22A4CA7-F443-4D94-B6EF-700D802951A9}" destId="{9E3ED4DB-764B-4EEB-B825-E87671AFB2C6}" srcOrd="4" destOrd="0" presId="urn:microsoft.com/office/officeart/2005/8/layout/target1"/>
    <dgm:cxn modelId="{9515D852-4551-4E93-8A68-64F0831FC3A2}" type="presParOf" srcId="{B22A4CA7-F443-4D94-B6EF-700D802951A9}" destId="{2C4B7F39-3722-4F40-9E08-DB641ACEDCCE}" srcOrd="5" destOrd="0" presId="urn:microsoft.com/office/officeart/2005/8/layout/target1"/>
    <dgm:cxn modelId="{736F2BDA-33F4-4F9C-8E9E-78DC835EF99C}" type="presParOf" srcId="{B22A4CA7-F443-4D94-B6EF-700D802951A9}" destId="{78DAB6EE-EF07-4BAB-8B53-A114CA5928EA}" srcOrd="6" destOrd="0" presId="urn:microsoft.com/office/officeart/2005/8/layout/target1"/>
    <dgm:cxn modelId="{46A78F2D-7E7A-4F34-9A90-44CEAA144C35}" type="presParOf" srcId="{B22A4CA7-F443-4D94-B6EF-700D802951A9}" destId="{56604A8C-4E4D-498B-A122-EB1BCFE22383}" srcOrd="7" destOrd="0" presId="urn:microsoft.com/office/officeart/2005/8/layout/target1"/>
    <dgm:cxn modelId="{916A136B-79AC-4FEF-8233-CB88DFD6591D}" type="presParOf" srcId="{B22A4CA7-F443-4D94-B6EF-700D802951A9}" destId="{103922B4-F120-4818-9919-DC70F06C4984}" srcOrd="8" destOrd="0" presId="urn:microsoft.com/office/officeart/2005/8/layout/target1"/>
    <dgm:cxn modelId="{B549FFDF-FC22-42F2-8DF8-8E072D8F2E47}" type="presParOf" srcId="{B22A4CA7-F443-4D94-B6EF-700D802951A9}" destId="{035C4625-A811-4A1E-871E-C60841DF3361}" srcOrd="9" destOrd="0" presId="urn:microsoft.com/office/officeart/2005/8/layout/target1"/>
    <dgm:cxn modelId="{3ED7ABCB-E221-46BE-B03C-091645E72834}" type="presParOf" srcId="{B22A4CA7-F443-4D94-B6EF-700D802951A9}" destId="{2FBA9AB9-50A2-471A-8759-D35D0D82AA1A}" srcOrd="10" destOrd="0" presId="urn:microsoft.com/office/officeart/2005/8/layout/target1"/>
    <dgm:cxn modelId="{7EA00083-16F3-432D-AB0B-D9EB848E147C}" type="presParOf" srcId="{B22A4CA7-F443-4D94-B6EF-700D802951A9}" destId="{FC3E8498-0E1B-450C-ADBC-5575F9501B3B}" srcOrd="11" destOrd="0" presId="urn:microsoft.com/office/officeart/2005/8/layout/target1"/>
    <dgm:cxn modelId="{0516A540-6635-4477-8BE4-91C869831EDF}" type="presParOf" srcId="{B22A4CA7-F443-4D94-B6EF-700D802951A9}" destId="{A81F5844-4437-4403-8DB7-9A9FCBDFFA53}" srcOrd="12" destOrd="0" presId="urn:microsoft.com/office/officeart/2005/8/layout/target1"/>
    <dgm:cxn modelId="{9F24B29A-A37B-4030-A0DF-41BDC4D61E20}" type="presParOf" srcId="{B22A4CA7-F443-4D94-B6EF-700D802951A9}" destId="{37A9DC6B-566B-4AC1-BDA3-D8CD5C7C4A9C}" srcOrd="13" destOrd="0" presId="urn:microsoft.com/office/officeart/2005/8/layout/target1"/>
    <dgm:cxn modelId="{8B2A54EB-5946-4372-BA88-CE2DF7AF7058}" type="presParOf" srcId="{B22A4CA7-F443-4D94-B6EF-700D802951A9}" destId="{558A200C-5144-432A-A7FF-B7707EF821F6}" srcOrd="14" destOrd="0" presId="urn:microsoft.com/office/officeart/2005/8/layout/target1"/>
    <dgm:cxn modelId="{A390EC42-EE8B-4189-8EF3-A0A29A2FFAB2}" type="presParOf" srcId="{B22A4CA7-F443-4D94-B6EF-700D802951A9}" destId="{4E16841F-0E37-411C-89C4-8CC049BA9468}" srcOrd="15" destOrd="0" presId="urn:microsoft.com/office/officeart/2005/8/layout/target1"/>
    <dgm:cxn modelId="{BD18AC75-D91D-44D1-8806-1E9D12C6DCDB}" type="presParOf" srcId="{B22A4CA7-F443-4D94-B6EF-700D802951A9}" destId="{39D45A4A-1EFF-412C-8265-9B2BACEB7CA9}" srcOrd="16" destOrd="0" presId="urn:microsoft.com/office/officeart/2005/8/layout/target1"/>
    <dgm:cxn modelId="{DB47DD06-A4C9-4EF3-80A7-C96F7AB75517}" type="presParOf" srcId="{B22A4CA7-F443-4D94-B6EF-700D802951A9}" destId="{1F60F6FB-E177-4FF2-9C71-A7DB7FDCA955}" srcOrd="17" destOrd="0" presId="urn:microsoft.com/office/officeart/2005/8/layout/target1"/>
    <dgm:cxn modelId="{0E19B103-44E3-4F20-8A03-63F788D2DCAC}" type="presParOf" srcId="{B22A4CA7-F443-4D94-B6EF-700D802951A9}" destId="{E7A76EDF-EA5D-44A3-9878-D049FDB1196F}" srcOrd="18" destOrd="0" presId="urn:microsoft.com/office/officeart/2005/8/layout/target1"/>
    <dgm:cxn modelId="{CB39B62D-CD15-4EAE-98C7-F7F06FA51B37}" type="presParOf" srcId="{B22A4CA7-F443-4D94-B6EF-700D802951A9}" destId="{1872BCA1-1534-41BB-A1AA-7AB782D23132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7F5942-D3A8-4130-8F48-72AC8F28A36C}" type="doc">
      <dgm:prSet loTypeId="urn:microsoft.com/office/officeart/2005/8/layout/target1" loCatId="relationship" qsTypeId="urn:microsoft.com/office/officeart/2005/8/quickstyle/simple2" qsCatId="simple" csTypeId="urn:microsoft.com/office/officeart/2005/8/colors/accent6_3" csCatId="accent6" phldr="1"/>
      <dgm:spPr/>
    </dgm:pt>
    <dgm:pt modelId="{A0FAA27A-B701-45E2-BB67-4755085696DE}">
      <dgm:prSet phldrT="[Text]" custT="1"/>
      <dgm:spPr/>
      <dgm:t>
        <a:bodyPr/>
        <a:lstStyle/>
        <a:p>
          <a:r>
            <a:rPr lang="en-US" sz="2400" dirty="0" smtClean="0"/>
            <a:t>WP </a:t>
          </a:r>
          <a:r>
            <a:rPr lang="en-US" sz="2400" dirty="0" err="1" smtClean="0"/>
            <a:t>membetulkan</a:t>
          </a:r>
          <a:r>
            <a:rPr lang="en-US" sz="2400" dirty="0" smtClean="0"/>
            <a:t> </a:t>
          </a:r>
          <a:r>
            <a:rPr lang="en-US" sz="2400" dirty="0" err="1" smtClean="0"/>
            <a:t>sendiri</a:t>
          </a:r>
          <a:r>
            <a:rPr lang="en-US" sz="2400" dirty="0" smtClean="0"/>
            <a:t> SPT </a:t>
          </a:r>
          <a:r>
            <a:rPr lang="en-US" sz="2400" dirty="0" err="1" smtClean="0"/>
            <a:t>PPh.</a:t>
          </a:r>
          <a:endParaRPr lang="en-US" sz="2400" dirty="0"/>
        </a:p>
      </dgm:t>
    </dgm:pt>
    <dgm:pt modelId="{5E775FE1-84F9-4CAE-88D9-A66C1870655C}" type="sibTrans" cxnId="{8EBCB7C6-972D-4C0D-859E-B55137B1344A}">
      <dgm:prSet/>
      <dgm:spPr/>
      <dgm:t>
        <a:bodyPr/>
        <a:lstStyle/>
        <a:p>
          <a:endParaRPr lang="en-US"/>
        </a:p>
      </dgm:t>
    </dgm:pt>
    <dgm:pt modelId="{405AFB91-5937-44E4-A037-9098CB16F046}" type="parTrans" cxnId="{8EBCB7C6-972D-4C0D-859E-B55137B1344A}">
      <dgm:prSet/>
      <dgm:spPr/>
      <dgm:t>
        <a:bodyPr/>
        <a:lstStyle/>
        <a:p>
          <a:endParaRPr lang="en-US"/>
        </a:p>
      </dgm:t>
    </dgm:pt>
    <dgm:pt modelId="{04417EA5-6D88-41D6-B0B5-05C3FE360156}">
      <dgm:prSet phldrT="[Text]" custT="1"/>
      <dgm:spPr/>
      <dgm:t>
        <a:bodyPr/>
        <a:lstStyle/>
        <a:p>
          <a:r>
            <a:rPr lang="en-US" sz="2400" dirty="0" smtClean="0"/>
            <a:t>WP </a:t>
          </a:r>
          <a:r>
            <a:rPr lang="en-US" sz="2400" dirty="0" err="1" smtClean="0"/>
            <a:t>diberi</a:t>
          </a:r>
          <a:r>
            <a:rPr lang="en-US" sz="2400" dirty="0" smtClean="0"/>
            <a:t> </a:t>
          </a:r>
          <a:r>
            <a:rPr lang="en-US" sz="2400" dirty="0" err="1" smtClean="0"/>
            <a:t>perpanjangan</a:t>
          </a:r>
          <a:r>
            <a:rPr lang="en-US" sz="2400" dirty="0" smtClean="0"/>
            <a:t> </a:t>
          </a:r>
          <a:r>
            <a:rPr lang="en-US" sz="2400" dirty="0" err="1" smtClean="0"/>
            <a:t>waktu</a:t>
          </a:r>
          <a:r>
            <a:rPr lang="en-US" sz="2400" dirty="0" smtClean="0"/>
            <a:t> </a:t>
          </a:r>
          <a:r>
            <a:rPr lang="en-US" sz="2400" dirty="0" err="1" smtClean="0"/>
            <a:t>pelaporan</a:t>
          </a:r>
          <a:r>
            <a:rPr lang="en-US" sz="2400" dirty="0" smtClean="0"/>
            <a:t> SPT </a:t>
          </a:r>
          <a:r>
            <a:rPr lang="en-US" sz="2400" dirty="0" err="1" smtClean="0"/>
            <a:t>PPh.</a:t>
          </a:r>
          <a:endParaRPr lang="en-US" sz="2400" dirty="0"/>
        </a:p>
      </dgm:t>
    </dgm:pt>
    <dgm:pt modelId="{7B54A5D6-4F4C-4FE2-9DF2-3512A132C5C5}" type="sibTrans" cxnId="{1CAF4DE5-F6C4-47B6-B275-834E8D6E887D}">
      <dgm:prSet/>
      <dgm:spPr/>
      <dgm:t>
        <a:bodyPr/>
        <a:lstStyle/>
        <a:p>
          <a:endParaRPr lang="en-US"/>
        </a:p>
      </dgm:t>
    </dgm:pt>
    <dgm:pt modelId="{2B6354E5-C71C-4B66-AE64-2B2532453100}" type="parTrans" cxnId="{1CAF4DE5-F6C4-47B6-B275-834E8D6E887D}">
      <dgm:prSet/>
      <dgm:spPr/>
      <dgm:t>
        <a:bodyPr/>
        <a:lstStyle/>
        <a:p>
          <a:endParaRPr lang="en-US"/>
        </a:p>
      </dgm:t>
    </dgm:pt>
    <dgm:pt modelId="{765450DF-0DB7-4EC3-949F-A099AFE9B603}">
      <dgm:prSet phldrT="[Text]" custT="1"/>
      <dgm:spPr/>
      <dgm:t>
        <a:bodyPr/>
        <a:lstStyle/>
        <a:p>
          <a:r>
            <a:rPr lang="en-US" sz="2400" dirty="0" err="1" smtClean="0">
              <a:cs typeface="Calibri" pitchFamily="34" charset="0"/>
            </a:rPr>
            <a:t>Perubahan</a:t>
          </a:r>
          <a:r>
            <a:rPr lang="en-US" sz="2400" dirty="0" smtClean="0">
              <a:cs typeface="Calibri" pitchFamily="34" charset="0"/>
            </a:rPr>
            <a:t> </a:t>
          </a:r>
          <a:r>
            <a:rPr lang="en-US" sz="2400" dirty="0" err="1" smtClean="0">
              <a:cs typeface="Calibri" pitchFamily="34" charset="0"/>
            </a:rPr>
            <a:t>keadaan</a:t>
          </a:r>
          <a:r>
            <a:rPr lang="en-US" sz="2400" dirty="0" smtClean="0">
              <a:cs typeface="Calibri" pitchFamily="34" charset="0"/>
            </a:rPr>
            <a:t> </a:t>
          </a:r>
          <a:r>
            <a:rPr lang="en-US" sz="2400" dirty="0" err="1" smtClean="0">
              <a:cs typeface="Calibri" pitchFamily="34" charset="0"/>
            </a:rPr>
            <a:t>usaha</a:t>
          </a:r>
          <a:r>
            <a:rPr lang="en-US" sz="2400" dirty="0" smtClean="0">
              <a:cs typeface="Calibri" pitchFamily="34" charset="0"/>
            </a:rPr>
            <a:t> </a:t>
          </a:r>
          <a:r>
            <a:rPr lang="en-US" sz="2400" dirty="0" err="1" smtClean="0">
              <a:cs typeface="Calibri" pitchFamily="34" charset="0"/>
            </a:rPr>
            <a:t>atau</a:t>
          </a:r>
          <a:r>
            <a:rPr lang="en-US" sz="2400" dirty="0" smtClean="0">
              <a:cs typeface="Calibri" pitchFamily="34" charset="0"/>
            </a:rPr>
            <a:t> </a:t>
          </a:r>
          <a:r>
            <a:rPr lang="en-US" sz="2400" dirty="0" err="1" smtClean="0">
              <a:cs typeface="Calibri" pitchFamily="34" charset="0"/>
            </a:rPr>
            <a:t>kegiatan</a:t>
          </a:r>
          <a:r>
            <a:rPr lang="en-US" sz="2400" dirty="0" smtClean="0">
              <a:cs typeface="Calibri" pitchFamily="34" charset="0"/>
            </a:rPr>
            <a:t> WP.</a:t>
          </a:r>
          <a:endParaRPr lang="en-US" sz="2400" dirty="0"/>
        </a:p>
      </dgm:t>
    </dgm:pt>
    <dgm:pt modelId="{37EF8616-E974-4903-B371-872566045EEC}" type="parTrans" cxnId="{91FA96BF-ADB9-44C8-98E1-D09D9A59CC56}">
      <dgm:prSet/>
      <dgm:spPr/>
      <dgm:t>
        <a:bodyPr/>
        <a:lstStyle/>
        <a:p>
          <a:endParaRPr lang="en-US"/>
        </a:p>
      </dgm:t>
    </dgm:pt>
    <dgm:pt modelId="{F3B8D475-B1DF-403C-8532-03ADB9421985}" type="sibTrans" cxnId="{91FA96BF-ADB9-44C8-98E1-D09D9A59CC56}">
      <dgm:prSet/>
      <dgm:spPr/>
      <dgm:t>
        <a:bodyPr/>
        <a:lstStyle/>
        <a:p>
          <a:endParaRPr lang="en-US"/>
        </a:p>
      </dgm:t>
    </dgm:pt>
    <dgm:pt modelId="{B22A4CA7-F443-4D94-B6EF-700D802951A9}" type="pres">
      <dgm:prSet presAssocID="{347F5942-D3A8-4130-8F48-72AC8F28A36C}" presName="composite" presStyleCnt="0">
        <dgm:presLayoutVars>
          <dgm:chMax val="5"/>
          <dgm:dir/>
          <dgm:resizeHandles val="exact"/>
        </dgm:presLayoutVars>
      </dgm:prSet>
      <dgm:spPr/>
    </dgm:pt>
    <dgm:pt modelId="{6875C1A7-BC82-47BF-AC8C-B6EF3E3923BD}" type="pres">
      <dgm:prSet presAssocID="{04417EA5-6D88-41D6-B0B5-05C3FE360156}" presName="circle1" presStyleLbl="lnNode1" presStyleIdx="0" presStyleCnt="3"/>
      <dgm:spPr/>
    </dgm:pt>
    <dgm:pt modelId="{FB77C61E-1478-419B-8013-57E72860FC74}" type="pres">
      <dgm:prSet presAssocID="{04417EA5-6D88-41D6-B0B5-05C3FE360156}" presName="text1" presStyleLbl="revTx" presStyleIdx="0" presStyleCnt="3" custScaleX="175846" custLinFactNeighborX="307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595CD-6C4B-4D22-8010-6BA3C5C537C8}" type="pres">
      <dgm:prSet presAssocID="{04417EA5-6D88-41D6-B0B5-05C3FE360156}" presName="line1" presStyleLbl="callout" presStyleIdx="0" presStyleCnt="6"/>
      <dgm:spPr/>
    </dgm:pt>
    <dgm:pt modelId="{F1F0718D-234F-4F40-8804-BDD2F29626FC}" type="pres">
      <dgm:prSet presAssocID="{04417EA5-6D88-41D6-B0B5-05C3FE360156}" presName="d1" presStyleLbl="callout" presStyleIdx="1" presStyleCnt="6"/>
      <dgm:spPr/>
    </dgm:pt>
    <dgm:pt modelId="{230FA1F3-B30E-4FDF-A942-14881803FD97}" type="pres">
      <dgm:prSet presAssocID="{A0FAA27A-B701-45E2-BB67-4755085696DE}" presName="circle2" presStyleLbl="lnNode1" presStyleIdx="1" presStyleCnt="3"/>
      <dgm:spPr/>
    </dgm:pt>
    <dgm:pt modelId="{CF03455F-7D69-4EC3-80C7-7C87D5239724}" type="pres">
      <dgm:prSet presAssocID="{A0FAA27A-B701-45E2-BB67-4755085696DE}" presName="text2" presStyleLbl="revTx" presStyleIdx="1" presStyleCnt="3" custScaleX="175604" custLinFactNeighborX="309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C7EB3-FF84-48A9-BA4D-D3710B6A00EA}" type="pres">
      <dgm:prSet presAssocID="{A0FAA27A-B701-45E2-BB67-4755085696DE}" presName="line2" presStyleLbl="callout" presStyleIdx="2" presStyleCnt="6"/>
      <dgm:spPr/>
    </dgm:pt>
    <dgm:pt modelId="{46EFCECF-6FE7-4C3C-953C-56235EF38C47}" type="pres">
      <dgm:prSet presAssocID="{A0FAA27A-B701-45E2-BB67-4755085696DE}" presName="d2" presStyleLbl="callout" presStyleIdx="3" presStyleCnt="6"/>
      <dgm:spPr/>
    </dgm:pt>
    <dgm:pt modelId="{6ACAB0B6-8FD1-495F-9294-1A008C23EDD2}" type="pres">
      <dgm:prSet presAssocID="{765450DF-0DB7-4EC3-949F-A099AFE9B603}" presName="circle3" presStyleLbl="lnNode1" presStyleIdx="2" presStyleCnt="3"/>
      <dgm:spPr/>
    </dgm:pt>
    <dgm:pt modelId="{41BCEA1A-908A-4E51-A088-2AFA224457F4}" type="pres">
      <dgm:prSet presAssocID="{765450DF-0DB7-4EC3-949F-A099AFE9B603}" presName="text3" presStyleLbl="revTx" presStyleIdx="2" presStyleCnt="3" custScaleX="175604" custLinFactNeighborX="309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F0235-2DFA-4F75-8319-3DD820E8F7C5}" type="pres">
      <dgm:prSet presAssocID="{765450DF-0DB7-4EC3-949F-A099AFE9B603}" presName="line3" presStyleLbl="callout" presStyleIdx="4" presStyleCnt="6"/>
      <dgm:spPr/>
    </dgm:pt>
    <dgm:pt modelId="{E3C02EB5-2BE3-4CF7-8B4F-64577B26323D}" type="pres">
      <dgm:prSet presAssocID="{765450DF-0DB7-4EC3-949F-A099AFE9B603}" presName="d3" presStyleLbl="callout" presStyleIdx="5" presStyleCnt="6"/>
      <dgm:spPr/>
    </dgm:pt>
  </dgm:ptLst>
  <dgm:cxnLst>
    <dgm:cxn modelId="{8EBCB7C6-972D-4C0D-859E-B55137B1344A}" srcId="{347F5942-D3A8-4130-8F48-72AC8F28A36C}" destId="{A0FAA27A-B701-45E2-BB67-4755085696DE}" srcOrd="1" destOrd="0" parTransId="{405AFB91-5937-44E4-A037-9098CB16F046}" sibTransId="{5E775FE1-84F9-4CAE-88D9-A66C1870655C}"/>
    <dgm:cxn modelId="{47A1F29D-0A21-4ECE-A388-E81E1BA07E45}" type="presOf" srcId="{347F5942-D3A8-4130-8F48-72AC8F28A36C}" destId="{B22A4CA7-F443-4D94-B6EF-700D802951A9}" srcOrd="0" destOrd="0" presId="urn:microsoft.com/office/officeart/2005/8/layout/target1"/>
    <dgm:cxn modelId="{69FFA87B-24D2-473E-93C1-589F2BB9FFCA}" type="presOf" srcId="{A0FAA27A-B701-45E2-BB67-4755085696DE}" destId="{CF03455F-7D69-4EC3-80C7-7C87D5239724}" srcOrd="0" destOrd="0" presId="urn:microsoft.com/office/officeart/2005/8/layout/target1"/>
    <dgm:cxn modelId="{43CAC107-B199-43CD-BC50-819C5802E41F}" type="presOf" srcId="{04417EA5-6D88-41D6-B0B5-05C3FE360156}" destId="{FB77C61E-1478-419B-8013-57E72860FC74}" srcOrd="0" destOrd="0" presId="urn:microsoft.com/office/officeart/2005/8/layout/target1"/>
    <dgm:cxn modelId="{91FA96BF-ADB9-44C8-98E1-D09D9A59CC56}" srcId="{347F5942-D3A8-4130-8F48-72AC8F28A36C}" destId="{765450DF-0DB7-4EC3-949F-A099AFE9B603}" srcOrd="2" destOrd="0" parTransId="{37EF8616-E974-4903-B371-872566045EEC}" sibTransId="{F3B8D475-B1DF-403C-8532-03ADB9421985}"/>
    <dgm:cxn modelId="{1CAF4DE5-F6C4-47B6-B275-834E8D6E887D}" srcId="{347F5942-D3A8-4130-8F48-72AC8F28A36C}" destId="{04417EA5-6D88-41D6-B0B5-05C3FE360156}" srcOrd="0" destOrd="0" parTransId="{2B6354E5-C71C-4B66-AE64-2B2532453100}" sibTransId="{7B54A5D6-4F4C-4FE2-9DF2-3512A132C5C5}"/>
    <dgm:cxn modelId="{D372CDAD-2D0D-4C1C-8C3F-9BDB9C06E6C5}" type="presOf" srcId="{765450DF-0DB7-4EC3-949F-A099AFE9B603}" destId="{41BCEA1A-908A-4E51-A088-2AFA224457F4}" srcOrd="0" destOrd="0" presId="urn:microsoft.com/office/officeart/2005/8/layout/target1"/>
    <dgm:cxn modelId="{A8E964A9-B84F-4D20-9C94-D0E14B949101}" type="presParOf" srcId="{B22A4CA7-F443-4D94-B6EF-700D802951A9}" destId="{6875C1A7-BC82-47BF-AC8C-B6EF3E3923BD}" srcOrd="0" destOrd="0" presId="urn:microsoft.com/office/officeart/2005/8/layout/target1"/>
    <dgm:cxn modelId="{03C332FD-ACB6-4DF3-AC18-9F79ACF2AB5B}" type="presParOf" srcId="{B22A4CA7-F443-4D94-B6EF-700D802951A9}" destId="{FB77C61E-1478-419B-8013-57E72860FC74}" srcOrd="1" destOrd="0" presId="urn:microsoft.com/office/officeart/2005/8/layout/target1"/>
    <dgm:cxn modelId="{6E1A97FA-72D5-44F7-AA46-66A57D0CA68A}" type="presParOf" srcId="{B22A4CA7-F443-4D94-B6EF-700D802951A9}" destId="{44C595CD-6C4B-4D22-8010-6BA3C5C537C8}" srcOrd="2" destOrd="0" presId="urn:microsoft.com/office/officeart/2005/8/layout/target1"/>
    <dgm:cxn modelId="{D61F60ED-3870-4B41-A023-23FDD53AF656}" type="presParOf" srcId="{B22A4CA7-F443-4D94-B6EF-700D802951A9}" destId="{F1F0718D-234F-4F40-8804-BDD2F29626FC}" srcOrd="3" destOrd="0" presId="urn:microsoft.com/office/officeart/2005/8/layout/target1"/>
    <dgm:cxn modelId="{4A60CCFE-1D1D-4639-B115-DEB89C9F8D70}" type="presParOf" srcId="{B22A4CA7-F443-4D94-B6EF-700D802951A9}" destId="{230FA1F3-B30E-4FDF-A942-14881803FD97}" srcOrd="4" destOrd="0" presId="urn:microsoft.com/office/officeart/2005/8/layout/target1"/>
    <dgm:cxn modelId="{79BD150B-A4EB-4022-9C73-3F3606F1CA32}" type="presParOf" srcId="{B22A4CA7-F443-4D94-B6EF-700D802951A9}" destId="{CF03455F-7D69-4EC3-80C7-7C87D5239724}" srcOrd="5" destOrd="0" presId="urn:microsoft.com/office/officeart/2005/8/layout/target1"/>
    <dgm:cxn modelId="{BE28C536-25F1-4590-8137-2D02961DFB74}" type="presParOf" srcId="{B22A4CA7-F443-4D94-B6EF-700D802951A9}" destId="{E78C7EB3-FF84-48A9-BA4D-D3710B6A00EA}" srcOrd="6" destOrd="0" presId="urn:microsoft.com/office/officeart/2005/8/layout/target1"/>
    <dgm:cxn modelId="{AD148245-8CEF-48EB-8055-6BE992493192}" type="presParOf" srcId="{B22A4CA7-F443-4D94-B6EF-700D802951A9}" destId="{46EFCECF-6FE7-4C3C-953C-56235EF38C47}" srcOrd="7" destOrd="0" presId="urn:microsoft.com/office/officeart/2005/8/layout/target1"/>
    <dgm:cxn modelId="{FFEDDDD4-6090-4556-9C96-A4CD058E0B90}" type="presParOf" srcId="{B22A4CA7-F443-4D94-B6EF-700D802951A9}" destId="{6ACAB0B6-8FD1-495F-9294-1A008C23EDD2}" srcOrd="8" destOrd="0" presId="urn:microsoft.com/office/officeart/2005/8/layout/target1"/>
    <dgm:cxn modelId="{A6C5E3BC-2B42-42FD-9954-B0836CEE48CE}" type="presParOf" srcId="{B22A4CA7-F443-4D94-B6EF-700D802951A9}" destId="{41BCEA1A-908A-4E51-A088-2AFA224457F4}" srcOrd="9" destOrd="0" presId="urn:microsoft.com/office/officeart/2005/8/layout/target1"/>
    <dgm:cxn modelId="{06FBD273-65BD-41D4-9E5C-8111BB2D4667}" type="presParOf" srcId="{B22A4CA7-F443-4D94-B6EF-700D802951A9}" destId="{1CDF0235-2DFA-4F75-8319-3DD820E8F7C5}" srcOrd="10" destOrd="0" presId="urn:microsoft.com/office/officeart/2005/8/layout/target1"/>
    <dgm:cxn modelId="{ECF5D9F5-9ED1-4402-9D04-F99DB2F123D5}" type="presParOf" srcId="{B22A4CA7-F443-4D94-B6EF-700D802951A9}" destId="{E3C02EB5-2BE3-4CF7-8B4F-64577B26323D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6A9D72E5-CAC8-4943-9F50-BDED51A565C8}">
      <dgm:prSet phldrT="[Text]"/>
      <dgm:spPr/>
      <dgm:t>
        <a:bodyPr/>
        <a:lstStyle/>
        <a:p>
          <a:r>
            <a:rPr lang="en-US" dirty="0" err="1" smtClean="0"/>
            <a:t>Januari</a:t>
          </a:r>
          <a:r>
            <a:rPr lang="en-US" dirty="0" smtClean="0"/>
            <a:t> – </a:t>
          </a:r>
          <a:r>
            <a:rPr lang="en-US" dirty="0" err="1" smtClean="0"/>
            <a:t>Bulan</a:t>
          </a:r>
          <a:r>
            <a:rPr lang="en-US" dirty="0" smtClean="0"/>
            <a:t> </a:t>
          </a:r>
          <a:r>
            <a:rPr lang="en-US" dirty="0" err="1" smtClean="0"/>
            <a:t>Pelaporan</a:t>
          </a:r>
          <a:r>
            <a:rPr lang="en-US" dirty="0" smtClean="0"/>
            <a:t> SPT</a:t>
          </a:r>
          <a:endParaRPr lang="en-US" dirty="0"/>
        </a:p>
      </dgm:t>
    </dgm:pt>
    <dgm:pt modelId="{A3750CAF-E0C9-4A2B-B72D-29B3F866F538}" type="parTrans" cxnId="{5A679FF2-61B9-4C12-91BA-C0F8CF14CFCA}">
      <dgm:prSet/>
      <dgm:spPr/>
      <dgm:t>
        <a:bodyPr/>
        <a:lstStyle/>
        <a:p>
          <a:endParaRPr lang="en-US"/>
        </a:p>
      </dgm:t>
    </dgm:pt>
    <dgm:pt modelId="{82D72E13-72BB-40FE-A5C3-8FDC459A436F}" type="sibTrans" cxnId="{5A679FF2-61B9-4C12-91BA-C0F8CF14CFCA}">
      <dgm:prSet/>
      <dgm:spPr/>
      <dgm:t>
        <a:bodyPr/>
        <a:lstStyle/>
        <a:p>
          <a:endParaRPr lang="en-US"/>
        </a:p>
      </dgm:t>
    </dgm:pt>
    <dgm:pt modelId="{02C65055-BADB-4380-9A49-C0849D5DEC83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Bulan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Pelaporan</a:t>
          </a:r>
          <a:r>
            <a:rPr lang="en-US" dirty="0" smtClean="0">
              <a:solidFill>
                <a:schemeClr val="bg1"/>
              </a:solidFill>
            </a:rPr>
            <a:t> SPT – </a:t>
          </a:r>
          <a:r>
            <a:rPr lang="en-US" dirty="0" err="1" smtClean="0">
              <a:solidFill>
                <a:schemeClr val="bg1"/>
              </a:solidFill>
            </a:rPr>
            <a:t>Penerbitan</a:t>
          </a:r>
          <a:r>
            <a:rPr lang="en-US" dirty="0" smtClean="0">
              <a:solidFill>
                <a:schemeClr val="bg1"/>
              </a:solidFill>
            </a:rPr>
            <a:t> SKP</a:t>
          </a:r>
          <a:endParaRPr lang="en-US" dirty="0">
            <a:solidFill>
              <a:schemeClr val="bg1"/>
            </a:solidFill>
          </a:endParaRPr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2AF39BA4-933B-42EC-B690-871702BA67E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Berjalan</a:t>
          </a:r>
          <a:endParaRPr lang="en-US" sz="2400" dirty="0"/>
        </a:p>
      </dgm:t>
    </dgm:pt>
    <dgm:pt modelId="{0BBB0C44-0634-4ABC-9872-D6536492C03D}" type="parTrans" cxnId="{1A0F699D-488A-4164-9156-BFA81B4D718D}">
      <dgm:prSet/>
      <dgm:spPr/>
      <dgm:t>
        <a:bodyPr/>
        <a:lstStyle/>
        <a:p>
          <a:endParaRPr lang="en-US"/>
        </a:p>
      </dgm:t>
    </dgm:pt>
    <dgm:pt modelId="{BF5D0C90-BC20-4289-B783-843BE778B5FF}" type="sibTrans" cxnId="{1A0F699D-488A-4164-9156-BFA81B4D718D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endParaRPr lang="en-US" sz="2400" dirty="0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AA2EBF91-8F98-4C4C-A91C-8F445CC0C59E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Penerbitan</a:t>
          </a:r>
          <a:r>
            <a:rPr lang="en-US" dirty="0" smtClean="0">
              <a:solidFill>
                <a:schemeClr val="tx1"/>
              </a:solidFill>
            </a:rPr>
            <a:t> SKP – </a:t>
          </a:r>
          <a:r>
            <a:rPr lang="en-US" dirty="0" err="1" smtClean="0">
              <a:solidFill>
                <a:schemeClr val="tx1"/>
              </a:solidFill>
            </a:rPr>
            <a:t>Desember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Tahun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Berjalan</a:t>
          </a:r>
          <a:endParaRPr lang="en-US" dirty="0">
            <a:solidFill>
              <a:schemeClr val="tx1"/>
            </a:solidFill>
          </a:endParaRPr>
        </a:p>
      </dgm:t>
    </dgm:pt>
    <dgm:pt modelId="{0779F286-8CDC-4CE2-8150-3C5C4F049505}" type="parTrans" cxnId="{D6E335CD-1D47-4335-99E0-41174D6C352C}">
      <dgm:prSet/>
      <dgm:spPr/>
      <dgm:t>
        <a:bodyPr/>
        <a:lstStyle/>
        <a:p>
          <a:endParaRPr lang="en-US"/>
        </a:p>
      </dgm:t>
    </dgm:pt>
    <dgm:pt modelId="{8370D30A-C900-4B55-A557-4BB613E6E398}" type="sibTrans" cxnId="{D6E335CD-1D47-4335-99E0-41174D6C352C}">
      <dgm:prSet/>
      <dgm:spPr/>
      <dgm:t>
        <a:bodyPr/>
        <a:lstStyle/>
        <a:p>
          <a:endParaRPr lang="en-US"/>
        </a:p>
      </dgm:t>
    </dgm:pt>
    <dgm:pt modelId="{A085D9B7-CFC9-4ED4-AF5E-165DD798B2D7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SKP</a:t>
          </a:r>
          <a:endParaRPr lang="en-US" sz="2400" dirty="0"/>
        </a:p>
      </dgm:t>
    </dgm:pt>
    <dgm:pt modelId="{DC3FFE35-C72B-4837-889F-A8566841B9A8}" type="parTrans" cxnId="{EB961B25-3D58-49B9-846E-F2A6754141D2}">
      <dgm:prSet/>
      <dgm:spPr/>
      <dgm:t>
        <a:bodyPr/>
        <a:lstStyle/>
        <a:p>
          <a:endParaRPr lang="en-US"/>
        </a:p>
      </dgm:t>
    </dgm:pt>
    <dgm:pt modelId="{B1CBE9D7-F0E5-4D76-9B14-CA688BB129D9}" type="sibTrans" cxnId="{EB961B25-3D58-49B9-846E-F2A6754141D2}">
      <dgm:prSet/>
      <dgm:spPr/>
      <dgm:t>
        <a:bodyPr/>
        <a:lstStyle/>
        <a:p>
          <a:endParaRPr lang="en-US"/>
        </a:p>
      </dgm:t>
    </dgm:pt>
    <dgm:pt modelId="{166855EB-1694-4A1B-8C35-B628840F6F60}">
      <dgm:prSet phldrT="[Text]"/>
      <dgm:spPr/>
      <dgm:t>
        <a:bodyPr/>
        <a:lstStyle/>
        <a:p>
          <a:r>
            <a:rPr lang="en-US" dirty="0" err="1" smtClean="0"/>
            <a:t>Latar</a:t>
          </a:r>
          <a:r>
            <a:rPr lang="en-US" dirty="0" smtClean="0"/>
            <a:t> </a:t>
          </a:r>
          <a:r>
            <a:rPr lang="en-US" dirty="0" err="1" smtClean="0"/>
            <a:t>Belakang</a:t>
          </a:r>
          <a:r>
            <a:rPr lang="en-US" dirty="0" smtClean="0"/>
            <a:t> </a:t>
          </a:r>
          <a:r>
            <a:rPr lang="en-US" dirty="0" err="1" smtClean="0"/>
            <a:t>Penerbitan</a:t>
          </a:r>
          <a:r>
            <a:rPr lang="en-US" dirty="0" smtClean="0"/>
            <a:t> SKP</a:t>
          </a:r>
          <a:endParaRPr lang="en-US" dirty="0"/>
        </a:p>
      </dgm:t>
    </dgm:pt>
    <dgm:pt modelId="{E8F653C1-CCED-4063-A578-61473DA38A7D}" type="parTrans" cxnId="{8ABADCE5-4620-4E72-9C9B-FE0FA710DC73}">
      <dgm:prSet/>
      <dgm:spPr/>
      <dgm:t>
        <a:bodyPr/>
        <a:lstStyle/>
        <a:p>
          <a:endParaRPr lang="en-US"/>
        </a:p>
      </dgm:t>
    </dgm:pt>
    <dgm:pt modelId="{747484E6-78B7-45F3-AA18-6393209604B0}" type="sibTrans" cxnId="{8ABADCE5-4620-4E72-9C9B-FE0FA710DC73}">
      <dgm:prSet/>
      <dgm:spPr/>
      <dgm:t>
        <a:bodyPr/>
        <a:lstStyle/>
        <a:p>
          <a:endParaRPr lang="en-US"/>
        </a:p>
      </dgm:t>
    </dgm:pt>
    <dgm:pt modelId="{D71E5097-6A26-43DC-AE6E-2CFF4B8CAF03}">
      <dgm:prSet phldrT="[Text]"/>
      <dgm:spPr/>
      <dgm:t>
        <a:bodyPr/>
        <a:lstStyle/>
        <a:p>
          <a:r>
            <a:rPr lang="en-US" dirty="0" err="1" smtClean="0"/>
            <a:t>Ketika</a:t>
          </a:r>
          <a:r>
            <a:rPr lang="en-US" dirty="0" smtClean="0"/>
            <a:t> </a:t>
          </a:r>
          <a:r>
            <a:rPr lang="en-US" dirty="0" err="1" smtClean="0"/>
            <a:t>pemeriksaan</a:t>
          </a:r>
          <a:r>
            <a:rPr lang="en-US" dirty="0" smtClean="0"/>
            <a:t> </a:t>
          </a:r>
          <a:r>
            <a:rPr lang="en-US" dirty="0" err="1" smtClean="0"/>
            <a:t>menemukan</a:t>
          </a:r>
          <a:r>
            <a:rPr lang="en-US" dirty="0" smtClean="0"/>
            <a:t> </a:t>
          </a:r>
          <a:r>
            <a:rPr lang="en-US" dirty="0" err="1" smtClean="0"/>
            <a:t>ketidaktepatan</a:t>
          </a:r>
          <a:r>
            <a:rPr lang="en-US" dirty="0" smtClean="0"/>
            <a:t> </a:t>
          </a:r>
          <a:r>
            <a:rPr lang="en-US" dirty="0" err="1" smtClean="0"/>
            <a:t>penghitungan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SPT.</a:t>
          </a:r>
          <a:endParaRPr lang="en-US" dirty="0"/>
        </a:p>
      </dgm:t>
    </dgm:pt>
    <dgm:pt modelId="{9D1C1F14-2A58-4152-B287-E5A8AFE418AE}" type="parTrans" cxnId="{EA539344-5245-4801-B86D-F0310F13E142}">
      <dgm:prSet/>
      <dgm:spPr/>
      <dgm:t>
        <a:bodyPr/>
        <a:lstStyle/>
        <a:p>
          <a:endParaRPr lang="en-US"/>
        </a:p>
      </dgm:t>
    </dgm:pt>
    <dgm:pt modelId="{CC87305B-E41D-4397-99E7-A878C443771E}" type="sibTrans" cxnId="{EA539344-5245-4801-B86D-F0310F13E142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93E4E92-FA7D-4147-95AB-521F2D02C0FD}" type="pres">
      <dgm:prSet presAssocID="{166855EB-1694-4A1B-8C35-B628840F6F60}" presName="horFlow" presStyleCnt="0"/>
      <dgm:spPr/>
    </dgm:pt>
    <dgm:pt modelId="{549A1347-7633-45D5-A9DE-52B29287E0B2}" type="pres">
      <dgm:prSet presAssocID="{166855EB-1694-4A1B-8C35-B628840F6F60}" presName="bigChev" presStyleLbl="node1" presStyleIdx="0" presStyleCnt="4"/>
      <dgm:spPr/>
      <dgm:t>
        <a:bodyPr/>
        <a:lstStyle/>
        <a:p>
          <a:endParaRPr lang="en-US"/>
        </a:p>
      </dgm:t>
    </dgm:pt>
    <dgm:pt modelId="{9BEFF334-D91A-440E-AFCB-95C5641130E3}" type="pres">
      <dgm:prSet presAssocID="{9D1C1F14-2A58-4152-B287-E5A8AFE418AE}" presName="parTrans" presStyleCnt="0"/>
      <dgm:spPr/>
    </dgm:pt>
    <dgm:pt modelId="{7F341553-098E-4CA6-B645-4A2D4F4FDC89}" type="pres">
      <dgm:prSet presAssocID="{D71E5097-6A26-43DC-AE6E-2CFF4B8CAF03}" presName="node" presStyleLbl="alignAccFollowNode1" presStyleIdx="0" presStyleCnt="4" custScaleX="2064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0472F-C5EB-4AF6-86B4-0CA88CF9FB10}" type="pres">
      <dgm:prSet presAssocID="{166855EB-1694-4A1B-8C35-B628840F6F60}" presName="vSp" presStyleCnt="0"/>
      <dgm:spPr/>
    </dgm:pt>
    <dgm:pt modelId="{F0F4BC3E-256F-4D08-BA9E-751A90BE2330}" type="pres">
      <dgm:prSet presAssocID="{6A9D72E5-CAC8-4943-9F50-BDED51A565C8}" presName="horFlow" presStyleCnt="0"/>
      <dgm:spPr/>
    </dgm:pt>
    <dgm:pt modelId="{D4CB2D43-378A-4706-AABB-F0B686281B02}" type="pres">
      <dgm:prSet presAssocID="{6A9D72E5-CAC8-4943-9F50-BDED51A565C8}" presName="bigChev" presStyleLbl="node1" presStyleIdx="1" presStyleCnt="4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1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AE223E-FA90-4E22-9F14-F8335ACFB126}" type="pres">
      <dgm:prSet presAssocID="{6A9D72E5-CAC8-4943-9F50-BDED51A565C8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2" presStyleCnt="4"/>
      <dgm:spPr/>
      <dgm:t>
        <a:bodyPr/>
        <a:lstStyle/>
        <a:p>
          <a:endParaRPr lang="en-US"/>
        </a:p>
      </dgm:t>
    </dgm:pt>
    <dgm:pt modelId="{0BAF7B63-42AF-46C2-9DD3-0B73C67415B6}" type="pres">
      <dgm:prSet presAssocID="{0BBB0C44-0634-4ABC-9872-D6536492C03D}" presName="parTrans" presStyleCnt="0"/>
      <dgm:spPr/>
    </dgm:pt>
    <dgm:pt modelId="{650114D7-A20D-425D-A3F8-25D9E8A37CBB}" type="pres">
      <dgm:prSet presAssocID="{2AF39BA4-933B-42EC-B690-871702BA67E6}" presName="node" presStyleLbl="alignAccFollowNode1" presStyleIdx="2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6C44-AB7B-4DC1-B0C5-F435EA25DC61}" type="pres">
      <dgm:prSet presAssocID="{02C65055-BADB-4380-9A49-C0849D5DEC83}" presName="vSp" presStyleCnt="0"/>
      <dgm:spPr/>
    </dgm:pt>
    <dgm:pt modelId="{89593EAC-9877-421C-A7A9-C773FE534C69}" type="pres">
      <dgm:prSet presAssocID="{AA2EBF91-8F98-4C4C-A91C-8F445CC0C59E}" presName="horFlow" presStyleCnt="0"/>
      <dgm:spPr/>
    </dgm:pt>
    <dgm:pt modelId="{F030CC35-675C-429C-A527-8D15EB27B0C9}" type="pres">
      <dgm:prSet presAssocID="{AA2EBF91-8F98-4C4C-A91C-8F445CC0C59E}" presName="bigChev" presStyleLbl="node1" presStyleIdx="3" presStyleCnt="4"/>
      <dgm:spPr/>
      <dgm:t>
        <a:bodyPr/>
        <a:lstStyle/>
        <a:p>
          <a:endParaRPr lang="en-US"/>
        </a:p>
      </dgm:t>
    </dgm:pt>
    <dgm:pt modelId="{EA5E0451-5BF5-4860-B495-C8FA58FD4E09}" type="pres">
      <dgm:prSet presAssocID="{DC3FFE35-C72B-4837-889F-A8566841B9A8}" presName="parTrans" presStyleCnt="0"/>
      <dgm:spPr/>
    </dgm:pt>
    <dgm:pt modelId="{11E86064-1A88-41C8-BAF2-44888223EDEF}" type="pres">
      <dgm:prSet presAssocID="{A085D9B7-CFC9-4ED4-AF5E-165DD798B2D7}" presName="node" presStyleLbl="alignAccFollowNode1" presStyleIdx="3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25519F-171F-4F2B-95FC-0CC3C7463369}" type="presOf" srcId="{AA2EBF91-8F98-4C4C-A91C-8F445CC0C59E}" destId="{F030CC35-675C-429C-A527-8D15EB27B0C9}" srcOrd="0" destOrd="0" presId="urn:microsoft.com/office/officeart/2005/8/layout/lProcess3"/>
    <dgm:cxn modelId="{5A679FF2-61B9-4C12-91BA-C0F8CF14CFCA}" srcId="{E9F9CF68-76AF-4BA4-9BEC-CBECDB27DDA9}" destId="{6A9D72E5-CAC8-4943-9F50-BDED51A565C8}" srcOrd="1" destOrd="0" parTransId="{A3750CAF-E0C9-4A2B-B72D-29B3F866F538}" sibTransId="{82D72E13-72BB-40FE-A5C3-8FDC459A436F}"/>
    <dgm:cxn modelId="{E7A0B8CD-2EE5-433F-9E09-1483B63586DF}" type="presOf" srcId="{02C65055-BADB-4380-9A49-C0849D5DEC83}" destId="{5E222FAD-0D89-487B-A749-CAD8ECEF9E26}" srcOrd="0" destOrd="0" presId="urn:microsoft.com/office/officeart/2005/8/layout/lProcess3"/>
    <dgm:cxn modelId="{0696DCC8-4631-416D-A523-7C34AF6CDEF3}" type="presOf" srcId="{166855EB-1694-4A1B-8C35-B628840F6F60}" destId="{549A1347-7633-45D5-A9DE-52B29287E0B2}" srcOrd="0" destOrd="0" presId="urn:microsoft.com/office/officeart/2005/8/layout/lProcess3"/>
    <dgm:cxn modelId="{1A0F699D-488A-4164-9156-BFA81B4D718D}" srcId="{02C65055-BADB-4380-9A49-C0849D5DEC83}" destId="{2AF39BA4-933B-42EC-B690-871702BA67E6}" srcOrd="0" destOrd="0" parTransId="{0BBB0C44-0634-4ABC-9872-D6536492C03D}" sibTransId="{BF5D0C90-BC20-4289-B783-843BE778B5FF}"/>
    <dgm:cxn modelId="{504EEAA5-9886-4058-A729-D2ABAA471E93}" type="presOf" srcId="{A085D9B7-CFC9-4ED4-AF5E-165DD798B2D7}" destId="{11E86064-1A88-41C8-BAF2-44888223EDEF}" srcOrd="0" destOrd="0" presId="urn:microsoft.com/office/officeart/2005/8/layout/lProcess3"/>
    <dgm:cxn modelId="{836AC85C-E3F0-4C18-B768-F2A9BA6A5416}" type="presOf" srcId="{E9F9CF68-76AF-4BA4-9BEC-CBECDB27DDA9}" destId="{BF58D475-1128-40C9-9CCD-197007CA121E}" srcOrd="0" destOrd="0" presId="urn:microsoft.com/office/officeart/2005/8/layout/lProcess3"/>
    <dgm:cxn modelId="{47F77E42-D592-489E-84D7-CD235F60AD0C}" type="presOf" srcId="{2AF39BA4-933B-42EC-B690-871702BA67E6}" destId="{650114D7-A20D-425D-A3F8-25D9E8A37CBB}" srcOrd="0" destOrd="0" presId="urn:microsoft.com/office/officeart/2005/8/layout/lProcess3"/>
    <dgm:cxn modelId="{D6584D73-2D71-4294-B667-363531A95D60}" type="presOf" srcId="{6A9D72E5-CAC8-4943-9F50-BDED51A565C8}" destId="{D4CB2D43-378A-4706-AABB-F0B686281B02}" srcOrd="0" destOrd="0" presId="urn:microsoft.com/office/officeart/2005/8/layout/lProcess3"/>
    <dgm:cxn modelId="{9C027521-EC01-4426-BD5C-31738857B12A}" type="presOf" srcId="{D71E5097-6A26-43DC-AE6E-2CFF4B8CAF03}" destId="{7F341553-098E-4CA6-B645-4A2D4F4FDC89}" srcOrd="0" destOrd="0" presId="urn:microsoft.com/office/officeart/2005/8/layout/lProcess3"/>
    <dgm:cxn modelId="{D6E335CD-1D47-4335-99E0-41174D6C352C}" srcId="{E9F9CF68-76AF-4BA4-9BEC-CBECDB27DDA9}" destId="{AA2EBF91-8F98-4C4C-A91C-8F445CC0C59E}" srcOrd="3" destOrd="0" parTransId="{0779F286-8CDC-4CE2-8150-3C5C4F049505}" sibTransId="{8370D30A-C900-4B55-A557-4BB613E6E398}"/>
    <dgm:cxn modelId="{2647FE29-5B4E-49E4-AE26-C9E8A7CF8246}" type="presOf" srcId="{F931BBF9-F388-41C9-9593-0D03385EF5B6}" destId="{4EAFC86B-E7D3-48F8-B65A-ADE8942F11DE}" srcOrd="0" destOrd="0" presId="urn:microsoft.com/office/officeart/2005/8/layout/lProcess3"/>
    <dgm:cxn modelId="{8ABADCE5-4620-4E72-9C9B-FE0FA710DC73}" srcId="{E9F9CF68-76AF-4BA4-9BEC-CBECDB27DDA9}" destId="{166855EB-1694-4A1B-8C35-B628840F6F60}" srcOrd="0" destOrd="0" parTransId="{E8F653C1-CCED-4063-A578-61473DA38A7D}" sibTransId="{747484E6-78B7-45F3-AA18-6393209604B0}"/>
    <dgm:cxn modelId="{EB961B25-3D58-49B9-846E-F2A6754141D2}" srcId="{AA2EBF91-8F98-4C4C-A91C-8F445CC0C59E}" destId="{A085D9B7-CFC9-4ED4-AF5E-165DD798B2D7}" srcOrd="0" destOrd="0" parTransId="{DC3FFE35-C72B-4837-889F-A8566841B9A8}" sibTransId="{B1CBE9D7-F0E5-4D76-9B14-CA688BB129D9}"/>
    <dgm:cxn modelId="{EA539344-5245-4801-B86D-F0310F13E142}" srcId="{166855EB-1694-4A1B-8C35-B628840F6F60}" destId="{D71E5097-6A26-43DC-AE6E-2CFF4B8CAF03}" srcOrd="0" destOrd="0" parTransId="{9D1C1F14-2A58-4152-B287-E5A8AFE418AE}" sibTransId="{CC87305B-E41D-4397-99E7-A878C443771E}"/>
    <dgm:cxn modelId="{E18D77E1-A571-454C-BF59-7D83B91E0D8E}" srcId="{6A9D72E5-CAC8-4943-9F50-BDED51A565C8}" destId="{F931BBF9-F388-41C9-9593-0D03385EF5B6}" srcOrd="0" destOrd="0" parTransId="{6A6051FA-AD19-4B47-A1B4-5B52A0919131}" sibTransId="{4F2614E2-8C61-4DF1-A81B-09476FEA8DA0}"/>
    <dgm:cxn modelId="{63F9C1E0-6593-4AD8-B90A-7E1960AD946E}" srcId="{E9F9CF68-76AF-4BA4-9BEC-CBECDB27DDA9}" destId="{02C65055-BADB-4380-9A49-C0849D5DEC83}" srcOrd="2" destOrd="0" parTransId="{7A713942-FC1B-4179-9715-0126DD41C7F7}" sibTransId="{DC225951-6832-432B-9ABA-3A8EEFF3F1C0}"/>
    <dgm:cxn modelId="{9A667EEE-230B-4789-9507-5F7853AADE2C}" type="presParOf" srcId="{BF58D475-1128-40C9-9CCD-197007CA121E}" destId="{C93E4E92-FA7D-4147-95AB-521F2D02C0FD}" srcOrd="0" destOrd="0" presId="urn:microsoft.com/office/officeart/2005/8/layout/lProcess3"/>
    <dgm:cxn modelId="{FC073EBD-2276-4C1E-813A-39C9895F20BC}" type="presParOf" srcId="{C93E4E92-FA7D-4147-95AB-521F2D02C0FD}" destId="{549A1347-7633-45D5-A9DE-52B29287E0B2}" srcOrd="0" destOrd="0" presId="urn:microsoft.com/office/officeart/2005/8/layout/lProcess3"/>
    <dgm:cxn modelId="{E00696BC-E580-41E8-9623-000F9E06AAD1}" type="presParOf" srcId="{C93E4E92-FA7D-4147-95AB-521F2D02C0FD}" destId="{9BEFF334-D91A-440E-AFCB-95C5641130E3}" srcOrd="1" destOrd="0" presId="urn:microsoft.com/office/officeart/2005/8/layout/lProcess3"/>
    <dgm:cxn modelId="{D792C74C-A6A4-44D5-B6A4-E9EFA6A50C94}" type="presParOf" srcId="{C93E4E92-FA7D-4147-95AB-521F2D02C0FD}" destId="{7F341553-098E-4CA6-B645-4A2D4F4FDC89}" srcOrd="2" destOrd="0" presId="urn:microsoft.com/office/officeart/2005/8/layout/lProcess3"/>
    <dgm:cxn modelId="{065CEED9-F84A-47EF-954F-7DCC56271F2A}" type="presParOf" srcId="{BF58D475-1128-40C9-9CCD-197007CA121E}" destId="{49B0472F-C5EB-4AF6-86B4-0CA88CF9FB10}" srcOrd="1" destOrd="0" presId="urn:microsoft.com/office/officeart/2005/8/layout/lProcess3"/>
    <dgm:cxn modelId="{5BCFE0E3-168A-44ED-AAC7-E46C68239B08}" type="presParOf" srcId="{BF58D475-1128-40C9-9CCD-197007CA121E}" destId="{F0F4BC3E-256F-4D08-BA9E-751A90BE2330}" srcOrd="2" destOrd="0" presId="urn:microsoft.com/office/officeart/2005/8/layout/lProcess3"/>
    <dgm:cxn modelId="{E42AFC71-0E25-47E3-81A9-962DC4DC5672}" type="presParOf" srcId="{F0F4BC3E-256F-4D08-BA9E-751A90BE2330}" destId="{D4CB2D43-378A-4706-AABB-F0B686281B02}" srcOrd="0" destOrd="0" presId="urn:microsoft.com/office/officeart/2005/8/layout/lProcess3"/>
    <dgm:cxn modelId="{F1E02496-B879-44A4-B6CB-BAD0D07AADFB}" type="presParOf" srcId="{F0F4BC3E-256F-4D08-BA9E-751A90BE2330}" destId="{7CF32291-855C-4E8D-8C40-12249C24608E}" srcOrd="1" destOrd="0" presId="urn:microsoft.com/office/officeart/2005/8/layout/lProcess3"/>
    <dgm:cxn modelId="{A1115F1D-9752-4961-962E-F596EAFF34CC}" type="presParOf" srcId="{F0F4BC3E-256F-4D08-BA9E-751A90BE2330}" destId="{4EAFC86B-E7D3-48F8-B65A-ADE8942F11DE}" srcOrd="2" destOrd="0" presId="urn:microsoft.com/office/officeart/2005/8/layout/lProcess3"/>
    <dgm:cxn modelId="{387D8258-D62D-43B6-9131-67855400381A}" type="presParOf" srcId="{BF58D475-1128-40C9-9CCD-197007CA121E}" destId="{22AE223E-FA90-4E22-9F14-F8335ACFB126}" srcOrd="3" destOrd="0" presId="urn:microsoft.com/office/officeart/2005/8/layout/lProcess3"/>
    <dgm:cxn modelId="{DF078717-A572-4219-81EC-AF174AAE4495}" type="presParOf" srcId="{BF58D475-1128-40C9-9CCD-197007CA121E}" destId="{FDDE8621-9BDB-4462-9077-4EA1A2261EB9}" srcOrd="4" destOrd="0" presId="urn:microsoft.com/office/officeart/2005/8/layout/lProcess3"/>
    <dgm:cxn modelId="{E5466736-5D2E-4CBB-BB56-27E613A3016B}" type="presParOf" srcId="{FDDE8621-9BDB-4462-9077-4EA1A2261EB9}" destId="{5E222FAD-0D89-487B-A749-CAD8ECEF9E26}" srcOrd="0" destOrd="0" presId="urn:microsoft.com/office/officeart/2005/8/layout/lProcess3"/>
    <dgm:cxn modelId="{49070380-CEBC-4296-A30D-9BC491220595}" type="presParOf" srcId="{FDDE8621-9BDB-4462-9077-4EA1A2261EB9}" destId="{0BAF7B63-42AF-46C2-9DD3-0B73C67415B6}" srcOrd="1" destOrd="0" presId="urn:microsoft.com/office/officeart/2005/8/layout/lProcess3"/>
    <dgm:cxn modelId="{FA7DED98-1839-412B-AC5B-37D6A6769F18}" type="presParOf" srcId="{FDDE8621-9BDB-4462-9077-4EA1A2261EB9}" destId="{650114D7-A20D-425D-A3F8-25D9E8A37CBB}" srcOrd="2" destOrd="0" presId="urn:microsoft.com/office/officeart/2005/8/layout/lProcess3"/>
    <dgm:cxn modelId="{14D2A821-FD1D-4BE1-9570-EC81E0CC7B60}" type="presParOf" srcId="{BF58D475-1128-40C9-9CCD-197007CA121E}" destId="{0FF76C44-AB7B-4DC1-B0C5-F435EA25DC61}" srcOrd="5" destOrd="0" presId="urn:microsoft.com/office/officeart/2005/8/layout/lProcess3"/>
    <dgm:cxn modelId="{4890BF55-C93E-4B06-96D4-6A42BD03518A}" type="presParOf" srcId="{BF58D475-1128-40C9-9CCD-197007CA121E}" destId="{89593EAC-9877-421C-A7A9-C773FE534C69}" srcOrd="6" destOrd="0" presId="urn:microsoft.com/office/officeart/2005/8/layout/lProcess3"/>
    <dgm:cxn modelId="{9748F5BE-1F27-4B96-B714-CE32AE75A9C9}" type="presParOf" srcId="{89593EAC-9877-421C-A7A9-C773FE534C69}" destId="{F030CC35-675C-429C-A527-8D15EB27B0C9}" srcOrd="0" destOrd="0" presId="urn:microsoft.com/office/officeart/2005/8/layout/lProcess3"/>
    <dgm:cxn modelId="{9AC31C48-FF1A-4314-846C-0C41B08AA606}" type="presParOf" srcId="{89593EAC-9877-421C-A7A9-C773FE534C69}" destId="{EA5E0451-5BF5-4860-B495-C8FA58FD4E09}" srcOrd="1" destOrd="0" presId="urn:microsoft.com/office/officeart/2005/8/layout/lProcess3"/>
    <dgm:cxn modelId="{96E72011-05CB-40F4-8161-216C41F9DB26}" type="presParOf" srcId="{89593EAC-9877-421C-A7A9-C773FE534C69}" destId="{11E86064-1A88-41C8-BAF2-44888223EDE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166855EB-1694-4A1B-8C35-B628840F6F60}">
      <dgm:prSet phldrT="[Text]" custT="1"/>
      <dgm:spPr/>
      <dgm:t>
        <a:bodyPr/>
        <a:lstStyle/>
        <a:p>
          <a:r>
            <a:rPr lang="en-US" sz="2400" dirty="0" err="1" smtClean="0"/>
            <a:t>Latar</a:t>
          </a:r>
          <a:r>
            <a:rPr lang="en-US" sz="2400" dirty="0" smtClean="0"/>
            <a:t> </a:t>
          </a:r>
          <a:r>
            <a:rPr lang="en-US" sz="2400" dirty="0" err="1" smtClean="0"/>
            <a:t>Belakang</a:t>
          </a:r>
          <a:endParaRPr lang="en-US" sz="2400" dirty="0"/>
        </a:p>
      </dgm:t>
    </dgm:pt>
    <dgm:pt modelId="{E8F653C1-CCED-4063-A578-61473DA38A7D}" type="parTrans" cxnId="{8ABADCE5-4620-4E72-9C9B-FE0FA710DC73}">
      <dgm:prSet/>
      <dgm:spPr/>
      <dgm:t>
        <a:bodyPr/>
        <a:lstStyle/>
        <a:p>
          <a:endParaRPr lang="en-US"/>
        </a:p>
      </dgm:t>
    </dgm:pt>
    <dgm:pt modelId="{747484E6-78B7-45F3-AA18-6393209604B0}" type="sibTrans" cxnId="{8ABADCE5-4620-4E72-9C9B-FE0FA710DC73}">
      <dgm:prSet/>
      <dgm:spPr/>
      <dgm:t>
        <a:bodyPr/>
        <a:lstStyle/>
        <a:p>
          <a:endParaRPr lang="en-US"/>
        </a:p>
      </dgm:t>
    </dgm:pt>
    <dgm:pt modelId="{A085D9B7-CFC9-4ED4-AF5E-165DD798B2D7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</a:t>
          </a:r>
          <a:r>
            <a:rPr lang="en-US" sz="2400" dirty="0" err="1" smtClean="0"/>
            <a:t>Surat</a:t>
          </a:r>
          <a:r>
            <a:rPr lang="en-US" sz="2400" dirty="0" smtClean="0"/>
            <a:t> </a:t>
          </a:r>
          <a:r>
            <a:rPr lang="en-US" sz="2400" dirty="0" err="1" smtClean="0"/>
            <a:t>Keputusan</a:t>
          </a:r>
          <a:r>
            <a:rPr lang="en-US" sz="2400" dirty="0" smtClean="0"/>
            <a:t> </a:t>
          </a:r>
          <a:r>
            <a:rPr lang="en-US" sz="2400" dirty="0" err="1" smtClean="0"/>
            <a:t>Dirjen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endParaRPr lang="en-US" sz="2400" dirty="0"/>
        </a:p>
      </dgm:t>
    </dgm:pt>
    <dgm:pt modelId="{B1CBE9D7-F0E5-4D76-9B14-CA688BB129D9}" type="sibTrans" cxnId="{EB961B25-3D58-49B9-846E-F2A6754141D2}">
      <dgm:prSet/>
      <dgm:spPr/>
      <dgm:t>
        <a:bodyPr/>
        <a:lstStyle/>
        <a:p>
          <a:endParaRPr lang="en-US"/>
        </a:p>
      </dgm:t>
    </dgm:pt>
    <dgm:pt modelId="{DC3FFE35-C72B-4837-889F-A8566841B9A8}" type="parTrans" cxnId="{EB961B25-3D58-49B9-846E-F2A6754141D2}">
      <dgm:prSet/>
      <dgm:spPr/>
      <dgm:t>
        <a:bodyPr/>
        <a:lstStyle/>
        <a:p>
          <a:endParaRPr lang="en-US"/>
        </a:p>
      </dgm:t>
    </dgm:pt>
    <dgm:pt modelId="{AA2EBF91-8F98-4C4C-A91C-8F445CC0C59E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Penerbitan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Surat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Keputusan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Dirjen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Pajak</a:t>
          </a:r>
          <a:r>
            <a:rPr lang="en-US" sz="2400" dirty="0" smtClean="0">
              <a:solidFill>
                <a:schemeClr val="tx1"/>
              </a:solidFill>
            </a:rPr>
            <a:t> – </a:t>
          </a:r>
          <a:r>
            <a:rPr lang="en-US" sz="2400" dirty="0" err="1" smtClean="0">
              <a:solidFill>
                <a:schemeClr val="tx1"/>
              </a:solidFill>
            </a:rPr>
            <a:t>Desember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Tahun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Berjalan</a:t>
          </a:r>
          <a:endParaRPr lang="en-US" sz="2400" dirty="0">
            <a:solidFill>
              <a:schemeClr val="tx1"/>
            </a:solidFill>
          </a:endParaRPr>
        </a:p>
      </dgm:t>
    </dgm:pt>
    <dgm:pt modelId="{8370D30A-C900-4B55-A557-4BB613E6E398}" type="sibTrans" cxnId="{D6E335CD-1D47-4335-99E0-41174D6C352C}">
      <dgm:prSet/>
      <dgm:spPr/>
      <dgm:t>
        <a:bodyPr/>
        <a:lstStyle/>
        <a:p>
          <a:endParaRPr lang="en-US"/>
        </a:p>
      </dgm:t>
    </dgm:pt>
    <dgm:pt modelId="{0779F286-8CDC-4CE2-8150-3C5C4F049505}" type="parTrans" cxnId="{D6E335CD-1D47-4335-99E0-41174D6C352C}">
      <dgm:prSet/>
      <dgm:spPr/>
      <dgm:t>
        <a:bodyPr/>
        <a:lstStyle/>
        <a:p>
          <a:endParaRPr lang="en-US"/>
        </a:p>
      </dgm:t>
    </dgm:pt>
    <dgm:pt modelId="{2AF39BA4-933B-42EC-B690-871702BA67E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endParaRPr lang="en-US" sz="2400" dirty="0"/>
        </a:p>
      </dgm:t>
    </dgm:pt>
    <dgm:pt modelId="{02C65055-BADB-4380-9A49-C0849D5DEC83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bg1"/>
              </a:solidFill>
            </a:rPr>
            <a:t>Bulan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Pelaporan</a:t>
          </a:r>
          <a:r>
            <a:rPr lang="en-US" sz="2400" dirty="0" smtClean="0">
              <a:solidFill>
                <a:schemeClr val="bg1"/>
              </a:solidFill>
            </a:rPr>
            <a:t> SPT – </a:t>
          </a:r>
          <a:r>
            <a:rPr lang="en-US" sz="2400" dirty="0" err="1" smtClean="0">
              <a:solidFill>
                <a:schemeClr val="bg1"/>
              </a:solidFill>
            </a:rPr>
            <a:t>Penerbitan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Surat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Keputusan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Dirjen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Pajak</a:t>
          </a:r>
          <a:endParaRPr lang="en-US" sz="2400" dirty="0">
            <a:solidFill>
              <a:schemeClr val="bg1"/>
            </a:solidFill>
          </a:endParaRPr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BF5D0C90-BC20-4289-B783-843BE778B5FF}" type="sibTrans" cxnId="{1A0F699D-488A-4164-9156-BFA81B4D718D}">
      <dgm:prSet/>
      <dgm:spPr/>
      <dgm:t>
        <a:bodyPr/>
        <a:lstStyle/>
        <a:p>
          <a:endParaRPr lang="en-US"/>
        </a:p>
      </dgm:t>
    </dgm:pt>
    <dgm:pt modelId="{0BBB0C44-0634-4ABC-9872-D6536492C03D}" type="parTrans" cxnId="{1A0F699D-488A-4164-9156-BFA81B4D718D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endParaRPr lang="en-US" sz="2400" dirty="0"/>
        </a:p>
      </dgm:t>
    </dgm:pt>
    <dgm:pt modelId="{6A9D72E5-CAC8-4943-9F50-BDED51A565C8}">
      <dgm:prSet phldrT="[Text]" custT="1"/>
      <dgm:spPr/>
      <dgm:t>
        <a:bodyPr/>
        <a:lstStyle/>
        <a:p>
          <a:r>
            <a:rPr lang="en-US" sz="2400" dirty="0" err="1" smtClean="0"/>
            <a:t>Januari</a:t>
          </a:r>
          <a:r>
            <a:rPr lang="en-US" sz="2400" dirty="0" smtClean="0"/>
            <a:t> – </a:t>
          </a:r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dirty="0" err="1" smtClean="0"/>
            <a:t>Pelaporan</a:t>
          </a:r>
          <a:r>
            <a:rPr lang="en-US" sz="2400" dirty="0" smtClean="0"/>
            <a:t> SPT</a:t>
          </a:r>
          <a:endParaRPr lang="en-US" sz="2400" dirty="0"/>
        </a:p>
      </dgm:t>
    </dgm:pt>
    <dgm:pt modelId="{82D72E13-72BB-40FE-A5C3-8FDC459A436F}" type="sibTrans" cxnId="{5A679FF2-61B9-4C12-91BA-C0F8CF14CFCA}">
      <dgm:prSet/>
      <dgm:spPr/>
      <dgm:t>
        <a:bodyPr/>
        <a:lstStyle/>
        <a:p>
          <a:endParaRPr lang="en-US"/>
        </a:p>
      </dgm:t>
    </dgm:pt>
    <dgm:pt modelId="{A3750CAF-E0C9-4A2B-B72D-29B3F866F538}" type="parTrans" cxnId="{5A679FF2-61B9-4C12-91BA-C0F8CF14CFCA}">
      <dgm:prSet/>
      <dgm:spPr/>
      <dgm:t>
        <a:bodyPr/>
        <a:lstStyle/>
        <a:p>
          <a:endParaRPr lang="en-US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D71E5097-6A26-43DC-AE6E-2CFF4B8CAF03}">
      <dgm:prSet phldrT="[Text]"/>
      <dgm:spPr/>
      <dgm:t>
        <a:bodyPr/>
        <a:lstStyle/>
        <a:p>
          <a:r>
            <a:rPr lang="en-US" dirty="0" err="1" smtClean="0"/>
            <a:t>Ketika</a:t>
          </a:r>
          <a:r>
            <a:rPr lang="en-US" dirty="0" smtClean="0"/>
            <a:t> WP </a:t>
          </a:r>
          <a:r>
            <a:rPr lang="en-US" dirty="0" err="1" smtClean="0"/>
            <a:t>mengajukan</a:t>
          </a:r>
          <a:r>
            <a:rPr lang="en-US" dirty="0" smtClean="0"/>
            <a:t> </a:t>
          </a:r>
          <a:r>
            <a:rPr lang="en-US" dirty="0" err="1" smtClean="0"/>
            <a:t>permohonan</a:t>
          </a:r>
          <a:r>
            <a:rPr lang="en-US" dirty="0" smtClean="0"/>
            <a:t> </a:t>
          </a:r>
          <a:r>
            <a:rPr lang="en-US" dirty="0" err="1" smtClean="0"/>
            <a:t>restitusi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bayar</a:t>
          </a:r>
          <a:r>
            <a:rPr lang="en-US" dirty="0" smtClean="0"/>
            <a:t>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lalu</a:t>
          </a:r>
          <a:r>
            <a:rPr lang="en-US" dirty="0" smtClean="0"/>
            <a:t>.</a:t>
          </a:r>
          <a:endParaRPr lang="en-US" dirty="0"/>
        </a:p>
      </dgm:t>
    </dgm:pt>
    <dgm:pt modelId="{CC87305B-E41D-4397-99E7-A878C443771E}" type="sibTrans" cxnId="{EA539344-5245-4801-B86D-F0310F13E142}">
      <dgm:prSet/>
      <dgm:spPr/>
      <dgm:t>
        <a:bodyPr/>
        <a:lstStyle/>
        <a:p>
          <a:endParaRPr lang="en-US"/>
        </a:p>
      </dgm:t>
    </dgm:pt>
    <dgm:pt modelId="{9D1C1F14-2A58-4152-B287-E5A8AFE418AE}" type="parTrans" cxnId="{EA539344-5245-4801-B86D-F0310F13E142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93E4E92-FA7D-4147-95AB-521F2D02C0FD}" type="pres">
      <dgm:prSet presAssocID="{166855EB-1694-4A1B-8C35-B628840F6F60}" presName="horFlow" presStyleCnt="0"/>
      <dgm:spPr/>
    </dgm:pt>
    <dgm:pt modelId="{549A1347-7633-45D5-A9DE-52B29287E0B2}" type="pres">
      <dgm:prSet presAssocID="{166855EB-1694-4A1B-8C35-B628840F6F60}" presName="bigChev" presStyleLbl="node1" presStyleIdx="0" presStyleCnt="4" custScaleX="124793"/>
      <dgm:spPr/>
      <dgm:t>
        <a:bodyPr/>
        <a:lstStyle/>
        <a:p>
          <a:endParaRPr lang="en-US"/>
        </a:p>
      </dgm:t>
    </dgm:pt>
    <dgm:pt modelId="{9BEFF334-D91A-440E-AFCB-95C5641130E3}" type="pres">
      <dgm:prSet presAssocID="{9D1C1F14-2A58-4152-B287-E5A8AFE418AE}" presName="parTrans" presStyleCnt="0"/>
      <dgm:spPr/>
    </dgm:pt>
    <dgm:pt modelId="{7F341553-098E-4CA6-B645-4A2D4F4FDC89}" type="pres">
      <dgm:prSet presAssocID="{D71E5097-6A26-43DC-AE6E-2CFF4B8CAF03}" presName="node" presStyleLbl="alignAccFollowNode1" presStyleIdx="0" presStyleCnt="4" custScaleX="2064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0472F-C5EB-4AF6-86B4-0CA88CF9FB10}" type="pres">
      <dgm:prSet presAssocID="{166855EB-1694-4A1B-8C35-B628840F6F60}" presName="vSp" presStyleCnt="0"/>
      <dgm:spPr/>
    </dgm:pt>
    <dgm:pt modelId="{F0F4BC3E-256F-4D08-BA9E-751A90BE2330}" type="pres">
      <dgm:prSet presAssocID="{6A9D72E5-CAC8-4943-9F50-BDED51A565C8}" presName="horFlow" presStyleCnt="0"/>
      <dgm:spPr/>
    </dgm:pt>
    <dgm:pt modelId="{D4CB2D43-378A-4706-AABB-F0B686281B02}" type="pres">
      <dgm:prSet presAssocID="{6A9D72E5-CAC8-4943-9F50-BDED51A565C8}" presName="bigChev" presStyleLbl="node1" presStyleIdx="1" presStyleCnt="4" custScaleX="124793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1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AE223E-FA90-4E22-9F14-F8335ACFB126}" type="pres">
      <dgm:prSet presAssocID="{6A9D72E5-CAC8-4943-9F50-BDED51A565C8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2" presStyleCnt="4" custScaleX="124793"/>
      <dgm:spPr/>
      <dgm:t>
        <a:bodyPr/>
        <a:lstStyle/>
        <a:p>
          <a:endParaRPr lang="en-US"/>
        </a:p>
      </dgm:t>
    </dgm:pt>
    <dgm:pt modelId="{0BAF7B63-42AF-46C2-9DD3-0B73C67415B6}" type="pres">
      <dgm:prSet presAssocID="{0BBB0C44-0634-4ABC-9872-D6536492C03D}" presName="parTrans" presStyleCnt="0"/>
      <dgm:spPr/>
    </dgm:pt>
    <dgm:pt modelId="{650114D7-A20D-425D-A3F8-25D9E8A37CBB}" type="pres">
      <dgm:prSet presAssocID="{2AF39BA4-933B-42EC-B690-871702BA67E6}" presName="node" presStyleLbl="alignAccFollowNode1" presStyleIdx="2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6C44-AB7B-4DC1-B0C5-F435EA25DC61}" type="pres">
      <dgm:prSet presAssocID="{02C65055-BADB-4380-9A49-C0849D5DEC83}" presName="vSp" presStyleCnt="0"/>
      <dgm:spPr/>
    </dgm:pt>
    <dgm:pt modelId="{89593EAC-9877-421C-A7A9-C773FE534C69}" type="pres">
      <dgm:prSet presAssocID="{AA2EBF91-8F98-4C4C-A91C-8F445CC0C59E}" presName="horFlow" presStyleCnt="0"/>
      <dgm:spPr/>
    </dgm:pt>
    <dgm:pt modelId="{F030CC35-675C-429C-A527-8D15EB27B0C9}" type="pres">
      <dgm:prSet presAssocID="{AA2EBF91-8F98-4C4C-A91C-8F445CC0C59E}" presName="bigChev" presStyleLbl="node1" presStyleIdx="3" presStyleCnt="4" custScaleX="124793"/>
      <dgm:spPr/>
      <dgm:t>
        <a:bodyPr/>
        <a:lstStyle/>
        <a:p>
          <a:endParaRPr lang="en-US"/>
        </a:p>
      </dgm:t>
    </dgm:pt>
    <dgm:pt modelId="{EA5E0451-5BF5-4860-B495-C8FA58FD4E09}" type="pres">
      <dgm:prSet presAssocID="{DC3FFE35-C72B-4837-889F-A8566841B9A8}" presName="parTrans" presStyleCnt="0"/>
      <dgm:spPr/>
    </dgm:pt>
    <dgm:pt modelId="{11E86064-1A88-41C8-BAF2-44888223EDEF}" type="pres">
      <dgm:prSet presAssocID="{A085D9B7-CFC9-4ED4-AF5E-165DD798B2D7}" presName="node" presStyleLbl="alignAccFollowNode1" presStyleIdx="3" presStyleCnt="4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961B25-3D58-49B9-846E-F2A6754141D2}" srcId="{AA2EBF91-8F98-4C4C-A91C-8F445CC0C59E}" destId="{A085D9B7-CFC9-4ED4-AF5E-165DD798B2D7}" srcOrd="0" destOrd="0" parTransId="{DC3FFE35-C72B-4837-889F-A8566841B9A8}" sibTransId="{B1CBE9D7-F0E5-4D76-9B14-CA688BB129D9}"/>
    <dgm:cxn modelId="{5A679FF2-61B9-4C12-91BA-C0F8CF14CFCA}" srcId="{E9F9CF68-76AF-4BA4-9BEC-CBECDB27DDA9}" destId="{6A9D72E5-CAC8-4943-9F50-BDED51A565C8}" srcOrd="1" destOrd="0" parTransId="{A3750CAF-E0C9-4A2B-B72D-29B3F866F538}" sibTransId="{82D72E13-72BB-40FE-A5C3-8FDC459A436F}"/>
    <dgm:cxn modelId="{8ABADCE5-4620-4E72-9C9B-FE0FA710DC73}" srcId="{E9F9CF68-76AF-4BA4-9BEC-CBECDB27DDA9}" destId="{166855EB-1694-4A1B-8C35-B628840F6F60}" srcOrd="0" destOrd="0" parTransId="{E8F653C1-CCED-4063-A578-61473DA38A7D}" sibTransId="{747484E6-78B7-45F3-AA18-6393209604B0}"/>
    <dgm:cxn modelId="{9CCE1377-72B3-4A8F-8238-7758DB11975B}" type="presOf" srcId="{F931BBF9-F388-41C9-9593-0D03385EF5B6}" destId="{4EAFC86B-E7D3-48F8-B65A-ADE8942F11DE}" srcOrd="0" destOrd="0" presId="urn:microsoft.com/office/officeart/2005/8/layout/lProcess3"/>
    <dgm:cxn modelId="{FAFD9201-57D7-4770-A07F-6A8769FFC8D9}" type="presOf" srcId="{2AF39BA4-933B-42EC-B690-871702BA67E6}" destId="{650114D7-A20D-425D-A3F8-25D9E8A37CBB}" srcOrd="0" destOrd="0" presId="urn:microsoft.com/office/officeart/2005/8/layout/lProcess3"/>
    <dgm:cxn modelId="{D6E335CD-1D47-4335-99E0-41174D6C352C}" srcId="{E9F9CF68-76AF-4BA4-9BEC-CBECDB27DDA9}" destId="{AA2EBF91-8F98-4C4C-A91C-8F445CC0C59E}" srcOrd="3" destOrd="0" parTransId="{0779F286-8CDC-4CE2-8150-3C5C4F049505}" sibTransId="{8370D30A-C900-4B55-A557-4BB613E6E398}"/>
    <dgm:cxn modelId="{63F9C1E0-6593-4AD8-B90A-7E1960AD946E}" srcId="{E9F9CF68-76AF-4BA4-9BEC-CBECDB27DDA9}" destId="{02C65055-BADB-4380-9A49-C0849D5DEC83}" srcOrd="2" destOrd="0" parTransId="{7A713942-FC1B-4179-9715-0126DD41C7F7}" sibTransId="{DC225951-6832-432B-9ABA-3A8EEFF3F1C0}"/>
    <dgm:cxn modelId="{320ADDB3-D99D-441F-BB26-0A84CACAAB9B}" type="presOf" srcId="{AA2EBF91-8F98-4C4C-A91C-8F445CC0C59E}" destId="{F030CC35-675C-429C-A527-8D15EB27B0C9}" srcOrd="0" destOrd="0" presId="urn:microsoft.com/office/officeart/2005/8/layout/lProcess3"/>
    <dgm:cxn modelId="{1A0F699D-488A-4164-9156-BFA81B4D718D}" srcId="{02C65055-BADB-4380-9A49-C0849D5DEC83}" destId="{2AF39BA4-933B-42EC-B690-871702BA67E6}" srcOrd="0" destOrd="0" parTransId="{0BBB0C44-0634-4ABC-9872-D6536492C03D}" sibTransId="{BF5D0C90-BC20-4289-B783-843BE778B5FF}"/>
    <dgm:cxn modelId="{BB00D8E2-5762-4E1C-AECD-0388B53635E3}" type="presOf" srcId="{E9F9CF68-76AF-4BA4-9BEC-CBECDB27DDA9}" destId="{BF58D475-1128-40C9-9CCD-197007CA121E}" srcOrd="0" destOrd="0" presId="urn:microsoft.com/office/officeart/2005/8/layout/lProcess3"/>
    <dgm:cxn modelId="{A2487206-6E59-4330-A161-298CBC65ADED}" type="presOf" srcId="{D71E5097-6A26-43DC-AE6E-2CFF4B8CAF03}" destId="{7F341553-098E-4CA6-B645-4A2D4F4FDC89}" srcOrd="0" destOrd="0" presId="urn:microsoft.com/office/officeart/2005/8/layout/lProcess3"/>
    <dgm:cxn modelId="{EA539344-5245-4801-B86D-F0310F13E142}" srcId="{166855EB-1694-4A1B-8C35-B628840F6F60}" destId="{D71E5097-6A26-43DC-AE6E-2CFF4B8CAF03}" srcOrd="0" destOrd="0" parTransId="{9D1C1F14-2A58-4152-B287-E5A8AFE418AE}" sibTransId="{CC87305B-E41D-4397-99E7-A878C443771E}"/>
    <dgm:cxn modelId="{A4C541B0-5872-4DE5-848B-5403F8912EC3}" type="presOf" srcId="{02C65055-BADB-4380-9A49-C0849D5DEC83}" destId="{5E222FAD-0D89-487B-A749-CAD8ECEF9E26}" srcOrd="0" destOrd="0" presId="urn:microsoft.com/office/officeart/2005/8/layout/lProcess3"/>
    <dgm:cxn modelId="{BB1CAC78-6116-498B-AFBB-E1CCF4F4EF28}" type="presOf" srcId="{A085D9B7-CFC9-4ED4-AF5E-165DD798B2D7}" destId="{11E86064-1A88-41C8-BAF2-44888223EDEF}" srcOrd="0" destOrd="0" presId="urn:microsoft.com/office/officeart/2005/8/layout/lProcess3"/>
    <dgm:cxn modelId="{E18D77E1-A571-454C-BF59-7D83B91E0D8E}" srcId="{6A9D72E5-CAC8-4943-9F50-BDED51A565C8}" destId="{F931BBF9-F388-41C9-9593-0D03385EF5B6}" srcOrd="0" destOrd="0" parTransId="{6A6051FA-AD19-4B47-A1B4-5B52A0919131}" sibTransId="{4F2614E2-8C61-4DF1-A81B-09476FEA8DA0}"/>
    <dgm:cxn modelId="{45FC40C2-1BE8-4C0A-BCFE-80CBB1E975C6}" type="presOf" srcId="{166855EB-1694-4A1B-8C35-B628840F6F60}" destId="{549A1347-7633-45D5-A9DE-52B29287E0B2}" srcOrd="0" destOrd="0" presId="urn:microsoft.com/office/officeart/2005/8/layout/lProcess3"/>
    <dgm:cxn modelId="{09EE3FFB-F439-4E1C-A15C-B9B3644291D3}" type="presOf" srcId="{6A9D72E5-CAC8-4943-9F50-BDED51A565C8}" destId="{D4CB2D43-378A-4706-AABB-F0B686281B02}" srcOrd="0" destOrd="0" presId="urn:microsoft.com/office/officeart/2005/8/layout/lProcess3"/>
    <dgm:cxn modelId="{2712E466-F5D8-46A8-8D53-0AF4C2B7B0B8}" type="presParOf" srcId="{BF58D475-1128-40C9-9CCD-197007CA121E}" destId="{C93E4E92-FA7D-4147-95AB-521F2D02C0FD}" srcOrd="0" destOrd="0" presId="urn:microsoft.com/office/officeart/2005/8/layout/lProcess3"/>
    <dgm:cxn modelId="{8588460E-C0D8-403E-AA9C-AE0B87D80DE2}" type="presParOf" srcId="{C93E4E92-FA7D-4147-95AB-521F2D02C0FD}" destId="{549A1347-7633-45D5-A9DE-52B29287E0B2}" srcOrd="0" destOrd="0" presId="urn:microsoft.com/office/officeart/2005/8/layout/lProcess3"/>
    <dgm:cxn modelId="{034B1785-2D16-4A0E-9992-F1938805342A}" type="presParOf" srcId="{C93E4E92-FA7D-4147-95AB-521F2D02C0FD}" destId="{9BEFF334-D91A-440E-AFCB-95C5641130E3}" srcOrd="1" destOrd="0" presId="urn:microsoft.com/office/officeart/2005/8/layout/lProcess3"/>
    <dgm:cxn modelId="{907C7063-F789-4500-909C-28CB8A4218E3}" type="presParOf" srcId="{C93E4E92-FA7D-4147-95AB-521F2D02C0FD}" destId="{7F341553-098E-4CA6-B645-4A2D4F4FDC89}" srcOrd="2" destOrd="0" presId="urn:microsoft.com/office/officeart/2005/8/layout/lProcess3"/>
    <dgm:cxn modelId="{9D824927-D70A-4852-9BE7-6B396BEAEB0F}" type="presParOf" srcId="{BF58D475-1128-40C9-9CCD-197007CA121E}" destId="{49B0472F-C5EB-4AF6-86B4-0CA88CF9FB10}" srcOrd="1" destOrd="0" presId="urn:microsoft.com/office/officeart/2005/8/layout/lProcess3"/>
    <dgm:cxn modelId="{3F8E29E9-B999-4D1E-90D2-8DEB318AEF05}" type="presParOf" srcId="{BF58D475-1128-40C9-9CCD-197007CA121E}" destId="{F0F4BC3E-256F-4D08-BA9E-751A90BE2330}" srcOrd="2" destOrd="0" presId="urn:microsoft.com/office/officeart/2005/8/layout/lProcess3"/>
    <dgm:cxn modelId="{AA865E90-3FCB-403A-9EB5-3B1578F7A9CD}" type="presParOf" srcId="{F0F4BC3E-256F-4D08-BA9E-751A90BE2330}" destId="{D4CB2D43-378A-4706-AABB-F0B686281B02}" srcOrd="0" destOrd="0" presId="urn:microsoft.com/office/officeart/2005/8/layout/lProcess3"/>
    <dgm:cxn modelId="{3767CF42-4FC0-4D1F-97A6-F867B56C2379}" type="presParOf" srcId="{F0F4BC3E-256F-4D08-BA9E-751A90BE2330}" destId="{7CF32291-855C-4E8D-8C40-12249C24608E}" srcOrd="1" destOrd="0" presId="urn:microsoft.com/office/officeart/2005/8/layout/lProcess3"/>
    <dgm:cxn modelId="{A7CCA082-98C2-41F8-B15C-407AE4C3E6EE}" type="presParOf" srcId="{F0F4BC3E-256F-4D08-BA9E-751A90BE2330}" destId="{4EAFC86B-E7D3-48F8-B65A-ADE8942F11DE}" srcOrd="2" destOrd="0" presId="urn:microsoft.com/office/officeart/2005/8/layout/lProcess3"/>
    <dgm:cxn modelId="{A9771212-B2F5-4E9B-8420-EA9D438D9B87}" type="presParOf" srcId="{BF58D475-1128-40C9-9CCD-197007CA121E}" destId="{22AE223E-FA90-4E22-9F14-F8335ACFB126}" srcOrd="3" destOrd="0" presId="urn:microsoft.com/office/officeart/2005/8/layout/lProcess3"/>
    <dgm:cxn modelId="{58F5818B-5A41-4FEA-825D-37111EA82B3D}" type="presParOf" srcId="{BF58D475-1128-40C9-9CCD-197007CA121E}" destId="{FDDE8621-9BDB-4462-9077-4EA1A2261EB9}" srcOrd="4" destOrd="0" presId="urn:microsoft.com/office/officeart/2005/8/layout/lProcess3"/>
    <dgm:cxn modelId="{0B657700-2EB3-46F6-BF06-2A6D00C752E8}" type="presParOf" srcId="{FDDE8621-9BDB-4462-9077-4EA1A2261EB9}" destId="{5E222FAD-0D89-487B-A749-CAD8ECEF9E26}" srcOrd="0" destOrd="0" presId="urn:microsoft.com/office/officeart/2005/8/layout/lProcess3"/>
    <dgm:cxn modelId="{945E0D3A-75D9-42D9-9E1B-8DC2D7FD5D26}" type="presParOf" srcId="{FDDE8621-9BDB-4462-9077-4EA1A2261EB9}" destId="{0BAF7B63-42AF-46C2-9DD3-0B73C67415B6}" srcOrd="1" destOrd="0" presId="urn:microsoft.com/office/officeart/2005/8/layout/lProcess3"/>
    <dgm:cxn modelId="{427DC52F-9129-4F83-8E3D-3042B9C67810}" type="presParOf" srcId="{FDDE8621-9BDB-4462-9077-4EA1A2261EB9}" destId="{650114D7-A20D-425D-A3F8-25D9E8A37CBB}" srcOrd="2" destOrd="0" presId="urn:microsoft.com/office/officeart/2005/8/layout/lProcess3"/>
    <dgm:cxn modelId="{B12A8600-1305-440A-A967-FB76B9CF4345}" type="presParOf" srcId="{BF58D475-1128-40C9-9CCD-197007CA121E}" destId="{0FF76C44-AB7B-4DC1-B0C5-F435EA25DC61}" srcOrd="5" destOrd="0" presId="urn:microsoft.com/office/officeart/2005/8/layout/lProcess3"/>
    <dgm:cxn modelId="{498D3D6F-8A89-416D-B010-8C14198D4A7A}" type="presParOf" srcId="{BF58D475-1128-40C9-9CCD-197007CA121E}" destId="{89593EAC-9877-421C-A7A9-C773FE534C69}" srcOrd="6" destOrd="0" presId="urn:microsoft.com/office/officeart/2005/8/layout/lProcess3"/>
    <dgm:cxn modelId="{F378E5EB-16AE-4F43-88C4-FB56DC65D7EF}" type="presParOf" srcId="{89593EAC-9877-421C-A7A9-C773FE534C69}" destId="{F030CC35-675C-429C-A527-8D15EB27B0C9}" srcOrd="0" destOrd="0" presId="urn:microsoft.com/office/officeart/2005/8/layout/lProcess3"/>
    <dgm:cxn modelId="{2346CA49-3C7D-44FF-BEAE-5D449D1F1B42}" type="presParOf" srcId="{89593EAC-9877-421C-A7A9-C773FE534C69}" destId="{EA5E0451-5BF5-4860-B495-C8FA58FD4E09}" srcOrd="1" destOrd="0" presId="urn:microsoft.com/office/officeart/2005/8/layout/lProcess3"/>
    <dgm:cxn modelId="{023B90F4-FE9E-44F8-B018-3BD00D31A628}" type="presParOf" srcId="{89593EAC-9877-421C-A7A9-C773FE534C69}" destId="{11E86064-1A88-41C8-BAF2-44888223EDE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166855EB-1694-4A1B-8C35-B628840F6F60}">
      <dgm:prSet phldrT="[Text]" custT="1"/>
      <dgm:spPr/>
      <dgm:t>
        <a:bodyPr/>
        <a:lstStyle/>
        <a:p>
          <a:r>
            <a:rPr lang="en-US" sz="2800" dirty="0" err="1" smtClean="0"/>
            <a:t>Januari</a:t>
          </a:r>
          <a:r>
            <a:rPr lang="en-US" sz="2800" dirty="0" smtClean="0"/>
            <a:t> – </a:t>
          </a:r>
          <a:r>
            <a:rPr lang="en-US" sz="2800" dirty="0" err="1" smtClean="0"/>
            <a:t>Februari</a:t>
          </a:r>
          <a:r>
            <a:rPr lang="en-US" sz="2800" dirty="0" smtClean="0"/>
            <a:t> </a:t>
          </a:r>
          <a:r>
            <a:rPr lang="en-US" sz="2800" dirty="0" err="1" smtClean="0"/>
            <a:t>Tahun</a:t>
          </a:r>
          <a:r>
            <a:rPr lang="en-US" sz="2800" dirty="0" smtClean="0"/>
            <a:t> </a:t>
          </a:r>
          <a:r>
            <a:rPr lang="en-US" sz="2800" dirty="0" err="1" smtClean="0"/>
            <a:t>Berjalan</a:t>
          </a:r>
          <a:r>
            <a:rPr lang="en-US" sz="2800" dirty="0" smtClean="0"/>
            <a:t> [</a:t>
          </a:r>
          <a:r>
            <a:rPr lang="en-US" sz="2800" dirty="0" err="1" smtClean="0"/>
            <a:t>Periode</a:t>
          </a:r>
          <a:r>
            <a:rPr lang="en-US" sz="2800" dirty="0" smtClean="0"/>
            <a:t> A]</a:t>
          </a:r>
          <a:endParaRPr lang="en-US" sz="2800" dirty="0"/>
        </a:p>
      </dgm:t>
    </dgm:pt>
    <dgm:pt modelId="{E8F653C1-CCED-4063-A578-61473DA38A7D}" type="parTrans" cxnId="{8ABADCE5-4620-4E72-9C9B-FE0FA710DC73}">
      <dgm:prSet/>
      <dgm:spPr/>
      <dgm:t>
        <a:bodyPr/>
        <a:lstStyle/>
        <a:p>
          <a:endParaRPr lang="en-US"/>
        </a:p>
      </dgm:t>
    </dgm:pt>
    <dgm:pt modelId="{747484E6-78B7-45F3-AA18-6393209604B0}" type="sibTrans" cxnId="{8ABADCE5-4620-4E72-9C9B-FE0FA710DC73}">
      <dgm:prSet/>
      <dgm:spPr/>
      <dgm:t>
        <a:bodyPr/>
        <a:lstStyle/>
        <a:p>
          <a:endParaRPr lang="en-US"/>
        </a:p>
      </dgm:t>
    </dgm:pt>
    <dgm:pt modelId="{A085D9B7-CFC9-4ED4-AF5E-165DD798B2D7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Berjalan</a:t>
          </a:r>
          <a:r>
            <a:rPr lang="en-US" sz="2400" dirty="0" smtClean="0"/>
            <a:t> [Y]</a:t>
          </a:r>
          <a:endParaRPr lang="en-US" sz="2400" dirty="0"/>
        </a:p>
      </dgm:t>
    </dgm:pt>
    <dgm:pt modelId="{B1CBE9D7-F0E5-4D76-9B14-CA688BB129D9}" type="sibTrans" cxnId="{EB961B25-3D58-49B9-846E-F2A6754141D2}">
      <dgm:prSet/>
      <dgm:spPr/>
      <dgm:t>
        <a:bodyPr/>
        <a:lstStyle/>
        <a:p>
          <a:endParaRPr lang="en-US"/>
        </a:p>
      </dgm:t>
    </dgm:pt>
    <dgm:pt modelId="{DC3FFE35-C72B-4837-889F-A8566841B9A8}" type="parTrans" cxnId="{EB961B25-3D58-49B9-846E-F2A6754141D2}">
      <dgm:prSet/>
      <dgm:spPr/>
      <dgm:t>
        <a:bodyPr/>
        <a:lstStyle/>
        <a:p>
          <a:endParaRPr lang="en-US"/>
        </a:p>
      </dgm:t>
    </dgm:pt>
    <dgm:pt modelId="{AA2EBF91-8F98-4C4C-A91C-8F445CC0C59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Bulan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Pelaporan</a:t>
          </a:r>
          <a:r>
            <a:rPr lang="en-US" sz="2800" dirty="0" smtClean="0">
              <a:solidFill>
                <a:schemeClr val="tx1"/>
              </a:solidFill>
            </a:rPr>
            <a:t> SPT – </a:t>
          </a:r>
          <a:r>
            <a:rPr lang="en-US" sz="2800" dirty="0" err="1" smtClean="0">
              <a:solidFill>
                <a:schemeClr val="tx1"/>
              </a:solidFill>
            </a:rPr>
            <a:t>Desember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Tahun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Berjalan</a:t>
          </a:r>
          <a:r>
            <a:rPr lang="en-US" sz="2800" dirty="0" smtClean="0">
              <a:solidFill>
                <a:schemeClr val="tx1"/>
              </a:solidFill>
            </a:rPr>
            <a:t> [</a:t>
          </a:r>
          <a:r>
            <a:rPr lang="en-US" sz="2800" dirty="0" err="1" smtClean="0">
              <a:solidFill>
                <a:schemeClr val="tx1"/>
              </a:solidFill>
            </a:rPr>
            <a:t>Periode</a:t>
          </a:r>
          <a:r>
            <a:rPr lang="en-US" sz="2800" dirty="0" smtClean="0">
              <a:solidFill>
                <a:schemeClr val="tx1"/>
              </a:solidFill>
            </a:rPr>
            <a:t> C]</a:t>
          </a:r>
          <a:endParaRPr lang="en-US" sz="2800" dirty="0">
            <a:solidFill>
              <a:schemeClr val="tx1"/>
            </a:solidFill>
          </a:endParaRPr>
        </a:p>
      </dgm:t>
    </dgm:pt>
    <dgm:pt modelId="{8370D30A-C900-4B55-A557-4BB613E6E398}" type="sibTrans" cxnId="{D6E335CD-1D47-4335-99E0-41174D6C352C}">
      <dgm:prSet/>
      <dgm:spPr/>
      <dgm:t>
        <a:bodyPr/>
        <a:lstStyle/>
        <a:p>
          <a:endParaRPr lang="en-US"/>
        </a:p>
      </dgm:t>
    </dgm:pt>
    <dgm:pt modelId="{0779F286-8CDC-4CE2-8150-3C5C4F049505}" type="parTrans" cxnId="{D6E335CD-1D47-4335-99E0-41174D6C352C}">
      <dgm:prSet/>
      <dgm:spPr/>
      <dgm:t>
        <a:bodyPr/>
        <a:lstStyle/>
        <a:p>
          <a:endParaRPr lang="en-US"/>
        </a:p>
      </dgm:t>
    </dgm:pt>
    <dgm:pt modelId="{02C65055-BADB-4380-9A49-C0849D5DEC83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Maret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Tahun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Berjalan</a:t>
          </a:r>
          <a:r>
            <a:rPr lang="en-US" sz="2800" dirty="0" smtClean="0">
              <a:solidFill>
                <a:schemeClr val="bg1"/>
              </a:solidFill>
            </a:rPr>
            <a:t> – </a:t>
          </a:r>
          <a:r>
            <a:rPr lang="en-US" sz="2800" dirty="0" err="1" smtClean="0">
              <a:solidFill>
                <a:schemeClr val="bg1"/>
              </a:solidFill>
            </a:rPr>
            <a:t>Bulan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Pelaporan</a:t>
          </a:r>
          <a:r>
            <a:rPr lang="en-US" sz="2800" dirty="0" smtClean="0">
              <a:solidFill>
                <a:schemeClr val="bg1"/>
              </a:solidFill>
            </a:rPr>
            <a:t> SPT [</a:t>
          </a:r>
          <a:r>
            <a:rPr lang="en-US" sz="2800" dirty="0" err="1" smtClean="0">
              <a:solidFill>
                <a:schemeClr val="bg1"/>
              </a:solidFill>
            </a:rPr>
            <a:t>Periode</a:t>
          </a:r>
          <a:r>
            <a:rPr lang="en-US" sz="2800" dirty="0" smtClean="0">
              <a:solidFill>
                <a:schemeClr val="bg1"/>
              </a:solidFill>
            </a:rPr>
            <a:t> B]</a:t>
          </a:r>
          <a:endParaRPr lang="en-US" sz="2800" dirty="0">
            <a:solidFill>
              <a:schemeClr val="bg1"/>
            </a:solidFill>
          </a:endParaRPr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 [X]</a:t>
          </a:r>
          <a:endParaRPr lang="en-US" sz="2400" dirty="0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4E036E23-F2C4-44B9-9931-66821120B249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 [X]</a:t>
          </a:r>
          <a:endParaRPr lang="en-US" sz="2400" dirty="0">
            <a:solidFill>
              <a:schemeClr val="bg1"/>
            </a:solidFill>
          </a:endParaRPr>
        </a:p>
      </dgm:t>
    </dgm:pt>
    <dgm:pt modelId="{B21C5C90-845F-42D3-BB2A-6A3CBD12651D}" type="parTrans" cxnId="{3A086422-18E6-4CB4-A27B-4B07C57362A8}">
      <dgm:prSet/>
      <dgm:spPr/>
      <dgm:t>
        <a:bodyPr/>
        <a:lstStyle/>
        <a:p>
          <a:endParaRPr lang="en-US"/>
        </a:p>
      </dgm:t>
    </dgm:pt>
    <dgm:pt modelId="{C2165B17-2295-4CC9-A07F-262190DD7076}" type="sibTrans" cxnId="{3A086422-18E6-4CB4-A27B-4B07C57362A8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93E4E92-FA7D-4147-95AB-521F2D02C0FD}" type="pres">
      <dgm:prSet presAssocID="{166855EB-1694-4A1B-8C35-B628840F6F60}" presName="horFlow" presStyleCnt="0"/>
      <dgm:spPr/>
    </dgm:pt>
    <dgm:pt modelId="{549A1347-7633-45D5-A9DE-52B29287E0B2}" type="pres">
      <dgm:prSet presAssocID="{166855EB-1694-4A1B-8C35-B628840F6F60}" presName="bigChev" presStyleLbl="node1" presStyleIdx="0" presStyleCnt="3" custScaleX="124793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0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0472F-C5EB-4AF6-86B4-0CA88CF9FB10}" type="pres">
      <dgm:prSet presAssocID="{166855EB-1694-4A1B-8C35-B628840F6F60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1" presStyleCnt="3" custScaleX="124793"/>
      <dgm:spPr/>
      <dgm:t>
        <a:bodyPr/>
        <a:lstStyle/>
        <a:p>
          <a:endParaRPr lang="en-US"/>
        </a:p>
      </dgm:t>
    </dgm:pt>
    <dgm:pt modelId="{853E5D6D-BE10-4A9C-8D0F-BFC17C779234}" type="pres">
      <dgm:prSet presAssocID="{B21C5C90-845F-42D3-BB2A-6A3CBD12651D}" presName="parTrans" presStyleCnt="0"/>
      <dgm:spPr/>
    </dgm:pt>
    <dgm:pt modelId="{494C3548-73A1-46FC-83D5-DEADF610A61C}" type="pres">
      <dgm:prSet presAssocID="{4E036E23-F2C4-44B9-9931-66821120B249}" presName="node" presStyleLbl="alignAccFollowNode1" presStyleIdx="1" presStyleCnt="3" custScaleX="1200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6C44-AB7B-4DC1-B0C5-F435EA25DC61}" type="pres">
      <dgm:prSet presAssocID="{02C65055-BADB-4380-9A49-C0849D5DEC83}" presName="vSp" presStyleCnt="0"/>
      <dgm:spPr/>
    </dgm:pt>
    <dgm:pt modelId="{89593EAC-9877-421C-A7A9-C773FE534C69}" type="pres">
      <dgm:prSet presAssocID="{AA2EBF91-8F98-4C4C-A91C-8F445CC0C59E}" presName="horFlow" presStyleCnt="0"/>
      <dgm:spPr/>
    </dgm:pt>
    <dgm:pt modelId="{F030CC35-675C-429C-A527-8D15EB27B0C9}" type="pres">
      <dgm:prSet presAssocID="{AA2EBF91-8F98-4C4C-A91C-8F445CC0C59E}" presName="bigChev" presStyleLbl="node1" presStyleIdx="2" presStyleCnt="3" custScaleX="124793"/>
      <dgm:spPr/>
      <dgm:t>
        <a:bodyPr/>
        <a:lstStyle/>
        <a:p>
          <a:endParaRPr lang="en-US"/>
        </a:p>
      </dgm:t>
    </dgm:pt>
    <dgm:pt modelId="{EA5E0451-5BF5-4860-B495-C8FA58FD4E09}" type="pres">
      <dgm:prSet presAssocID="{DC3FFE35-C72B-4837-889F-A8566841B9A8}" presName="parTrans" presStyleCnt="0"/>
      <dgm:spPr/>
    </dgm:pt>
    <dgm:pt modelId="{11E86064-1A88-41C8-BAF2-44888223EDEF}" type="pres">
      <dgm:prSet presAssocID="{A085D9B7-CFC9-4ED4-AF5E-165DD798B2D7}" presName="node" presStyleLbl="alignAccFollowNode1" presStyleIdx="2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EC5A5A-B786-423F-8C61-AF439AFC4D4E}" type="presOf" srcId="{4E036E23-F2C4-44B9-9931-66821120B249}" destId="{494C3548-73A1-46FC-83D5-DEADF610A61C}" srcOrd="0" destOrd="0" presId="urn:microsoft.com/office/officeart/2005/8/layout/lProcess3"/>
    <dgm:cxn modelId="{3A086422-18E6-4CB4-A27B-4B07C57362A8}" srcId="{02C65055-BADB-4380-9A49-C0849D5DEC83}" destId="{4E036E23-F2C4-44B9-9931-66821120B249}" srcOrd="0" destOrd="0" parTransId="{B21C5C90-845F-42D3-BB2A-6A3CBD12651D}" sibTransId="{C2165B17-2295-4CC9-A07F-262190DD7076}"/>
    <dgm:cxn modelId="{167638D0-28F5-49B6-B686-ED8D9E422672}" type="presOf" srcId="{166855EB-1694-4A1B-8C35-B628840F6F60}" destId="{549A1347-7633-45D5-A9DE-52B29287E0B2}" srcOrd="0" destOrd="0" presId="urn:microsoft.com/office/officeart/2005/8/layout/lProcess3"/>
    <dgm:cxn modelId="{B6A3E517-091C-49AE-A8D4-FF7273670FBB}" type="presOf" srcId="{AA2EBF91-8F98-4C4C-A91C-8F445CC0C59E}" destId="{F030CC35-675C-429C-A527-8D15EB27B0C9}" srcOrd="0" destOrd="0" presId="urn:microsoft.com/office/officeart/2005/8/layout/lProcess3"/>
    <dgm:cxn modelId="{6F367207-1564-40F9-BAAE-9FB111072066}" type="presOf" srcId="{A085D9B7-CFC9-4ED4-AF5E-165DD798B2D7}" destId="{11E86064-1A88-41C8-BAF2-44888223EDEF}" srcOrd="0" destOrd="0" presId="urn:microsoft.com/office/officeart/2005/8/layout/lProcess3"/>
    <dgm:cxn modelId="{53ACB915-A01B-4EF4-B7B6-E844B65DE6E2}" type="presOf" srcId="{02C65055-BADB-4380-9A49-C0849D5DEC83}" destId="{5E222FAD-0D89-487B-A749-CAD8ECEF9E26}" srcOrd="0" destOrd="0" presId="urn:microsoft.com/office/officeart/2005/8/layout/lProcess3"/>
    <dgm:cxn modelId="{D6E335CD-1D47-4335-99E0-41174D6C352C}" srcId="{E9F9CF68-76AF-4BA4-9BEC-CBECDB27DDA9}" destId="{AA2EBF91-8F98-4C4C-A91C-8F445CC0C59E}" srcOrd="2" destOrd="0" parTransId="{0779F286-8CDC-4CE2-8150-3C5C4F049505}" sibTransId="{8370D30A-C900-4B55-A557-4BB613E6E398}"/>
    <dgm:cxn modelId="{8ABADCE5-4620-4E72-9C9B-FE0FA710DC73}" srcId="{E9F9CF68-76AF-4BA4-9BEC-CBECDB27DDA9}" destId="{166855EB-1694-4A1B-8C35-B628840F6F60}" srcOrd="0" destOrd="0" parTransId="{E8F653C1-CCED-4063-A578-61473DA38A7D}" sibTransId="{747484E6-78B7-45F3-AA18-6393209604B0}"/>
    <dgm:cxn modelId="{EB961B25-3D58-49B9-846E-F2A6754141D2}" srcId="{AA2EBF91-8F98-4C4C-A91C-8F445CC0C59E}" destId="{A085D9B7-CFC9-4ED4-AF5E-165DD798B2D7}" srcOrd="0" destOrd="0" parTransId="{DC3FFE35-C72B-4837-889F-A8566841B9A8}" sibTransId="{B1CBE9D7-F0E5-4D76-9B14-CA688BB129D9}"/>
    <dgm:cxn modelId="{7F26AD2D-E284-431D-B6A9-575A4FDA5923}" type="presOf" srcId="{F931BBF9-F388-41C9-9593-0D03385EF5B6}" destId="{4EAFC86B-E7D3-48F8-B65A-ADE8942F11DE}" srcOrd="0" destOrd="0" presId="urn:microsoft.com/office/officeart/2005/8/layout/lProcess3"/>
    <dgm:cxn modelId="{98F6BF60-5880-49CB-82AD-5D47FCDB8FE3}" type="presOf" srcId="{E9F9CF68-76AF-4BA4-9BEC-CBECDB27DDA9}" destId="{BF58D475-1128-40C9-9CCD-197007CA121E}" srcOrd="0" destOrd="0" presId="urn:microsoft.com/office/officeart/2005/8/layout/lProcess3"/>
    <dgm:cxn modelId="{E18D77E1-A571-454C-BF59-7D83B91E0D8E}" srcId="{166855EB-1694-4A1B-8C35-B628840F6F60}" destId="{F931BBF9-F388-41C9-9593-0D03385EF5B6}" srcOrd="0" destOrd="0" parTransId="{6A6051FA-AD19-4B47-A1B4-5B52A0919131}" sibTransId="{4F2614E2-8C61-4DF1-A81B-09476FEA8DA0}"/>
    <dgm:cxn modelId="{63F9C1E0-6593-4AD8-B90A-7E1960AD946E}" srcId="{E9F9CF68-76AF-4BA4-9BEC-CBECDB27DDA9}" destId="{02C65055-BADB-4380-9A49-C0849D5DEC83}" srcOrd="1" destOrd="0" parTransId="{7A713942-FC1B-4179-9715-0126DD41C7F7}" sibTransId="{DC225951-6832-432B-9ABA-3A8EEFF3F1C0}"/>
    <dgm:cxn modelId="{39CCD81C-9254-4A3D-8120-2CE7F983A267}" type="presParOf" srcId="{BF58D475-1128-40C9-9CCD-197007CA121E}" destId="{C93E4E92-FA7D-4147-95AB-521F2D02C0FD}" srcOrd="0" destOrd="0" presId="urn:microsoft.com/office/officeart/2005/8/layout/lProcess3"/>
    <dgm:cxn modelId="{099ED045-58D4-4DCD-AD96-928CBAE996F2}" type="presParOf" srcId="{C93E4E92-FA7D-4147-95AB-521F2D02C0FD}" destId="{549A1347-7633-45D5-A9DE-52B29287E0B2}" srcOrd="0" destOrd="0" presId="urn:microsoft.com/office/officeart/2005/8/layout/lProcess3"/>
    <dgm:cxn modelId="{684783EF-58DA-4DCF-9900-F7A2927FAAAF}" type="presParOf" srcId="{C93E4E92-FA7D-4147-95AB-521F2D02C0FD}" destId="{7CF32291-855C-4E8D-8C40-12249C24608E}" srcOrd="1" destOrd="0" presId="urn:microsoft.com/office/officeart/2005/8/layout/lProcess3"/>
    <dgm:cxn modelId="{A37A0BAC-887C-4C75-9259-C732D9FC16C0}" type="presParOf" srcId="{C93E4E92-FA7D-4147-95AB-521F2D02C0FD}" destId="{4EAFC86B-E7D3-48F8-B65A-ADE8942F11DE}" srcOrd="2" destOrd="0" presId="urn:microsoft.com/office/officeart/2005/8/layout/lProcess3"/>
    <dgm:cxn modelId="{D3FE11E1-27A7-4F92-B547-6C04B5093FB5}" type="presParOf" srcId="{BF58D475-1128-40C9-9CCD-197007CA121E}" destId="{49B0472F-C5EB-4AF6-86B4-0CA88CF9FB10}" srcOrd="1" destOrd="0" presId="urn:microsoft.com/office/officeart/2005/8/layout/lProcess3"/>
    <dgm:cxn modelId="{07BE1B91-9D58-4F56-A2D5-3759B4C26374}" type="presParOf" srcId="{BF58D475-1128-40C9-9CCD-197007CA121E}" destId="{FDDE8621-9BDB-4462-9077-4EA1A2261EB9}" srcOrd="2" destOrd="0" presId="urn:microsoft.com/office/officeart/2005/8/layout/lProcess3"/>
    <dgm:cxn modelId="{474D1404-1990-40EC-9243-BE9163351DCC}" type="presParOf" srcId="{FDDE8621-9BDB-4462-9077-4EA1A2261EB9}" destId="{5E222FAD-0D89-487B-A749-CAD8ECEF9E26}" srcOrd="0" destOrd="0" presId="urn:microsoft.com/office/officeart/2005/8/layout/lProcess3"/>
    <dgm:cxn modelId="{792EF845-9832-4394-93D0-0DE4129B2EE9}" type="presParOf" srcId="{FDDE8621-9BDB-4462-9077-4EA1A2261EB9}" destId="{853E5D6D-BE10-4A9C-8D0F-BFC17C779234}" srcOrd="1" destOrd="0" presId="urn:microsoft.com/office/officeart/2005/8/layout/lProcess3"/>
    <dgm:cxn modelId="{592AFA49-B704-4108-9B21-2E4CE6240C04}" type="presParOf" srcId="{FDDE8621-9BDB-4462-9077-4EA1A2261EB9}" destId="{494C3548-73A1-46FC-83D5-DEADF610A61C}" srcOrd="2" destOrd="0" presId="urn:microsoft.com/office/officeart/2005/8/layout/lProcess3"/>
    <dgm:cxn modelId="{DA07527C-EDE6-4EBC-885C-9837A394CB51}" type="presParOf" srcId="{BF58D475-1128-40C9-9CCD-197007CA121E}" destId="{0FF76C44-AB7B-4DC1-B0C5-F435EA25DC61}" srcOrd="3" destOrd="0" presId="urn:microsoft.com/office/officeart/2005/8/layout/lProcess3"/>
    <dgm:cxn modelId="{F3D52384-5957-4241-B7B6-A44C8976317D}" type="presParOf" srcId="{BF58D475-1128-40C9-9CCD-197007CA121E}" destId="{89593EAC-9877-421C-A7A9-C773FE534C69}" srcOrd="4" destOrd="0" presId="urn:microsoft.com/office/officeart/2005/8/layout/lProcess3"/>
    <dgm:cxn modelId="{F3EB2885-FBDE-490C-80AE-C0CDE4D38BA2}" type="presParOf" srcId="{89593EAC-9877-421C-A7A9-C773FE534C69}" destId="{F030CC35-675C-429C-A527-8D15EB27B0C9}" srcOrd="0" destOrd="0" presId="urn:microsoft.com/office/officeart/2005/8/layout/lProcess3"/>
    <dgm:cxn modelId="{95271EE8-B7A2-4021-9435-32ED25B06BD4}" type="presParOf" srcId="{89593EAC-9877-421C-A7A9-C773FE534C69}" destId="{EA5E0451-5BF5-4860-B495-C8FA58FD4E09}" srcOrd="1" destOrd="0" presId="urn:microsoft.com/office/officeart/2005/8/layout/lProcess3"/>
    <dgm:cxn modelId="{C6CD0F9F-5336-4996-B3FC-E6FF0003B5F7}" type="presParOf" srcId="{89593EAC-9877-421C-A7A9-C773FE534C69}" destId="{11E86064-1A88-41C8-BAF2-44888223EDE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FC1CA33-0C76-4EF2-B19F-E4553468F104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2772210-5C65-4A1C-B716-12B09DD4C4C8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nilai</a:t>
          </a:r>
          <a:r>
            <a:rPr lang="en-US" sz="2200" dirty="0" smtClean="0"/>
            <a:t> [Y] &gt; [ X],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diwajibkan</a:t>
          </a:r>
          <a:r>
            <a:rPr lang="en-US" sz="2200" dirty="0" smtClean="0"/>
            <a:t> </a:t>
          </a:r>
          <a:r>
            <a:rPr lang="en-US" sz="2200" dirty="0" err="1" smtClean="0"/>
            <a:t>menyetorkan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err="1" smtClean="0"/>
            <a:t>pembayaran</a:t>
          </a:r>
          <a:r>
            <a:rPr lang="en-US" sz="2200" smtClean="0"/>
            <a:t> untuk setiap masa (bulan) pajak yang termasuk di kurun [Periode B].</a:t>
          </a:r>
          <a:endParaRPr lang="en-US" sz="2200" dirty="0"/>
        </a:p>
      </dgm:t>
    </dgm:pt>
    <dgm:pt modelId="{32AAE94F-91D9-4A19-8510-B1C4A3BC0977}" type="parTrans" cxnId="{9047EF6A-C062-414D-A238-B6072811E35C}">
      <dgm:prSet/>
      <dgm:spPr/>
      <dgm:t>
        <a:bodyPr/>
        <a:lstStyle/>
        <a:p>
          <a:endParaRPr lang="en-US"/>
        </a:p>
      </dgm:t>
    </dgm:pt>
    <dgm:pt modelId="{90FEDB29-D551-4EC6-BD11-9EC784FCF904}" type="sibTrans" cxnId="{9047EF6A-C062-414D-A238-B6072811E35C}">
      <dgm:prSet/>
      <dgm:spPr/>
      <dgm:t>
        <a:bodyPr/>
        <a:lstStyle/>
        <a:p>
          <a:endParaRPr lang="en-US"/>
        </a:p>
      </dgm:t>
    </dgm:pt>
    <dgm:pt modelId="{F83E4A5A-AD2D-4FD5-BDEB-AC64086F5E8E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</a:t>
          </a:r>
          <a:r>
            <a:rPr lang="en-US" sz="2200" dirty="0" err="1" smtClean="0"/>
            <a:t>penyetoran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dirty="0" err="1" smtClean="0"/>
            <a:t>pembayaran</a:t>
          </a:r>
          <a:r>
            <a:rPr lang="en-US" sz="2200" dirty="0" smtClean="0"/>
            <a:t> </a:t>
          </a:r>
          <a:r>
            <a:rPr lang="en-US" sz="2200" dirty="0" err="1" smtClean="0"/>
            <a:t>untuk</a:t>
          </a:r>
          <a:r>
            <a:rPr lang="en-US" sz="2200" dirty="0" smtClean="0"/>
            <a:t> </a:t>
          </a:r>
          <a:r>
            <a:rPr lang="en-US" sz="2200" dirty="0" err="1" smtClean="0"/>
            <a:t>setiap</a:t>
          </a:r>
          <a:r>
            <a:rPr lang="en-US" sz="2200" dirty="0" smtClean="0"/>
            <a:t> </a:t>
          </a:r>
          <a:r>
            <a:rPr lang="en-US" sz="2200" dirty="0" err="1" smtClean="0"/>
            <a:t>masa</a:t>
          </a:r>
          <a:r>
            <a:rPr lang="en-US" sz="2200" dirty="0" smtClean="0"/>
            <a:t> (</a:t>
          </a:r>
          <a:r>
            <a:rPr lang="en-US" sz="2200" dirty="0" err="1" smtClean="0"/>
            <a:t>bulan</a:t>
          </a:r>
          <a:r>
            <a:rPr lang="en-US" sz="2200" dirty="0" smtClean="0"/>
            <a:t>) </a:t>
          </a:r>
          <a:r>
            <a:rPr lang="en-US" sz="2200" dirty="0" err="1" smtClean="0"/>
            <a:t>pajak</a:t>
          </a:r>
          <a:r>
            <a:rPr lang="en-US" sz="2200" dirty="0" smtClean="0"/>
            <a:t> </a:t>
          </a:r>
          <a:r>
            <a:rPr lang="en-US" sz="2200" dirty="0" err="1" smtClean="0"/>
            <a:t>melewati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16 </a:t>
          </a:r>
          <a:r>
            <a:rPr lang="en-US" sz="2200" dirty="0" err="1" smtClean="0"/>
            <a:t>bulan</a:t>
          </a:r>
          <a:r>
            <a:rPr lang="en-US" sz="2200" dirty="0" smtClean="0"/>
            <a:t> </a:t>
          </a:r>
          <a:r>
            <a:rPr lang="en-US" sz="2200" dirty="0" err="1" smtClean="0"/>
            <a:t>berikutnya</a:t>
          </a:r>
          <a:r>
            <a:rPr lang="en-US" sz="2200" dirty="0" smtClean="0"/>
            <a:t>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akan</a:t>
          </a:r>
          <a:r>
            <a:rPr lang="en-US" sz="2200" dirty="0" smtClean="0"/>
            <a:t> </a:t>
          </a:r>
          <a:r>
            <a:rPr lang="en-US" sz="2200" dirty="0" err="1" smtClean="0"/>
            <a:t>dibebani</a:t>
          </a:r>
          <a:r>
            <a:rPr lang="en-US" sz="2200" dirty="0" smtClean="0"/>
            <a:t> </a:t>
          </a:r>
          <a:r>
            <a:rPr lang="en-US" sz="2200" dirty="0" err="1" smtClean="0"/>
            <a:t>bunga</a:t>
          </a:r>
          <a:r>
            <a:rPr lang="en-US" sz="2200" dirty="0" smtClean="0"/>
            <a:t>.</a:t>
          </a:r>
          <a:endParaRPr lang="en-US" sz="2200" dirty="0"/>
        </a:p>
      </dgm:t>
    </dgm:pt>
    <dgm:pt modelId="{72F141C3-0ECE-4827-BF64-B0EF7E498BD6}" type="parTrans" cxnId="{3BE8B22B-CCE2-403F-AD72-468ABEA7F8D5}">
      <dgm:prSet/>
      <dgm:spPr/>
      <dgm:t>
        <a:bodyPr/>
        <a:lstStyle/>
        <a:p>
          <a:endParaRPr lang="en-US"/>
        </a:p>
      </dgm:t>
    </dgm:pt>
    <dgm:pt modelId="{9AD495CC-B3ED-4C68-8F13-BF0019B07D5F}" type="sibTrans" cxnId="{3BE8B22B-CCE2-403F-AD72-468ABEA7F8D5}">
      <dgm:prSet/>
      <dgm:spPr/>
      <dgm:t>
        <a:bodyPr/>
        <a:lstStyle/>
        <a:p>
          <a:endParaRPr lang="en-US"/>
        </a:p>
      </dgm:t>
    </dgm:pt>
    <dgm:pt modelId="{A818D4D3-7D87-4166-A2D7-E50220410529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keterlambatan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adalah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selisih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antara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penyetoran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kekurangan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pembayaran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dengan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16 </a:t>
          </a:r>
          <a:r>
            <a:rPr lang="en-US" sz="2200" dirty="0" err="1" smtClean="0">
              <a:solidFill>
                <a:schemeClr val="bg1"/>
              </a:solidFill>
            </a:rPr>
            <a:t>bulan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berikut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setelah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pajak</a:t>
          </a:r>
          <a:r>
            <a:rPr lang="en-US" sz="2200" dirty="0" smtClean="0">
              <a:solidFill>
                <a:schemeClr val="bg1"/>
              </a:solidFill>
            </a:rPr>
            <a:t>.</a:t>
          </a:r>
          <a:endParaRPr lang="en-US" sz="2200" dirty="0">
            <a:solidFill>
              <a:schemeClr val="bg1"/>
            </a:solidFill>
          </a:endParaRPr>
        </a:p>
      </dgm:t>
    </dgm:pt>
    <dgm:pt modelId="{A8F44823-78E8-4CF5-9189-516571FF00BB}" type="parTrans" cxnId="{A89116EF-FFF2-4FA5-8152-BCC5FD1DF37C}">
      <dgm:prSet/>
      <dgm:spPr/>
      <dgm:t>
        <a:bodyPr/>
        <a:lstStyle/>
        <a:p>
          <a:endParaRPr lang="en-US"/>
        </a:p>
      </dgm:t>
    </dgm:pt>
    <dgm:pt modelId="{E08864B3-5E79-493A-8E85-243F1B503B8A}" type="sibTrans" cxnId="{A89116EF-FFF2-4FA5-8152-BCC5FD1DF37C}">
      <dgm:prSet/>
      <dgm:spPr/>
      <dgm:t>
        <a:bodyPr/>
        <a:lstStyle/>
        <a:p>
          <a:endParaRPr lang="en-US"/>
        </a:p>
      </dgm:t>
    </dgm:pt>
    <dgm:pt modelId="{C89C48DB-E035-45FD-A93E-FD34F535A36F}">
      <dgm:prSet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Bunga</a:t>
          </a:r>
          <a:r>
            <a:rPr lang="en-US" sz="2200" dirty="0" smtClean="0">
              <a:solidFill>
                <a:schemeClr val="tx1"/>
              </a:solidFill>
            </a:rPr>
            <a:t> = ([Y] – [X]) x 2% *</a:t>
          </a:r>
          <a:r>
            <a:rPr lang="en-US" sz="2200" dirty="0" err="1" smtClean="0">
              <a:solidFill>
                <a:schemeClr val="tx1"/>
              </a:solidFill>
            </a:rPr>
            <a:t>xMasa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Keterlambatan</a:t>
          </a:r>
          <a:endParaRPr lang="en-US" sz="2200" dirty="0">
            <a:solidFill>
              <a:schemeClr val="tx1"/>
            </a:solidFill>
          </a:endParaRPr>
        </a:p>
      </dgm:t>
    </dgm:pt>
    <dgm:pt modelId="{A21DEEDD-C47C-4129-BA66-7E9FEB397E6B}" type="parTrans" cxnId="{1DCBCCBE-BFCC-4683-B719-11D44B0E17A2}">
      <dgm:prSet/>
      <dgm:spPr/>
      <dgm:t>
        <a:bodyPr/>
        <a:lstStyle/>
        <a:p>
          <a:endParaRPr lang="en-US"/>
        </a:p>
      </dgm:t>
    </dgm:pt>
    <dgm:pt modelId="{048CB91D-1959-4917-B084-EA027D68297A}" type="sibTrans" cxnId="{1DCBCCBE-BFCC-4683-B719-11D44B0E17A2}">
      <dgm:prSet/>
      <dgm:spPr/>
      <dgm:t>
        <a:bodyPr/>
        <a:lstStyle/>
        <a:p>
          <a:endParaRPr lang="en-US"/>
        </a:p>
      </dgm:t>
    </dgm:pt>
    <dgm:pt modelId="{F8058082-F0E3-4C9B-8736-A73CCC96D33F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tx1"/>
              </a:solidFill>
            </a:rPr>
            <a:t>Jika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nilai</a:t>
          </a:r>
          <a:r>
            <a:rPr lang="en-US" sz="2200" dirty="0" smtClean="0">
              <a:solidFill>
                <a:schemeClr val="tx1"/>
              </a:solidFill>
            </a:rPr>
            <a:t> [Y] &lt; [ X], </a:t>
          </a:r>
          <a:r>
            <a:rPr lang="en-US" sz="2200" dirty="0" err="1" smtClean="0">
              <a:solidFill>
                <a:schemeClr val="tx1"/>
              </a:solidFill>
            </a:rPr>
            <a:t>maka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kelebihan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dapat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diperhitungkan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untuk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pajak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berikutnya</a:t>
          </a:r>
          <a:r>
            <a:rPr lang="en-US" sz="2200" dirty="0" smtClean="0">
              <a:solidFill>
                <a:schemeClr val="tx1"/>
              </a:solidFill>
            </a:rPr>
            <a:t>.</a:t>
          </a:r>
          <a:endParaRPr lang="en-US" sz="2200" dirty="0">
            <a:solidFill>
              <a:schemeClr val="tx1"/>
            </a:solidFill>
          </a:endParaRPr>
        </a:p>
      </dgm:t>
    </dgm:pt>
    <dgm:pt modelId="{875569F3-5AE3-4B12-B596-D823FAB1789F}" type="parTrans" cxnId="{881CC9A0-673C-48D0-AFD6-1E18C1A920C9}">
      <dgm:prSet/>
      <dgm:spPr/>
      <dgm:t>
        <a:bodyPr/>
        <a:lstStyle/>
        <a:p>
          <a:endParaRPr lang="en-US"/>
        </a:p>
      </dgm:t>
    </dgm:pt>
    <dgm:pt modelId="{6C94F497-2107-4280-BD39-20AFAE98C648}" type="sibTrans" cxnId="{881CC9A0-673C-48D0-AFD6-1E18C1A920C9}">
      <dgm:prSet/>
      <dgm:spPr/>
      <dgm:t>
        <a:bodyPr/>
        <a:lstStyle/>
        <a:p>
          <a:endParaRPr lang="en-US"/>
        </a:p>
      </dgm:t>
    </dgm:pt>
    <dgm:pt modelId="{9024CA69-5D50-4B39-A6ED-923B2D383581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Kekurangan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= [Y] – [X]</a:t>
          </a:r>
          <a:endParaRPr lang="en-US" sz="2200" dirty="0">
            <a:solidFill>
              <a:schemeClr val="tx1"/>
            </a:solidFill>
          </a:endParaRPr>
        </a:p>
      </dgm:t>
    </dgm:pt>
    <dgm:pt modelId="{8F9458A4-DEF2-4FC4-8CA3-0DDCB30A6CD7}" type="sibTrans" cxnId="{E0A71F63-1FFE-42EA-8BE3-A8F31A01C9A1}">
      <dgm:prSet/>
      <dgm:spPr/>
      <dgm:t>
        <a:bodyPr/>
        <a:lstStyle/>
        <a:p>
          <a:endParaRPr lang="en-US"/>
        </a:p>
      </dgm:t>
    </dgm:pt>
    <dgm:pt modelId="{A49515EE-20B2-4D58-9E29-123EDB829A7A}" type="parTrans" cxnId="{E0A71F63-1FFE-42EA-8BE3-A8F31A01C9A1}">
      <dgm:prSet/>
      <dgm:spPr/>
      <dgm:t>
        <a:bodyPr/>
        <a:lstStyle/>
        <a:p>
          <a:endParaRPr lang="en-US"/>
        </a:p>
      </dgm:t>
    </dgm:pt>
    <dgm:pt modelId="{0FAA66EA-9706-4959-834A-B8988742F77F}" type="pres">
      <dgm:prSet presAssocID="{8FC1CA33-0C76-4EF2-B19F-E4553468F10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511F741-A10D-4C98-BC5F-D370B6C174F0}" type="pres">
      <dgm:prSet presAssocID="{8FC1CA33-0C76-4EF2-B19F-E4553468F104}" presName="Name1" presStyleCnt="0"/>
      <dgm:spPr/>
    </dgm:pt>
    <dgm:pt modelId="{0D2616D9-613D-49DD-9D2E-28E8E838F4C0}" type="pres">
      <dgm:prSet presAssocID="{8FC1CA33-0C76-4EF2-B19F-E4553468F104}" presName="cycle" presStyleCnt="0"/>
      <dgm:spPr/>
    </dgm:pt>
    <dgm:pt modelId="{90902FA9-52E6-41A8-A3D0-760A62A1AAAC}" type="pres">
      <dgm:prSet presAssocID="{8FC1CA33-0C76-4EF2-B19F-E4553468F104}" presName="srcNode" presStyleLbl="node1" presStyleIdx="0" presStyleCnt="4"/>
      <dgm:spPr/>
    </dgm:pt>
    <dgm:pt modelId="{55075374-C449-4F53-A85C-C80F0135F281}" type="pres">
      <dgm:prSet presAssocID="{8FC1CA33-0C76-4EF2-B19F-E4553468F104}" presName="conn" presStyleLbl="parChTrans1D2" presStyleIdx="0" presStyleCnt="1"/>
      <dgm:spPr/>
      <dgm:t>
        <a:bodyPr/>
        <a:lstStyle/>
        <a:p>
          <a:endParaRPr lang="en-US"/>
        </a:p>
      </dgm:t>
    </dgm:pt>
    <dgm:pt modelId="{8F2291B9-6E41-4843-8583-6957DD73A9CE}" type="pres">
      <dgm:prSet presAssocID="{8FC1CA33-0C76-4EF2-B19F-E4553468F104}" presName="extraNode" presStyleLbl="node1" presStyleIdx="0" presStyleCnt="4"/>
      <dgm:spPr/>
    </dgm:pt>
    <dgm:pt modelId="{58026389-2EB1-4D58-8746-259C7B48D591}" type="pres">
      <dgm:prSet presAssocID="{8FC1CA33-0C76-4EF2-B19F-E4553468F104}" presName="dstNode" presStyleLbl="node1" presStyleIdx="0" presStyleCnt="4"/>
      <dgm:spPr/>
    </dgm:pt>
    <dgm:pt modelId="{112D712F-279B-444A-B088-C740841B6631}" type="pres">
      <dgm:prSet presAssocID="{52772210-5C65-4A1C-B716-12B09DD4C4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F346E-1D31-4CE7-B864-3D6E4A33065D}" type="pres">
      <dgm:prSet presAssocID="{52772210-5C65-4A1C-B716-12B09DD4C4C8}" presName="accent_1" presStyleCnt="0"/>
      <dgm:spPr/>
    </dgm:pt>
    <dgm:pt modelId="{091622F7-68A4-4674-AF6D-05AF5D3614AC}" type="pres">
      <dgm:prSet presAssocID="{52772210-5C65-4A1C-B716-12B09DD4C4C8}" presName="accentRepeatNode" presStyleLbl="solidFgAcc1" presStyleIdx="0" presStyleCnt="4"/>
      <dgm:spPr/>
    </dgm:pt>
    <dgm:pt modelId="{2DB22433-3F2C-443D-8EDD-07D2308D01D3}" type="pres">
      <dgm:prSet presAssocID="{F83E4A5A-AD2D-4FD5-BDEB-AC64086F5E8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FB60B-5D9C-4E05-B343-9F7C9CAE6412}" type="pres">
      <dgm:prSet presAssocID="{F83E4A5A-AD2D-4FD5-BDEB-AC64086F5E8E}" presName="accent_2" presStyleCnt="0"/>
      <dgm:spPr/>
    </dgm:pt>
    <dgm:pt modelId="{C0289349-E9DE-4216-B734-DC60E301C876}" type="pres">
      <dgm:prSet presAssocID="{F83E4A5A-AD2D-4FD5-BDEB-AC64086F5E8E}" presName="accentRepeatNode" presStyleLbl="solidFgAcc1" presStyleIdx="1" presStyleCnt="4"/>
      <dgm:spPr/>
    </dgm:pt>
    <dgm:pt modelId="{A7CD68F0-E091-4842-A0A3-EA720EB002C8}" type="pres">
      <dgm:prSet presAssocID="{A818D4D3-7D87-4166-A2D7-E5022041052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59641-FF8C-4368-838F-F50F593197E4}" type="pres">
      <dgm:prSet presAssocID="{A818D4D3-7D87-4166-A2D7-E50220410529}" presName="accent_3" presStyleCnt="0"/>
      <dgm:spPr/>
    </dgm:pt>
    <dgm:pt modelId="{F2AB8555-C276-4511-98CD-04C6F6F4E48D}" type="pres">
      <dgm:prSet presAssocID="{A818D4D3-7D87-4166-A2D7-E50220410529}" presName="accentRepeatNode" presStyleLbl="solidFgAcc1" presStyleIdx="2" presStyleCnt="4"/>
      <dgm:spPr/>
    </dgm:pt>
    <dgm:pt modelId="{16DFE4AF-608E-4C6C-B4B7-79C258932CC7}" type="pres">
      <dgm:prSet presAssocID="{F8058082-F0E3-4C9B-8736-A73CCC96D33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D148-579D-44A4-B6F2-9A07BBC7386D}" type="pres">
      <dgm:prSet presAssocID="{F8058082-F0E3-4C9B-8736-A73CCC96D33F}" presName="accent_4" presStyleCnt="0"/>
      <dgm:spPr/>
    </dgm:pt>
    <dgm:pt modelId="{D13E5C6E-C568-40DC-A309-1CB3650A30C4}" type="pres">
      <dgm:prSet presAssocID="{F8058082-F0E3-4C9B-8736-A73CCC96D33F}" presName="accentRepeatNode" presStyleLbl="solidFgAcc1" presStyleIdx="3" presStyleCnt="4"/>
      <dgm:spPr/>
    </dgm:pt>
  </dgm:ptLst>
  <dgm:cxnLst>
    <dgm:cxn modelId="{76AD9525-2BF5-4CEF-8B18-ADDB090506AD}" type="presOf" srcId="{F83E4A5A-AD2D-4FD5-BDEB-AC64086F5E8E}" destId="{2DB22433-3F2C-443D-8EDD-07D2308D01D3}" srcOrd="0" destOrd="0" presId="urn:microsoft.com/office/officeart/2008/layout/VerticalCurvedList"/>
    <dgm:cxn modelId="{9047EF6A-C062-414D-A238-B6072811E35C}" srcId="{8FC1CA33-0C76-4EF2-B19F-E4553468F104}" destId="{52772210-5C65-4A1C-B716-12B09DD4C4C8}" srcOrd="0" destOrd="0" parTransId="{32AAE94F-91D9-4A19-8510-B1C4A3BC0977}" sibTransId="{90FEDB29-D551-4EC6-BD11-9EC784FCF904}"/>
    <dgm:cxn modelId="{1D6E9A18-55C1-4F9A-9DAE-613F9580CBC2}" type="presOf" srcId="{F8058082-F0E3-4C9B-8736-A73CCC96D33F}" destId="{16DFE4AF-608E-4C6C-B4B7-79C258932CC7}" srcOrd="0" destOrd="0" presId="urn:microsoft.com/office/officeart/2008/layout/VerticalCurvedList"/>
    <dgm:cxn modelId="{3BE8B22B-CCE2-403F-AD72-468ABEA7F8D5}" srcId="{8FC1CA33-0C76-4EF2-B19F-E4553468F104}" destId="{F83E4A5A-AD2D-4FD5-BDEB-AC64086F5E8E}" srcOrd="1" destOrd="0" parTransId="{72F141C3-0ECE-4827-BF64-B0EF7E498BD6}" sibTransId="{9AD495CC-B3ED-4C68-8F13-BF0019B07D5F}"/>
    <dgm:cxn modelId="{B4FCF170-4185-4667-92EF-F1CF4AE7975D}" type="presOf" srcId="{9024CA69-5D50-4B39-A6ED-923B2D383581}" destId="{112D712F-279B-444A-B088-C740841B6631}" srcOrd="0" destOrd="1" presId="urn:microsoft.com/office/officeart/2008/layout/VerticalCurvedList"/>
    <dgm:cxn modelId="{1DCBCCBE-BFCC-4683-B719-11D44B0E17A2}" srcId="{F83E4A5A-AD2D-4FD5-BDEB-AC64086F5E8E}" destId="{C89C48DB-E035-45FD-A93E-FD34F535A36F}" srcOrd="0" destOrd="0" parTransId="{A21DEEDD-C47C-4129-BA66-7E9FEB397E6B}" sibTransId="{048CB91D-1959-4917-B084-EA027D68297A}"/>
    <dgm:cxn modelId="{881CC9A0-673C-48D0-AFD6-1E18C1A920C9}" srcId="{8FC1CA33-0C76-4EF2-B19F-E4553468F104}" destId="{F8058082-F0E3-4C9B-8736-A73CCC96D33F}" srcOrd="3" destOrd="0" parTransId="{875569F3-5AE3-4B12-B596-D823FAB1789F}" sibTransId="{6C94F497-2107-4280-BD39-20AFAE98C648}"/>
    <dgm:cxn modelId="{E0A71F63-1FFE-42EA-8BE3-A8F31A01C9A1}" srcId="{52772210-5C65-4A1C-B716-12B09DD4C4C8}" destId="{9024CA69-5D50-4B39-A6ED-923B2D383581}" srcOrd="0" destOrd="0" parTransId="{A49515EE-20B2-4D58-9E29-123EDB829A7A}" sibTransId="{8F9458A4-DEF2-4FC4-8CA3-0DDCB30A6CD7}"/>
    <dgm:cxn modelId="{A89116EF-FFF2-4FA5-8152-BCC5FD1DF37C}" srcId="{8FC1CA33-0C76-4EF2-B19F-E4553468F104}" destId="{A818D4D3-7D87-4166-A2D7-E50220410529}" srcOrd="2" destOrd="0" parTransId="{A8F44823-78E8-4CF5-9189-516571FF00BB}" sibTransId="{E08864B3-5E79-493A-8E85-243F1B503B8A}"/>
    <dgm:cxn modelId="{05CA19DD-B635-47CA-B724-4977E6EDF3AA}" type="presOf" srcId="{8F9458A4-DEF2-4FC4-8CA3-0DDCB30A6CD7}" destId="{55075374-C449-4F53-A85C-C80F0135F281}" srcOrd="0" destOrd="0" presId="urn:microsoft.com/office/officeart/2008/layout/VerticalCurvedList"/>
    <dgm:cxn modelId="{227D47FC-A2EC-453F-B8F6-1034C8E0D6D4}" type="presOf" srcId="{8FC1CA33-0C76-4EF2-B19F-E4553468F104}" destId="{0FAA66EA-9706-4959-834A-B8988742F77F}" srcOrd="0" destOrd="0" presId="urn:microsoft.com/office/officeart/2008/layout/VerticalCurvedList"/>
    <dgm:cxn modelId="{D8E76FA1-F0BC-4948-8B27-C53EA6709DBD}" type="presOf" srcId="{A818D4D3-7D87-4166-A2D7-E50220410529}" destId="{A7CD68F0-E091-4842-A0A3-EA720EB002C8}" srcOrd="0" destOrd="0" presId="urn:microsoft.com/office/officeart/2008/layout/VerticalCurvedList"/>
    <dgm:cxn modelId="{BB1BAE0D-916F-4826-973D-9FC402CDB4B7}" type="presOf" srcId="{52772210-5C65-4A1C-B716-12B09DD4C4C8}" destId="{112D712F-279B-444A-B088-C740841B6631}" srcOrd="0" destOrd="0" presId="urn:microsoft.com/office/officeart/2008/layout/VerticalCurvedList"/>
    <dgm:cxn modelId="{40B83000-BB84-493C-8285-51DDD683B981}" type="presOf" srcId="{C89C48DB-E035-45FD-A93E-FD34F535A36F}" destId="{2DB22433-3F2C-443D-8EDD-07D2308D01D3}" srcOrd="0" destOrd="1" presId="urn:microsoft.com/office/officeart/2008/layout/VerticalCurvedList"/>
    <dgm:cxn modelId="{8DA31C32-481C-4859-80DF-7FB5750AEC80}" type="presParOf" srcId="{0FAA66EA-9706-4959-834A-B8988742F77F}" destId="{F511F741-A10D-4C98-BC5F-D370B6C174F0}" srcOrd="0" destOrd="0" presId="urn:microsoft.com/office/officeart/2008/layout/VerticalCurvedList"/>
    <dgm:cxn modelId="{2C7F8905-05B3-436F-B075-FC67AA5E73AA}" type="presParOf" srcId="{F511F741-A10D-4C98-BC5F-D370B6C174F0}" destId="{0D2616D9-613D-49DD-9D2E-28E8E838F4C0}" srcOrd="0" destOrd="0" presId="urn:microsoft.com/office/officeart/2008/layout/VerticalCurvedList"/>
    <dgm:cxn modelId="{903687B9-F7B9-4792-840C-EADC505538AA}" type="presParOf" srcId="{0D2616D9-613D-49DD-9D2E-28E8E838F4C0}" destId="{90902FA9-52E6-41A8-A3D0-760A62A1AAAC}" srcOrd="0" destOrd="0" presId="urn:microsoft.com/office/officeart/2008/layout/VerticalCurvedList"/>
    <dgm:cxn modelId="{60A004BE-E2BB-44DC-AFFB-BEF037F4EB5A}" type="presParOf" srcId="{0D2616D9-613D-49DD-9D2E-28E8E838F4C0}" destId="{55075374-C449-4F53-A85C-C80F0135F281}" srcOrd="1" destOrd="0" presId="urn:microsoft.com/office/officeart/2008/layout/VerticalCurvedList"/>
    <dgm:cxn modelId="{D4FE6383-905A-4524-A3ED-72D37FF59262}" type="presParOf" srcId="{0D2616D9-613D-49DD-9D2E-28E8E838F4C0}" destId="{8F2291B9-6E41-4843-8583-6957DD73A9CE}" srcOrd="2" destOrd="0" presId="urn:microsoft.com/office/officeart/2008/layout/VerticalCurvedList"/>
    <dgm:cxn modelId="{589B6C7B-5DDF-44E9-A411-DEDD57759934}" type="presParOf" srcId="{0D2616D9-613D-49DD-9D2E-28E8E838F4C0}" destId="{58026389-2EB1-4D58-8746-259C7B48D591}" srcOrd="3" destOrd="0" presId="urn:microsoft.com/office/officeart/2008/layout/VerticalCurvedList"/>
    <dgm:cxn modelId="{347A44B2-59A3-4156-9961-38669491F2A1}" type="presParOf" srcId="{F511F741-A10D-4C98-BC5F-D370B6C174F0}" destId="{112D712F-279B-444A-B088-C740841B6631}" srcOrd="1" destOrd="0" presId="urn:microsoft.com/office/officeart/2008/layout/VerticalCurvedList"/>
    <dgm:cxn modelId="{5D89ADCD-3F3C-4B51-9D22-EE34C0533C5D}" type="presParOf" srcId="{F511F741-A10D-4C98-BC5F-D370B6C174F0}" destId="{15CF346E-1D31-4CE7-B864-3D6E4A33065D}" srcOrd="2" destOrd="0" presId="urn:microsoft.com/office/officeart/2008/layout/VerticalCurvedList"/>
    <dgm:cxn modelId="{3ABEDF3C-0A6F-4B6C-815E-1295EB45CECA}" type="presParOf" srcId="{15CF346E-1D31-4CE7-B864-3D6E4A33065D}" destId="{091622F7-68A4-4674-AF6D-05AF5D3614AC}" srcOrd="0" destOrd="0" presId="urn:microsoft.com/office/officeart/2008/layout/VerticalCurvedList"/>
    <dgm:cxn modelId="{C5EF1E13-EA23-4BB8-AE0E-E56403DE168A}" type="presParOf" srcId="{F511F741-A10D-4C98-BC5F-D370B6C174F0}" destId="{2DB22433-3F2C-443D-8EDD-07D2308D01D3}" srcOrd="3" destOrd="0" presId="urn:microsoft.com/office/officeart/2008/layout/VerticalCurvedList"/>
    <dgm:cxn modelId="{C96C30B8-D067-4E7D-86D2-0F7E1F8F6A4A}" type="presParOf" srcId="{F511F741-A10D-4C98-BC5F-D370B6C174F0}" destId="{06CFB60B-5D9C-4E05-B343-9F7C9CAE6412}" srcOrd="4" destOrd="0" presId="urn:microsoft.com/office/officeart/2008/layout/VerticalCurvedList"/>
    <dgm:cxn modelId="{DAA403DF-AFF0-4A26-93CF-7ED443F95CC7}" type="presParOf" srcId="{06CFB60B-5D9C-4E05-B343-9F7C9CAE6412}" destId="{C0289349-E9DE-4216-B734-DC60E301C876}" srcOrd="0" destOrd="0" presId="urn:microsoft.com/office/officeart/2008/layout/VerticalCurvedList"/>
    <dgm:cxn modelId="{7341D6E1-FCAA-4B31-A0BE-62A9F4C67F73}" type="presParOf" srcId="{F511F741-A10D-4C98-BC5F-D370B6C174F0}" destId="{A7CD68F0-E091-4842-A0A3-EA720EB002C8}" srcOrd="5" destOrd="0" presId="urn:microsoft.com/office/officeart/2008/layout/VerticalCurvedList"/>
    <dgm:cxn modelId="{7CDEBEE6-E105-42C0-9010-4D20790E47C6}" type="presParOf" srcId="{F511F741-A10D-4C98-BC5F-D370B6C174F0}" destId="{E1859641-FF8C-4368-838F-F50F593197E4}" srcOrd="6" destOrd="0" presId="urn:microsoft.com/office/officeart/2008/layout/VerticalCurvedList"/>
    <dgm:cxn modelId="{B97996AA-5797-4E70-8628-0C69D620530F}" type="presParOf" srcId="{E1859641-FF8C-4368-838F-F50F593197E4}" destId="{F2AB8555-C276-4511-98CD-04C6F6F4E48D}" srcOrd="0" destOrd="0" presId="urn:microsoft.com/office/officeart/2008/layout/VerticalCurvedList"/>
    <dgm:cxn modelId="{CAEF4591-A20F-42F9-AE8D-6554AE35EE9E}" type="presParOf" srcId="{F511F741-A10D-4C98-BC5F-D370B6C174F0}" destId="{16DFE4AF-608E-4C6C-B4B7-79C258932CC7}" srcOrd="7" destOrd="0" presId="urn:microsoft.com/office/officeart/2008/layout/VerticalCurvedList"/>
    <dgm:cxn modelId="{6EC36DC0-8131-4048-B1B7-C210DB27D43B}" type="presParOf" srcId="{F511F741-A10D-4C98-BC5F-D370B6C174F0}" destId="{7873D148-579D-44A4-B6F2-9A07BBC7386D}" srcOrd="8" destOrd="0" presId="urn:microsoft.com/office/officeart/2008/layout/VerticalCurvedList"/>
    <dgm:cxn modelId="{A03BC82B-AAC7-4B92-8F3C-2F4283AFBA2D}" type="presParOf" srcId="{7873D148-579D-44A4-B6F2-9A07BBC7386D}" destId="{D13E5C6E-C568-40DC-A309-1CB3650A30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166855EB-1694-4A1B-8C35-B628840F6F60}">
      <dgm:prSet phldrT="[Text]" custT="1"/>
      <dgm:spPr/>
      <dgm:t>
        <a:bodyPr/>
        <a:lstStyle/>
        <a:p>
          <a:r>
            <a:rPr lang="en-US" sz="2800" dirty="0" err="1" smtClean="0"/>
            <a:t>Januari</a:t>
          </a:r>
          <a:r>
            <a:rPr lang="en-US" sz="2800" dirty="0" smtClean="0"/>
            <a:t> – </a:t>
          </a:r>
          <a:r>
            <a:rPr lang="en-US" sz="2800" dirty="0" err="1" smtClean="0"/>
            <a:t>Februari</a:t>
          </a:r>
          <a:r>
            <a:rPr lang="en-US" sz="2800" dirty="0" smtClean="0"/>
            <a:t> </a:t>
          </a:r>
          <a:r>
            <a:rPr lang="en-US" sz="2800" dirty="0" err="1" smtClean="0"/>
            <a:t>Tahun</a:t>
          </a:r>
          <a:r>
            <a:rPr lang="en-US" sz="2800" dirty="0" smtClean="0"/>
            <a:t> </a:t>
          </a:r>
          <a:r>
            <a:rPr lang="en-US" sz="2800" dirty="0" err="1" smtClean="0"/>
            <a:t>Berjalan</a:t>
          </a:r>
          <a:r>
            <a:rPr lang="en-US" sz="2800" dirty="0" smtClean="0"/>
            <a:t> [</a:t>
          </a:r>
          <a:r>
            <a:rPr lang="en-US" sz="2800" dirty="0" err="1" smtClean="0"/>
            <a:t>Periode</a:t>
          </a:r>
          <a:r>
            <a:rPr lang="en-US" sz="2800" dirty="0" smtClean="0"/>
            <a:t> A]</a:t>
          </a:r>
          <a:endParaRPr lang="en-US" sz="2800" dirty="0"/>
        </a:p>
      </dgm:t>
    </dgm:pt>
    <dgm:pt modelId="{E8F653C1-CCED-4063-A578-61473DA38A7D}" type="parTrans" cxnId="{8ABADCE5-4620-4E72-9C9B-FE0FA710DC73}">
      <dgm:prSet/>
      <dgm:spPr/>
      <dgm:t>
        <a:bodyPr/>
        <a:lstStyle/>
        <a:p>
          <a:endParaRPr lang="en-US"/>
        </a:p>
      </dgm:t>
    </dgm:pt>
    <dgm:pt modelId="{747484E6-78B7-45F3-AA18-6393209604B0}" type="sibTrans" cxnId="{8ABADCE5-4620-4E72-9C9B-FE0FA710DC73}">
      <dgm:prSet/>
      <dgm:spPr/>
      <dgm:t>
        <a:bodyPr/>
        <a:lstStyle/>
        <a:p>
          <a:endParaRPr lang="en-US"/>
        </a:p>
      </dgm:t>
    </dgm:pt>
    <dgm:pt modelId="{A085D9B7-CFC9-4ED4-AF5E-165DD798B2D7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Berjalan</a:t>
          </a:r>
          <a:r>
            <a:rPr lang="en-US" sz="2400" dirty="0" smtClean="0"/>
            <a:t> [Z]</a:t>
          </a:r>
          <a:endParaRPr lang="en-US" sz="2400" dirty="0"/>
        </a:p>
      </dgm:t>
    </dgm:pt>
    <dgm:pt modelId="{B1CBE9D7-F0E5-4D76-9B14-CA688BB129D9}" type="sibTrans" cxnId="{EB961B25-3D58-49B9-846E-F2A6754141D2}">
      <dgm:prSet/>
      <dgm:spPr/>
      <dgm:t>
        <a:bodyPr/>
        <a:lstStyle/>
        <a:p>
          <a:endParaRPr lang="en-US"/>
        </a:p>
      </dgm:t>
    </dgm:pt>
    <dgm:pt modelId="{DC3FFE35-C72B-4837-889F-A8566841B9A8}" type="parTrans" cxnId="{EB961B25-3D58-49B9-846E-F2A6754141D2}">
      <dgm:prSet/>
      <dgm:spPr/>
      <dgm:t>
        <a:bodyPr/>
        <a:lstStyle/>
        <a:p>
          <a:endParaRPr lang="en-US"/>
        </a:p>
      </dgm:t>
    </dgm:pt>
    <dgm:pt modelId="{AA2EBF91-8F98-4C4C-A91C-8F445CC0C59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Bulan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Pelaporan</a:t>
          </a:r>
          <a:r>
            <a:rPr lang="en-US" sz="2800" dirty="0" smtClean="0">
              <a:solidFill>
                <a:schemeClr val="tx1"/>
              </a:solidFill>
            </a:rPr>
            <a:t> SPT – </a:t>
          </a:r>
          <a:r>
            <a:rPr lang="en-US" sz="2800" dirty="0" err="1" smtClean="0">
              <a:solidFill>
                <a:schemeClr val="tx1"/>
              </a:solidFill>
            </a:rPr>
            <a:t>Desember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Tahun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Berjalan</a:t>
          </a:r>
          <a:r>
            <a:rPr lang="en-US" sz="2800" dirty="0" smtClean="0">
              <a:solidFill>
                <a:schemeClr val="tx1"/>
              </a:solidFill>
            </a:rPr>
            <a:t> [</a:t>
          </a:r>
          <a:r>
            <a:rPr lang="en-US" sz="2800" dirty="0" err="1" smtClean="0">
              <a:solidFill>
                <a:schemeClr val="tx1"/>
              </a:solidFill>
            </a:rPr>
            <a:t>Periode</a:t>
          </a:r>
          <a:r>
            <a:rPr lang="en-US" sz="2800" dirty="0" smtClean="0">
              <a:solidFill>
                <a:schemeClr val="tx1"/>
              </a:solidFill>
            </a:rPr>
            <a:t> C]</a:t>
          </a:r>
          <a:endParaRPr lang="en-US" sz="2800" dirty="0">
            <a:solidFill>
              <a:schemeClr val="tx1"/>
            </a:solidFill>
          </a:endParaRPr>
        </a:p>
      </dgm:t>
    </dgm:pt>
    <dgm:pt modelId="{8370D30A-C900-4B55-A557-4BB613E6E398}" type="sibTrans" cxnId="{D6E335CD-1D47-4335-99E0-41174D6C352C}">
      <dgm:prSet/>
      <dgm:spPr/>
      <dgm:t>
        <a:bodyPr/>
        <a:lstStyle/>
        <a:p>
          <a:endParaRPr lang="en-US"/>
        </a:p>
      </dgm:t>
    </dgm:pt>
    <dgm:pt modelId="{0779F286-8CDC-4CE2-8150-3C5C4F049505}" type="parTrans" cxnId="{D6E335CD-1D47-4335-99E0-41174D6C352C}">
      <dgm:prSet/>
      <dgm:spPr/>
      <dgm:t>
        <a:bodyPr/>
        <a:lstStyle/>
        <a:p>
          <a:endParaRPr lang="en-US"/>
        </a:p>
      </dgm:t>
    </dgm:pt>
    <dgm:pt modelId="{02C65055-BADB-4380-9A49-C0849D5DEC83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Maret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Tahun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Berjalan</a:t>
          </a:r>
          <a:r>
            <a:rPr lang="en-US" sz="2800" dirty="0" smtClean="0">
              <a:solidFill>
                <a:schemeClr val="bg1"/>
              </a:solidFill>
            </a:rPr>
            <a:t> – </a:t>
          </a:r>
          <a:r>
            <a:rPr lang="en-US" sz="2800" dirty="0" err="1" smtClean="0">
              <a:solidFill>
                <a:schemeClr val="bg1"/>
              </a:solidFill>
            </a:rPr>
            <a:t>Bulan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Pelaporan</a:t>
          </a:r>
          <a:r>
            <a:rPr lang="en-US" sz="2800" dirty="0" smtClean="0">
              <a:solidFill>
                <a:schemeClr val="bg1"/>
              </a:solidFill>
            </a:rPr>
            <a:t> SPT [</a:t>
          </a:r>
          <a:r>
            <a:rPr lang="en-US" sz="2800" dirty="0" err="1" smtClean="0">
              <a:solidFill>
                <a:schemeClr val="bg1"/>
              </a:solidFill>
            </a:rPr>
            <a:t>Periode</a:t>
          </a:r>
          <a:r>
            <a:rPr lang="en-US" sz="2800" dirty="0" smtClean="0">
              <a:solidFill>
                <a:schemeClr val="bg1"/>
              </a:solidFill>
            </a:rPr>
            <a:t> B]</a:t>
          </a:r>
          <a:endParaRPr lang="en-US" sz="2800" dirty="0">
            <a:solidFill>
              <a:schemeClr val="bg1"/>
            </a:solidFill>
          </a:endParaRPr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 [X]</a:t>
          </a:r>
          <a:endParaRPr lang="en-US" sz="2400" dirty="0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4E036E23-F2C4-44B9-9931-66821120B249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</a:t>
          </a:r>
          <a:r>
            <a:rPr lang="en-US" sz="2400" dirty="0" err="1" smtClean="0"/>
            <a:t>Penghitungan</a:t>
          </a:r>
          <a:r>
            <a:rPr lang="en-US" sz="2400" dirty="0" smtClean="0"/>
            <a:t> </a:t>
          </a:r>
          <a:r>
            <a:rPr lang="en-US" sz="2400" dirty="0" err="1" smtClean="0"/>
            <a:t>Sementara</a:t>
          </a:r>
          <a:r>
            <a:rPr lang="en-US" sz="2400" dirty="0" smtClean="0"/>
            <a:t> [Y]</a:t>
          </a:r>
          <a:endParaRPr lang="en-US" sz="2400" dirty="0">
            <a:solidFill>
              <a:schemeClr val="bg1"/>
            </a:solidFill>
          </a:endParaRPr>
        </a:p>
      </dgm:t>
    </dgm:pt>
    <dgm:pt modelId="{B21C5C90-845F-42D3-BB2A-6A3CBD12651D}" type="parTrans" cxnId="{3A086422-18E6-4CB4-A27B-4B07C57362A8}">
      <dgm:prSet/>
      <dgm:spPr/>
      <dgm:t>
        <a:bodyPr/>
        <a:lstStyle/>
        <a:p>
          <a:endParaRPr lang="en-US"/>
        </a:p>
      </dgm:t>
    </dgm:pt>
    <dgm:pt modelId="{C2165B17-2295-4CC9-A07F-262190DD7076}" type="sibTrans" cxnId="{3A086422-18E6-4CB4-A27B-4B07C57362A8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93E4E92-FA7D-4147-95AB-521F2D02C0FD}" type="pres">
      <dgm:prSet presAssocID="{166855EB-1694-4A1B-8C35-B628840F6F60}" presName="horFlow" presStyleCnt="0"/>
      <dgm:spPr/>
    </dgm:pt>
    <dgm:pt modelId="{549A1347-7633-45D5-A9DE-52B29287E0B2}" type="pres">
      <dgm:prSet presAssocID="{166855EB-1694-4A1B-8C35-B628840F6F60}" presName="bigChev" presStyleLbl="node1" presStyleIdx="0" presStyleCnt="3" custScaleX="124793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0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0472F-C5EB-4AF6-86B4-0CA88CF9FB10}" type="pres">
      <dgm:prSet presAssocID="{166855EB-1694-4A1B-8C35-B628840F6F60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1" presStyleCnt="3" custScaleX="124793"/>
      <dgm:spPr/>
      <dgm:t>
        <a:bodyPr/>
        <a:lstStyle/>
        <a:p>
          <a:endParaRPr lang="en-US"/>
        </a:p>
      </dgm:t>
    </dgm:pt>
    <dgm:pt modelId="{853E5D6D-BE10-4A9C-8D0F-BFC17C779234}" type="pres">
      <dgm:prSet presAssocID="{B21C5C90-845F-42D3-BB2A-6A3CBD12651D}" presName="parTrans" presStyleCnt="0"/>
      <dgm:spPr/>
    </dgm:pt>
    <dgm:pt modelId="{494C3548-73A1-46FC-83D5-DEADF610A61C}" type="pres">
      <dgm:prSet presAssocID="{4E036E23-F2C4-44B9-9931-66821120B249}" presName="node" presStyleLbl="alignAccFollowNode1" presStyleIdx="1" presStyleCnt="3" custScaleX="1200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6C44-AB7B-4DC1-B0C5-F435EA25DC61}" type="pres">
      <dgm:prSet presAssocID="{02C65055-BADB-4380-9A49-C0849D5DEC83}" presName="vSp" presStyleCnt="0"/>
      <dgm:spPr/>
    </dgm:pt>
    <dgm:pt modelId="{89593EAC-9877-421C-A7A9-C773FE534C69}" type="pres">
      <dgm:prSet presAssocID="{AA2EBF91-8F98-4C4C-A91C-8F445CC0C59E}" presName="horFlow" presStyleCnt="0"/>
      <dgm:spPr/>
    </dgm:pt>
    <dgm:pt modelId="{F030CC35-675C-429C-A527-8D15EB27B0C9}" type="pres">
      <dgm:prSet presAssocID="{AA2EBF91-8F98-4C4C-A91C-8F445CC0C59E}" presName="bigChev" presStyleLbl="node1" presStyleIdx="2" presStyleCnt="3" custScaleX="124793"/>
      <dgm:spPr/>
      <dgm:t>
        <a:bodyPr/>
        <a:lstStyle/>
        <a:p>
          <a:endParaRPr lang="en-US"/>
        </a:p>
      </dgm:t>
    </dgm:pt>
    <dgm:pt modelId="{EA5E0451-5BF5-4860-B495-C8FA58FD4E09}" type="pres">
      <dgm:prSet presAssocID="{DC3FFE35-C72B-4837-889F-A8566841B9A8}" presName="parTrans" presStyleCnt="0"/>
      <dgm:spPr/>
    </dgm:pt>
    <dgm:pt modelId="{11E86064-1A88-41C8-BAF2-44888223EDEF}" type="pres">
      <dgm:prSet presAssocID="{A085D9B7-CFC9-4ED4-AF5E-165DD798B2D7}" presName="node" presStyleLbl="alignAccFollowNode1" presStyleIdx="2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086422-18E6-4CB4-A27B-4B07C57362A8}" srcId="{02C65055-BADB-4380-9A49-C0849D5DEC83}" destId="{4E036E23-F2C4-44B9-9931-66821120B249}" srcOrd="0" destOrd="0" parTransId="{B21C5C90-845F-42D3-BB2A-6A3CBD12651D}" sibTransId="{C2165B17-2295-4CC9-A07F-262190DD7076}"/>
    <dgm:cxn modelId="{A12E3E24-E8C8-4BF6-B369-446609D679BF}" type="presOf" srcId="{AA2EBF91-8F98-4C4C-A91C-8F445CC0C59E}" destId="{F030CC35-675C-429C-A527-8D15EB27B0C9}" srcOrd="0" destOrd="0" presId="urn:microsoft.com/office/officeart/2005/8/layout/lProcess3"/>
    <dgm:cxn modelId="{1F045342-F0A1-4477-8A96-3BADFBEDB363}" type="presOf" srcId="{A085D9B7-CFC9-4ED4-AF5E-165DD798B2D7}" destId="{11E86064-1A88-41C8-BAF2-44888223EDEF}" srcOrd="0" destOrd="0" presId="urn:microsoft.com/office/officeart/2005/8/layout/lProcess3"/>
    <dgm:cxn modelId="{EA45482A-1113-410C-A303-DE8E333E8EF9}" type="presOf" srcId="{166855EB-1694-4A1B-8C35-B628840F6F60}" destId="{549A1347-7633-45D5-A9DE-52B29287E0B2}" srcOrd="0" destOrd="0" presId="urn:microsoft.com/office/officeart/2005/8/layout/lProcess3"/>
    <dgm:cxn modelId="{E978BC41-8AA7-4D48-99DE-7C2BF6D87C9C}" type="presOf" srcId="{02C65055-BADB-4380-9A49-C0849D5DEC83}" destId="{5E222FAD-0D89-487B-A749-CAD8ECEF9E26}" srcOrd="0" destOrd="0" presId="urn:microsoft.com/office/officeart/2005/8/layout/lProcess3"/>
    <dgm:cxn modelId="{D6E335CD-1D47-4335-99E0-41174D6C352C}" srcId="{E9F9CF68-76AF-4BA4-9BEC-CBECDB27DDA9}" destId="{AA2EBF91-8F98-4C4C-A91C-8F445CC0C59E}" srcOrd="2" destOrd="0" parTransId="{0779F286-8CDC-4CE2-8150-3C5C4F049505}" sibTransId="{8370D30A-C900-4B55-A557-4BB613E6E398}"/>
    <dgm:cxn modelId="{C869DB0D-5394-40BF-8444-0E0083E52048}" type="presOf" srcId="{E9F9CF68-76AF-4BA4-9BEC-CBECDB27DDA9}" destId="{BF58D475-1128-40C9-9CCD-197007CA121E}" srcOrd="0" destOrd="0" presId="urn:microsoft.com/office/officeart/2005/8/layout/lProcess3"/>
    <dgm:cxn modelId="{091F6282-F6B1-4702-8AE3-E3ADBA4470F1}" type="presOf" srcId="{4E036E23-F2C4-44B9-9931-66821120B249}" destId="{494C3548-73A1-46FC-83D5-DEADF610A61C}" srcOrd="0" destOrd="0" presId="urn:microsoft.com/office/officeart/2005/8/layout/lProcess3"/>
    <dgm:cxn modelId="{8ABADCE5-4620-4E72-9C9B-FE0FA710DC73}" srcId="{E9F9CF68-76AF-4BA4-9BEC-CBECDB27DDA9}" destId="{166855EB-1694-4A1B-8C35-B628840F6F60}" srcOrd="0" destOrd="0" parTransId="{E8F653C1-CCED-4063-A578-61473DA38A7D}" sibTransId="{747484E6-78B7-45F3-AA18-6393209604B0}"/>
    <dgm:cxn modelId="{449628E5-4BA6-4FE3-B996-A6708DE41C1F}" type="presOf" srcId="{F931BBF9-F388-41C9-9593-0D03385EF5B6}" destId="{4EAFC86B-E7D3-48F8-B65A-ADE8942F11DE}" srcOrd="0" destOrd="0" presId="urn:microsoft.com/office/officeart/2005/8/layout/lProcess3"/>
    <dgm:cxn modelId="{EB961B25-3D58-49B9-846E-F2A6754141D2}" srcId="{AA2EBF91-8F98-4C4C-A91C-8F445CC0C59E}" destId="{A085D9B7-CFC9-4ED4-AF5E-165DD798B2D7}" srcOrd="0" destOrd="0" parTransId="{DC3FFE35-C72B-4837-889F-A8566841B9A8}" sibTransId="{B1CBE9D7-F0E5-4D76-9B14-CA688BB129D9}"/>
    <dgm:cxn modelId="{E18D77E1-A571-454C-BF59-7D83B91E0D8E}" srcId="{166855EB-1694-4A1B-8C35-B628840F6F60}" destId="{F931BBF9-F388-41C9-9593-0D03385EF5B6}" srcOrd="0" destOrd="0" parTransId="{6A6051FA-AD19-4B47-A1B4-5B52A0919131}" sibTransId="{4F2614E2-8C61-4DF1-A81B-09476FEA8DA0}"/>
    <dgm:cxn modelId="{63F9C1E0-6593-4AD8-B90A-7E1960AD946E}" srcId="{E9F9CF68-76AF-4BA4-9BEC-CBECDB27DDA9}" destId="{02C65055-BADB-4380-9A49-C0849D5DEC83}" srcOrd="1" destOrd="0" parTransId="{7A713942-FC1B-4179-9715-0126DD41C7F7}" sibTransId="{DC225951-6832-432B-9ABA-3A8EEFF3F1C0}"/>
    <dgm:cxn modelId="{29F0B589-9092-499A-8A8F-32E20B78AAFA}" type="presParOf" srcId="{BF58D475-1128-40C9-9CCD-197007CA121E}" destId="{C93E4E92-FA7D-4147-95AB-521F2D02C0FD}" srcOrd="0" destOrd="0" presId="urn:microsoft.com/office/officeart/2005/8/layout/lProcess3"/>
    <dgm:cxn modelId="{BF11D20B-C2F6-4521-8B8C-C8B01AB07101}" type="presParOf" srcId="{C93E4E92-FA7D-4147-95AB-521F2D02C0FD}" destId="{549A1347-7633-45D5-A9DE-52B29287E0B2}" srcOrd="0" destOrd="0" presId="urn:microsoft.com/office/officeart/2005/8/layout/lProcess3"/>
    <dgm:cxn modelId="{ADEB680C-CCB3-4859-9ED0-0C52BF4F59DE}" type="presParOf" srcId="{C93E4E92-FA7D-4147-95AB-521F2D02C0FD}" destId="{7CF32291-855C-4E8D-8C40-12249C24608E}" srcOrd="1" destOrd="0" presId="urn:microsoft.com/office/officeart/2005/8/layout/lProcess3"/>
    <dgm:cxn modelId="{388F2C53-DCB3-487C-8231-612F16EA8CA5}" type="presParOf" srcId="{C93E4E92-FA7D-4147-95AB-521F2D02C0FD}" destId="{4EAFC86B-E7D3-48F8-B65A-ADE8942F11DE}" srcOrd="2" destOrd="0" presId="urn:microsoft.com/office/officeart/2005/8/layout/lProcess3"/>
    <dgm:cxn modelId="{23FE5223-8E6F-4AAA-921F-20A5EBB62AEA}" type="presParOf" srcId="{BF58D475-1128-40C9-9CCD-197007CA121E}" destId="{49B0472F-C5EB-4AF6-86B4-0CA88CF9FB10}" srcOrd="1" destOrd="0" presId="urn:microsoft.com/office/officeart/2005/8/layout/lProcess3"/>
    <dgm:cxn modelId="{DEADBC62-E301-44EC-810B-3409EE1CE4BC}" type="presParOf" srcId="{BF58D475-1128-40C9-9CCD-197007CA121E}" destId="{FDDE8621-9BDB-4462-9077-4EA1A2261EB9}" srcOrd="2" destOrd="0" presId="urn:microsoft.com/office/officeart/2005/8/layout/lProcess3"/>
    <dgm:cxn modelId="{D63234F3-EBAB-4B83-AA92-E7C42C876C1C}" type="presParOf" srcId="{FDDE8621-9BDB-4462-9077-4EA1A2261EB9}" destId="{5E222FAD-0D89-487B-A749-CAD8ECEF9E26}" srcOrd="0" destOrd="0" presId="urn:microsoft.com/office/officeart/2005/8/layout/lProcess3"/>
    <dgm:cxn modelId="{1CC58BBF-2CB8-4102-AA0D-A4A98C4EEB30}" type="presParOf" srcId="{FDDE8621-9BDB-4462-9077-4EA1A2261EB9}" destId="{853E5D6D-BE10-4A9C-8D0F-BFC17C779234}" srcOrd="1" destOrd="0" presId="urn:microsoft.com/office/officeart/2005/8/layout/lProcess3"/>
    <dgm:cxn modelId="{DA287481-5D4F-446A-9160-6BAEA054616F}" type="presParOf" srcId="{FDDE8621-9BDB-4462-9077-4EA1A2261EB9}" destId="{494C3548-73A1-46FC-83D5-DEADF610A61C}" srcOrd="2" destOrd="0" presId="urn:microsoft.com/office/officeart/2005/8/layout/lProcess3"/>
    <dgm:cxn modelId="{6EF232BA-640D-4C9B-8AE9-E05C7A1FB4F9}" type="presParOf" srcId="{BF58D475-1128-40C9-9CCD-197007CA121E}" destId="{0FF76C44-AB7B-4DC1-B0C5-F435EA25DC61}" srcOrd="3" destOrd="0" presId="urn:microsoft.com/office/officeart/2005/8/layout/lProcess3"/>
    <dgm:cxn modelId="{9DAFEAE8-A7EB-4671-ABCA-FDA75B6266C6}" type="presParOf" srcId="{BF58D475-1128-40C9-9CCD-197007CA121E}" destId="{89593EAC-9877-421C-A7A9-C773FE534C69}" srcOrd="4" destOrd="0" presId="urn:microsoft.com/office/officeart/2005/8/layout/lProcess3"/>
    <dgm:cxn modelId="{6F6F8999-43EE-4B1A-BEDE-EC7107ACF638}" type="presParOf" srcId="{89593EAC-9877-421C-A7A9-C773FE534C69}" destId="{F030CC35-675C-429C-A527-8D15EB27B0C9}" srcOrd="0" destOrd="0" presId="urn:microsoft.com/office/officeart/2005/8/layout/lProcess3"/>
    <dgm:cxn modelId="{170F6F23-068E-4EDE-9042-BC68326768E8}" type="presParOf" srcId="{89593EAC-9877-421C-A7A9-C773FE534C69}" destId="{EA5E0451-5BF5-4860-B495-C8FA58FD4E09}" srcOrd="1" destOrd="0" presId="urn:microsoft.com/office/officeart/2005/8/layout/lProcess3"/>
    <dgm:cxn modelId="{6C977F50-F029-473E-8792-927C34FC5EAC}" type="presParOf" srcId="{89593EAC-9877-421C-A7A9-C773FE534C69}" destId="{11E86064-1A88-41C8-BAF2-44888223EDE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FC1CA33-0C76-4EF2-B19F-E4553468F104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2772210-5C65-4A1C-B716-12B09DD4C4C8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nilai</a:t>
          </a:r>
          <a:r>
            <a:rPr lang="en-US" sz="2200" dirty="0" smtClean="0"/>
            <a:t> [Z] &gt; [ Y],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diwajibkan</a:t>
          </a:r>
          <a:r>
            <a:rPr lang="en-US" sz="2200" dirty="0" smtClean="0"/>
            <a:t> </a:t>
          </a:r>
          <a:r>
            <a:rPr lang="en-US" sz="2200" dirty="0" err="1" smtClean="0"/>
            <a:t>menyetorkan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dirty="0" err="1" smtClean="0"/>
            <a:t>pembayaran</a:t>
          </a:r>
          <a:r>
            <a:rPr lang="en-US" sz="2200" dirty="0" smtClean="0"/>
            <a:t> </a:t>
          </a:r>
          <a:r>
            <a:rPr lang="en-US" sz="2200" dirty="0" err="1" smtClean="0"/>
            <a:t>untuk</a:t>
          </a:r>
          <a:r>
            <a:rPr lang="en-US" sz="2200" dirty="0" smtClean="0"/>
            <a:t> </a:t>
          </a:r>
          <a:r>
            <a:rPr lang="en-US" sz="2200" dirty="0" err="1" smtClean="0"/>
            <a:t>setiap</a:t>
          </a:r>
          <a:r>
            <a:rPr lang="en-US" sz="2200" dirty="0" smtClean="0"/>
            <a:t> </a:t>
          </a:r>
          <a:r>
            <a:rPr lang="en-US" sz="2200" dirty="0" err="1" smtClean="0"/>
            <a:t>masa</a:t>
          </a:r>
          <a:r>
            <a:rPr lang="en-US" sz="2200" dirty="0" smtClean="0"/>
            <a:t> (</a:t>
          </a:r>
          <a:r>
            <a:rPr lang="en-US" sz="2200" dirty="0" err="1" smtClean="0"/>
            <a:t>bulan</a:t>
          </a:r>
          <a:r>
            <a:rPr lang="en-US" sz="2200" dirty="0" smtClean="0"/>
            <a:t>) </a:t>
          </a:r>
          <a:r>
            <a:rPr lang="en-US" sz="2200" dirty="0" err="1" smtClean="0"/>
            <a:t>pajak</a:t>
          </a:r>
          <a:r>
            <a:rPr lang="en-US" sz="2200" dirty="0" smtClean="0"/>
            <a:t> yang </a:t>
          </a:r>
          <a:r>
            <a:rPr lang="en-US" sz="2200" dirty="0" err="1" smtClean="0"/>
            <a:t>termasuk</a:t>
          </a:r>
          <a:r>
            <a:rPr lang="en-US" sz="2200" dirty="0" smtClean="0"/>
            <a:t> di </a:t>
          </a:r>
          <a:r>
            <a:rPr lang="en-US" sz="2200" dirty="0" err="1" smtClean="0"/>
            <a:t>kurun</a:t>
          </a:r>
          <a:r>
            <a:rPr lang="en-US" sz="2200" dirty="0" smtClean="0"/>
            <a:t> [</a:t>
          </a:r>
          <a:r>
            <a:rPr lang="en-US" sz="2200" dirty="0" err="1" smtClean="0"/>
            <a:t>Periode</a:t>
          </a:r>
          <a:r>
            <a:rPr lang="en-US" sz="2200" dirty="0" smtClean="0"/>
            <a:t> B].</a:t>
          </a:r>
          <a:endParaRPr lang="en-US" sz="2200" dirty="0"/>
        </a:p>
      </dgm:t>
    </dgm:pt>
    <dgm:pt modelId="{32AAE94F-91D9-4A19-8510-B1C4A3BC0977}" type="parTrans" cxnId="{9047EF6A-C062-414D-A238-B6072811E35C}">
      <dgm:prSet/>
      <dgm:spPr/>
      <dgm:t>
        <a:bodyPr/>
        <a:lstStyle/>
        <a:p>
          <a:endParaRPr lang="en-US"/>
        </a:p>
      </dgm:t>
    </dgm:pt>
    <dgm:pt modelId="{90FEDB29-D551-4EC6-BD11-9EC784FCF904}" type="sibTrans" cxnId="{9047EF6A-C062-414D-A238-B6072811E35C}">
      <dgm:prSet/>
      <dgm:spPr/>
      <dgm:t>
        <a:bodyPr/>
        <a:lstStyle/>
        <a:p>
          <a:endParaRPr lang="en-US"/>
        </a:p>
      </dgm:t>
    </dgm:pt>
    <dgm:pt modelId="{F83E4A5A-AD2D-4FD5-BDEB-AC64086F5E8E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</a:t>
          </a:r>
          <a:r>
            <a:rPr lang="en-US" sz="2200" dirty="0" err="1" smtClean="0"/>
            <a:t>penyetoran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dirty="0" err="1" smtClean="0"/>
            <a:t>pembayaran</a:t>
          </a:r>
          <a:r>
            <a:rPr lang="en-US" sz="2200" dirty="0" smtClean="0"/>
            <a:t> </a:t>
          </a:r>
          <a:r>
            <a:rPr lang="en-US" sz="2200" dirty="0" err="1" smtClean="0"/>
            <a:t>untuk</a:t>
          </a:r>
          <a:r>
            <a:rPr lang="en-US" sz="2200" dirty="0" smtClean="0"/>
            <a:t> </a:t>
          </a:r>
          <a:r>
            <a:rPr lang="en-US" sz="2200" dirty="0" err="1" smtClean="0"/>
            <a:t>setiap</a:t>
          </a:r>
          <a:r>
            <a:rPr lang="en-US" sz="2200" dirty="0" smtClean="0"/>
            <a:t> </a:t>
          </a:r>
          <a:r>
            <a:rPr lang="en-US" sz="2200" dirty="0" err="1" smtClean="0"/>
            <a:t>masa</a:t>
          </a:r>
          <a:r>
            <a:rPr lang="en-US" sz="2200" dirty="0" smtClean="0"/>
            <a:t> (</a:t>
          </a:r>
          <a:r>
            <a:rPr lang="en-US" sz="2200" dirty="0" err="1" smtClean="0"/>
            <a:t>bulan</a:t>
          </a:r>
          <a:r>
            <a:rPr lang="en-US" sz="2200" dirty="0" smtClean="0"/>
            <a:t>) </a:t>
          </a:r>
          <a:r>
            <a:rPr lang="en-US" sz="2200" dirty="0" err="1" smtClean="0"/>
            <a:t>pajak</a:t>
          </a:r>
          <a:r>
            <a:rPr lang="en-US" sz="2200" dirty="0" smtClean="0"/>
            <a:t> </a:t>
          </a:r>
          <a:r>
            <a:rPr lang="en-US" sz="2200" dirty="0" err="1" smtClean="0"/>
            <a:t>melewati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16 </a:t>
          </a:r>
          <a:r>
            <a:rPr lang="en-US" sz="2200" dirty="0" err="1" smtClean="0"/>
            <a:t>bulan</a:t>
          </a:r>
          <a:r>
            <a:rPr lang="en-US" sz="2200" dirty="0" smtClean="0"/>
            <a:t> </a:t>
          </a:r>
          <a:r>
            <a:rPr lang="en-US" sz="2200" dirty="0" err="1" smtClean="0"/>
            <a:t>berikutnya</a:t>
          </a:r>
          <a:r>
            <a:rPr lang="en-US" sz="2200" dirty="0" smtClean="0"/>
            <a:t>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akan</a:t>
          </a:r>
          <a:r>
            <a:rPr lang="en-US" sz="2200" dirty="0" smtClean="0"/>
            <a:t> </a:t>
          </a:r>
          <a:r>
            <a:rPr lang="en-US" sz="2200" dirty="0" err="1" smtClean="0"/>
            <a:t>dibebani</a:t>
          </a:r>
          <a:r>
            <a:rPr lang="en-US" sz="2200" dirty="0" smtClean="0"/>
            <a:t> </a:t>
          </a:r>
          <a:r>
            <a:rPr lang="en-US" sz="2200" dirty="0" err="1" smtClean="0"/>
            <a:t>bunga</a:t>
          </a:r>
          <a:r>
            <a:rPr lang="en-US" sz="2200" dirty="0" smtClean="0"/>
            <a:t>.</a:t>
          </a:r>
          <a:endParaRPr lang="en-US" sz="2200" dirty="0"/>
        </a:p>
      </dgm:t>
    </dgm:pt>
    <dgm:pt modelId="{72F141C3-0ECE-4827-BF64-B0EF7E498BD6}" type="parTrans" cxnId="{3BE8B22B-CCE2-403F-AD72-468ABEA7F8D5}">
      <dgm:prSet/>
      <dgm:spPr/>
      <dgm:t>
        <a:bodyPr/>
        <a:lstStyle/>
        <a:p>
          <a:endParaRPr lang="en-US"/>
        </a:p>
      </dgm:t>
    </dgm:pt>
    <dgm:pt modelId="{9AD495CC-B3ED-4C68-8F13-BF0019B07D5F}" type="sibTrans" cxnId="{3BE8B22B-CCE2-403F-AD72-468ABEA7F8D5}">
      <dgm:prSet/>
      <dgm:spPr/>
      <dgm:t>
        <a:bodyPr/>
        <a:lstStyle/>
        <a:p>
          <a:endParaRPr lang="en-US"/>
        </a:p>
      </dgm:t>
    </dgm:pt>
    <dgm:pt modelId="{A818D4D3-7D87-4166-A2D7-E50220410529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keterlambatan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adalah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selisih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antara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penyetoran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kekurangan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pembayaran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dengan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16 </a:t>
          </a:r>
          <a:r>
            <a:rPr lang="en-US" sz="2200" dirty="0" err="1" smtClean="0">
              <a:solidFill>
                <a:schemeClr val="bg1"/>
              </a:solidFill>
            </a:rPr>
            <a:t>bulan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berikut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setelah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pajak</a:t>
          </a:r>
          <a:r>
            <a:rPr lang="en-US" sz="2200" dirty="0" smtClean="0">
              <a:solidFill>
                <a:schemeClr val="bg1"/>
              </a:solidFill>
            </a:rPr>
            <a:t>.</a:t>
          </a:r>
          <a:endParaRPr lang="en-US" sz="2200" dirty="0">
            <a:solidFill>
              <a:schemeClr val="bg1"/>
            </a:solidFill>
          </a:endParaRPr>
        </a:p>
      </dgm:t>
    </dgm:pt>
    <dgm:pt modelId="{A8F44823-78E8-4CF5-9189-516571FF00BB}" type="parTrans" cxnId="{A89116EF-FFF2-4FA5-8152-BCC5FD1DF37C}">
      <dgm:prSet/>
      <dgm:spPr/>
      <dgm:t>
        <a:bodyPr/>
        <a:lstStyle/>
        <a:p>
          <a:endParaRPr lang="en-US"/>
        </a:p>
      </dgm:t>
    </dgm:pt>
    <dgm:pt modelId="{E08864B3-5E79-493A-8E85-243F1B503B8A}" type="sibTrans" cxnId="{A89116EF-FFF2-4FA5-8152-BCC5FD1DF37C}">
      <dgm:prSet/>
      <dgm:spPr/>
      <dgm:t>
        <a:bodyPr/>
        <a:lstStyle/>
        <a:p>
          <a:endParaRPr lang="en-US"/>
        </a:p>
      </dgm:t>
    </dgm:pt>
    <dgm:pt modelId="{C89C48DB-E035-45FD-A93E-FD34F535A36F}">
      <dgm:prSet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Bunga</a:t>
          </a:r>
          <a:r>
            <a:rPr lang="en-US" sz="2200" dirty="0" smtClean="0">
              <a:solidFill>
                <a:schemeClr val="tx1"/>
              </a:solidFill>
            </a:rPr>
            <a:t> = ([Z] – [Y]) x 2% *</a:t>
          </a:r>
          <a:r>
            <a:rPr lang="en-US" sz="2200" dirty="0" err="1" smtClean="0">
              <a:solidFill>
                <a:schemeClr val="tx1"/>
              </a:solidFill>
            </a:rPr>
            <a:t>xMasa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Keterlambatan</a:t>
          </a:r>
          <a:endParaRPr lang="en-US" sz="2200" dirty="0">
            <a:solidFill>
              <a:schemeClr val="tx1"/>
            </a:solidFill>
          </a:endParaRPr>
        </a:p>
      </dgm:t>
    </dgm:pt>
    <dgm:pt modelId="{A21DEEDD-C47C-4129-BA66-7E9FEB397E6B}" type="parTrans" cxnId="{1DCBCCBE-BFCC-4683-B719-11D44B0E17A2}">
      <dgm:prSet/>
      <dgm:spPr/>
      <dgm:t>
        <a:bodyPr/>
        <a:lstStyle/>
        <a:p>
          <a:endParaRPr lang="en-US"/>
        </a:p>
      </dgm:t>
    </dgm:pt>
    <dgm:pt modelId="{048CB91D-1959-4917-B084-EA027D68297A}" type="sibTrans" cxnId="{1DCBCCBE-BFCC-4683-B719-11D44B0E17A2}">
      <dgm:prSet/>
      <dgm:spPr/>
      <dgm:t>
        <a:bodyPr/>
        <a:lstStyle/>
        <a:p>
          <a:endParaRPr lang="en-US"/>
        </a:p>
      </dgm:t>
    </dgm:pt>
    <dgm:pt modelId="{F8058082-F0E3-4C9B-8736-A73CCC96D33F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tx1"/>
              </a:solidFill>
            </a:rPr>
            <a:t>Jika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nilai</a:t>
          </a:r>
          <a:r>
            <a:rPr lang="en-US" sz="2200" dirty="0" smtClean="0">
              <a:solidFill>
                <a:schemeClr val="tx1"/>
              </a:solidFill>
            </a:rPr>
            <a:t> [Z] &lt; [ Y], </a:t>
          </a:r>
          <a:r>
            <a:rPr lang="en-US" sz="2200" dirty="0" err="1" smtClean="0">
              <a:solidFill>
                <a:schemeClr val="tx1"/>
              </a:solidFill>
            </a:rPr>
            <a:t>maka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kelebihan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dapat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diperhitungkan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untuk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pajak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berikutnya</a:t>
          </a:r>
          <a:r>
            <a:rPr lang="en-US" sz="2200" dirty="0" smtClean="0">
              <a:solidFill>
                <a:schemeClr val="tx1"/>
              </a:solidFill>
            </a:rPr>
            <a:t>.</a:t>
          </a:r>
          <a:endParaRPr lang="en-US" sz="2200" dirty="0">
            <a:solidFill>
              <a:schemeClr val="tx1"/>
            </a:solidFill>
          </a:endParaRPr>
        </a:p>
      </dgm:t>
    </dgm:pt>
    <dgm:pt modelId="{875569F3-5AE3-4B12-B596-D823FAB1789F}" type="parTrans" cxnId="{881CC9A0-673C-48D0-AFD6-1E18C1A920C9}">
      <dgm:prSet/>
      <dgm:spPr/>
      <dgm:t>
        <a:bodyPr/>
        <a:lstStyle/>
        <a:p>
          <a:endParaRPr lang="en-US"/>
        </a:p>
      </dgm:t>
    </dgm:pt>
    <dgm:pt modelId="{6C94F497-2107-4280-BD39-20AFAE98C648}" type="sibTrans" cxnId="{881CC9A0-673C-48D0-AFD6-1E18C1A920C9}">
      <dgm:prSet/>
      <dgm:spPr/>
      <dgm:t>
        <a:bodyPr/>
        <a:lstStyle/>
        <a:p>
          <a:endParaRPr lang="en-US"/>
        </a:p>
      </dgm:t>
    </dgm:pt>
    <dgm:pt modelId="{9024CA69-5D50-4B39-A6ED-923B2D383581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Kekurangan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= [Z] – [Y]</a:t>
          </a:r>
          <a:endParaRPr lang="en-US" sz="2200" dirty="0">
            <a:solidFill>
              <a:schemeClr val="tx1"/>
            </a:solidFill>
          </a:endParaRPr>
        </a:p>
      </dgm:t>
    </dgm:pt>
    <dgm:pt modelId="{8F9458A4-DEF2-4FC4-8CA3-0DDCB30A6CD7}" type="sibTrans" cxnId="{E0A71F63-1FFE-42EA-8BE3-A8F31A01C9A1}">
      <dgm:prSet/>
      <dgm:spPr/>
      <dgm:t>
        <a:bodyPr/>
        <a:lstStyle/>
        <a:p>
          <a:endParaRPr lang="en-US"/>
        </a:p>
      </dgm:t>
    </dgm:pt>
    <dgm:pt modelId="{A49515EE-20B2-4D58-9E29-123EDB829A7A}" type="parTrans" cxnId="{E0A71F63-1FFE-42EA-8BE3-A8F31A01C9A1}">
      <dgm:prSet/>
      <dgm:spPr/>
      <dgm:t>
        <a:bodyPr/>
        <a:lstStyle/>
        <a:p>
          <a:endParaRPr lang="en-US"/>
        </a:p>
      </dgm:t>
    </dgm:pt>
    <dgm:pt modelId="{0FAA66EA-9706-4959-834A-B8988742F77F}" type="pres">
      <dgm:prSet presAssocID="{8FC1CA33-0C76-4EF2-B19F-E4553468F10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511F741-A10D-4C98-BC5F-D370B6C174F0}" type="pres">
      <dgm:prSet presAssocID="{8FC1CA33-0C76-4EF2-B19F-E4553468F104}" presName="Name1" presStyleCnt="0"/>
      <dgm:spPr/>
    </dgm:pt>
    <dgm:pt modelId="{0D2616D9-613D-49DD-9D2E-28E8E838F4C0}" type="pres">
      <dgm:prSet presAssocID="{8FC1CA33-0C76-4EF2-B19F-E4553468F104}" presName="cycle" presStyleCnt="0"/>
      <dgm:spPr/>
    </dgm:pt>
    <dgm:pt modelId="{90902FA9-52E6-41A8-A3D0-760A62A1AAAC}" type="pres">
      <dgm:prSet presAssocID="{8FC1CA33-0C76-4EF2-B19F-E4553468F104}" presName="srcNode" presStyleLbl="node1" presStyleIdx="0" presStyleCnt="4"/>
      <dgm:spPr/>
    </dgm:pt>
    <dgm:pt modelId="{55075374-C449-4F53-A85C-C80F0135F281}" type="pres">
      <dgm:prSet presAssocID="{8FC1CA33-0C76-4EF2-B19F-E4553468F104}" presName="conn" presStyleLbl="parChTrans1D2" presStyleIdx="0" presStyleCnt="1"/>
      <dgm:spPr/>
      <dgm:t>
        <a:bodyPr/>
        <a:lstStyle/>
        <a:p>
          <a:endParaRPr lang="en-US"/>
        </a:p>
      </dgm:t>
    </dgm:pt>
    <dgm:pt modelId="{8F2291B9-6E41-4843-8583-6957DD73A9CE}" type="pres">
      <dgm:prSet presAssocID="{8FC1CA33-0C76-4EF2-B19F-E4553468F104}" presName="extraNode" presStyleLbl="node1" presStyleIdx="0" presStyleCnt="4"/>
      <dgm:spPr/>
    </dgm:pt>
    <dgm:pt modelId="{58026389-2EB1-4D58-8746-259C7B48D591}" type="pres">
      <dgm:prSet presAssocID="{8FC1CA33-0C76-4EF2-B19F-E4553468F104}" presName="dstNode" presStyleLbl="node1" presStyleIdx="0" presStyleCnt="4"/>
      <dgm:spPr/>
    </dgm:pt>
    <dgm:pt modelId="{112D712F-279B-444A-B088-C740841B6631}" type="pres">
      <dgm:prSet presAssocID="{52772210-5C65-4A1C-B716-12B09DD4C4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F346E-1D31-4CE7-B864-3D6E4A33065D}" type="pres">
      <dgm:prSet presAssocID="{52772210-5C65-4A1C-B716-12B09DD4C4C8}" presName="accent_1" presStyleCnt="0"/>
      <dgm:spPr/>
    </dgm:pt>
    <dgm:pt modelId="{091622F7-68A4-4674-AF6D-05AF5D3614AC}" type="pres">
      <dgm:prSet presAssocID="{52772210-5C65-4A1C-B716-12B09DD4C4C8}" presName="accentRepeatNode" presStyleLbl="solidFgAcc1" presStyleIdx="0" presStyleCnt="4"/>
      <dgm:spPr/>
    </dgm:pt>
    <dgm:pt modelId="{2DB22433-3F2C-443D-8EDD-07D2308D01D3}" type="pres">
      <dgm:prSet presAssocID="{F83E4A5A-AD2D-4FD5-BDEB-AC64086F5E8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FB60B-5D9C-4E05-B343-9F7C9CAE6412}" type="pres">
      <dgm:prSet presAssocID="{F83E4A5A-AD2D-4FD5-BDEB-AC64086F5E8E}" presName="accent_2" presStyleCnt="0"/>
      <dgm:spPr/>
    </dgm:pt>
    <dgm:pt modelId="{C0289349-E9DE-4216-B734-DC60E301C876}" type="pres">
      <dgm:prSet presAssocID="{F83E4A5A-AD2D-4FD5-BDEB-AC64086F5E8E}" presName="accentRepeatNode" presStyleLbl="solidFgAcc1" presStyleIdx="1" presStyleCnt="4"/>
      <dgm:spPr/>
    </dgm:pt>
    <dgm:pt modelId="{A7CD68F0-E091-4842-A0A3-EA720EB002C8}" type="pres">
      <dgm:prSet presAssocID="{A818D4D3-7D87-4166-A2D7-E5022041052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59641-FF8C-4368-838F-F50F593197E4}" type="pres">
      <dgm:prSet presAssocID="{A818D4D3-7D87-4166-A2D7-E50220410529}" presName="accent_3" presStyleCnt="0"/>
      <dgm:spPr/>
    </dgm:pt>
    <dgm:pt modelId="{F2AB8555-C276-4511-98CD-04C6F6F4E48D}" type="pres">
      <dgm:prSet presAssocID="{A818D4D3-7D87-4166-A2D7-E50220410529}" presName="accentRepeatNode" presStyleLbl="solidFgAcc1" presStyleIdx="2" presStyleCnt="4"/>
      <dgm:spPr/>
    </dgm:pt>
    <dgm:pt modelId="{16DFE4AF-608E-4C6C-B4B7-79C258932CC7}" type="pres">
      <dgm:prSet presAssocID="{F8058082-F0E3-4C9B-8736-A73CCC96D33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D148-579D-44A4-B6F2-9A07BBC7386D}" type="pres">
      <dgm:prSet presAssocID="{F8058082-F0E3-4C9B-8736-A73CCC96D33F}" presName="accent_4" presStyleCnt="0"/>
      <dgm:spPr/>
    </dgm:pt>
    <dgm:pt modelId="{D13E5C6E-C568-40DC-A309-1CB3650A30C4}" type="pres">
      <dgm:prSet presAssocID="{F8058082-F0E3-4C9B-8736-A73CCC96D33F}" presName="accentRepeatNode" presStyleLbl="solidFgAcc1" presStyleIdx="3" presStyleCnt="4"/>
      <dgm:spPr/>
    </dgm:pt>
  </dgm:ptLst>
  <dgm:cxnLst>
    <dgm:cxn modelId="{9047EF6A-C062-414D-A238-B6072811E35C}" srcId="{8FC1CA33-0C76-4EF2-B19F-E4553468F104}" destId="{52772210-5C65-4A1C-B716-12B09DD4C4C8}" srcOrd="0" destOrd="0" parTransId="{32AAE94F-91D9-4A19-8510-B1C4A3BC0977}" sibTransId="{90FEDB29-D551-4EC6-BD11-9EC784FCF904}"/>
    <dgm:cxn modelId="{6B4DF48F-A181-4C1E-98F5-3C58E063B8D9}" type="presOf" srcId="{F8058082-F0E3-4C9B-8736-A73CCC96D33F}" destId="{16DFE4AF-608E-4C6C-B4B7-79C258932CC7}" srcOrd="0" destOrd="0" presId="urn:microsoft.com/office/officeart/2008/layout/VerticalCurvedList"/>
    <dgm:cxn modelId="{3BE8B22B-CCE2-403F-AD72-468ABEA7F8D5}" srcId="{8FC1CA33-0C76-4EF2-B19F-E4553468F104}" destId="{F83E4A5A-AD2D-4FD5-BDEB-AC64086F5E8E}" srcOrd="1" destOrd="0" parTransId="{72F141C3-0ECE-4827-BF64-B0EF7E498BD6}" sibTransId="{9AD495CC-B3ED-4C68-8F13-BF0019B07D5F}"/>
    <dgm:cxn modelId="{0FEFA213-9409-41F9-92C2-0D70776C4561}" type="presOf" srcId="{C89C48DB-E035-45FD-A93E-FD34F535A36F}" destId="{2DB22433-3F2C-443D-8EDD-07D2308D01D3}" srcOrd="0" destOrd="1" presId="urn:microsoft.com/office/officeart/2008/layout/VerticalCurvedList"/>
    <dgm:cxn modelId="{1DCBCCBE-BFCC-4683-B719-11D44B0E17A2}" srcId="{F83E4A5A-AD2D-4FD5-BDEB-AC64086F5E8E}" destId="{C89C48DB-E035-45FD-A93E-FD34F535A36F}" srcOrd="0" destOrd="0" parTransId="{A21DEEDD-C47C-4129-BA66-7E9FEB397E6B}" sibTransId="{048CB91D-1959-4917-B084-EA027D68297A}"/>
    <dgm:cxn modelId="{17E01E68-48FA-4611-9ECD-ED3D3F1DFFA1}" type="presOf" srcId="{9024CA69-5D50-4B39-A6ED-923B2D383581}" destId="{112D712F-279B-444A-B088-C740841B6631}" srcOrd="0" destOrd="1" presId="urn:microsoft.com/office/officeart/2008/layout/VerticalCurvedList"/>
    <dgm:cxn modelId="{BDE7479A-4109-465B-8677-2C38A0BDC316}" type="presOf" srcId="{8FC1CA33-0C76-4EF2-B19F-E4553468F104}" destId="{0FAA66EA-9706-4959-834A-B8988742F77F}" srcOrd="0" destOrd="0" presId="urn:microsoft.com/office/officeart/2008/layout/VerticalCurvedList"/>
    <dgm:cxn modelId="{881CC9A0-673C-48D0-AFD6-1E18C1A920C9}" srcId="{8FC1CA33-0C76-4EF2-B19F-E4553468F104}" destId="{F8058082-F0E3-4C9B-8736-A73CCC96D33F}" srcOrd="3" destOrd="0" parTransId="{875569F3-5AE3-4B12-B596-D823FAB1789F}" sibTransId="{6C94F497-2107-4280-BD39-20AFAE98C648}"/>
    <dgm:cxn modelId="{E0A71F63-1FFE-42EA-8BE3-A8F31A01C9A1}" srcId="{52772210-5C65-4A1C-B716-12B09DD4C4C8}" destId="{9024CA69-5D50-4B39-A6ED-923B2D383581}" srcOrd="0" destOrd="0" parTransId="{A49515EE-20B2-4D58-9E29-123EDB829A7A}" sibTransId="{8F9458A4-DEF2-4FC4-8CA3-0DDCB30A6CD7}"/>
    <dgm:cxn modelId="{A89116EF-FFF2-4FA5-8152-BCC5FD1DF37C}" srcId="{8FC1CA33-0C76-4EF2-B19F-E4553468F104}" destId="{A818D4D3-7D87-4166-A2D7-E50220410529}" srcOrd="2" destOrd="0" parTransId="{A8F44823-78E8-4CF5-9189-516571FF00BB}" sibTransId="{E08864B3-5E79-493A-8E85-243F1B503B8A}"/>
    <dgm:cxn modelId="{70DE5B36-425A-4AB0-B440-7EC8206399F0}" type="presOf" srcId="{52772210-5C65-4A1C-B716-12B09DD4C4C8}" destId="{112D712F-279B-444A-B088-C740841B6631}" srcOrd="0" destOrd="0" presId="urn:microsoft.com/office/officeart/2008/layout/VerticalCurvedList"/>
    <dgm:cxn modelId="{5FDEA876-ECCD-4EB2-8310-9CC9DDA85806}" type="presOf" srcId="{8F9458A4-DEF2-4FC4-8CA3-0DDCB30A6CD7}" destId="{55075374-C449-4F53-A85C-C80F0135F281}" srcOrd="0" destOrd="0" presId="urn:microsoft.com/office/officeart/2008/layout/VerticalCurvedList"/>
    <dgm:cxn modelId="{0C1ED7BD-BCF8-4D3C-BF0A-1B696EA8FD01}" type="presOf" srcId="{A818D4D3-7D87-4166-A2D7-E50220410529}" destId="{A7CD68F0-E091-4842-A0A3-EA720EB002C8}" srcOrd="0" destOrd="0" presId="urn:microsoft.com/office/officeart/2008/layout/VerticalCurvedList"/>
    <dgm:cxn modelId="{B1B1F57A-0176-4894-AE7C-4AFB3308E4E3}" type="presOf" srcId="{F83E4A5A-AD2D-4FD5-BDEB-AC64086F5E8E}" destId="{2DB22433-3F2C-443D-8EDD-07D2308D01D3}" srcOrd="0" destOrd="0" presId="urn:microsoft.com/office/officeart/2008/layout/VerticalCurvedList"/>
    <dgm:cxn modelId="{4C46E103-E84E-47D9-8306-8171F49F3742}" type="presParOf" srcId="{0FAA66EA-9706-4959-834A-B8988742F77F}" destId="{F511F741-A10D-4C98-BC5F-D370B6C174F0}" srcOrd="0" destOrd="0" presId="urn:microsoft.com/office/officeart/2008/layout/VerticalCurvedList"/>
    <dgm:cxn modelId="{6CD1E3BF-3C0D-4482-B92B-B89684877BC5}" type="presParOf" srcId="{F511F741-A10D-4C98-BC5F-D370B6C174F0}" destId="{0D2616D9-613D-49DD-9D2E-28E8E838F4C0}" srcOrd="0" destOrd="0" presId="urn:microsoft.com/office/officeart/2008/layout/VerticalCurvedList"/>
    <dgm:cxn modelId="{15F94F25-1A69-416F-859D-2FADB318FDF4}" type="presParOf" srcId="{0D2616D9-613D-49DD-9D2E-28E8E838F4C0}" destId="{90902FA9-52E6-41A8-A3D0-760A62A1AAAC}" srcOrd="0" destOrd="0" presId="urn:microsoft.com/office/officeart/2008/layout/VerticalCurvedList"/>
    <dgm:cxn modelId="{882F3A55-1A8E-4FA9-9AEA-CB7B0E3F2000}" type="presParOf" srcId="{0D2616D9-613D-49DD-9D2E-28E8E838F4C0}" destId="{55075374-C449-4F53-A85C-C80F0135F281}" srcOrd="1" destOrd="0" presId="urn:microsoft.com/office/officeart/2008/layout/VerticalCurvedList"/>
    <dgm:cxn modelId="{0414A0B3-6599-41E2-AA81-166D3C55191F}" type="presParOf" srcId="{0D2616D9-613D-49DD-9D2E-28E8E838F4C0}" destId="{8F2291B9-6E41-4843-8583-6957DD73A9CE}" srcOrd="2" destOrd="0" presId="urn:microsoft.com/office/officeart/2008/layout/VerticalCurvedList"/>
    <dgm:cxn modelId="{06FA24A2-6003-4F71-93A9-91D2D8DB3531}" type="presParOf" srcId="{0D2616D9-613D-49DD-9D2E-28E8E838F4C0}" destId="{58026389-2EB1-4D58-8746-259C7B48D591}" srcOrd="3" destOrd="0" presId="urn:microsoft.com/office/officeart/2008/layout/VerticalCurvedList"/>
    <dgm:cxn modelId="{53505171-4EF8-43CF-862D-DD2583DBAD6F}" type="presParOf" srcId="{F511F741-A10D-4C98-BC5F-D370B6C174F0}" destId="{112D712F-279B-444A-B088-C740841B6631}" srcOrd="1" destOrd="0" presId="urn:microsoft.com/office/officeart/2008/layout/VerticalCurvedList"/>
    <dgm:cxn modelId="{E6E1E690-F5DC-4D3D-9C01-EE4382ED63EC}" type="presParOf" srcId="{F511F741-A10D-4C98-BC5F-D370B6C174F0}" destId="{15CF346E-1D31-4CE7-B864-3D6E4A33065D}" srcOrd="2" destOrd="0" presId="urn:microsoft.com/office/officeart/2008/layout/VerticalCurvedList"/>
    <dgm:cxn modelId="{96ACE855-B8FE-4392-81A1-41B6C6BB7C06}" type="presParOf" srcId="{15CF346E-1D31-4CE7-B864-3D6E4A33065D}" destId="{091622F7-68A4-4674-AF6D-05AF5D3614AC}" srcOrd="0" destOrd="0" presId="urn:microsoft.com/office/officeart/2008/layout/VerticalCurvedList"/>
    <dgm:cxn modelId="{695F0F71-10D8-4732-8059-29EED593679D}" type="presParOf" srcId="{F511F741-A10D-4C98-BC5F-D370B6C174F0}" destId="{2DB22433-3F2C-443D-8EDD-07D2308D01D3}" srcOrd="3" destOrd="0" presId="urn:microsoft.com/office/officeart/2008/layout/VerticalCurvedList"/>
    <dgm:cxn modelId="{A07F5AF1-D658-4E21-BBE2-340FC80640CD}" type="presParOf" srcId="{F511F741-A10D-4C98-BC5F-D370B6C174F0}" destId="{06CFB60B-5D9C-4E05-B343-9F7C9CAE6412}" srcOrd="4" destOrd="0" presId="urn:microsoft.com/office/officeart/2008/layout/VerticalCurvedList"/>
    <dgm:cxn modelId="{52040857-EC5A-47F8-91AF-3A7A8EBA8FC9}" type="presParOf" srcId="{06CFB60B-5D9C-4E05-B343-9F7C9CAE6412}" destId="{C0289349-E9DE-4216-B734-DC60E301C876}" srcOrd="0" destOrd="0" presId="urn:microsoft.com/office/officeart/2008/layout/VerticalCurvedList"/>
    <dgm:cxn modelId="{D46E5415-034C-43A6-8D75-B98692FD9660}" type="presParOf" srcId="{F511F741-A10D-4C98-BC5F-D370B6C174F0}" destId="{A7CD68F0-E091-4842-A0A3-EA720EB002C8}" srcOrd="5" destOrd="0" presId="urn:microsoft.com/office/officeart/2008/layout/VerticalCurvedList"/>
    <dgm:cxn modelId="{2A93BB38-5737-48E6-AAEE-92921D99E7B8}" type="presParOf" srcId="{F511F741-A10D-4C98-BC5F-D370B6C174F0}" destId="{E1859641-FF8C-4368-838F-F50F593197E4}" srcOrd="6" destOrd="0" presId="urn:microsoft.com/office/officeart/2008/layout/VerticalCurvedList"/>
    <dgm:cxn modelId="{7508F2FC-01C7-42BE-A100-987EF15F9985}" type="presParOf" srcId="{E1859641-FF8C-4368-838F-F50F593197E4}" destId="{F2AB8555-C276-4511-98CD-04C6F6F4E48D}" srcOrd="0" destOrd="0" presId="urn:microsoft.com/office/officeart/2008/layout/VerticalCurvedList"/>
    <dgm:cxn modelId="{E02D9AEF-873C-4699-B3CE-BA4ECE07968E}" type="presParOf" srcId="{F511F741-A10D-4C98-BC5F-D370B6C174F0}" destId="{16DFE4AF-608E-4C6C-B4B7-79C258932CC7}" srcOrd="7" destOrd="0" presId="urn:microsoft.com/office/officeart/2008/layout/VerticalCurvedList"/>
    <dgm:cxn modelId="{56EB2D47-E704-49C3-85F2-D84373CFE89E}" type="presParOf" srcId="{F511F741-A10D-4C98-BC5F-D370B6C174F0}" destId="{7873D148-579D-44A4-B6F2-9A07BBC7386D}" srcOrd="8" destOrd="0" presId="urn:microsoft.com/office/officeart/2008/layout/VerticalCurvedList"/>
    <dgm:cxn modelId="{3EFEAF22-D29D-4CE2-9112-BB8CBFC78A2B}" type="presParOf" srcId="{7873D148-579D-44A4-B6F2-9A07BBC7386D}" destId="{D13E5C6E-C568-40DC-A309-1CB3650A30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9F9CF68-76AF-4BA4-9BEC-CBECDB27DDA9}" type="doc">
      <dgm:prSet loTypeId="urn:microsoft.com/office/officeart/2005/8/layout/lProcess3" loCatId="process" qsTypeId="urn:microsoft.com/office/officeart/2005/8/quickstyle/simple2" qsCatId="simple" csTypeId="urn:microsoft.com/office/officeart/2005/8/colors/accent6_3" csCatId="accent6" phldr="1"/>
      <dgm:spPr/>
    </dgm:pt>
    <dgm:pt modelId="{166855EB-1694-4A1B-8C35-B628840F6F60}">
      <dgm:prSet phldrT="[Text]" custT="1"/>
      <dgm:spPr/>
      <dgm:t>
        <a:bodyPr/>
        <a:lstStyle/>
        <a:p>
          <a:r>
            <a:rPr lang="en-US" sz="2800" dirty="0" err="1" smtClean="0"/>
            <a:t>Januari</a:t>
          </a:r>
          <a:r>
            <a:rPr lang="en-US" sz="2800" dirty="0" smtClean="0"/>
            <a:t> – </a:t>
          </a:r>
          <a:r>
            <a:rPr lang="en-US" sz="2800" dirty="0" err="1" smtClean="0">
              <a:solidFill>
                <a:schemeClr val="bg1"/>
              </a:solidFill>
            </a:rPr>
            <a:t>Bulan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Pelaporan</a:t>
          </a:r>
          <a:r>
            <a:rPr lang="en-US" sz="2800" dirty="0" smtClean="0">
              <a:solidFill>
                <a:schemeClr val="bg1"/>
              </a:solidFill>
            </a:rPr>
            <a:t> SPT </a:t>
          </a:r>
          <a:r>
            <a:rPr lang="en-US" sz="2800" dirty="0" err="1" smtClean="0">
              <a:solidFill>
                <a:schemeClr val="bg1"/>
              </a:solidFill>
            </a:rPr>
            <a:t>Pertama</a:t>
          </a:r>
          <a:r>
            <a:rPr lang="en-US" sz="2800" dirty="0" smtClean="0"/>
            <a:t> [</a:t>
          </a:r>
          <a:r>
            <a:rPr lang="en-US" sz="2800" dirty="0" err="1" smtClean="0"/>
            <a:t>Periode</a:t>
          </a:r>
          <a:r>
            <a:rPr lang="en-US" sz="2800" dirty="0" smtClean="0"/>
            <a:t> A]</a:t>
          </a:r>
          <a:endParaRPr lang="en-US" sz="2800" dirty="0"/>
        </a:p>
      </dgm:t>
    </dgm:pt>
    <dgm:pt modelId="{E8F653C1-CCED-4063-A578-61473DA38A7D}" type="parTrans" cxnId="{8ABADCE5-4620-4E72-9C9B-FE0FA710DC73}">
      <dgm:prSet/>
      <dgm:spPr/>
      <dgm:t>
        <a:bodyPr/>
        <a:lstStyle/>
        <a:p>
          <a:endParaRPr lang="en-US"/>
        </a:p>
      </dgm:t>
    </dgm:pt>
    <dgm:pt modelId="{747484E6-78B7-45F3-AA18-6393209604B0}" type="sibTrans" cxnId="{8ABADCE5-4620-4E72-9C9B-FE0FA710DC73}">
      <dgm:prSet/>
      <dgm:spPr/>
      <dgm:t>
        <a:bodyPr/>
        <a:lstStyle/>
        <a:p>
          <a:endParaRPr lang="en-US"/>
        </a:p>
      </dgm:t>
    </dgm:pt>
    <dgm:pt modelId="{A085D9B7-CFC9-4ED4-AF5E-165DD798B2D7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 </a:t>
          </a:r>
          <a:r>
            <a:rPr lang="en-US" sz="2400" dirty="0" err="1" smtClean="0"/>
            <a:t>Pembetulan</a:t>
          </a:r>
          <a:r>
            <a:rPr lang="en-US" sz="2400" dirty="0" smtClean="0"/>
            <a:t> [Z]</a:t>
          </a:r>
          <a:endParaRPr lang="en-US" sz="2400" dirty="0"/>
        </a:p>
      </dgm:t>
    </dgm:pt>
    <dgm:pt modelId="{B1CBE9D7-F0E5-4D76-9B14-CA688BB129D9}" type="sibTrans" cxnId="{EB961B25-3D58-49B9-846E-F2A6754141D2}">
      <dgm:prSet/>
      <dgm:spPr/>
      <dgm:t>
        <a:bodyPr/>
        <a:lstStyle/>
        <a:p>
          <a:endParaRPr lang="en-US"/>
        </a:p>
      </dgm:t>
    </dgm:pt>
    <dgm:pt modelId="{DC3FFE35-C72B-4837-889F-A8566841B9A8}" type="parTrans" cxnId="{EB961B25-3D58-49B9-846E-F2A6754141D2}">
      <dgm:prSet/>
      <dgm:spPr/>
      <dgm:t>
        <a:bodyPr/>
        <a:lstStyle/>
        <a:p>
          <a:endParaRPr lang="en-US"/>
        </a:p>
      </dgm:t>
    </dgm:pt>
    <dgm:pt modelId="{AA2EBF91-8F98-4C4C-A91C-8F445CC0C59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Bulan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Pelaporan</a:t>
          </a:r>
          <a:r>
            <a:rPr lang="en-US" sz="2800" dirty="0" smtClean="0">
              <a:solidFill>
                <a:schemeClr val="tx1"/>
              </a:solidFill>
            </a:rPr>
            <a:t> SPT </a:t>
          </a:r>
          <a:r>
            <a:rPr lang="en-US" sz="2800" dirty="0" err="1" smtClean="0">
              <a:solidFill>
                <a:schemeClr val="tx1"/>
              </a:solidFill>
            </a:rPr>
            <a:t>Pembetulan</a:t>
          </a:r>
          <a:r>
            <a:rPr lang="en-US" sz="2800" dirty="0" smtClean="0">
              <a:solidFill>
                <a:schemeClr val="tx1"/>
              </a:solidFill>
            </a:rPr>
            <a:t> – </a:t>
          </a:r>
          <a:r>
            <a:rPr lang="en-US" sz="2800" dirty="0" err="1" smtClean="0">
              <a:solidFill>
                <a:schemeClr val="tx1"/>
              </a:solidFill>
            </a:rPr>
            <a:t>Desember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Tahun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Berjalan</a:t>
          </a:r>
          <a:r>
            <a:rPr lang="en-US" sz="2800" dirty="0" smtClean="0">
              <a:solidFill>
                <a:schemeClr val="tx1"/>
              </a:solidFill>
            </a:rPr>
            <a:t> [</a:t>
          </a:r>
          <a:r>
            <a:rPr lang="en-US" sz="2800" dirty="0" err="1" smtClean="0">
              <a:solidFill>
                <a:schemeClr val="tx1"/>
              </a:solidFill>
            </a:rPr>
            <a:t>Periode</a:t>
          </a:r>
          <a:r>
            <a:rPr lang="en-US" sz="2800" dirty="0" smtClean="0">
              <a:solidFill>
                <a:schemeClr val="tx1"/>
              </a:solidFill>
            </a:rPr>
            <a:t> C]</a:t>
          </a:r>
          <a:endParaRPr lang="en-US" sz="2800" dirty="0">
            <a:solidFill>
              <a:schemeClr val="tx1"/>
            </a:solidFill>
          </a:endParaRPr>
        </a:p>
      </dgm:t>
    </dgm:pt>
    <dgm:pt modelId="{8370D30A-C900-4B55-A557-4BB613E6E398}" type="sibTrans" cxnId="{D6E335CD-1D47-4335-99E0-41174D6C352C}">
      <dgm:prSet/>
      <dgm:spPr/>
      <dgm:t>
        <a:bodyPr/>
        <a:lstStyle/>
        <a:p>
          <a:endParaRPr lang="en-US"/>
        </a:p>
      </dgm:t>
    </dgm:pt>
    <dgm:pt modelId="{0779F286-8CDC-4CE2-8150-3C5C4F049505}" type="parTrans" cxnId="{D6E335CD-1D47-4335-99E0-41174D6C352C}">
      <dgm:prSet/>
      <dgm:spPr/>
      <dgm:t>
        <a:bodyPr/>
        <a:lstStyle/>
        <a:p>
          <a:endParaRPr lang="en-US"/>
        </a:p>
      </dgm:t>
    </dgm:pt>
    <dgm:pt modelId="{02C65055-BADB-4380-9A49-C0849D5DEC83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Bulan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Pelaporan</a:t>
          </a:r>
          <a:r>
            <a:rPr lang="en-US" sz="2800" dirty="0" smtClean="0">
              <a:solidFill>
                <a:schemeClr val="bg1"/>
              </a:solidFill>
            </a:rPr>
            <a:t> SPT </a:t>
          </a:r>
          <a:r>
            <a:rPr lang="en-US" sz="2800" dirty="0" err="1" smtClean="0">
              <a:solidFill>
                <a:schemeClr val="bg1"/>
              </a:solidFill>
            </a:rPr>
            <a:t>Pertama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smtClean="0"/>
            <a:t>–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Bulan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Pelaporan</a:t>
          </a:r>
          <a:r>
            <a:rPr lang="en-US" sz="2800" dirty="0" smtClean="0">
              <a:solidFill>
                <a:schemeClr val="bg1"/>
              </a:solidFill>
            </a:rPr>
            <a:t> SPT </a:t>
          </a:r>
          <a:r>
            <a:rPr lang="en-US" sz="2800" dirty="0" err="1" smtClean="0">
              <a:solidFill>
                <a:schemeClr val="bg1"/>
              </a:solidFill>
            </a:rPr>
            <a:t>Pembetulan</a:t>
          </a:r>
          <a:r>
            <a:rPr lang="en-US" sz="2800" dirty="0" smtClean="0">
              <a:solidFill>
                <a:schemeClr val="bg1"/>
              </a:solidFill>
            </a:rPr>
            <a:t> [</a:t>
          </a:r>
          <a:r>
            <a:rPr lang="en-US" sz="2800" dirty="0" err="1" smtClean="0">
              <a:solidFill>
                <a:schemeClr val="bg1"/>
              </a:solidFill>
            </a:rPr>
            <a:t>Periode</a:t>
          </a:r>
          <a:r>
            <a:rPr lang="en-US" sz="2800" dirty="0" smtClean="0">
              <a:solidFill>
                <a:schemeClr val="bg1"/>
              </a:solidFill>
            </a:rPr>
            <a:t> B]</a:t>
          </a:r>
          <a:endParaRPr lang="en-US" sz="2800" dirty="0">
            <a:solidFill>
              <a:schemeClr val="bg1"/>
            </a:solidFill>
          </a:endParaRPr>
        </a:p>
      </dgm:t>
    </dgm:pt>
    <dgm:pt modelId="{DC225951-6832-432B-9ABA-3A8EEFF3F1C0}" type="sibTrans" cxnId="{63F9C1E0-6593-4AD8-B90A-7E1960AD946E}">
      <dgm:prSet/>
      <dgm:spPr/>
      <dgm:t>
        <a:bodyPr/>
        <a:lstStyle/>
        <a:p>
          <a:endParaRPr lang="en-US"/>
        </a:p>
      </dgm:t>
    </dgm:pt>
    <dgm:pt modelId="{7A713942-FC1B-4179-9715-0126DD41C7F7}" type="parTrans" cxnId="{63F9C1E0-6593-4AD8-B90A-7E1960AD946E}">
      <dgm:prSet/>
      <dgm:spPr/>
      <dgm:t>
        <a:bodyPr/>
        <a:lstStyle/>
        <a:p>
          <a:endParaRPr lang="en-US"/>
        </a:p>
      </dgm:t>
    </dgm:pt>
    <dgm:pt modelId="{F931BBF9-F388-41C9-9593-0D03385EF5B6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Lalu</a:t>
          </a:r>
          <a:r>
            <a:rPr lang="en-US" sz="2400" dirty="0" smtClean="0"/>
            <a:t> [X]</a:t>
          </a:r>
          <a:endParaRPr lang="en-US" sz="2400" dirty="0"/>
        </a:p>
      </dgm:t>
    </dgm:pt>
    <dgm:pt modelId="{4F2614E2-8C61-4DF1-A81B-09476FEA8DA0}" type="sibTrans" cxnId="{E18D77E1-A571-454C-BF59-7D83B91E0D8E}">
      <dgm:prSet/>
      <dgm:spPr/>
      <dgm:t>
        <a:bodyPr/>
        <a:lstStyle/>
        <a:p>
          <a:endParaRPr lang="en-US"/>
        </a:p>
      </dgm:t>
    </dgm:pt>
    <dgm:pt modelId="{6A6051FA-AD19-4B47-A1B4-5B52A0919131}" type="parTrans" cxnId="{E18D77E1-A571-454C-BF59-7D83B91E0D8E}">
      <dgm:prSet/>
      <dgm:spPr/>
      <dgm:t>
        <a:bodyPr/>
        <a:lstStyle/>
        <a:p>
          <a:endParaRPr lang="en-US"/>
        </a:p>
      </dgm:t>
    </dgm:pt>
    <dgm:pt modelId="{4E036E23-F2C4-44B9-9931-66821120B249}">
      <dgm:prSet phldrT="[Text]" custT="1"/>
      <dgm:spPr/>
      <dgm:t>
        <a:bodyPr/>
        <a:lstStyle/>
        <a:p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Angsuran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SPT </a:t>
          </a:r>
          <a:r>
            <a:rPr lang="en-US" sz="2400" dirty="0" err="1" smtClean="0"/>
            <a:t>Pertama</a:t>
          </a:r>
          <a:r>
            <a:rPr lang="en-US" sz="2400" dirty="0" smtClean="0"/>
            <a:t> [Y]</a:t>
          </a:r>
          <a:endParaRPr lang="en-US" sz="2400" dirty="0">
            <a:solidFill>
              <a:schemeClr val="bg1"/>
            </a:solidFill>
          </a:endParaRPr>
        </a:p>
      </dgm:t>
    </dgm:pt>
    <dgm:pt modelId="{B21C5C90-845F-42D3-BB2A-6A3CBD12651D}" type="parTrans" cxnId="{3A086422-18E6-4CB4-A27B-4B07C57362A8}">
      <dgm:prSet/>
      <dgm:spPr/>
      <dgm:t>
        <a:bodyPr/>
        <a:lstStyle/>
        <a:p>
          <a:endParaRPr lang="en-US"/>
        </a:p>
      </dgm:t>
    </dgm:pt>
    <dgm:pt modelId="{C2165B17-2295-4CC9-A07F-262190DD7076}" type="sibTrans" cxnId="{3A086422-18E6-4CB4-A27B-4B07C57362A8}">
      <dgm:prSet/>
      <dgm:spPr/>
      <dgm:t>
        <a:bodyPr/>
        <a:lstStyle/>
        <a:p>
          <a:endParaRPr lang="en-US"/>
        </a:p>
      </dgm:t>
    </dgm:pt>
    <dgm:pt modelId="{BF58D475-1128-40C9-9CCD-197007CA121E}" type="pres">
      <dgm:prSet presAssocID="{E9F9CF68-76AF-4BA4-9BEC-CBECDB27DDA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93E4E92-FA7D-4147-95AB-521F2D02C0FD}" type="pres">
      <dgm:prSet presAssocID="{166855EB-1694-4A1B-8C35-B628840F6F60}" presName="horFlow" presStyleCnt="0"/>
      <dgm:spPr/>
    </dgm:pt>
    <dgm:pt modelId="{549A1347-7633-45D5-A9DE-52B29287E0B2}" type="pres">
      <dgm:prSet presAssocID="{166855EB-1694-4A1B-8C35-B628840F6F60}" presName="bigChev" presStyleLbl="node1" presStyleIdx="0" presStyleCnt="3" custScaleX="124793"/>
      <dgm:spPr/>
      <dgm:t>
        <a:bodyPr/>
        <a:lstStyle/>
        <a:p>
          <a:endParaRPr lang="en-US"/>
        </a:p>
      </dgm:t>
    </dgm:pt>
    <dgm:pt modelId="{7CF32291-855C-4E8D-8C40-12249C24608E}" type="pres">
      <dgm:prSet presAssocID="{6A6051FA-AD19-4B47-A1B4-5B52A0919131}" presName="parTrans" presStyleCnt="0"/>
      <dgm:spPr/>
    </dgm:pt>
    <dgm:pt modelId="{4EAFC86B-E7D3-48F8-B65A-ADE8942F11DE}" type="pres">
      <dgm:prSet presAssocID="{F931BBF9-F388-41C9-9593-0D03385EF5B6}" presName="node" presStyleLbl="alignAccFollowNode1" presStyleIdx="0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0472F-C5EB-4AF6-86B4-0CA88CF9FB10}" type="pres">
      <dgm:prSet presAssocID="{166855EB-1694-4A1B-8C35-B628840F6F60}" presName="vSp" presStyleCnt="0"/>
      <dgm:spPr/>
    </dgm:pt>
    <dgm:pt modelId="{FDDE8621-9BDB-4462-9077-4EA1A2261EB9}" type="pres">
      <dgm:prSet presAssocID="{02C65055-BADB-4380-9A49-C0849D5DEC83}" presName="horFlow" presStyleCnt="0"/>
      <dgm:spPr/>
    </dgm:pt>
    <dgm:pt modelId="{5E222FAD-0D89-487B-A749-CAD8ECEF9E26}" type="pres">
      <dgm:prSet presAssocID="{02C65055-BADB-4380-9A49-C0849D5DEC83}" presName="bigChev" presStyleLbl="node1" presStyleIdx="1" presStyleCnt="3" custScaleX="124793"/>
      <dgm:spPr/>
      <dgm:t>
        <a:bodyPr/>
        <a:lstStyle/>
        <a:p>
          <a:endParaRPr lang="en-US"/>
        </a:p>
      </dgm:t>
    </dgm:pt>
    <dgm:pt modelId="{853E5D6D-BE10-4A9C-8D0F-BFC17C779234}" type="pres">
      <dgm:prSet presAssocID="{B21C5C90-845F-42D3-BB2A-6A3CBD12651D}" presName="parTrans" presStyleCnt="0"/>
      <dgm:spPr/>
    </dgm:pt>
    <dgm:pt modelId="{494C3548-73A1-46FC-83D5-DEADF610A61C}" type="pres">
      <dgm:prSet presAssocID="{4E036E23-F2C4-44B9-9931-66821120B249}" presName="node" presStyleLbl="alignAccFollowNode1" presStyleIdx="1" presStyleCnt="3" custScaleX="1200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6C44-AB7B-4DC1-B0C5-F435EA25DC61}" type="pres">
      <dgm:prSet presAssocID="{02C65055-BADB-4380-9A49-C0849D5DEC83}" presName="vSp" presStyleCnt="0"/>
      <dgm:spPr/>
    </dgm:pt>
    <dgm:pt modelId="{89593EAC-9877-421C-A7A9-C773FE534C69}" type="pres">
      <dgm:prSet presAssocID="{AA2EBF91-8F98-4C4C-A91C-8F445CC0C59E}" presName="horFlow" presStyleCnt="0"/>
      <dgm:spPr/>
    </dgm:pt>
    <dgm:pt modelId="{F030CC35-675C-429C-A527-8D15EB27B0C9}" type="pres">
      <dgm:prSet presAssocID="{AA2EBF91-8F98-4C4C-A91C-8F445CC0C59E}" presName="bigChev" presStyleLbl="node1" presStyleIdx="2" presStyleCnt="3" custScaleX="124793"/>
      <dgm:spPr/>
      <dgm:t>
        <a:bodyPr/>
        <a:lstStyle/>
        <a:p>
          <a:endParaRPr lang="en-US"/>
        </a:p>
      </dgm:t>
    </dgm:pt>
    <dgm:pt modelId="{EA5E0451-5BF5-4860-B495-C8FA58FD4E09}" type="pres">
      <dgm:prSet presAssocID="{DC3FFE35-C72B-4837-889F-A8566841B9A8}" presName="parTrans" presStyleCnt="0"/>
      <dgm:spPr/>
    </dgm:pt>
    <dgm:pt modelId="{11E86064-1A88-41C8-BAF2-44888223EDEF}" type="pres">
      <dgm:prSet presAssocID="{A085D9B7-CFC9-4ED4-AF5E-165DD798B2D7}" presName="node" presStyleLbl="alignAccFollowNode1" presStyleIdx="2" presStyleCnt="3" custScaleX="119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961B25-3D58-49B9-846E-F2A6754141D2}" srcId="{AA2EBF91-8F98-4C4C-A91C-8F445CC0C59E}" destId="{A085D9B7-CFC9-4ED4-AF5E-165DD798B2D7}" srcOrd="0" destOrd="0" parTransId="{DC3FFE35-C72B-4837-889F-A8566841B9A8}" sibTransId="{B1CBE9D7-F0E5-4D76-9B14-CA688BB129D9}"/>
    <dgm:cxn modelId="{8ABADCE5-4620-4E72-9C9B-FE0FA710DC73}" srcId="{E9F9CF68-76AF-4BA4-9BEC-CBECDB27DDA9}" destId="{166855EB-1694-4A1B-8C35-B628840F6F60}" srcOrd="0" destOrd="0" parTransId="{E8F653C1-CCED-4063-A578-61473DA38A7D}" sibTransId="{747484E6-78B7-45F3-AA18-6393209604B0}"/>
    <dgm:cxn modelId="{3A086422-18E6-4CB4-A27B-4B07C57362A8}" srcId="{02C65055-BADB-4380-9A49-C0849D5DEC83}" destId="{4E036E23-F2C4-44B9-9931-66821120B249}" srcOrd="0" destOrd="0" parTransId="{B21C5C90-845F-42D3-BB2A-6A3CBD12651D}" sibTransId="{C2165B17-2295-4CC9-A07F-262190DD7076}"/>
    <dgm:cxn modelId="{D6E335CD-1D47-4335-99E0-41174D6C352C}" srcId="{E9F9CF68-76AF-4BA4-9BEC-CBECDB27DDA9}" destId="{AA2EBF91-8F98-4C4C-A91C-8F445CC0C59E}" srcOrd="2" destOrd="0" parTransId="{0779F286-8CDC-4CE2-8150-3C5C4F049505}" sibTransId="{8370D30A-C900-4B55-A557-4BB613E6E398}"/>
    <dgm:cxn modelId="{63F9C1E0-6593-4AD8-B90A-7E1960AD946E}" srcId="{E9F9CF68-76AF-4BA4-9BEC-CBECDB27DDA9}" destId="{02C65055-BADB-4380-9A49-C0849D5DEC83}" srcOrd="1" destOrd="0" parTransId="{7A713942-FC1B-4179-9715-0126DD41C7F7}" sibTransId="{DC225951-6832-432B-9ABA-3A8EEFF3F1C0}"/>
    <dgm:cxn modelId="{B71657C4-30E1-49D9-9192-DF30A9EE3AF1}" type="presOf" srcId="{02C65055-BADB-4380-9A49-C0849D5DEC83}" destId="{5E222FAD-0D89-487B-A749-CAD8ECEF9E26}" srcOrd="0" destOrd="0" presId="urn:microsoft.com/office/officeart/2005/8/layout/lProcess3"/>
    <dgm:cxn modelId="{4AC4B05D-48DB-455F-8FA8-FEAFF764533B}" type="presOf" srcId="{E9F9CF68-76AF-4BA4-9BEC-CBECDB27DDA9}" destId="{BF58D475-1128-40C9-9CCD-197007CA121E}" srcOrd="0" destOrd="0" presId="urn:microsoft.com/office/officeart/2005/8/layout/lProcess3"/>
    <dgm:cxn modelId="{4C282509-30E2-46B8-BEAA-E5130E3B2B25}" type="presOf" srcId="{AA2EBF91-8F98-4C4C-A91C-8F445CC0C59E}" destId="{F030CC35-675C-429C-A527-8D15EB27B0C9}" srcOrd="0" destOrd="0" presId="urn:microsoft.com/office/officeart/2005/8/layout/lProcess3"/>
    <dgm:cxn modelId="{E18D77E1-A571-454C-BF59-7D83B91E0D8E}" srcId="{166855EB-1694-4A1B-8C35-B628840F6F60}" destId="{F931BBF9-F388-41C9-9593-0D03385EF5B6}" srcOrd="0" destOrd="0" parTransId="{6A6051FA-AD19-4B47-A1B4-5B52A0919131}" sibTransId="{4F2614E2-8C61-4DF1-A81B-09476FEA8DA0}"/>
    <dgm:cxn modelId="{2FAFE5F5-7C10-41D6-9E24-CCEAC0C2505A}" type="presOf" srcId="{A085D9B7-CFC9-4ED4-AF5E-165DD798B2D7}" destId="{11E86064-1A88-41C8-BAF2-44888223EDEF}" srcOrd="0" destOrd="0" presId="urn:microsoft.com/office/officeart/2005/8/layout/lProcess3"/>
    <dgm:cxn modelId="{80E2FC61-0807-477C-96E3-7094AB32FABB}" type="presOf" srcId="{F931BBF9-F388-41C9-9593-0D03385EF5B6}" destId="{4EAFC86B-E7D3-48F8-B65A-ADE8942F11DE}" srcOrd="0" destOrd="0" presId="urn:microsoft.com/office/officeart/2005/8/layout/lProcess3"/>
    <dgm:cxn modelId="{E1162724-0BAB-458C-A7A1-5B2734A0241B}" type="presOf" srcId="{166855EB-1694-4A1B-8C35-B628840F6F60}" destId="{549A1347-7633-45D5-A9DE-52B29287E0B2}" srcOrd="0" destOrd="0" presId="urn:microsoft.com/office/officeart/2005/8/layout/lProcess3"/>
    <dgm:cxn modelId="{B06A6FBF-7EA9-49E2-A30F-0BBA02F9B55E}" type="presOf" srcId="{4E036E23-F2C4-44B9-9931-66821120B249}" destId="{494C3548-73A1-46FC-83D5-DEADF610A61C}" srcOrd="0" destOrd="0" presId="urn:microsoft.com/office/officeart/2005/8/layout/lProcess3"/>
    <dgm:cxn modelId="{016A7152-DBA2-4809-8B01-F60E7F1D1A15}" type="presParOf" srcId="{BF58D475-1128-40C9-9CCD-197007CA121E}" destId="{C93E4E92-FA7D-4147-95AB-521F2D02C0FD}" srcOrd="0" destOrd="0" presId="urn:microsoft.com/office/officeart/2005/8/layout/lProcess3"/>
    <dgm:cxn modelId="{B94A0965-2351-4F63-9AD9-6D9E7D2A1865}" type="presParOf" srcId="{C93E4E92-FA7D-4147-95AB-521F2D02C0FD}" destId="{549A1347-7633-45D5-A9DE-52B29287E0B2}" srcOrd="0" destOrd="0" presId="urn:microsoft.com/office/officeart/2005/8/layout/lProcess3"/>
    <dgm:cxn modelId="{4458C592-657E-4C0B-8402-EC15E291041B}" type="presParOf" srcId="{C93E4E92-FA7D-4147-95AB-521F2D02C0FD}" destId="{7CF32291-855C-4E8D-8C40-12249C24608E}" srcOrd="1" destOrd="0" presId="urn:microsoft.com/office/officeart/2005/8/layout/lProcess3"/>
    <dgm:cxn modelId="{39B27B6C-7638-4058-8131-BB126E1EFEC4}" type="presParOf" srcId="{C93E4E92-FA7D-4147-95AB-521F2D02C0FD}" destId="{4EAFC86B-E7D3-48F8-B65A-ADE8942F11DE}" srcOrd="2" destOrd="0" presId="urn:microsoft.com/office/officeart/2005/8/layout/lProcess3"/>
    <dgm:cxn modelId="{D613BC62-B1AC-4BB8-B87C-E617AE163753}" type="presParOf" srcId="{BF58D475-1128-40C9-9CCD-197007CA121E}" destId="{49B0472F-C5EB-4AF6-86B4-0CA88CF9FB10}" srcOrd="1" destOrd="0" presId="urn:microsoft.com/office/officeart/2005/8/layout/lProcess3"/>
    <dgm:cxn modelId="{AB3A5A73-7BF4-4EB7-9877-7B49082CAF18}" type="presParOf" srcId="{BF58D475-1128-40C9-9CCD-197007CA121E}" destId="{FDDE8621-9BDB-4462-9077-4EA1A2261EB9}" srcOrd="2" destOrd="0" presId="urn:microsoft.com/office/officeart/2005/8/layout/lProcess3"/>
    <dgm:cxn modelId="{957759B4-9A91-4CDD-BBE1-FB3537FECD49}" type="presParOf" srcId="{FDDE8621-9BDB-4462-9077-4EA1A2261EB9}" destId="{5E222FAD-0D89-487B-A749-CAD8ECEF9E26}" srcOrd="0" destOrd="0" presId="urn:microsoft.com/office/officeart/2005/8/layout/lProcess3"/>
    <dgm:cxn modelId="{4AB8340A-0456-4883-909C-927FC1933A89}" type="presParOf" srcId="{FDDE8621-9BDB-4462-9077-4EA1A2261EB9}" destId="{853E5D6D-BE10-4A9C-8D0F-BFC17C779234}" srcOrd="1" destOrd="0" presId="urn:microsoft.com/office/officeart/2005/8/layout/lProcess3"/>
    <dgm:cxn modelId="{7DE83350-ED17-4DA4-A826-579F939BD69B}" type="presParOf" srcId="{FDDE8621-9BDB-4462-9077-4EA1A2261EB9}" destId="{494C3548-73A1-46FC-83D5-DEADF610A61C}" srcOrd="2" destOrd="0" presId="urn:microsoft.com/office/officeart/2005/8/layout/lProcess3"/>
    <dgm:cxn modelId="{92A66398-BE54-471A-9FEA-45E642CA73DB}" type="presParOf" srcId="{BF58D475-1128-40C9-9CCD-197007CA121E}" destId="{0FF76C44-AB7B-4DC1-B0C5-F435EA25DC61}" srcOrd="3" destOrd="0" presId="urn:microsoft.com/office/officeart/2005/8/layout/lProcess3"/>
    <dgm:cxn modelId="{86F96B7E-69B3-4C78-B3EC-7F96AB4D1A54}" type="presParOf" srcId="{BF58D475-1128-40C9-9CCD-197007CA121E}" destId="{89593EAC-9877-421C-A7A9-C773FE534C69}" srcOrd="4" destOrd="0" presId="urn:microsoft.com/office/officeart/2005/8/layout/lProcess3"/>
    <dgm:cxn modelId="{EDEA9028-2A88-46D3-8F59-CAA13691CB15}" type="presParOf" srcId="{89593EAC-9877-421C-A7A9-C773FE534C69}" destId="{F030CC35-675C-429C-A527-8D15EB27B0C9}" srcOrd="0" destOrd="0" presId="urn:microsoft.com/office/officeart/2005/8/layout/lProcess3"/>
    <dgm:cxn modelId="{FB18E05E-9CB3-48BA-9392-A6E455B01D57}" type="presParOf" srcId="{89593EAC-9877-421C-A7A9-C773FE534C69}" destId="{EA5E0451-5BF5-4860-B495-C8FA58FD4E09}" srcOrd="1" destOrd="0" presId="urn:microsoft.com/office/officeart/2005/8/layout/lProcess3"/>
    <dgm:cxn modelId="{0666F61C-211E-4F42-A8E7-CE923AA0D16A}" type="presParOf" srcId="{89593EAC-9877-421C-A7A9-C773FE534C69}" destId="{11E86064-1A88-41C8-BAF2-44888223EDE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FC1CA33-0C76-4EF2-B19F-E4553468F104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2772210-5C65-4A1C-B716-12B09DD4C4C8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nilai</a:t>
          </a:r>
          <a:r>
            <a:rPr lang="en-US" sz="2200" dirty="0" smtClean="0"/>
            <a:t> [Z] &gt; [ Y],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diwajibkan</a:t>
          </a:r>
          <a:r>
            <a:rPr lang="en-US" sz="2200" dirty="0" smtClean="0"/>
            <a:t> </a:t>
          </a:r>
          <a:r>
            <a:rPr lang="en-US" sz="2200" dirty="0" err="1" smtClean="0"/>
            <a:t>menyetorkan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dirty="0" err="1" smtClean="0"/>
            <a:t>pembayaran</a:t>
          </a:r>
          <a:r>
            <a:rPr lang="en-US" sz="2200" dirty="0" smtClean="0"/>
            <a:t> </a:t>
          </a:r>
          <a:r>
            <a:rPr lang="en-US" sz="2200" dirty="0" err="1" smtClean="0"/>
            <a:t>untuk</a:t>
          </a:r>
          <a:r>
            <a:rPr lang="en-US" sz="2200" dirty="0" smtClean="0"/>
            <a:t> </a:t>
          </a:r>
          <a:r>
            <a:rPr lang="en-US" sz="2200" dirty="0" err="1" smtClean="0"/>
            <a:t>setiap</a:t>
          </a:r>
          <a:r>
            <a:rPr lang="en-US" sz="2200" dirty="0" smtClean="0"/>
            <a:t> </a:t>
          </a:r>
          <a:r>
            <a:rPr lang="en-US" sz="2200" dirty="0" err="1" smtClean="0"/>
            <a:t>masa</a:t>
          </a:r>
          <a:r>
            <a:rPr lang="en-US" sz="2200" dirty="0" smtClean="0"/>
            <a:t> (</a:t>
          </a:r>
          <a:r>
            <a:rPr lang="en-US" sz="2200" dirty="0" err="1" smtClean="0"/>
            <a:t>bulan</a:t>
          </a:r>
          <a:r>
            <a:rPr lang="en-US" sz="2200" dirty="0" smtClean="0"/>
            <a:t>) </a:t>
          </a:r>
          <a:r>
            <a:rPr lang="en-US" sz="2200" dirty="0" err="1" smtClean="0"/>
            <a:t>pajak</a:t>
          </a:r>
          <a:r>
            <a:rPr lang="en-US" sz="2200" dirty="0" smtClean="0"/>
            <a:t> yang </a:t>
          </a:r>
          <a:r>
            <a:rPr lang="en-US" sz="2200" dirty="0" err="1" smtClean="0"/>
            <a:t>termasuk</a:t>
          </a:r>
          <a:r>
            <a:rPr lang="en-US" sz="2200" dirty="0" smtClean="0"/>
            <a:t> di </a:t>
          </a:r>
          <a:r>
            <a:rPr lang="en-US" sz="2200" dirty="0" err="1" smtClean="0"/>
            <a:t>kurun</a:t>
          </a:r>
          <a:r>
            <a:rPr lang="en-US" sz="2200" dirty="0" smtClean="0"/>
            <a:t> [</a:t>
          </a:r>
          <a:r>
            <a:rPr lang="en-US" sz="2200" dirty="0" err="1" smtClean="0"/>
            <a:t>Periode</a:t>
          </a:r>
          <a:r>
            <a:rPr lang="en-US" sz="2200" dirty="0" smtClean="0"/>
            <a:t> B].</a:t>
          </a:r>
          <a:endParaRPr lang="en-US" sz="2200" dirty="0"/>
        </a:p>
      </dgm:t>
    </dgm:pt>
    <dgm:pt modelId="{32AAE94F-91D9-4A19-8510-B1C4A3BC0977}" type="parTrans" cxnId="{9047EF6A-C062-414D-A238-B6072811E35C}">
      <dgm:prSet/>
      <dgm:spPr/>
      <dgm:t>
        <a:bodyPr/>
        <a:lstStyle/>
        <a:p>
          <a:endParaRPr lang="en-US"/>
        </a:p>
      </dgm:t>
    </dgm:pt>
    <dgm:pt modelId="{90FEDB29-D551-4EC6-BD11-9EC784FCF904}" type="sibTrans" cxnId="{9047EF6A-C062-414D-A238-B6072811E35C}">
      <dgm:prSet/>
      <dgm:spPr/>
      <dgm:t>
        <a:bodyPr/>
        <a:lstStyle/>
        <a:p>
          <a:endParaRPr lang="en-US"/>
        </a:p>
      </dgm:t>
    </dgm:pt>
    <dgm:pt modelId="{F83E4A5A-AD2D-4FD5-BDEB-AC64086F5E8E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/>
            <a:t>Jika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</a:t>
          </a:r>
          <a:r>
            <a:rPr lang="en-US" sz="2200" dirty="0" err="1" smtClean="0"/>
            <a:t>penyetoran</a:t>
          </a:r>
          <a:r>
            <a:rPr lang="en-US" sz="2200" dirty="0" smtClean="0"/>
            <a:t> </a:t>
          </a:r>
          <a:r>
            <a:rPr lang="en-US" sz="2200" dirty="0" err="1" smtClean="0"/>
            <a:t>kekurangan</a:t>
          </a:r>
          <a:r>
            <a:rPr lang="en-US" sz="2200" dirty="0" smtClean="0"/>
            <a:t> </a:t>
          </a:r>
          <a:r>
            <a:rPr lang="en-US" sz="2200" dirty="0" err="1" smtClean="0"/>
            <a:t>pembayaran</a:t>
          </a:r>
          <a:r>
            <a:rPr lang="en-US" sz="2200" dirty="0" smtClean="0"/>
            <a:t> </a:t>
          </a:r>
          <a:r>
            <a:rPr lang="en-US" sz="2200" dirty="0" err="1" smtClean="0"/>
            <a:t>untuk</a:t>
          </a:r>
          <a:r>
            <a:rPr lang="en-US" sz="2200" dirty="0" smtClean="0"/>
            <a:t> </a:t>
          </a:r>
          <a:r>
            <a:rPr lang="en-US" sz="2200" dirty="0" err="1" smtClean="0"/>
            <a:t>setiap</a:t>
          </a:r>
          <a:r>
            <a:rPr lang="en-US" sz="2200" dirty="0" smtClean="0"/>
            <a:t> </a:t>
          </a:r>
          <a:r>
            <a:rPr lang="en-US" sz="2200" dirty="0" err="1" smtClean="0"/>
            <a:t>masa</a:t>
          </a:r>
          <a:r>
            <a:rPr lang="en-US" sz="2200" dirty="0" smtClean="0"/>
            <a:t> (</a:t>
          </a:r>
          <a:r>
            <a:rPr lang="en-US" sz="2200" dirty="0" err="1" smtClean="0"/>
            <a:t>bulan</a:t>
          </a:r>
          <a:r>
            <a:rPr lang="en-US" sz="2200" dirty="0" smtClean="0"/>
            <a:t>) </a:t>
          </a:r>
          <a:r>
            <a:rPr lang="en-US" sz="2200" dirty="0" err="1" smtClean="0"/>
            <a:t>pajak</a:t>
          </a:r>
          <a:r>
            <a:rPr lang="en-US" sz="2200" dirty="0" smtClean="0"/>
            <a:t> </a:t>
          </a:r>
          <a:r>
            <a:rPr lang="en-US" sz="2200" dirty="0" err="1" smtClean="0"/>
            <a:t>melewati</a:t>
          </a:r>
          <a:r>
            <a:rPr lang="en-US" sz="2200" dirty="0" smtClean="0"/>
            <a:t> </a:t>
          </a:r>
          <a:r>
            <a:rPr lang="en-US" sz="2200" dirty="0" err="1" smtClean="0"/>
            <a:t>tanggal</a:t>
          </a:r>
          <a:r>
            <a:rPr lang="en-US" sz="2200" dirty="0" smtClean="0"/>
            <a:t> 16 </a:t>
          </a:r>
          <a:r>
            <a:rPr lang="en-US" sz="2200" dirty="0" err="1" smtClean="0"/>
            <a:t>bulan</a:t>
          </a:r>
          <a:r>
            <a:rPr lang="en-US" sz="2200" dirty="0" smtClean="0"/>
            <a:t> </a:t>
          </a:r>
          <a:r>
            <a:rPr lang="en-US" sz="2200" dirty="0" err="1" smtClean="0"/>
            <a:t>berikutnya</a:t>
          </a:r>
          <a:r>
            <a:rPr lang="en-US" sz="2200" dirty="0" smtClean="0"/>
            <a:t>, </a:t>
          </a:r>
          <a:r>
            <a:rPr lang="en-US" sz="2200" dirty="0" err="1" smtClean="0"/>
            <a:t>maka</a:t>
          </a:r>
          <a:r>
            <a:rPr lang="en-US" sz="2200" dirty="0" smtClean="0"/>
            <a:t> WP </a:t>
          </a:r>
          <a:r>
            <a:rPr lang="en-US" sz="2200" dirty="0" err="1" smtClean="0"/>
            <a:t>akan</a:t>
          </a:r>
          <a:r>
            <a:rPr lang="en-US" sz="2200" dirty="0" smtClean="0"/>
            <a:t> </a:t>
          </a:r>
          <a:r>
            <a:rPr lang="en-US" sz="2200" dirty="0" err="1" smtClean="0"/>
            <a:t>dibebani</a:t>
          </a:r>
          <a:r>
            <a:rPr lang="en-US" sz="2200" dirty="0" smtClean="0"/>
            <a:t> </a:t>
          </a:r>
          <a:r>
            <a:rPr lang="en-US" sz="2200" dirty="0" err="1" smtClean="0"/>
            <a:t>bunga</a:t>
          </a:r>
          <a:r>
            <a:rPr lang="en-US" sz="2200" dirty="0" smtClean="0"/>
            <a:t>.</a:t>
          </a:r>
          <a:endParaRPr lang="en-US" sz="2200" dirty="0"/>
        </a:p>
      </dgm:t>
    </dgm:pt>
    <dgm:pt modelId="{72F141C3-0ECE-4827-BF64-B0EF7E498BD6}" type="parTrans" cxnId="{3BE8B22B-CCE2-403F-AD72-468ABEA7F8D5}">
      <dgm:prSet/>
      <dgm:spPr/>
      <dgm:t>
        <a:bodyPr/>
        <a:lstStyle/>
        <a:p>
          <a:endParaRPr lang="en-US"/>
        </a:p>
      </dgm:t>
    </dgm:pt>
    <dgm:pt modelId="{9AD495CC-B3ED-4C68-8F13-BF0019B07D5F}" type="sibTrans" cxnId="{3BE8B22B-CCE2-403F-AD72-468ABEA7F8D5}">
      <dgm:prSet/>
      <dgm:spPr/>
      <dgm:t>
        <a:bodyPr/>
        <a:lstStyle/>
        <a:p>
          <a:endParaRPr lang="en-US"/>
        </a:p>
      </dgm:t>
    </dgm:pt>
    <dgm:pt modelId="{A818D4D3-7D87-4166-A2D7-E50220410529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keterlambatan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adalah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selisih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antara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penyetoran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kekurangan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pembayaran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dengan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tanggal</a:t>
          </a:r>
          <a:r>
            <a:rPr lang="en-US" sz="2200" dirty="0" smtClean="0">
              <a:solidFill>
                <a:schemeClr val="bg1"/>
              </a:solidFill>
            </a:rPr>
            <a:t> 16 </a:t>
          </a:r>
          <a:r>
            <a:rPr lang="en-US" sz="2200" dirty="0" err="1" smtClean="0">
              <a:solidFill>
                <a:schemeClr val="bg1"/>
              </a:solidFill>
            </a:rPr>
            <a:t>bulan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berikut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setelah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masa</a:t>
          </a:r>
          <a:r>
            <a:rPr lang="en-US" sz="2200" dirty="0" smtClean="0">
              <a:solidFill>
                <a:schemeClr val="bg1"/>
              </a:solidFill>
            </a:rPr>
            <a:t> </a:t>
          </a:r>
          <a:r>
            <a:rPr lang="en-US" sz="2200" dirty="0" err="1" smtClean="0">
              <a:solidFill>
                <a:schemeClr val="bg1"/>
              </a:solidFill>
            </a:rPr>
            <a:t>pajak</a:t>
          </a:r>
          <a:r>
            <a:rPr lang="en-US" sz="2200" dirty="0" smtClean="0">
              <a:solidFill>
                <a:schemeClr val="bg1"/>
              </a:solidFill>
            </a:rPr>
            <a:t>.</a:t>
          </a:r>
          <a:endParaRPr lang="en-US" sz="2200" dirty="0">
            <a:solidFill>
              <a:schemeClr val="bg1"/>
            </a:solidFill>
          </a:endParaRPr>
        </a:p>
      </dgm:t>
    </dgm:pt>
    <dgm:pt modelId="{A8F44823-78E8-4CF5-9189-516571FF00BB}" type="parTrans" cxnId="{A89116EF-FFF2-4FA5-8152-BCC5FD1DF37C}">
      <dgm:prSet/>
      <dgm:spPr/>
      <dgm:t>
        <a:bodyPr/>
        <a:lstStyle/>
        <a:p>
          <a:endParaRPr lang="en-US"/>
        </a:p>
      </dgm:t>
    </dgm:pt>
    <dgm:pt modelId="{E08864B3-5E79-493A-8E85-243F1B503B8A}" type="sibTrans" cxnId="{A89116EF-FFF2-4FA5-8152-BCC5FD1DF37C}">
      <dgm:prSet/>
      <dgm:spPr/>
      <dgm:t>
        <a:bodyPr/>
        <a:lstStyle/>
        <a:p>
          <a:endParaRPr lang="en-US"/>
        </a:p>
      </dgm:t>
    </dgm:pt>
    <dgm:pt modelId="{C89C48DB-E035-45FD-A93E-FD34F535A36F}">
      <dgm:prSet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Bunga</a:t>
          </a:r>
          <a:r>
            <a:rPr lang="en-US" sz="2200" dirty="0" smtClean="0">
              <a:solidFill>
                <a:schemeClr val="tx1"/>
              </a:solidFill>
            </a:rPr>
            <a:t> = ([Z] – [Y]) x 2% *</a:t>
          </a:r>
          <a:r>
            <a:rPr lang="en-US" sz="2200" dirty="0" err="1" smtClean="0">
              <a:solidFill>
                <a:schemeClr val="tx1"/>
              </a:solidFill>
            </a:rPr>
            <a:t>xMasa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Keterlambatan</a:t>
          </a:r>
          <a:endParaRPr lang="en-US" sz="2200" dirty="0">
            <a:solidFill>
              <a:schemeClr val="tx1"/>
            </a:solidFill>
          </a:endParaRPr>
        </a:p>
      </dgm:t>
    </dgm:pt>
    <dgm:pt modelId="{A21DEEDD-C47C-4129-BA66-7E9FEB397E6B}" type="parTrans" cxnId="{1DCBCCBE-BFCC-4683-B719-11D44B0E17A2}">
      <dgm:prSet/>
      <dgm:spPr/>
      <dgm:t>
        <a:bodyPr/>
        <a:lstStyle/>
        <a:p>
          <a:endParaRPr lang="en-US"/>
        </a:p>
      </dgm:t>
    </dgm:pt>
    <dgm:pt modelId="{048CB91D-1959-4917-B084-EA027D68297A}" type="sibTrans" cxnId="{1DCBCCBE-BFCC-4683-B719-11D44B0E17A2}">
      <dgm:prSet/>
      <dgm:spPr/>
      <dgm:t>
        <a:bodyPr/>
        <a:lstStyle/>
        <a:p>
          <a:endParaRPr lang="en-US"/>
        </a:p>
      </dgm:t>
    </dgm:pt>
    <dgm:pt modelId="{F8058082-F0E3-4C9B-8736-A73CCC96D33F}">
      <dgm:prSet phldrT="[Text]" custT="1"/>
      <dgm:spPr/>
      <dgm:t>
        <a:bodyPr/>
        <a:lstStyle/>
        <a:p>
          <a:r>
            <a:rPr lang="en-US" sz="2200" dirty="0" err="1" smtClean="0">
              <a:solidFill>
                <a:schemeClr val="tx1"/>
              </a:solidFill>
            </a:rPr>
            <a:t>Jika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nilai</a:t>
          </a:r>
          <a:r>
            <a:rPr lang="en-US" sz="2200" dirty="0" smtClean="0">
              <a:solidFill>
                <a:schemeClr val="tx1"/>
              </a:solidFill>
            </a:rPr>
            <a:t> [Z] &lt; [ Y], </a:t>
          </a:r>
          <a:r>
            <a:rPr lang="en-US" sz="2200" dirty="0" err="1" smtClean="0">
              <a:solidFill>
                <a:schemeClr val="tx1"/>
              </a:solidFill>
            </a:rPr>
            <a:t>maka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kelebihan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dapat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diperhitungkan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untuk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masa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pajak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berikutnya</a:t>
          </a:r>
          <a:r>
            <a:rPr lang="en-US" sz="2200" dirty="0" smtClean="0">
              <a:solidFill>
                <a:schemeClr val="tx1"/>
              </a:solidFill>
            </a:rPr>
            <a:t>.</a:t>
          </a:r>
          <a:endParaRPr lang="en-US" sz="2200" dirty="0">
            <a:solidFill>
              <a:schemeClr val="tx1"/>
            </a:solidFill>
          </a:endParaRPr>
        </a:p>
      </dgm:t>
    </dgm:pt>
    <dgm:pt modelId="{875569F3-5AE3-4B12-B596-D823FAB1789F}" type="parTrans" cxnId="{881CC9A0-673C-48D0-AFD6-1E18C1A920C9}">
      <dgm:prSet/>
      <dgm:spPr/>
      <dgm:t>
        <a:bodyPr/>
        <a:lstStyle/>
        <a:p>
          <a:endParaRPr lang="en-US"/>
        </a:p>
      </dgm:t>
    </dgm:pt>
    <dgm:pt modelId="{6C94F497-2107-4280-BD39-20AFAE98C648}" type="sibTrans" cxnId="{881CC9A0-673C-48D0-AFD6-1E18C1A920C9}">
      <dgm:prSet/>
      <dgm:spPr/>
      <dgm:t>
        <a:bodyPr/>
        <a:lstStyle/>
        <a:p>
          <a:endParaRPr lang="en-US"/>
        </a:p>
      </dgm:t>
    </dgm:pt>
    <dgm:pt modelId="{9024CA69-5D50-4B39-A6ED-923B2D383581}">
      <dgm:prSet phldrT="[Text]" custT="1"/>
      <dgm:spPr/>
      <dgm:t>
        <a:bodyPr/>
        <a:lstStyle/>
        <a:p>
          <a:pPr>
            <a:spcAft>
              <a:spcPts val="2000"/>
            </a:spcAft>
          </a:pPr>
          <a:r>
            <a:rPr lang="en-US" sz="2200" dirty="0" err="1" smtClean="0">
              <a:solidFill>
                <a:schemeClr val="tx1"/>
              </a:solidFill>
            </a:rPr>
            <a:t>Kekurangan</a:t>
          </a:r>
          <a:r>
            <a:rPr lang="en-US" sz="2200" dirty="0" smtClean="0">
              <a:solidFill>
                <a:schemeClr val="tx1"/>
              </a:solidFill>
            </a:rPr>
            <a:t> </a:t>
          </a:r>
          <a:r>
            <a:rPr lang="en-US" sz="2200" dirty="0" err="1" smtClean="0">
              <a:solidFill>
                <a:schemeClr val="tx1"/>
              </a:solidFill>
            </a:rPr>
            <a:t>pembayaran</a:t>
          </a:r>
          <a:r>
            <a:rPr lang="en-US" sz="2200" dirty="0" smtClean="0">
              <a:solidFill>
                <a:schemeClr val="tx1"/>
              </a:solidFill>
            </a:rPr>
            <a:t> = [Z] – [Y]</a:t>
          </a:r>
          <a:endParaRPr lang="en-US" sz="2200" dirty="0">
            <a:solidFill>
              <a:schemeClr val="tx1"/>
            </a:solidFill>
          </a:endParaRPr>
        </a:p>
      </dgm:t>
    </dgm:pt>
    <dgm:pt modelId="{8F9458A4-DEF2-4FC4-8CA3-0DDCB30A6CD7}" type="sibTrans" cxnId="{E0A71F63-1FFE-42EA-8BE3-A8F31A01C9A1}">
      <dgm:prSet/>
      <dgm:spPr/>
      <dgm:t>
        <a:bodyPr/>
        <a:lstStyle/>
        <a:p>
          <a:endParaRPr lang="en-US"/>
        </a:p>
      </dgm:t>
    </dgm:pt>
    <dgm:pt modelId="{A49515EE-20B2-4D58-9E29-123EDB829A7A}" type="parTrans" cxnId="{E0A71F63-1FFE-42EA-8BE3-A8F31A01C9A1}">
      <dgm:prSet/>
      <dgm:spPr/>
      <dgm:t>
        <a:bodyPr/>
        <a:lstStyle/>
        <a:p>
          <a:endParaRPr lang="en-US"/>
        </a:p>
      </dgm:t>
    </dgm:pt>
    <dgm:pt modelId="{0FAA66EA-9706-4959-834A-B8988742F77F}" type="pres">
      <dgm:prSet presAssocID="{8FC1CA33-0C76-4EF2-B19F-E4553468F10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511F741-A10D-4C98-BC5F-D370B6C174F0}" type="pres">
      <dgm:prSet presAssocID="{8FC1CA33-0C76-4EF2-B19F-E4553468F104}" presName="Name1" presStyleCnt="0"/>
      <dgm:spPr/>
    </dgm:pt>
    <dgm:pt modelId="{0D2616D9-613D-49DD-9D2E-28E8E838F4C0}" type="pres">
      <dgm:prSet presAssocID="{8FC1CA33-0C76-4EF2-B19F-E4553468F104}" presName="cycle" presStyleCnt="0"/>
      <dgm:spPr/>
    </dgm:pt>
    <dgm:pt modelId="{90902FA9-52E6-41A8-A3D0-760A62A1AAAC}" type="pres">
      <dgm:prSet presAssocID="{8FC1CA33-0C76-4EF2-B19F-E4553468F104}" presName="srcNode" presStyleLbl="node1" presStyleIdx="0" presStyleCnt="4"/>
      <dgm:spPr/>
    </dgm:pt>
    <dgm:pt modelId="{55075374-C449-4F53-A85C-C80F0135F281}" type="pres">
      <dgm:prSet presAssocID="{8FC1CA33-0C76-4EF2-B19F-E4553468F104}" presName="conn" presStyleLbl="parChTrans1D2" presStyleIdx="0" presStyleCnt="1"/>
      <dgm:spPr/>
      <dgm:t>
        <a:bodyPr/>
        <a:lstStyle/>
        <a:p>
          <a:endParaRPr lang="en-US"/>
        </a:p>
      </dgm:t>
    </dgm:pt>
    <dgm:pt modelId="{8F2291B9-6E41-4843-8583-6957DD73A9CE}" type="pres">
      <dgm:prSet presAssocID="{8FC1CA33-0C76-4EF2-B19F-E4553468F104}" presName="extraNode" presStyleLbl="node1" presStyleIdx="0" presStyleCnt="4"/>
      <dgm:spPr/>
    </dgm:pt>
    <dgm:pt modelId="{58026389-2EB1-4D58-8746-259C7B48D591}" type="pres">
      <dgm:prSet presAssocID="{8FC1CA33-0C76-4EF2-B19F-E4553468F104}" presName="dstNode" presStyleLbl="node1" presStyleIdx="0" presStyleCnt="4"/>
      <dgm:spPr/>
    </dgm:pt>
    <dgm:pt modelId="{112D712F-279B-444A-B088-C740841B6631}" type="pres">
      <dgm:prSet presAssocID="{52772210-5C65-4A1C-B716-12B09DD4C4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F346E-1D31-4CE7-B864-3D6E4A33065D}" type="pres">
      <dgm:prSet presAssocID="{52772210-5C65-4A1C-B716-12B09DD4C4C8}" presName="accent_1" presStyleCnt="0"/>
      <dgm:spPr/>
    </dgm:pt>
    <dgm:pt modelId="{091622F7-68A4-4674-AF6D-05AF5D3614AC}" type="pres">
      <dgm:prSet presAssocID="{52772210-5C65-4A1C-B716-12B09DD4C4C8}" presName="accentRepeatNode" presStyleLbl="solidFgAcc1" presStyleIdx="0" presStyleCnt="4"/>
      <dgm:spPr/>
    </dgm:pt>
    <dgm:pt modelId="{2DB22433-3F2C-443D-8EDD-07D2308D01D3}" type="pres">
      <dgm:prSet presAssocID="{F83E4A5A-AD2D-4FD5-BDEB-AC64086F5E8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FB60B-5D9C-4E05-B343-9F7C9CAE6412}" type="pres">
      <dgm:prSet presAssocID="{F83E4A5A-AD2D-4FD5-BDEB-AC64086F5E8E}" presName="accent_2" presStyleCnt="0"/>
      <dgm:spPr/>
    </dgm:pt>
    <dgm:pt modelId="{C0289349-E9DE-4216-B734-DC60E301C876}" type="pres">
      <dgm:prSet presAssocID="{F83E4A5A-AD2D-4FD5-BDEB-AC64086F5E8E}" presName="accentRepeatNode" presStyleLbl="solidFgAcc1" presStyleIdx="1" presStyleCnt="4"/>
      <dgm:spPr/>
    </dgm:pt>
    <dgm:pt modelId="{A7CD68F0-E091-4842-A0A3-EA720EB002C8}" type="pres">
      <dgm:prSet presAssocID="{A818D4D3-7D87-4166-A2D7-E5022041052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59641-FF8C-4368-838F-F50F593197E4}" type="pres">
      <dgm:prSet presAssocID="{A818D4D3-7D87-4166-A2D7-E50220410529}" presName="accent_3" presStyleCnt="0"/>
      <dgm:spPr/>
    </dgm:pt>
    <dgm:pt modelId="{F2AB8555-C276-4511-98CD-04C6F6F4E48D}" type="pres">
      <dgm:prSet presAssocID="{A818D4D3-7D87-4166-A2D7-E50220410529}" presName="accentRepeatNode" presStyleLbl="solidFgAcc1" presStyleIdx="2" presStyleCnt="4"/>
      <dgm:spPr/>
    </dgm:pt>
    <dgm:pt modelId="{16DFE4AF-608E-4C6C-B4B7-79C258932CC7}" type="pres">
      <dgm:prSet presAssocID="{F8058082-F0E3-4C9B-8736-A73CCC96D33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D148-579D-44A4-B6F2-9A07BBC7386D}" type="pres">
      <dgm:prSet presAssocID="{F8058082-F0E3-4C9B-8736-A73CCC96D33F}" presName="accent_4" presStyleCnt="0"/>
      <dgm:spPr/>
    </dgm:pt>
    <dgm:pt modelId="{D13E5C6E-C568-40DC-A309-1CB3650A30C4}" type="pres">
      <dgm:prSet presAssocID="{F8058082-F0E3-4C9B-8736-A73CCC96D33F}" presName="accentRepeatNode" presStyleLbl="solidFgAcc1" presStyleIdx="3" presStyleCnt="4"/>
      <dgm:spPr/>
    </dgm:pt>
  </dgm:ptLst>
  <dgm:cxnLst>
    <dgm:cxn modelId="{0AD3E82E-0478-40E3-BBDD-9D8B8A4F51CF}" type="presOf" srcId="{8F9458A4-DEF2-4FC4-8CA3-0DDCB30A6CD7}" destId="{55075374-C449-4F53-A85C-C80F0135F281}" srcOrd="0" destOrd="0" presId="urn:microsoft.com/office/officeart/2008/layout/VerticalCurvedList"/>
    <dgm:cxn modelId="{638C4725-1C18-4E70-A3F0-952654FD89CC}" type="presOf" srcId="{F83E4A5A-AD2D-4FD5-BDEB-AC64086F5E8E}" destId="{2DB22433-3F2C-443D-8EDD-07D2308D01D3}" srcOrd="0" destOrd="0" presId="urn:microsoft.com/office/officeart/2008/layout/VerticalCurvedList"/>
    <dgm:cxn modelId="{9047EF6A-C062-414D-A238-B6072811E35C}" srcId="{8FC1CA33-0C76-4EF2-B19F-E4553468F104}" destId="{52772210-5C65-4A1C-B716-12B09DD4C4C8}" srcOrd="0" destOrd="0" parTransId="{32AAE94F-91D9-4A19-8510-B1C4A3BC0977}" sibTransId="{90FEDB29-D551-4EC6-BD11-9EC784FCF904}"/>
    <dgm:cxn modelId="{1FA4A439-5FB5-4D6F-8065-A337ECDA74E5}" type="presOf" srcId="{9024CA69-5D50-4B39-A6ED-923B2D383581}" destId="{112D712F-279B-444A-B088-C740841B6631}" srcOrd="0" destOrd="1" presId="urn:microsoft.com/office/officeart/2008/layout/VerticalCurvedList"/>
    <dgm:cxn modelId="{13E2D6F8-87B4-4F4F-848D-C4AA0847B8E5}" type="presOf" srcId="{A818D4D3-7D87-4166-A2D7-E50220410529}" destId="{A7CD68F0-E091-4842-A0A3-EA720EB002C8}" srcOrd="0" destOrd="0" presId="urn:microsoft.com/office/officeart/2008/layout/VerticalCurvedList"/>
    <dgm:cxn modelId="{3BE8B22B-CCE2-403F-AD72-468ABEA7F8D5}" srcId="{8FC1CA33-0C76-4EF2-B19F-E4553468F104}" destId="{F83E4A5A-AD2D-4FD5-BDEB-AC64086F5E8E}" srcOrd="1" destOrd="0" parTransId="{72F141C3-0ECE-4827-BF64-B0EF7E498BD6}" sibTransId="{9AD495CC-B3ED-4C68-8F13-BF0019B07D5F}"/>
    <dgm:cxn modelId="{1DCBCCBE-BFCC-4683-B719-11D44B0E17A2}" srcId="{F83E4A5A-AD2D-4FD5-BDEB-AC64086F5E8E}" destId="{C89C48DB-E035-45FD-A93E-FD34F535A36F}" srcOrd="0" destOrd="0" parTransId="{A21DEEDD-C47C-4129-BA66-7E9FEB397E6B}" sibTransId="{048CB91D-1959-4917-B084-EA027D68297A}"/>
    <dgm:cxn modelId="{579A5CF2-1E99-4D8C-9C42-5B0A37931F26}" type="presOf" srcId="{C89C48DB-E035-45FD-A93E-FD34F535A36F}" destId="{2DB22433-3F2C-443D-8EDD-07D2308D01D3}" srcOrd="0" destOrd="1" presId="urn:microsoft.com/office/officeart/2008/layout/VerticalCurvedList"/>
    <dgm:cxn modelId="{0DD153BC-BA2A-42DC-A5F9-32B9339D09FD}" type="presOf" srcId="{8FC1CA33-0C76-4EF2-B19F-E4553468F104}" destId="{0FAA66EA-9706-4959-834A-B8988742F77F}" srcOrd="0" destOrd="0" presId="urn:microsoft.com/office/officeart/2008/layout/VerticalCurvedList"/>
    <dgm:cxn modelId="{881CC9A0-673C-48D0-AFD6-1E18C1A920C9}" srcId="{8FC1CA33-0C76-4EF2-B19F-E4553468F104}" destId="{F8058082-F0E3-4C9B-8736-A73CCC96D33F}" srcOrd="3" destOrd="0" parTransId="{875569F3-5AE3-4B12-B596-D823FAB1789F}" sibTransId="{6C94F497-2107-4280-BD39-20AFAE98C648}"/>
    <dgm:cxn modelId="{E0A71F63-1FFE-42EA-8BE3-A8F31A01C9A1}" srcId="{52772210-5C65-4A1C-B716-12B09DD4C4C8}" destId="{9024CA69-5D50-4B39-A6ED-923B2D383581}" srcOrd="0" destOrd="0" parTransId="{A49515EE-20B2-4D58-9E29-123EDB829A7A}" sibTransId="{8F9458A4-DEF2-4FC4-8CA3-0DDCB30A6CD7}"/>
    <dgm:cxn modelId="{7FBB1324-D89D-4F53-A429-84F3351C5F20}" type="presOf" srcId="{52772210-5C65-4A1C-B716-12B09DD4C4C8}" destId="{112D712F-279B-444A-B088-C740841B6631}" srcOrd="0" destOrd="0" presId="urn:microsoft.com/office/officeart/2008/layout/VerticalCurvedList"/>
    <dgm:cxn modelId="{A89116EF-FFF2-4FA5-8152-BCC5FD1DF37C}" srcId="{8FC1CA33-0C76-4EF2-B19F-E4553468F104}" destId="{A818D4D3-7D87-4166-A2D7-E50220410529}" srcOrd="2" destOrd="0" parTransId="{A8F44823-78E8-4CF5-9189-516571FF00BB}" sibTransId="{E08864B3-5E79-493A-8E85-243F1B503B8A}"/>
    <dgm:cxn modelId="{658ED8ED-1316-4BE4-AFFA-B524549445E1}" type="presOf" srcId="{F8058082-F0E3-4C9B-8736-A73CCC96D33F}" destId="{16DFE4AF-608E-4C6C-B4B7-79C258932CC7}" srcOrd="0" destOrd="0" presId="urn:microsoft.com/office/officeart/2008/layout/VerticalCurvedList"/>
    <dgm:cxn modelId="{F612EB2C-3E9F-48CD-9503-0ACCE6466927}" type="presParOf" srcId="{0FAA66EA-9706-4959-834A-B8988742F77F}" destId="{F511F741-A10D-4C98-BC5F-D370B6C174F0}" srcOrd="0" destOrd="0" presId="urn:microsoft.com/office/officeart/2008/layout/VerticalCurvedList"/>
    <dgm:cxn modelId="{A8F6F794-528E-4D83-B825-325502DD2DB0}" type="presParOf" srcId="{F511F741-A10D-4C98-BC5F-D370B6C174F0}" destId="{0D2616D9-613D-49DD-9D2E-28E8E838F4C0}" srcOrd="0" destOrd="0" presId="urn:microsoft.com/office/officeart/2008/layout/VerticalCurvedList"/>
    <dgm:cxn modelId="{4BE31563-C2D4-4462-A00E-96AD5C0E7903}" type="presParOf" srcId="{0D2616D9-613D-49DD-9D2E-28E8E838F4C0}" destId="{90902FA9-52E6-41A8-A3D0-760A62A1AAAC}" srcOrd="0" destOrd="0" presId="urn:microsoft.com/office/officeart/2008/layout/VerticalCurvedList"/>
    <dgm:cxn modelId="{5F9F9AD4-31CC-40E7-BC0C-0DB0D3E36F25}" type="presParOf" srcId="{0D2616D9-613D-49DD-9D2E-28E8E838F4C0}" destId="{55075374-C449-4F53-A85C-C80F0135F281}" srcOrd="1" destOrd="0" presId="urn:microsoft.com/office/officeart/2008/layout/VerticalCurvedList"/>
    <dgm:cxn modelId="{CEED0B17-4231-49BD-8EA3-8F4400D314E7}" type="presParOf" srcId="{0D2616D9-613D-49DD-9D2E-28E8E838F4C0}" destId="{8F2291B9-6E41-4843-8583-6957DD73A9CE}" srcOrd="2" destOrd="0" presId="urn:microsoft.com/office/officeart/2008/layout/VerticalCurvedList"/>
    <dgm:cxn modelId="{F50AD795-25F1-4AB5-B336-EAB72A374B98}" type="presParOf" srcId="{0D2616D9-613D-49DD-9D2E-28E8E838F4C0}" destId="{58026389-2EB1-4D58-8746-259C7B48D591}" srcOrd="3" destOrd="0" presId="urn:microsoft.com/office/officeart/2008/layout/VerticalCurvedList"/>
    <dgm:cxn modelId="{9ACD6498-EAC0-41AF-8E2B-F555469AADE0}" type="presParOf" srcId="{F511F741-A10D-4C98-BC5F-D370B6C174F0}" destId="{112D712F-279B-444A-B088-C740841B6631}" srcOrd="1" destOrd="0" presId="urn:microsoft.com/office/officeart/2008/layout/VerticalCurvedList"/>
    <dgm:cxn modelId="{49B39DD0-8926-47A7-9E47-A6271511D467}" type="presParOf" srcId="{F511F741-A10D-4C98-BC5F-D370B6C174F0}" destId="{15CF346E-1D31-4CE7-B864-3D6E4A33065D}" srcOrd="2" destOrd="0" presId="urn:microsoft.com/office/officeart/2008/layout/VerticalCurvedList"/>
    <dgm:cxn modelId="{97FA2D08-5297-4031-8DD5-F8A5971B21C2}" type="presParOf" srcId="{15CF346E-1D31-4CE7-B864-3D6E4A33065D}" destId="{091622F7-68A4-4674-AF6D-05AF5D3614AC}" srcOrd="0" destOrd="0" presId="urn:microsoft.com/office/officeart/2008/layout/VerticalCurvedList"/>
    <dgm:cxn modelId="{EF48C1E3-55CE-4D00-ADE7-DA3FEAE5B8BB}" type="presParOf" srcId="{F511F741-A10D-4C98-BC5F-D370B6C174F0}" destId="{2DB22433-3F2C-443D-8EDD-07D2308D01D3}" srcOrd="3" destOrd="0" presId="urn:microsoft.com/office/officeart/2008/layout/VerticalCurvedList"/>
    <dgm:cxn modelId="{9A22A03F-87A3-4808-B592-332B2E2836DF}" type="presParOf" srcId="{F511F741-A10D-4C98-BC5F-D370B6C174F0}" destId="{06CFB60B-5D9C-4E05-B343-9F7C9CAE6412}" srcOrd="4" destOrd="0" presId="urn:microsoft.com/office/officeart/2008/layout/VerticalCurvedList"/>
    <dgm:cxn modelId="{E21190A0-EF3F-4CF2-B791-F6A06DA1E9D2}" type="presParOf" srcId="{06CFB60B-5D9C-4E05-B343-9F7C9CAE6412}" destId="{C0289349-E9DE-4216-B734-DC60E301C876}" srcOrd="0" destOrd="0" presId="urn:microsoft.com/office/officeart/2008/layout/VerticalCurvedList"/>
    <dgm:cxn modelId="{7D6C8F6E-A018-4406-BC21-1499BD459F1F}" type="presParOf" srcId="{F511F741-A10D-4C98-BC5F-D370B6C174F0}" destId="{A7CD68F0-E091-4842-A0A3-EA720EB002C8}" srcOrd="5" destOrd="0" presId="urn:microsoft.com/office/officeart/2008/layout/VerticalCurvedList"/>
    <dgm:cxn modelId="{F6014632-2222-4FE8-B9BB-E2A023CB4570}" type="presParOf" srcId="{F511F741-A10D-4C98-BC5F-D370B6C174F0}" destId="{E1859641-FF8C-4368-838F-F50F593197E4}" srcOrd="6" destOrd="0" presId="urn:microsoft.com/office/officeart/2008/layout/VerticalCurvedList"/>
    <dgm:cxn modelId="{10E53F44-0793-4C19-AA7C-4DFF4500FED2}" type="presParOf" srcId="{E1859641-FF8C-4368-838F-F50F593197E4}" destId="{F2AB8555-C276-4511-98CD-04C6F6F4E48D}" srcOrd="0" destOrd="0" presId="urn:microsoft.com/office/officeart/2008/layout/VerticalCurvedList"/>
    <dgm:cxn modelId="{7CACC5FD-6A86-4E55-89F7-FC4BC8481871}" type="presParOf" srcId="{F511F741-A10D-4C98-BC5F-D370B6C174F0}" destId="{16DFE4AF-608E-4C6C-B4B7-79C258932CC7}" srcOrd="7" destOrd="0" presId="urn:microsoft.com/office/officeart/2008/layout/VerticalCurvedList"/>
    <dgm:cxn modelId="{363328D4-E0A4-4015-83A1-6A44B123488F}" type="presParOf" srcId="{F511F741-A10D-4C98-BC5F-D370B6C174F0}" destId="{7873D148-579D-44A4-B6F2-9A07BBC7386D}" srcOrd="8" destOrd="0" presId="urn:microsoft.com/office/officeart/2008/layout/VerticalCurvedList"/>
    <dgm:cxn modelId="{4099AC94-C135-480E-8BCF-950D2BB31527}" type="presParOf" srcId="{7873D148-579D-44A4-B6F2-9A07BBC7386D}" destId="{D13E5C6E-C568-40DC-A309-1CB3650A30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8929BB8-4785-4087-BD5A-637B69B79DC6}" type="doc">
      <dgm:prSet loTypeId="urn:microsoft.com/office/officeart/2005/8/layout/arrow4" loCatId="process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4B4FD3B6-6CF6-4E98-A08C-C1B218B9B39D}">
      <dgm:prSet phldrT="[Text]"/>
      <dgm:spPr/>
      <dgm:t>
        <a:bodyPr/>
        <a:lstStyle/>
        <a:p>
          <a:r>
            <a:rPr lang="en-US" dirty="0" err="1" smtClean="0"/>
            <a:t>Peningkatan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ketika</a:t>
          </a:r>
          <a:r>
            <a:rPr lang="en-US" dirty="0" smtClean="0"/>
            <a:t> </a:t>
          </a:r>
          <a:r>
            <a:rPr lang="en-US" dirty="0" err="1" smtClean="0"/>
            <a:t>diperkirakan</a:t>
          </a:r>
          <a:r>
            <a:rPr lang="en-US" dirty="0" smtClean="0"/>
            <a:t> </a:t>
          </a:r>
          <a:r>
            <a:rPr lang="en-US" dirty="0" err="1" smtClean="0"/>
            <a:t>terjadi</a:t>
          </a:r>
          <a:r>
            <a:rPr lang="en-US" dirty="0" smtClean="0"/>
            <a:t> </a:t>
          </a:r>
          <a:r>
            <a:rPr lang="en-US" dirty="0" err="1" smtClean="0"/>
            <a:t>peningkatan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</a:t>
          </a:r>
          <a:r>
            <a:rPr lang="en-US" dirty="0" err="1" smtClean="0"/>
            <a:t>terutang</a:t>
          </a:r>
          <a:r>
            <a:rPr lang="en-US" dirty="0" smtClean="0"/>
            <a:t>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tinggi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150%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dasar</a:t>
          </a:r>
          <a:r>
            <a:rPr lang="en-US" dirty="0" smtClean="0"/>
            <a:t> </a:t>
          </a:r>
          <a:r>
            <a:rPr lang="en-US" dirty="0" err="1" smtClean="0"/>
            <a:t>pengenaan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25.</a:t>
          </a:r>
          <a:endParaRPr lang="en-US" dirty="0"/>
        </a:p>
      </dgm:t>
    </dgm:pt>
    <dgm:pt modelId="{600D74F4-3D69-4212-80B1-48DB99F024BE}" type="parTrans" cxnId="{9F81BDCF-5744-45C0-83C5-CD995978673D}">
      <dgm:prSet/>
      <dgm:spPr/>
      <dgm:t>
        <a:bodyPr/>
        <a:lstStyle/>
        <a:p>
          <a:endParaRPr lang="en-US"/>
        </a:p>
      </dgm:t>
    </dgm:pt>
    <dgm:pt modelId="{70355168-0A66-4B65-9887-9D1040E28CE0}" type="sibTrans" cxnId="{9F81BDCF-5744-45C0-83C5-CD995978673D}">
      <dgm:prSet/>
      <dgm:spPr/>
      <dgm:t>
        <a:bodyPr/>
        <a:lstStyle/>
        <a:p>
          <a:endParaRPr lang="en-US"/>
        </a:p>
      </dgm:t>
    </dgm:pt>
    <dgm:pt modelId="{A84996B2-7D82-4670-A10E-973A9C5A7CA2}">
      <dgm:prSet phldrT="[Text]"/>
      <dgm:spPr/>
      <dgm:t>
        <a:bodyPr/>
        <a:lstStyle/>
        <a:p>
          <a:r>
            <a:rPr lang="en-US" dirty="0" err="1" smtClean="0"/>
            <a:t>Penurunan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jika</a:t>
          </a:r>
          <a:r>
            <a:rPr lang="en-US" dirty="0" smtClean="0"/>
            <a:t> </a:t>
          </a:r>
          <a:r>
            <a:rPr lang="en-US" dirty="0" err="1" smtClean="0"/>
            <a:t>selama</a:t>
          </a:r>
          <a:r>
            <a:rPr lang="en-US" dirty="0" smtClean="0"/>
            <a:t> 3 </a:t>
          </a:r>
          <a:r>
            <a:rPr lang="en-US" dirty="0" err="1" smtClean="0"/>
            <a:t>bulan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WP </a:t>
          </a:r>
          <a:r>
            <a:rPr lang="en-US" dirty="0" err="1" smtClean="0"/>
            <a:t>dapat</a:t>
          </a:r>
          <a:r>
            <a:rPr lang="en-US" dirty="0" smtClean="0"/>
            <a:t> </a:t>
          </a:r>
          <a:r>
            <a:rPr lang="en-US" dirty="0" err="1" smtClean="0"/>
            <a:t>menunjukkan</a:t>
          </a:r>
          <a:r>
            <a:rPr lang="en-US" dirty="0" smtClean="0"/>
            <a:t> </a:t>
          </a:r>
          <a:r>
            <a:rPr lang="en-US" dirty="0" err="1" smtClean="0"/>
            <a:t>bahwa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</a:t>
          </a:r>
          <a:r>
            <a:rPr lang="en-US" dirty="0" err="1" smtClean="0"/>
            <a:t>terutang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tersebut</a:t>
          </a:r>
          <a:r>
            <a:rPr lang="en-US" dirty="0" smtClean="0"/>
            <a:t>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rendah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75%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dasar</a:t>
          </a:r>
          <a:r>
            <a:rPr lang="en-US" dirty="0" smtClean="0"/>
            <a:t> </a:t>
          </a:r>
          <a:r>
            <a:rPr lang="en-US" dirty="0" err="1" smtClean="0"/>
            <a:t>pengenaan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25.</a:t>
          </a:r>
          <a:endParaRPr lang="en-US" dirty="0"/>
        </a:p>
      </dgm:t>
    </dgm:pt>
    <dgm:pt modelId="{9EA24BE6-0694-457E-A1A2-7A002DFD427F}" type="parTrans" cxnId="{1D0437D0-219B-4F65-8A70-149400520F8A}">
      <dgm:prSet/>
      <dgm:spPr/>
      <dgm:t>
        <a:bodyPr/>
        <a:lstStyle/>
        <a:p>
          <a:endParaRPr lang="en-US"/>
        </a:p>
      </dgm:t>
    </dgm:pt>
    <dgm:pt modelId="{864B798D-8E17-4F66-8B39-FDB56E13ABE9}" type="sibTrans" cxnId="{1D0437D0-219B-4F65-8A70-149400520F8A}">
      <dgm:prSet/>
      <dgm:spPr/>
      <dgm:t>
        <a:bodyPr/>
        <a:lstStyle/>
        <a:p>
          <a:endParaRPr lang="en-US"/>
        </a:p>
      </dgm:t>
    </dgm:pt>
    <dgm:pt modelId="{76C4DC3C-FDEC-435E-A9CC-63E9B7160AF8}" type="pres">
      <dgm:prSet presAssocID="{18929BB8-4785-4087-BD5A-637B69B79DC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211286-E454-4827-B703-3C8E0BE4450A}" type="pres">
      <dgm:prSet presAssocID="{4B4FD3B6-6CF6-4E98-A08C-C1B218B9B39D}" presName="upArrow" presStyleLbl="node1" presStyleIdx="0" presStyleCnt="2"/>
      <dgm:spPr/>
      <dgm:t>
        <a:bodyPr/>
        <a:lstStyle/>
        <a:p>
          <a:endParaRPr lang="en-US"/>
        </a:p>
      </dgm:t>
    </dgm:pt>
    <dgm:pt modelId="{52E3D298-8D1B-4DB6-88E8-E5379620B274}" type="pres">
      <dgm:prSet presAssocID="{4B4FD3B6-6CF6-4E98-A08C-C1B218B9B39D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D18B5-C35F-494D-9D01-0FC03F444113}" type="pres">
      <dgm:prSet presAssocID="{A84996B2-7D82-4670-A10E-973A9C5A7CA2}" presName="downArrow" presStyleLbl="node1" presStyleIdx="1" presStyleCnt="2"/>
      <dgm:spPr/>
      <dgm:t>
        <a:bodyPr/>
        <a:lstStyle/>
        <a:p>
          <a:endParaRPr lang="en-US"/>
        </a:p>
      </dgm:t>
    </dgm:pt>
    <dgm:pt modelId="{C59DC954-D5CC-4883-8B89-FDB68108C537}" type="pres">
      <dgm:prSet presAssocID="{A84996B2-7D82-4670-A10E-973A9C5A7CA2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687BFE-CA0F-49A0-B4D1-59175692FE2C}" type="presOf" srcId="{18929BB8-4785-4087-BD5A-637B69B79DC6}" destId="{76C4DC3C-FDEC-435E-A9CC-63E9B7160AF8}" srcOrd="0" destOrd="0" presId="urn:microsoft.com/office/officeart/2005/8/layout/arrow4"/>
    <dgm:cxn modelId="{9F81BDCF-5744-45C0-83C5-CD995978673D}" srcId="{18929BB8-4785-4087-BD5A-637B69B79DC6}" destId="{4B4FD3B6-6CF6-4E98-A08C-C1B218B9B39D}" srcOrd="0" destOrd="0" parTransId="{600D74F4-3D69-4212-80B1-48DB99F024BE}" sibTransId="{70355168-0A66-4B65-9887-9D1040E28CE0}"/>
    <dgm:cxn modelId="{AE8388AB-A6E4-4AC7-961E-F6F4B57CF70E}" type="presOf" srcId="{A84996B2-7D82-4670-A10E-973A9C5A7CA2}" destId="{C59DC954-D5CC-4883-8B89-FDB68108C537}" srcOrd="0" destOrd="0" presId="urn:microsoft.com/office/officeart/2005/8/layout/arrow4"/>
    <dgm:cxn modelId="{1D0437D0-219B-4F65-8A70-149400520F8A}" srcId="{18929BB8-4785-4087-BD5A-637B69B79DC6}" destId="{A84996B2-7D82-4670-A10E-973A9C5A7CA2}" srcOrd="1" destOrd="0" parTransId="{9EA24BE6-0694-457E-A1A2-7A002DFD427F}" sibTransId="{864B798D-8E17-4F66-8B39-FDB56E13ABE9}"/>
    <dgm:cxn modelId="{14F1441B-221F-4F67-9E2F-EA202E224BBF}" type="presOf" srcId="{4B4FD3B6-6CF6-4E98-A08C-C1B218B9B39D}" destId="{52E3D298-8D1B-4DB6-88E8-E5379620B274}" srcOrd="0" destOrd="0" presId="urn:microsoft.com/office/officeart/2005/8/layout/arrow4"/>
    <dgm:cxn modelId="{FD55F2B0-F63D-47A6-A3DA-BABD5207FE49}" type="presParOf" srcId="{76C4DC3C-FDEC-435E-A9CC-63E9B7160AF8}" destId="{98211286-E454-4827-B703-3C8E0BE4450A}" srcOrd="0" destOrd="0" presId="urn:microsoft.com/office/officeart/2005/8/layout/arrow4"/>
    <dgm:cxn modelId="{33E5FB58-0E98-44C4-954F-341441BC9E3E}" type="presParOf" srcId="{76C4DC3C-FDEC-435E-A9CC-63E9B7160AF8}" destId="{52E3D298-8D1B-4DB6-88E8-E5379620B274}" srcOrd="1" destOrd="0" presId="urn:microsoft.com/office/officeart/2005/8/layout/arrow4"/>
    <dgm:cxn modelId="{A4CA7061-8C20-4B2C-B8B1-A027FC410EA5}" type="presParOf" srcId="{76C4DC3C-FDEC-435E-A9CC-63E9B7160AF8}" destId="{555D18B5-C35F-494D-9D01-0FC03F444113}" srcOrd="2" destOrd="0" presId="urn:microsoft.com/office/officeart/2005/8/layout/arrow4"/>
    <dgm:cxn modelId="{D7123CE7-C16C-4C69-BF5D-39CBDFAD638F}" type="presParOf" srcId="{76C4DC3C-FDEC-435E-A9CC-63E9B7160AF8}" destId="{C59DC954-D5CC-4883-8B89-FDB68108C537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71C0680-3624-4CF6-982E-B6A9FB62CD02}" type="doc">
      <dgm:prSet loTypeId="urn:microsoft.com/office/officeart/2008/layout/PictureStrips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1D95B7F-E0C6-4C76-B257-2AF5F26DE753}">
      <dgm:prSet phldrT="[Text]" custT="1"/>
      <dgm:spPr/>
      <dgm:t>
        <a:bodyPr/>
        <a:lstStyle/>
        <a:p>
          <a:r>
            <a:rPr lang="en-US" sz="2400" smtClean="0">
              <a:latin typeface="+mn-lt"/>
              <a:cs typeface="Calibri" pitchFamily="34" charset="0"/>
            </a:rPr>
            <a:t>WP mengajukan permohonan tertulis kepada Kepala KPP tempat WP terdaftar.</a:t>
          </a:r>
          <a:endParaRPr lang="en-US" sz="2400" dirty="0">
            <a:latin typeface="+mn-lt"/>
          </a:endParaRPr>
        </a:p>
      </dgm:t>
    </dgm:pt>
    <dgm:pt modelId="{648891E0-6D72-4F93-A3C5-FA3A97B1BB19}" type="parTrans" cxnId="{567D4C36-F3BF-4A79-822F-4B1B73531409}">
      <dgm:prSet/>
      <dgm:spPr/>
      <dgm:t>
        <a:bodyPr/>
        <a:lstStyle/>
        <a:p>
          <a:endParaRPr lang="en-US"/>
        </a:p>
      </dgm:t>
    </dgm:pt>
    <dgm:pt modelId="{266E3FD3-256C-42DF-AE14-1D6D1CF23FEA}" type="sibTrans" cxnId="{567D4C36-F3BF-4A79-822F-4B1B73531409}">
      <dgm:prSet/>
      <dgm:spPr/>
      <dgm:t>
        <a:bodyPr/>
        <a:lstStyle/>
        <a:p>
          <a:endParaRPr lang="en-US"/>
        </a:p>
      </dgm:t>
    </dgm:pt>
    <dgm:pt modelId="{9265AE5D-BDBB-4809-B6F2-BFFE66B8167C}">
      <dgm:prSet phldrT="[Text]" custT="1"/>
      <dgm:spPr/>
      <dgm:t>
        <a:bodyPr/>
        <a:lstStyle/>
        <a:p>
          <a:r>
            <a:rPr lang="en-US" sz="2400" smtClean="0">
              <a:latin typeface="+mn-lt"/>
              <a:cs typeface="Calibri" pitchFamily="34" charset="0"/>
            </a:rPr>
            <a:t>WP menyampaikan penghitungan perkiraan PPh terutang berdasar perkiraan penghasilan untuk bulan – bulan tersisa tahun pajak berjalan.</a:t>
          </a:r>
          <a:endParaRPr lang="en-US" sz="2400" dirty="0">
            <a:latin typeface="+mn-lt"/>
          </a:endParaRPr>
        </a:p>
      </dgm:t>
    </dgm:pt>
    <dgm:pt modelId="{285A56FD-0FD5-4096-B402-5EA9F0765026}" type="parTrans" cxnId="{FD636D27-5A4F-4E71-8C70-06FB5DB85E41}">
      <dgm:prSet/>
      <dgm:spPr/>
      <dgm:t>
        <a:bodyPr/>
        <a:lstStyle/>
        <a:p>
          <a:endParaRPr lang="en-US"/>
        </a:p>
      </dgm:t>
    </dgm:pt>
    <dgm:pt modelId="{EF1D04A8-2206-4938-AB2B-CA35BE04F4DE}" type="sibTrans" cxnId="{FD636D27-5A4F-4E71-8C70-06FB5DB85E41}">
      <dgm:prSet/>
      <dgm:spPr/>
      <dgm:t>
        <a:bodyPr/>
        <a:lstStyle/>
        <a:p>
          <a:endParaRPr lang="en-US"/>
        </a:p>
      </dgm:t>
    </dgm:pt>
    <dgm:pt modelId="{A986A46F-6F89-489B-97E7-572F07567272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Jika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dalam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waktu</a:t>
          </a:r>
          <a:r>
            <a:rPr lang="en-US" sz="2400" dirty="0" smtClean="0">
              <a:latin typeface="+mn-lt"/>
              <a:cs typeface="Calibri" pitchFamily="34" charset="0"/>
            </a:rPr>
            <a:t> 1 </a:t>
          </a:r>
          <a:r>
            <a:rPr lang="en-US" sz="2400" dirty="0" err="1" smtClean="0">
              <a:latin typeface="+mn-lt"/>
              <a:cs typeface="Calibri" pitchFamily="34" charset="0"/>
            </a:rPr>
            <a:t>bulan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sejak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tanggal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diterima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surat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permohonan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Kepala</a:t>
          </a:r>
          <a:r>
            <a:rPr lang="en-US" sz="2400" dirty="0" smtClean="0">
              <a:latin typeface="+mn-lt"/>
              <a:cs typeface="Calibri" pitchFamily="34" charset="0"/>
            </a:rPr>
            <a:t> KPP </a:t>
          </a:r>
          <a:r>
            <a:rPr lang="en-US" sz="2400" dirty="0" err="1" smtClean="0">
              <a:latin typeface="+mn-lt"/>
              <a:cs typeface="Calibri" pitchFamily="34" charset="0"/>
            </a:rPr>
            <a:t>tidak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memberi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keputusan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  <a:sym typeface="Wingdings" pitchFamily="2" charset="2"/>
            </a:rPr>
            <a:t>maka</a:t>
          </a:r>
          <a:r>
            <a:rPr lang="en-US" sz="2400" dirty="0" smtClean="0">
              <a:latin typeface="+mn-lt"/>
              <a:cs typeface="Calibri" pitchFamily="34" charset="0"/>
              <a:sym typeface="Wingdings" pitchFamily="2" charset="2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  <a:sym typeface="Wingdings" pitchFamily="2" charset="2"/>
            </a:rPr>
            <a:t>permohonan</a:t>
          </a:r>
          <a:r>
            <a:rPr lang="en-US" sz="2400" dirty="0" smtClean="0">
              <a:latin typeface="+mn-lt"/>
              <a:cs typeface="Calibri" pitchFamily="34" charset="0"/>
              <a:sym typeface="Wingdings" pitchFamily="2" charset="2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  <a:sym typeface="Wingdings" pitchFamily="2" charset="2"/>
            </a:rPr>
            <a:t>diterima</a:t>
          </a:r>
          <a:r>
            <a:rPr lang="en-US" sz="2400" dirty="0" smtClean="0">
              <a:latin typeface="+mn-lt"/>
              <a:cs typeface="Calibri" pitchFamily="34" charset="0"/>
              <a:sym typeface="Wingdings" pitchFamily="2" charset="2"/>
            </a:rPr>
            <a:t>.</a:t>
          </a:r>
          <a:endParaRPr lang="en-US" sz="2400" dirty="0">
            <a:latin typeface="+mn-lt"/>
          </a:endParaRPr>
        </a:p>
      </dgm:t>
    </dgm:pt>
    <dgm:pt modelId="{86DCB358-7E75-42D6-818F-AAEAF4AC6683}" type="parTrans" cxnId="{3F820F51-C104-4946-90F0-14E94CF397D4}">
      <dgm:prSet/>
      <dgm:spPr/>
      <dgm:t>
        <a:bodyPr/>
        <a:lstStyle/>
        <a:p>
          <a:endParaRPr lang="en-US"/>
        </a:p>
      </dgm:t>
    </dgm:pt>
    <dgm:pt modelId="{9EB33930-2015-42BA-AD60-55A30802012D}" type="sibTrans" cxnId="{3F820F51-C104-4946-90F0-14E94CF397D4}">
      <dgm:prSet/>
      <dgm:spPr/>
      <dgm:t>
        <a:bodyPr/>
        <a:lstStyle/>
        <a:p>
          <a:endParaRPr lang="en-US"/>
        </a:p>
      </dgm:t>
    </dgm:pt>
    <dgm:pt modelId="{5DFC42B3-6519-4A05-824A-A3FBB200ABA1}" type="pres">
      <dgm:prSet presAssocID="{671C0680-3624-4CF6-982E-B6A9FB62CD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CD25E6-CD9B-4E93-92C8-C7F346FBF986}" type="pres">
      <dgm:prSet presAssocID="{41D95B7F-E0C6-4C76-B257-2AF5F26DE753}" presName="composite" presStyleCnt="0"/>
      <dgm:spPr/>
    </dgm:pt>
    <dgm:pt modelId="{3BA037E0-7FB5-4A4C-90F0-72E6CFB979ED}" type="pres">
      <dgm:prSet presAssocID="{41D95B7F-E0C6-4C76-B257-2AF5F26DE753}" presName="rect1" presStyleLbl="trAlignAcc1" presStyleIdx="0" presStyleCnt="3" custScaleX="110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998A9-D4BD-49E6-AE7D-EE3EC2CBED63}" type="pres">
      <dgm:prSet presAssocID="{41D95B7F-E0C6-4C76-B257-2AF5F26DE753}" presName="rect2" presStyleLbl="fgImgPlace1" presStyleIdx="0" presStyleCnt="3" custScaleX="65749"/>
      <dgm:spPr/>
    </dgm:pt>
    <dgm:pt modelId="{07E52047-065B-461F-A538-247AE560588F}" type="pres">
      <dgm:prSet presAssocID="{266E3FD3-256C-42DF-AE14-1D6D1CF23FEA}" presName="sibTrans" presStyleCnt="0"/>
      <dgm:spPr/>
    </dgm:pt>
    <dgm:pt modelId="{7DBF925B-AF0D-447E-A8AB-BB47C602BC98}" type="pres">
      <dgm:prSet presAssocID="{9265AE5D-BDBB-4809-B6F2-BFFE66B8167C}" presName="composite" presStyleCnt="0"/>
      <dgm:spPr/>
    </dgm:pt>
    <dgm:pt modelId="{73E1C78B-877D-4152-9F8F-B26AFEEB17A0}" type="pres">
      <dgm:prSet presAssocID="{9265AE5D-BDBB-4809-B6F2-BFFE66B8167C}" presName="rect1" presStyleLbl="trAlignAcc1" presStyleIdx="1" presStyleCnt="3" custScaleX="110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C441B-D9E7-4B2E-94C9-4C83068796C5}" type="pres">
      <dgm:prSet presAssocID="{9265AE5D-BDBB-4809-B6F2-BFFE66B8167C}" presName="rect2" presStyleLbl="fgImgPlace1" presStyleIdx="1" presStyleCnt="3" custScaleX="65749"/>
      <dgm:spPr/>
    </dgm:pt>
    <dgm:pt modelId="{DD23EA29-8E4C-4827-BE96-9260DEA1DA69}" type="pres">
      <dgm:prSet presAssocID="{EF1D04A8-2206-4938-AB2B-CA35BE04F4DE}" presName="sibTrans" presStyleCnt="0"/>
      <dgm:spPr/>
    </dgm:pt>
    <dgm:pt modelId="{D8BEE3EC-5A12-453C-9FCD-B222D05522FD}" type="pres">
      <dgm:prSet presAssocID="{A986A46F-6F89-489B-97E7-572F07567272}" presName="composite" presStyleCnt="0"/>
      <dgm:spPr/>
    </dgm:pt>
    <dgm:pt modelId="{1D053ED2-64B5-4FCE-AB12-BD5BCEF2888E}" type="pres">
      <dgm:prSet presAssocID="{A986A46F-6F89-489B-97E7-572F07567272}" presName="rect1" presStyleLbl="trAlignAcc1" presStyleIdx="2" presStyleCnt="3" custScaleX="110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9C1435-B5D5-40CE-9146-160251D424F3}" type="pres">
      <dgm:prSet presAssocID="{A986A46F-6F89-489B-97E7-572F07567272}" presName="rect2" presStyleLbl="fgImgPlace1" presStyleIdx="2" presStyleCnt="3" custScaleX="65749"/>
      <dgm:spPr/>
    </dgm:pt>
  </dgm:ptLst>
  <dgm:cxnLst>
    <dgm:cxn modelId="{2E9D34BD-57DC-4560-8A0F-C2828E121A78}" type="presOf" srcId="{9265AE5D-BDBB-4809-B6F2-BFFE66B8167C}" destId="{73E1C78B-877D-4152-9F8F-B26AFEEB17A0}" srcOrd="0" destOrd="0" presId="urn:microsoft.com/office/officeart/2008/layout/PictureStrips"/>
    <dgm:cxn modelId="{567D4C36-F3BF-4A79-822F-4B1B73531409}" srcId="{671C0680-3624-4CF6-982E-B6A9FB62CD02}" destId="{41D95B7F-E0C6-4C76-B257-2AF5F26DE753}" srcOrd="0" destOrd="0" parTransId="{648891E0-6D72-4F93-A3C5-FA3A97B1BB19}" sibTransId="{266E3FD3-256C-42DF-AE14-1D6D1CF23FEA}"/>
    <dgm:cxn modelId="{C6CEAA85-C205-425E-8AA4-45AAABC18F02}" type="presOf" srcId="{671C0680-3624-4CF6-982E-B6A9FB62CD02}" destId="{5DFC42B3-6519-4A05-824A-A3FBB200ABA1}" srcOrd="0" destOrd="0" presId="urn:microsoft.com/office/officeart/2008/layout/PictureStrips"/>
    <dgm:cxn modelId="{3F820F51-C104-4946-90F0-14E94CF397D4}" srcId="{671C0680-3624-4CF6-982E-B6A9FB62CD02}" destId="{A986A46F-6F89-489B-97E7-572F07567272}" srcOrd="2" destOrd="0" parTransId="{86DCB358-7E75-42D6-818F-AAEAF4AC6683}" sibTransId="{9EB33930-2015-42BA-AD60-55A30802012D}"/>
    <dgm:cxn modelId="{3C9FE828-1F44-467F-828F-AD41ADC85C48}" type="presOf" srcId="{A986A46F-6F89-489B-97E7-572F07567272}" destId="{1D053ED2-64B5-4FCE-AB12-BD5BCEF2888E}" srcOrd="0" destOrd="0" presId="urn:microsoft.com/office/officeart/2008/layout/PictureStrips"/>
    <dgm:cxn modelId="{3489BE9A-F74C-4F4E-8242-4B6C037D040F}" type="presOf" srcId="{41D95B7F-E0C6-4C76-B257-2AF5F26DE753}" destId="{3BA037E0-7FB5-4A4C-90F0-72E6CFB979ED}" srcOrd="0" destOrd="0" presId="urn:microsoft.com/office/officeart/2008/layout/PictureStrips"/>
    <dgm:cxn modelId="{FD636D27-5A4F-4E71-8C70-06FB5DB85E41}" srcId="{671C0680-3624-4CF6-982E-B6A9FB62CD02}" destId="{9265AE5D-BDBB-4809-B6F2-BFFE66B8167C}" srcOrd="1" destOrd="0" parTransId="{285A56FD-0FD5-4096-B402-5EA9F0765026}" sibTransId="{EF1D04A8-2206-4938-AB2B-CA35BE04F4DE}"/>
    <dgm:cxn modelId="{40B0CF5A-7ABB-4200-B587-7BF7660E8A0F}" type="presParOf" srcId="{5DFC42B3-6519-4A05-824A-A3FBB200ABA1}" destId="{C2CD25E6-CD9B-4E93-92C8-C7F346FBF986}" srcOrd="0" destOrd="0" presId="urn:microsoft.com/office/officeart/2008/layout/PictureStrips"/>
    <dgm:cxn modelId="{2861327B-A8AC-4E3C-9ED0-CC17482F1B50}" type="presParOf" srcId="{C2CD25E6-CD9B-4E93-92C8-C7F346FBF986}" destId="{3BA037E0-7FB5-4A4C-90F0-72E6CFB979ED}" srcOrd="0" destOrd="0" presId="urn:microsoft.com/office/officeart/2008/layout/PictureStrips"/>
    <dgm:cxn modelId="{B1AC9A1B-5764-4243-8403-FC30741E47CB}" type="presParOf" srcId="{C2CD25E6-CD9B-4E93-92C8-C7F346FBF986}" destId="{59A998A9-D4BD-49E6-AE7D-EE3EC2CBED63}" srcOrd="1" destOrd="0" presId="urn:microsoft.com/office/officeart/2008/layout/PictureStrips"/>
    <dgm:cxn modelId="{2517EF49-2AAF-4356-BE9A-4F36AE6A9E4F}" type="presParOf" srcId="{5DFC42B3-6519-4A05-824A-A3FBB200ABA1}" destId="{07E52047-065B-461F-A538-247AE560588F}" srcOrd="1" destOrd="0" presId="urn:microsoft.com/office/officeart/2008/layout/PictureStrips"/>
    <dgm:cxn modelId="{9673DD88-C916-4F72-8EBD-38941A2D2363}" type="presParOf" srcId="{5DFC42B3-6519-4A05-824A-A3FBB200ABA1}" destId="{7DBF925B-AF0D-447E-A8AB-BB47C602BC98}" srcOrd="2" destOrd="0" presId="urn:microsoft.com/office/officeart/2008/layout/PictureStrips"/>
    <dgm:cxn modelId="{FAF1342A-BF44-4C51-B11A-20414871FC78}" type="presParOf" srcId="{7DBF925B-AF0D-447E-A8AB-BB47C602BC98}" destId="{73E1C78B-877D-4152-9F8F-B26AFEEB17A0}" srcOrd="0" destOrd="0" presId="urn:microsoft.com/office/officeart/2008/layout/PictureStrips"/>
    <dgm:cxn modelId="{71317EBE-297C-4F4E-936C-44EFA52D9B08}" type="presParOf" srcId="{7DBF925B-AF0D-447E-A8AB-BB47C602BC98}" destId="{A81C441B-D9E7-4B2E-94C9-4C83068796C5}" srcOrd="1" destOrd="0" presId="urn:microsoft.com/office/officeart/2008/layout/PictureStrips"/>
    <dgm:cxn modelId="{FFE60295-5D25-4CEB-99CE-949F381B57C8}" type="presParOf" srcId="{5DFC42B3-6519-4A05-824A-A3FBB200ABA1}" destId="{DD23EA29-8E4C-4827-BE96-9260DEA1DA69}" srcOrd="3" destOrd="0" presId="urn:microsoft.com/office/officeart/2008/layout/PictureStrips"/>
    <dgm:cxn modelId="{AAEDE99D-8565-4F8D-80BA-D8326590FD81}" type="presParOf" srcId="{5DFC42B3-6519-4A05-824A-A3FBB200ABA1}" destId="{D8BEE3EC-5A12-453C-9FCD-B222D05522FD}" srcOrd="4" destOrd="0" presId="urn:microsoft.com/office/officeart/2008/layout/PictureStrips"/>
    <dgm:cxn modelId="{A06136AE-58FF-4E2C-A9EA-22724868B93B}" type="presParOf" srcId="{D8BEE3EC-5A12-453C-9FCD-B222D05522FD}" destId="{1D053ED2-64B5-4FCE-AB12-BD5BCEF2888E}" srcOrd="0" destOrd="0" presId="urn:microsoft.com/office/officeart/2008/layout/PictureStrips"/>
    <dgm:cxn modelId="{464EDFB7-982E-4F32-8EC5-95746C20F108}" type="presParOf" srcId="{D8BEE3EC-5A12-453C-9FCD-B222D05522FD}" destId="{C29C1435-B5D5-40CE-9146-160251D424F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49C5055-2BB2-47C4-BAB2-EFCECB135A42}" type="doc">
      <dgm:prSet loTypeId="urn:microsoft.com/office/officeart/2005/8/layout/vList5" loCatId="list" qsTypeId="urn:microsoft.com/office/officeart/2005/8/quickstyle/simple2" qsCatId="simple" csTypeId="urn:microsoft.com/office/officeart/2005/8/colors/accent6_3" csCatId="accent6" phldr="1"/>
      <dgm:spPr/>
    </dgm:pt>
    <dgm:pt modelId="{DCB15D8A-3F09-407B-8D65-6E22641C63F9}">
      <dgm:prSet phldrT="[Text]"/>
      <dgm:spPr/>
      <dgm:t>
        <a:bodyPr/>
        <a:lstStyle/>
        <a:p>
          <a:r>
            <a:rPr lang="en-US" dirty="0" err="1" smtClean="0"/>
            <a:t>Ditetapkan</a:t>
          </a:r>
          <a:r>
            <a:rPr lang="en-US" dirty="0" smtClean="0"/>
            <a:t> </a:t>
          </a:r>
          <a:r>
            <a:rPr lang="en-US" dirty="0" err="1" smtClean="0"/>
            <a:t>berdasar</a:t>
          </a:r>
          <a:r>
            <a:rPr lang="en-US" dirty="0" smtClean="0"/>
            <a:t> </a:t>
          </a:r>
          <a:r>
            <a:rPr lang="en-US" dirty="0" err="1" smtClean="0"/>
            <a:t>kewenangan</a:t>
          </a:r>
          <a:r>
            <a:rPr lang="en-US" dirty="0" smtClean="0"/>
            <a:t> </a:t>
          </a:r>
          <a:r>
            <a:rPr lang="en-US" dirty="0" err="1" smtClean="0"/>
            <a:t>Menkeu</a:t>
          </a:r>
          <a:endParaRPr lang="en-US" dirty="0"/>
        </a:p>
      </dgm:t>
    </dgm:pt>
    <dgm:pt modelId="{18F0A5BD-DDDE-4BDF-8B14-5D9DD1A6CD47}" type="parTrans" cxnId="{97776E03-E8FD-45E9-BC20-D07861F33BFA}">
      <dgm:prSet/>
      <dgm:spPr/>
      <dgm:t>
        <a:bodyPr/>
        <a:lstStyle/>
        <a:p>
          <a:endParaRPr lang="en-US"/>
        </a:p>
      </dgm:t>
    </dgm:pt>
    <dgm:pt modelId="{F9B77DA2-595A-45DD-98CB-ED002A09CC30}" type="sibTrans" cxnId="{97776E03-E8FD-45E9-BC20-D07861F33BFA}">
      <dgm:prSet/>
      <dgm:spPr/>
      <dgm:t>
        <a:bodyPr/>
        <a:lstStyle/>
        <a:p>
          <a:endParaRPr lang="en-US"/>
        </a:p>
      </dgm:t>
    </dgm:pt>
    <dgm:pt modelId="{03E4F2A3-389A-4CB9-AF5E-6BD6E424CA71}">
      <dgm:prSet phldrT="[Text]"/>
      <dgm:spPr/>
      <dgm:t>
        <a:bodyPr/>
        <a:lstStyle/>
        <a:p>
          <a:r>
            <a:rPr lang="en-US" dirty="0" err="1" smtClean="0"/>
            <a:t>PPh</a:t>
          </a:r>
          <a:r>
            <a:rPr lang="en-US" dirty="0" smtClean="0"/>
            <a:t> </a:t>
          </a:r>
          <a:r>
            <a:rPr lang="en-US" dirty="0" err="1" smtClean="0"/>
            <a:t>dihitung</a:t>
          </a:r>
          <a:r>
            <a:rPr lang="en-US" dirty="0" smtClean="0"/>
            <a:t> </a:t>
          </a:r>
          <a:r>
            <a:rPr lang="en-US" dirty="0" err="1" smtClean="0"/>
            <a:t>berdasarkan</a:t>
          </a:r>
          <a:r>
            <a:rPr lang="en-US" dirty="0" smtClean="0"/>
            <a:t> </a:t>
          </a:r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laba</a:t>
          </a:r>
          <a:r>
            <a:rPr lang="en-US" dirty="0" smtClean="0"/>
            <a:t> </a:t>
          </a:r>
          <a:r>
            <a:rPr lang="en-US" dirty="0" err="1" smtClean="0"/>
            <a:t>rugi</a:t>
          </a:r>
          <a:r>
            <a:rPr lang="en-US" dirty="0" smtClean="0"/>
            <a:t> </a:t>
          </a:r>
          <a:r>
            <a:rPr lang="en-US" dirty="0" err="1" smtClean="0"/>
            <a:t>fiskal</a:t>
          </a:r>
          <a:r>
            <a:rPr lang="en-US" dirty="0" smtClean="0"/>
            <a:t> </a:t>
          </a:r>
          <a:r>
            <a:rPr lang="en-US" dirty="0" err="1" smtClean="0"/>
            <a:t>menurut</a:t>
          </a:r>
          <a:r>
            <a:rPr lang="en-US" dirty="0" smtClean="0"/>
            <a:t> RKAP </a:t>
          </a:r>
          <a:r>
            <a:rPr lang="en-US" dirty="0" err="1" smtClean="0"/>
            <a:t>dikurangi</a:t>
          </a:r>
          <a:r>
            <a:rPr lang="en-US" dirty="0" smtClean="0"/>
            <a:t> </a:t>
          </a:r>
          <a:r>
            <a:rPr lang="en-US" dirty="0" err="1" smtClean="0"/>
            <a:t>kredit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, </a:t>
          </a:r>
          <a:r>
            <a:rPr lang="en-US" dirty="0" err="1" smtClean="0"/>
            <a:t>kemudian</a:t>
          </a:r>
          <a:r>
            <a:rPr lang="en-US" dirty="0" smtClean="0"/>
            <a:t> </a:t>
          </a:r>
          <a:r>
            <a:rPr lang="en-US" dirty="0" err="1" smtClean="0">
              <a:sym typeface="Wingdings" pitchFamily="2" charset="2"/>
            </a:rPr>
            <a:t>dibagi</a:t>
          </a:r>
          <a:r>
            <a:rPr lang="en-US" dirty="0" smtClean="0">
              <a:sym typeface="Wingdings" pitchFamily="2" charset="2"/>
            </a:rPr>
            <a:t> 12.</a:t>
          </a:r>
          <a:endParaRPr lang="en-US" dirty="0"/>
        </a:p>
      </dgm:t>
    </dgm:pt>
    <dgm:pt modelId="{4A81AC8A-041F-47F6-91A5-1952FCD7C0B8}" type="parTrans" cxnId="{A893D1EC-7093-4FB0-AE18-69CD4B216D4C}">
      <dgm:prSet/>
      <dgm:spPr/>
      <dgm:t>
        <a:bodyPr/>
        <a:lstStyle/>
        <a:p>
          <a:endParaRPr lang="en-US"/>
        </a:p>
      </dgm:t>
    </dgm:pt>
    <dgm:pt modelId="{FB1A2A95-BF91-44E0-AE9D-9DDDD1BAED7F}" type="sibTrans" cxnId="{A893D1EC-7093-4FB0-AE18-69CD4B216D4C}">
      <dgm:prSet/>
      <dgm:spPr/>
      <dgm:t>
        <a:bodyPr/>
        <a:lstStyle/>
        <a:p>
          <a:endParaRPr lang="en-US"/>
        </a:p>
      </dgm:t>
    </dgm:pt>
    <dgm:pt modelId="{54468413-A948-4052-ADB6-94C154756105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Jika</a:t>
          </a:r>
          <a:r>
            <a:rPr lang="en-US" dirty="0" smtClean="0">
              <a:solidFill>
                <a:schemeClr val="tx1"/>
              </a:solidFill>
            </a:rPr>
            <a:t> RKAP </a:t>
          </a:r>
          <a:r>
            <a:rPr lang="en-US" dirty="0" err="1" smtClean="0">
              <a:solidFill>
                <a:schemeClr val="tx1"/>
              </a:solidFill>
            </a:rPr>
            <a:t>belum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disahkan</a:t>
          </a:r>
          <a:r>
            <a:rPr lang="en-US" dirty="0" smtClean="0">
              <a:solidFill>
                <a:schemeClr val="tx1"/>
              </a:solidFill>
            </a:rPr>
            <a:t>, </a:t>
          </a:r>
          <a:r>
            <a:rPr lang="en-US" dirty="0" err="1" smtClean="0">
              <a:solidFill>
                <a:schemeClr val="tx1"/>
              </a:solidFill>
            </a:rPr>
            <a:t>angsuran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sama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dengan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angsuran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bulan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terakhir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tahun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pajak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sebelumnya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022AA881-3C8D-4952-B6E9-1C47A97360D1}" type="parTrans" cxnId="{D6163D30-972E-4C02-9A4C-277E1986042C}">
      <dgm:prSet/>
      <dgm:spPr/>
      <dgm:t>
        <a:bodyPr/>
        <a:lstStyle/>
        <a:p>
          <a:endParaRPr lang="en-US"/>
        </a:p>
      </dgm:t>
    </dgm:pt>
    <dgm:pt modelId="{B262F736-40DB-4C23-8EB4-A3EEEC2BD996}" type="sibTrans" cxnId="{D6163D30-972E-4C02-9A4C-277E1986042C}">
      <dgm:prSet/>
      <dgm:spPr/>
      <dgm:t>
        <a:bodyPr/>
        <a:lstStyle/>
        <a:p>
          <a:endParaRPr lang="en-US"/>
        </a:p>
      </dgm:t>
    </dgm:pt>
    <dgm:pt modelId="{7E723451-DA73-4745-A2CC-D50FB817F8F4}" type="pres">
      <dgm:prSet presAssocID="{E49C5055-2BB2-47C4-BAB2-EFCECB135A42}" presName="Name0" presStyleCnt="0">
        <dgm:presLayoutVars>
          <dgm:dir/>
          <dgm:animLvl val="lvl"/>
          <dgm:resizeHandles val="exact"/>
        </dgm:presLayoutVars>
      </dgm:prSet>
      <dgm:spPr/>
    </dgm:pt>
    <dgm:pt modelId="{329FCB1E-1E61-4667-9A42-F13C82FB15EA}" type="pres">
      <dgm:prSet presAssocID="{DCB15D8A-3F09-407B-8D65-6E22641C63F9}" presName="linNode" presStyleCnt="0"/>
      <dgm:spPr/>
    </dgm:pt>
    <dgm:pt modelId="{6EC24B84-B041-4579-A54F-2F5F1CBA7D2F}" type="pres">
      <dgm:prSet presAssocID="{DCB15D8A-3F09-407B-8D65-6E22641C63F9}" presName="parentText" presStyleLbl="node1" presStyleIdx="0" presStyleCnt="3" custScaleX="1763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142B5-F844-41B8-8CDF-BB1634B01E8D}" type="pres">
      <dgm:prSet presAssocID="{F9B77DA2-595A-45DD-98CB-ED002A09CC30}" presName="sp" presStyleCnt="0"/>
      <dgm:spPr/>
    </dgm:pt>
    <dgm:pt modelId="{C103540B-4DDB-4DB1-920B-54162D07F64E}" type="pres">
      <dgm:prSet presAssocID="{03E4F2A3-389A-4CB9-AF5E-6BD6E424CA71}" presName="linNode" presStyleCnt="0"/>
      <dgm:spPr/>
    </dgm:pt>
    <dgm:pt modelId="{887CFBCD-E86F-4458-8B0D-4D974A190DF1}" type="pres">
      <dgm:prSet presAssocID="{03E4F2A3-389A-4CB9-AF5E-6BD6E424CA71}" presName="parentText" presStyleLbl="node1" presStyleIdx="1" presStyleCnt="3" custScaleX="1763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47601B-958F-4E4F-A66A-0999F028D4EA}" type="pres">
      <dgm:prSet presAssocID="{FB1A2A95-BF91-44E0-AE9D-9DDDD1BAED7F}" presName="sp" presStyleCnt="0"/>
      <dgm:spPr/>
    </dgm:pt>
    <dgm:pt modelId="{7F3C3EC8-3727-4939-8A1C-C640EC017D68}" type="pres">
      <dgm:prSet presAssocID="{54468413-A948-4052-ADB6-94C154756105}" presName="linNode" presStyleCnt="0"/>
      <dgm:spPr/>
    </dgm:pt>
    <dgm:pt modelId="{D39F3A00-0873-44FE-A6B6-59F1494CF3B8}" type="pres">
      <dgm:prSet presAssocID="{54468413-A948-4052-ADB6-94C154756105}" presName="parentText" presStyleLbl="node1" presStyleIdx="2" presStyleCnt="3" custScaleX="1763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24AC59-FC75-4661-A3E8-E67282FA4028}" type="presOf" srcId="{E49C5055-2BB2-47C4-BAB2-EFCECB135A42}" destId="{7E723451-DA73-4745-A2CC-D50FB817F8F4}" srcOrd="0" destOrd="0" presId="urn:microsoft.com/office/officeart/2005/8/layout/vList5"/>
    <dgm:cxn modelId="{2D8F16DC-C0B1-4BE3-AEC5-8D8D6B4490A3}" type="presOf" srcId="{54468413-A948-4052-ADB6-94C154756105}" destId="{D39F3A00-0873-44FE-A6B6-59F1494CF3B8}" srcOrd="0" destOrd="0" presId="urn:microsoft.com/office/officeart/2005/8/layout/vList5"/>
    <dgm:cxn modelId="{DB9EE8C7-2B05-4A31-9CC8-546457558D15}" type="presOf" srcId="{03E4F2A3-389A-4CB9-AF5E-6BD6E424CA71}" destId="{887CFBCD-E86F-4458-8B0D-4D974A190DF1}" srcOrd="0" destOrd="0" presId="urn:microsoft.com/office/officeart/2005/8/layout/vList5"/>
    <dgm:cxn modelId="{A893D1EC-7093-4FB0-AE18-69CD4B216D4C}" srcId="{E49C5055-2BB2-47C4-BAB2-EFCECB135A42}" destId="{03E4F2A3-389A-4CB9-AF5E-6BD6E424CA71}" srcOrd="1" destOrd="0" parTransId="{4A81AC8A-041F-47F6-91A5-1952FCD7C0B8}" sibTransId="{FB1A2A95-BF91-44E0-AE9D-9DDDD1BAED7F}"/>
    <dgm:cxn modelId="{D6163D30-972E-4C02-9A4C-277E1986042C}" srcId="{E49C5055-2BB2-47C4-BAB2-EFCECB135A42}" destId="{54468413-A948-4052-ADB6-94C154756105}" srcOrd="2" destOrd="0" parTransId="{022AA881-3C8D-4952-B6E9-1C47A97360D1}" sibTransId="{B262F736-40DB-4C23-8EB4-A3EEEC2BD996}"/>
    <dgm:cxn modelId="{84286BDF-311E-4ED5-BF66-6C52664FA48C}" type="presOf" srcId="{DCB15D8A-3F09-407B-8D65-6E22641C63F9}" destId="{6EC24B84-B041-4579-A54F-2F5F1CBA7D2F}" srcOrd="0" destOrd="0" presId="urn:microsoft.com/office/officeart/2005/8/layout/vList5"/>
    <dgm:cxn modelId="{97776E03-E8FD-45E9-BC20-D07861F33BFA}" srcId="{E49C5055-2BB2-47C4-BAB2-EFCECB135A42}" destId="{DCB15D8A-3F09-407B-8D65-6E22641C63F9}" srcOrd="0" destOrd="0" parTransId="{18F0A5BD-DDDE-4BDF-8B14-5D9DD1A6CD47}" sibTransId="{F9B77DA2-595A-45DD-98CB-ED002A09CC30}"/>
    <dgm:cxn modelId="{6D2C75E7-491C-4817-9BF7-F34EDF5096CC}" type="presParOf" srcId="{7E723451-DA73-4745-A2CC-D50FB817F8F4}" destId="{329FCB1E-1E61-4667-9A42-F13C82FB15EA}" srcOrd="0" destOrd="0" presId="urn:microsoft.com/office/officeart/2005/8/layout/vList5"/>
    <dgm:cxn modelId="{EE08582C-598A-45CB-8CC2-DCADA84A89C9}" type="presParOf" srcId="{329FCB1E-1E61-4667-9A42-F13C82FB15EA}" destId="{6EC24B84-B041-4579-A54F-2F5F1CBA7D2F}" srcOrd="0" destOrd="0" presId="urn:microsoft.com/office/officeart/2005/8/layout/vList5"/>
    <dgm:cxn modelId="{89BFFA02-6B0F-4742-819C-3AAEA7E4B1A1}" type="presParOf" srcId="{7E723451-DA73-4745-A2CC-D50FB817F8F4}" destId="{19D142B5-F844-41B8-8CDF-BB1634B01E8D}" srcOrd="1" destOrd="0" presId="urn:microsoft.com/office/officeart/2005/8/layout/vList5"/>
    <dgm:cxn modelId="{1BD1C215-E80D-4685-91AC-D20F30287FCF}" type="presParOf" srcId="{7E723451-DA73-4745-A2CC-D50FB817F8F4}" destId="{C103540B-4DDB-4DB1-920B-54162D07F64E}" srcOrd="2" destOrd="0" presId="urn:microsoft.com/office/officeart/2005/8/layout/vList5"/>
    <dgm:cxn modelId="{5A55B0D5-395A-4C07-AAA5-EADA22BA0CF0}" type="presParOf" srcId="{C103540B-4DDB-4DB1-920B-54162D07F64E}" destId="{887CFBCD-E86F-4458-8B0D-4D974A190DF1}" srcOrd="0" destOrd="0" presId="urn:microsoft.com/office/officeart/2005/8/layout/vList5"/>
    <dgm:cxn modelId="{32CCEF31-0F3F-4D93-AF54-9BAF5D6E8B9C}" type="presParOf" srcId="{7E723451-DA73-4745-A2CC-D50FB817F8F4}" destId="{EE47601B-958F-4E4F-A66A-0999F028D4EA}" srcOrd="3" destOrd="0" presId="urn:microsoft.com/office/officeart/2005/8/layout/vList5"/>
    <dgm:cxn modelId="{DEF038EA-CBF9-4CDE-9786-FCB9573A63A5}" type="presParOf" srcId="{7E723451-DA73-4745-A2CC-D50FB817F8F4}" destId="{7F3C3EC8-3727-4939-8A1C-C640EC017D68}" srcOrd="4" destOrd="0" presId="urn:microsoft.com/office/officeart/2005/8/layout/vList5"/>
    <dgm:cxn modelId="{773C90AF-165D-4D7D-9163-98C54E40CED9}" type="presParOf" srcId="{7F3C3EC8-3727-4939-8A1C-C640EC017D68}" destId="{D39F3A00-0873-44FE-A6B6-59F1494CF3B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86805-FB49-4E55-9057-C08488E04546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61F78-653F-4DEC-A430-8CBE191D8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6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59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7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1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65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09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51234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512340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9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7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37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34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66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0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2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31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6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50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6064374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9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1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91" indent="0" algn="ctr">
              <a:buNone/>
              <a:defRPr/>
            </a:lvl2pPr>
            <a:lvl3pPr marL="642783" indent="0" algn="ctr">
              <a:buNone/>
              <a:defRPr/>
            </a:lvl3pPr>
            <a:lvl4pPr marL="964174" indent="0" algn="ctr">
              <a:buNone/>
              <a:defRPr/>
            </a:lvl4pPr>
            <a:lvl5pPr marL="1285565" indent="0" algn="ctr">
              <a:buNone/>
              <a:defRPr/>
            </a:lvl5pPr>
            <a:lvl6pPr marL="1606959" indent="0" algn="ctr">
              <a:buNone/>
              <a:defRPr/>
            </a:lvl6pPr>
            <a:lvl7pPr marL="1928348" indent="0" algn="ctr">
              <a:buNone/>
              <a:defRPr/>
            </a:lvl7pPr>
            <a:lvl8pPr marL="2249741" indent="0" algn="ctr">
              <a:buNone/>
              <a:defRPr/>
            </a:lvl8pPr>
            <a:lvl9pPr marL="257113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6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91" indent="0">
              <a:buNone/>
              <a:defRPr sz="1300"/>
            </a:lvl2pPr>
            <a:lvl3pPr marL="642783" indent="0">
              <a:buNone/>
              <a:defRPr sz="1100"/>
            </a:lvl3pPr>
            <a:lvl4pPr marL="964174" indent="0">
              <a:buNone/>
              <a:defRPr sz="1000"/>
            </a:lvl4pPr>
            <a:lvl5pPr marL="1285565" indent="0">
              <a:buNone/>
              <a:defRPr sz="1000"/>
            </a:lvl5pPr>
            <a:lvl6pPr marL="1606959" indent="0">
              <a:buNone/>
              <a:defRPr sz="1000"/>
            </a:lvl6pPr>
            <a:lvl7pPr marL="1928348" indent="0">
              <a:buNone/>
              <a:defRPr sz="1000"/>
            </a:lvl7pPr>
            <a:lvl8pPr marL="2249741" indent="0">
              <a:buNone/>
              <a:defRPr sz="1000"/>
            </a:lvl8pPr>
            <a:lvl9pPr marL="257113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9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8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2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3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1" y="273477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1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4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9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9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91" indent="0">
              <a:buNone/>
              <a:defRPr sz="2000"/>
            </a:lvl2pPr>
            <a:lvl3pPr marL="642783" indent="0">
              <a:buNone/>
              <a:defRPr sz="1700"/>
            </a:lvl3pPr>
            <a:lvl4pPr marL="964174" indent="0">
              <a:buNone/>
              <a:defRPr sz="1400"/>
            </a:lvl4pPr>
            <a:lvl5pPr marL="1285565" indent="0">
              <a:buNone/>
              <a:defRPr sz="1400"/>
            </a:lvl5pPr>
            <a:lvl6pPr marL="1606959" indent="0">
              <a:buNone/>
              <a:defRPr sz="1400"/>
            </a:lvl6pPr>
            <a:lvl7pPr marL="1928348" indent="0">
              <a:buNone/>
              <a:defRPr sz="1400"/>
            </a:lvl7pPr>
            <a:lvl8pPr marL="2249741" indent="0">
              <a:buNone/>
              <a:defRPr sz="1400"/>
            </a:lvl8pPr>
            <a:lvl9pPr marL="2571133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9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3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2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74" indent="0" algn="ctr">
              <a:buNone/>
              <a:defRPr/>
            </a:lvl2pPr>
            <a:lvl3pPr marL="642750" indent="0" algn="ctr">
              <a:buNone/>
              <a:defRPr/>
            </a:lvl3pPr>
            <a:lvl4pPr marL="964124" indent="0" algn="ctr">
              <a:buNone/>
              <a:defRPr/>
            </a:lvl4pPr>
            <a:lvl5pPr marL="1285500" indent="0" algn="ctr">
              <a:buNone/>
              <a:defRPr/>
            </a:lvl5pPr>
            <a:lvl6pPr marL="1606877" indent="0" algn="ctr">
              <a:buNone/>
              <a:defRPr/>
            </a:lvl6pPr>
            <a:lvl7pPr marL="1928250" indent="0" algn="ctr">
              <a:buNone/>
              <a:defRPr/>
            </a:lvl7pPr>
            <a:lvl8pPr marL="2249626" indent="0" algn="ctr">
              <a:buNone/>
              <a:defRPr/>
            </a:lvl8pPr>
            <a:lvl9pPr marL="257100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5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74" tIns="32137" rIns="64274" bIns="32137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74" indent="0">
              <a:buNone/>
              <a:defRPr sz="1300"/>
            </a:lvl2pPr>
            <a:lvl3pPr marL="642750" indent="0">
              <a:buNone/>
              <a:defRPr sz="1100"/>
            </a:lvl3pPr>
            <a:lvl4pPr marL="964124" indent="0">
              <a:buNone/>
              <a:defRPr sz="1000"/>
            </a:lvl4pPr>
            <a:lvl5pPr marL="1285500" indent="0">
              <a:buNone/>
              <a:defRPr sz="1000"/>
            </a:lvl5pPr>
            <a:lvl6pPr marL="1606877" indent="0">
              <a:buNone/>
              <a:defRPr sz="1000"/>
            </a:lvl6pPr>
            <a:lvl7pPr marL="1928250" indent="0">
              <a:buNone/>
              <a:defRPr sz="1000"/>
            </a:lvl7pPr>
            <a:lvl8pPr marL="2249626" indent="0">
              <a:buNone/>
              <a:defRPr sz="1000"/>
            </a:lvl8pPr>
            <a:lvl9pPr marL="257100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25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5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7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6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2" y="273478"/>
            <a:ext cx="3008189" cy="116197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2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0" y="4800824"/>
            <a:ext cx="5486177" cy="56703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0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74" indent="0">
              <a:buNone/>
              <a:defRPr sz="2000"/>
            </a:lvl2pPr>
            <a:lvl3pPr marL="642750" indent="0">
              <a:buNone/>
              <a:defRPr sz="1700"/>
            </a:lvl3pPr>
            <a:lvl4pPr marL="964124" indent="0">
              <a:buNone/>
              <a:defRPr sz="1400"/>
            </a:lvl4pPr>
            <a:lvl5pPr marL="1285500" indent="0">
              <a:buNone/>
              <a:defRPr sz="1400"/>
            </a:lvl5pPr>
            <a:lvl6pPr marL="1606877" indent="0">
              <a:buNone/>
              <a:defRPr sz="1400"/>
            </a:lvl6pPr>
            <a:lvl7pPr marL="1928250" indent="0">
              <a:buNone/>
              <a:defRPr sz="1400"/>
            </a:lvl7pPr>
            <a:lvl8pPr marL="2249626" indent="0">
              <a:buNone/>
              <a:defRPr sz="1400"/>
            </a:lvl8pPr>
            <a:lvl9pPr marL="257100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0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37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3"/>
            <a:ext cx="6400354" cy="1752451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 algn="ctr">
              <a:buNone/>
              <a:defRPr/>
            </a:lvl1pPr>
            <a:lvl2pPr marL="321357" indent="0" algn="ctr">
              <a:buNone/>
              <a:defRPr/>
            </a:lvl2pPr>
            <a:lvl3pPr marL="642717" indent="0" algn="ctr">
              <a:buNone/>
              <a:defRPr/>
            </a:lvl3pPr>
            <a:lvl4pPr marL="964075" indent="0" algn="ctr">
              <a:buNone/>
              <a:defRPr/>
            </a:lvl4pPr>
            <a:lvl5pPr marL="1285434" indent="0" algn="ctr">
              <a:buNone/>
              <a:defRPr/>
            </a:lvl5pPr>
            <a:lvl6pPr marL="1606794" indent="0" algn="ctr">
              <a:buNone/>
              <a:defRPr/>
            </a:lvl6pPr>
            <a:lvl7pPr marL="1928151" indent="0" algn="ctr">
              <a:buNone/>
              <a:defRPr/>
            </a:lvl7pPr>
            <a:lvl8pPr marL="2249511" indent="0" algn="ctr">
              <a:buNone/>
              <a:defRPr/>
            </a:lvl8pPr>
            <a:lvl9pPr marL="257087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0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1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400"/>
            </a:lvl1pPr>
            <a:lvl2pPr marL="321357" indent="0">
              <a:buNone/>
              <a:defRPr sz="1300"/>
            </a:lvl2pPr>
            <a:lvl3pPr marL="642717" indent="0">
              <a:buNone/>
              <a:defRPr sz="1100"/>
            </a:lvl3pPr>
            <a:lvl4pPr marL="964075" indent="0">
              <a:buNone/>
              <a:defRPr sz="1000"/>
            </a:lvl4pPr>
            <a:lvl5pPr marL="1285434" indent="0">
              <a:buNone/>
              <a:defRPr sz="1000"/>
            </a:lvl5pPr>
            <a:lvl6pPr marL="1606794" indent="0">
              <a:buNone/>
              <a:defRPr sz="1000"/>
            </a:lvl6pPr>
            <a:lvl7pPr marL="1928151" indent="0">
              <a:buNone/>
              <a:defRPr sz="1000"/>
            </a:lvl7pPr>
            <a:lvl8pPr marL="2249511" indent="0">
              <a:buNone/>
              <a:defRPr sz="1000"/>
            </a:lvl8pPr>
            <a:lvl9pPr marL="257087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1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7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0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3" y="27347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3" y="1435448"/>
            <a:ext cx="3008189" cy="469031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02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1" y="612800"/>
            <a:ext cx="5486177" cy="4114354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2200"/>
            </a:lvl1pPr>
            <a:lvl2pPr marL="321357" indent="0">
              <a:buNone/>
              <a:defRPr sz="2000"/>
            </a:lvl2pPr>
            <a:lvl3pPr marL="642717" indent="0">
              <a:buNone/>
              <a:defRPr sz="1700"/>
            </a:lvl3pPr>
            <a:lvl4pPr marL="964075" indent="0">
              <a:buNone/>
              <a:defRPr sz="1400"/>
            </a:lvl4pPr>
            <a:lvl5pPr marL="1285434" indent="0">
              <a:buNone/>
              <a:defRPr sz="1400"/>
            </a:lvl5pPr>
            <a:lvl6pPr marL="1606794" indent="0">
              <a:buNone/>
              <a:defRPr sz="1400"/>
            </a:lvl6pPr>
            <a:lvl7pPr marL="1928151" indent="0">
              <a:buNone/>
              <a:defRPr sz="1400"/>
            </a:lvl7pPr>
            <a:lvl8pPr marL="2249511" indent="0">
              <a:buNone/>
              <a:defRPr sz="1400"/>
            </a:lvl8pPr>
            <a:lvl9pPr marL="257087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1" y="5367860"/>
            <a:ext cx="5486177" cy="80478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1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8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4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41" indent="0" algn="ctr">
              <a:buNone/>
              <a:defRPr/>
            </a:lvl2pPr>
            <a:lvl3pPr marL="642684" indent="0" algn="ctr">
              <a:buNone/>
              <a:defRPr/>
            </a:lvl3pPr>
            <a:lvl4pPr marL="964025" indent="0" algn="ctr">
              <a:buNone/>
              <a:defRPr/>
            </a:lvl4pPr>
            <a:lvl5pPr marL="1285368" indent="0" algn="ctr">
              <a:buNone/>
              <a:defRPr/>
            </a:lvl5pPr>
            <a:lvl6pPr marL="1606711" indent="0" algn="ctr">
              <a:buNone/>
              <a:defRPr/>
            </a:lvl6pPr>
            <a:lvl7pPr marL="1928052" indent="0" algn="ctr">
              <a:buNone/>
              <a:defRPr/>
            </a:lvl7pPr>
            <a:lvl8pPr marL="2249396" indent="0" algn="ctr">
              <a:buNone/>
              <a:defRPr/>
            </a:lvl8pPr>
            <a:lvl9pPr marL="257073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2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41" indent="0">
              <a:buNone/>
              <a:defRPr sz="1300"/>
            </a:lvl2pPr>
            <a:lvl3pPr marL="642684" indent="0">
              <a:buNone/>
              <a:defRPr sz="1100"/>
            </a:lvl3pPr>
            <a:lvl4pPr marL="964025" indent="0">
              <a:buNone/>
              <a:defRPr sz="1000"/>
            </a:lvl4pPr>
            <a:lvl5pPr marL="1285368" indent="0">
              <a:buNone/>
              <a:defRPr sz="1000"/>
            </a:lvl5pPr>
            <a:lvl6pPr marL="1606711" indent="0">
              <a:buNone/>
              <a:defRPr sz="1000"/>
            </a:lvl6pPr>
            <a:lvl7pPr marL="1928052" indent="0">
              <a:buNone/>
              <a:defRPr sz="1000"/>
            </a:lvl7pPr>
            <a:lvl8pPr marL="2249396" indent="0">
              <a:buNone/>
              <a:defRPr sz="1000"/>
            </a:lvl8pPr>
            <a:lvl9pPr marL="257073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5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9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4" y="273480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4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20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2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2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41" indent="0">
              <a:buNone/>
              <a:defRPr sz="2000"/>
            </a:lvl2pPr>
            <a:lvl3pPr marL="642684" indent="0">
              <a:buNone/>
              <a:defRPr sz="1700"/>
            </a:lvl3pPr>
            <a:lvl4pPr marL="964025" indent="0">
              <a:buNone/>
              <a:defRPr sz="1400"/>
            </a:lvl4pPr>
            <a:lvl5pPr marL="1285368" indent="0">
              <a:buNone/>
              <a:defRPr sz="1400"/>
            </a:lvl5pPr>
            <a:lvl6pPr marL="1606711" indent="0">
              <a:buNone/>
              <a:defRPr sz="1400"/>
            </a:lvl6pPr>
            <a:lvl7pPr marL="1928052" indent="0">
              <a:buNone/>
              <a:defRPr sz="1400"/>
            </a:lvl7pPr>
            <a:lvl8pPr marL="2249396" indent="0">
              <a:buNone/>
              <a:defRPr sz="1400"/>
            </a:lvl8pPr>
            <a:lvl9pPr marL="2570738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2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22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6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4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5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24" indent="0" algn="ctr">
              <a:buNone/>
              <a:defRPr/>
            </a:lvl2pPr>
            <a:lvl3pPr marL="642651" indent="0" algn="ctr">
              <a:buNone/>
              <a:defRPr/>
            </a:lvl3pPr>
            <a:lvl4pPr marL="963975" indent="0" algn="ctr">
              <a:buNone/>
              <a:defRPr/>
            </a:lvl4pPr>
            <a:lvl5pPr marL="1285302" indent="0" algn="ctr">
              <a:buNone/>
              <a:defRPr/>
            </a:lvl5pPr>
            <a:lvl6pPr marL="1606628" indent="0" algn="ctr">
              <a:buNone/>
              <a:defRPr/>
            </a:lvl6pPr>
            <a:lvl7pPr marL="1927954" indent="0" algn="ctr">
              <a:buNone/>
              <a:defRPr/>
            </a:lvl7pPr>
            <a:lvl8pPr marL="2249281" indent="0" algn="ctr">
              <a:buNone/>
              <a:defRPr/>
            </a:lvl8pPr>
            <a:lvl9pPr marL="257060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7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24" indent="0">
              <a:buNone/>
              <a:defRPr sz="1300"/>
            </a:lvl2pPr>
            <a:lvl3pPr marL="642651" indent="0">
              <a:buNone/>
              <a:defRPr sz="1100"/>
            </a:lvl3pPr>
            <a:lvl4pPr marL="963975" indent="0">
              <a:buNone/>
              <a:defRPr sz="1000"/>
            </a:lvl4pPr>
            <a:lvl5pPr marL="1285302" indent="0">
              <a:buNone/>
              <a:defRPr sz="1000"/>
            </a:lvl5pPr>
            <a:lvl6pPr marL="1606628" indent="0">
              <a:buNone/>
              <a:defRPr sz="1000"/>
            </a:lvl6pPr>
            <a:lvl7pPr marL="1927954" indent="0">
              <a:buNone/>
              <a:defRPr sz="1000"/>
            </a:lvl7pPr>
            <a:lvl8pPr marL="2249281" indent="0">
              <a:buNone/>
              <a:defRPr sz="1000"/>
            </a:lvl8pPr>
            <a:lvl9pPr marL="257060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3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6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5" y="273481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5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70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3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3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24" indent="0">
              <a:buNone/>
              <a:defRPr sz="2000"/>
            </a:lvl2pPr>
            <a:lvl3pPr marL="642651" indent="0">
              <a:buNone/>
              <a:defRPr sz="1700"/>
            </a:lvl3pPr>
            <a:lvl4pPr marL="963975" indent="0">
              <a:buNone/>
              <a:defRPr sz="1400"/>
            </a:lvl4pPr>
            <a:lvl5pPr marL="1285302" indent="0">
              <a:buNone/>
              <a:defRPr sz="1400"/>
            </a:lvl5pPr>
            <a:lvl6pPr marL="1606628" indent="0">
              <a:buNone/>
              <a:defRPr sz="1400"/>
            </a:lvl6pPr>
            <a:lvl7pPr marL="1927954" indent="0">
              <a:buNone/>
              <a:defRPr sz="1400"/>
            </a:lvl7pPr>
            <a:lvl8pPr marL="2249281" indent="0">
              <a:buNone/>
              <a:defRPr sz="1400"/>
            </a:lvl8pPr>
            <a:lvl9pPr marL="257060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3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98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5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6"/>
            <a:ext cx="6400354" cy="1752451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 algn="ctr">
              <a:buNone/>
              <a:defRPr/>
            </a:lvl1pPr>
            <a:lvl2pPr marL="321308" indent="0" algn="ctr">
              <a:buNone/>
              <a:defRPr/>
            </a:lvl2pPr>
            <a:lvl3pPr marL="642618" indent="0" algn="ctr">
              <a:buNone/>
              <a:defRPr/>
            </a:lvl3pPr>
            <a:lvl4pPr marL="963925" indent="0" algn="ctr">
              <a:buNone/>
              <a:defRPr/>
            </a:lvl4pPr>
            <a:lvl5pPr marL="1285237" indent="0" algn="ctr">
              <a:buNone/>
              <a:defRPr/>
            </a:lvl5pPr>
            <a:lvl6pPr marL="1606546" indent="0" algn="ctr">
              <a:buNone/>
              <a:defRPr/>
            </a:lvl6pPr>
            <a:lvl7pPr marL="1927855" indent="0" algn="ctr">
              <a:buNone/>
              <a:defRPr/>
            </a:lvl7pPr>
            <a:lvl8pPr marL="2249166" indent="0" algn="ctr">
              <a:buNone/>
              <a:defRPr/>
            </a:lvl8pPr>
            <a:lvl9pPr marL="257047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400"/>
            </a:lvl1pPr>
            <a:lvl2pPr marL="321308" indent="0">
              <a:buNone/>
              <a:defRPr sz="1300"/>
            </a:lvl2pPr>
            <a:lvl3pPr marL="642618" indent="0">
              <a:buNone/>
              <a:defRPr sz="1100"/>
            </a:lvl3pPr>
            <a:lvl4pPr marL="963925" indent="0">
              <a:buNone/>
              <a:defRPr sz="1000"/>
            </a:lvl4pPr>
            <a:lvl5pPr marL="1285237" indent="0">
              <a:buNone/>
              <a:defRPr sz="1000"/>
            </a:lvl5pPr>
            <a:lvl6pPr marL="1606546" indent="0">
              <a:buNone/>
              <a:defRPr sz="1000"/>
            </a:lvl6pPr>
            <a:lvl7pPr marL="1927855" indent="0">
              <a:buNone/>
              <a:defRPr sz="1000"/>
            </a:lvl7pPr>
            <a:lvl8pPr marL="2249166" indent="0">
              <a:buNone/>
              <a:defRPr sz="1000"/>
            </a:lvl8pPr>
            <a:lvl9pPr marL="257047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4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2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5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6" y="273482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6" y="1435448"/>
            <a:ext cx="3008189" cy="469031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7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4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4" y="612800"/>
            <a:ext cx="5486177" cy="4114354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2200"/>
            </a:lvl1pPr>
            <a:lvl2pPr marL="321308" indent="0">
              <a:buNone/>
              <a:defRPr sz="2000"/>
            </a:lvl2pPr>
            <a:lvl3pPr marL="642618" indent="0">
              <a:buNone/>
              <a:defRPr sz="1700"/>
            </a:lvl3pPr>
            <a:lvl4pPr marL="963925" indent="0">
              <a:buNone/>
              <a:defRPr sz="1400"/>
            </a:lvl4pPr>
            <a:lvl5pPr marL="1285237" indent="0">
              <a:buNone/>
              <a:defRPr sz="1400"/>
            </a:lvl5pPr>
            <a:lvl6pPr marL="1606546" indent="0">
              <a:buNone/>
              <a:defRPr sz="1400"/>
            </a:lvl6pPr>
            <a:lvl7pPr marL="1927855" indent="0">
              <a:buNone/>
              <a:defRPr sz="1400"/>
            </a:lvl7pPr>
            <a:lvl8pPr marL="2249166" indent="0">
              <a:buNone/>
              <a:defRPr sz="1400"/>
            </a:lvl8pPr>
            <a:lvl9pPr marL="2570475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4" y="5367860"/>
            <a:ext cx="5486177" cy="80478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99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7"/>
            <a:ext cx="6400354" cy="1752451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 algn="ctr">
              <a:buNone/>
              <a:defRPr/>
            </a:lvl1pPr>
            <a:lvl2pPr marL="321291" indent="0" algn="ctr">
              <a:buNone/>
              <a:defRPr/>
            </a:lvl2pPr>
            <a:lvl3pPr marL="642585" indent="0" algn="ctr">
              <a:buNone/>
              <a:defRPr/>
            </a:lvl3pPr>
            <a:lvl4pPr marL="963876" indent="0" algn="ctr">
              <a:buNone/>
              <a:defRPr/>
            </a:lvl4pPr>
            <a:lvl5pPr marL="1285171" indent="0" algn="ctr">
              <a:buNone/>
              <a:defRPr/>
            </a:lvl5pPr>
            <a:lvl6pPr marL="1606464" indent="0" algn="ctr">
              <a:buNone/>
              <a:defRPr/>
            </a:lvl6pPr>
            <a:lvl7pPr marL="1927756" indent="0" algn="ctr">
              <a:buNone/>
              <a:defRPr/>
            </a:lvl7pPr>
            <a:lvl8pPr marL="2249051" indent="0" algn="ctr">
              <a:buNone/>
              <a:defRPr/>
            </a:lvl8pPr>
            <a:lvl9pPr marL="257034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4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58" tIns="32128" rIns="64258" bIns="32128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400"/>
            </a:lvl1pPr>
            <a:lvl2pPr marL="321291" indent="0">
              <a:buNone/>
              <a:defRPr sz="1300"/>
            </a:lvl2pPr>
            <a:lvl3pPr marL="642585" indent="0">
              <a:buNone/>
              <a:defRPr sz="1100"/>
            </a:lvl3pPr>
            <a:lvl4pPr marL="963876" indent="0">
              <a:buNone/>
              <a:defRPr sz="1000"/>
            </a:lvl4pPr>
            <a:lvl5pPr marL="1285171" indent="0">
              <a:buNone/>
              <a:defRPr sz="1000"/>
            </a:lvl5pPr>
            <a:lvl6pPr marL="1606464" indent="0">
              <a:buNone/>
              <a:defRPr sz="1000"/>
            </a:lvl6pPr>
            <a:lvl7pPr marL="1927756" indent="0">
              <a:buNone/>
              <a:defRPr sz="1000"/>
            </a:lvl7pPr>
            <a:lvl8pPr marL="2249051" indent="0">
              <a:buNone/>
              <a:defRPr sz="1000"/>
            </a:lvl8pPr>
            <a:lvl9pPr marL="257034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31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8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7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7" y="273483"/>
            <a:ext cx="3008189" cy="116197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7" y="1435448"/>
            <a:ext cx="3008189" cy="469031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97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5" y="4800824"/>
            <a:ext cx="5486177" cy="56703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5" y="612800"/>
            <a:ext cx="5486177" cy="4114354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2200"/>
            </a:lvl1pPr>
            <a:lvl2pPr marL="321291" indent="0">
              <a:buNone/>
              <a:defRPr sz="2000"/>
            </a:lvl2pPr>
            <a:lvl3pPr marL="642585" indent="0">
              <a:buNone/>
              <a:defRPr sz="1700"/>
            </a:lvl3pPr>
            <a:lvl4pPr marL="963876" indent="0">
              <a:buNone/>
              <a:defRPr sz="1400"/>
            </a:lvl4pPr>
            <a:lvl5pPr marL="1285171" indent="0">
              <a:buNone/>
              <a:defRPr sz="1400"/>
            </a:lvl5pPr>
            <a:lvl6pPr marL="1606464" indent="0">
              <a:buNone/>
              <a:defRPr sz="1400"/>
            </a:lvl6pPr>
            <a:lvl7pPr marL="1927756" indent="0">
              <a:buNone/>
              <a:defRPr sz="1400"/>
            </a:lvl7pPr>
            <a:lvl8pPr marL="2249051" indent="0">
              <a:buNone/>
              <a:defRPr sz="1400"/>
            </a:lvl8pPr>
            <a:lvl9pPr marL="257034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5" y="5367860"/>
            <a:ext cx="5486177" cy="80478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75" indent="0" algn="ctr">
              <a:buNone/>
              <a:defRPr/>
            </a:lvl2pPr>
            <a:lvl3pPr marL="642552" indent="0" algn="ctr">
              <a:buNone/>
              <a:defRPr/>
            </a:lvl3pPr>
            <a:lvl4pPr marL="963826" indent="0" algn="ctr">
              <a:buNone/>
              <a:defRPr/>
            </a:lvl4pPr>
            <a:lvl5pPr marL="1285105" indent="0" algn="ctr">
              <a:buNone/>
              <a:defRPr/>
            </a:lvl5pPr>
            <a:lvl6pPr marL="1606382" indent="0" algn="ctr">
              <a:buNone/>
              <a:defRPr/>
            </a:lvl6pPr>
            <a:lvl7pPr marL="1927658" indent="0" algn="ctr">
              <a:buNone/>
              <a:defRPr/>
            </a:lvl7pPr>
            <a:lvl8pPr marL="2248936" indent="0" algn="ctr">
              <a:buNone/>
              <a:defRPr/>
            </a:lvl8pPr>
            <a:lvl9pPr marL="257021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75" indent="0">
              <a:buNone/>
              <a:defRPr sz="1300"/>
            </a:lvl2pPr>
            <a:lvl3pPr marL="642552" indent="0">
              <a:buNone/>
              <a:defRPr sz="1100"/>
            </a:lvl3pPr>
            <a:lvl4pPr marL="963826" indent="0">
              <a:buNone/>
              <a:defRPr sz="1000"/>
            </a:lvl4pPr>
            <a:lvl5pPr marL="1285105" indent="0">
              <a:buNone/>
              <a:defRPr sz="1000"/>
            </a:lvl5pPr>
            <a:lvl6pPr marL="1606382" indent="0">
              <a:buNone/>
              <a:defRPr sz="1000"/>
            </a:lvl6pPr>
            <a:lvl7pPr marL="1927658" indent="0">
              <a:buNone/>
              <a:defRPr sz="1000"/>
            </a:lvl7pPr>
            <a:lvl8pPr marL="2248936" indent="0">
              <a:buNone/>
              <a:defRPr sz="1000"/>
            </a:lvl8pPr>
            <a:lvl9pPr marL="257021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40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4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348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75" indent="0">
              <a:buNone/>
              <a:defRPr sz="2000"/>
            </a:lvl2pPr>
            <a:lvl3pPr marL="642552" indent="0">
              <a:buNone/>
              <a:defRPr sz="1700"/>
            </a:lvl3pPr>
            <a:lvl4pPr marL="963826" indent="0">
              <a:buNone/>
              <a:defRPr sz="1400"/>
            </a:lvl4pPr>
            <a:lvl5pPr marL="1285105" indent="0">
              <a:buNone/>
              <a:defRPr sz="1400"/>
            </a:lvl5pPr>
            <a:lvl6pPr marL="1606382" indent="0">
              <a:buNone/>
              <a:defRPr sz="1400"/>
            </a:lvl6pPr>
            <a:lvl7pPr marL="1927658" indent="0">
              <a:buNone/>
              <a:defRPr sz="1400"/>
            </a:lvl7pPr>
            <a:lvl8pPr marL="2248936" indent="0">
              <a:buNone/>
              <a:defRPr sz="1400"/>
            </a:lvl8pPr>
            <a:lvl9pPr marL="2570212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1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4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58" indent="0" algn="ctr">
              <a:buNone/>
              <a:defRPr/>
            </a:lvl2pPr>
            <a:lvl3pPr marL="642519" indent="0" algn="ctr">
              <a:buNone/>
              <a:defRPr/>
            </a:lvl3pPr>
            <a:lvl4pPr marL="963776" indent="0" algn="ctr">
              <a:buNone/>
              <a:defRPr/>
            </a:lvl4pPr>
            <a:lvl5pPr marL="1285039" indent="0" algn="ctr">
              <a:buNone/>
              <a:defRPr/>
            </a:lvl5pPr>
            <a:lvl6pPr marL="1606299" indent="0" algn="ctr">
              <a:buNone/>
              <a:defRPr/>
            </a:lvl6pPr>
            <a:lvl7pPr marL="1927559" indent="0" algn="ctr">
              <a:buNone/>
              <a:defRPr/>
            </a:lvl7pPr>
            <a:lvl8pPr marL="2248821" indent="0" algn="ctr">
              <a:buNone/>
              <a:defRPr/>
            </a:lvl8pPr>
            <a:lvl9pPr marL="257008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58" indent="0">
              <a:buNone/>
              <a:defRPr sz="1300"/>
            </a:lvl2pPr>
            <a:lvl3pPr marL="642519" indent="0">
              <a:buNone/>
              <a:defRPr sz="1100"/>
            </a:lvl3pPr>
            <a:lvl4pPr marL="963776" indent="0">
              <a:buNone/>
              <a:defRPr sz="1000"/>
            </a:lvl4pPr>
            <a:lvl5pPr marL="1285039" indent="0">
              <a:buNone/>
              <a:defRPr sz="1000"/>
            </a:lvl5pPr>
            <a:lvl6pPr marL="1606299" indent="0">
              <a:buNone/>
              <a:defRPr sz="1000"/>
            </a:lvl6pPr>
            <a:lvl7pPr marL="1927559" indent="0">
              <a:buNone/>
              <a:defRPr sz="1000"/>
            </a:lvl7pPr>
            <a:lvl8pPr marL="2248821" indent="0">
              <a:buNone/>
              <a:defRPr sz="1000"/>
            </a:lvl8pPr>
            <a:lvl9pPr marL="257008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9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8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4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7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9" y="27348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50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58" indent="0">
              <a:buNone/>
              <a:defRPr sz="2000"/>
            </a:lvl2pPr>
            <a:lvl3pPr marL="642519" indent="0">
              <a:buNone/>
              <a:defRPr sz="1700"/>
            </a:lvl3pPr>
            <a:lvl4pPr marL="963776" indent="0">
              <a:buNone/>
              <a:defRPr sz="1400"/>
            </a:lvl4pPr>
            <a:lvl5pPr marL="1285039" indent="0">
              <a:buNone/>
              <a:defRPr sz="1400"/>
            </a:lvl5pPr>
            <a:lvl6pPr marL="1606299" indent="0">
              <a:buNone/>
              <a:defRPr sz="1400"/>
            </a:lvl6pPr>
            <a:lvl7pPr marL="1927559" indent="0">
              <a:buNone/>
              <a:defRPr sz="1400"/>
            </a:lvl7pPr>
            <a:lvl8pPr marL="2248821" indent="0">
              <a:buNone/>
              <a:defRPr sz="1400"/>
            </a:lvl8pPr>
            <a:lvl9pPr marL="257008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8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1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0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41" indent="0" algn="ctr">
              <a:buNone/>
              <a:defRPr/>
            </a:lvl2pPr>
            <a:lvl3pPr marL="642486" indent="0" algn="ctr">
              <a:buNone/>
              <a:defRPr/>
            </a:lvl3pPr>
            <a:lvl4pPr marL="963727" indent="0" algn="ctr">
              <a:buNone/>
              <a:defRPr/>
            </a:lvl4pPr>
            <a:lvl5pPr marL="1284973" indent="0" algn="ctr">
              <a:buNone/>
              <a:defRPr/>
            </a:lvl5pPr>
            <a:lvl6pPr marL="1606216" indent="0" algn="ctr">
              <a:buNone/>
              <a:defRPr/>
            </a:lvl6pPr>
            <a:lvl7pPr marL="1927460" indent="0" algn="ctr">
              <a:buNone/>
              <a:defRPr/>
            </a:lvl7pPr>
            <a:lvl8pPr marL="2248706" indent="0" algn="ctr">
              <a:buNone/>
              <a:defRPr/>
            </a:lvl8pPr>
            <a:lvl9pPr marL="25699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41" indent="0">
              <a:buNone/>
              <a:defRPr sz="1300"/>
            </a:lvl2pPr>
            <a:lvl3pPr marL="642486" indent="0">
              <a:buNone/>
              <a:defRPr sz="1100"/>
            </a:lvl3pPr>
            <a:lvl4pPr marL="963727" indent="0">
              <a:buNone/>
              <a:defRPr sz="1000"/>
            </a:lvl4pPr>
            <a:lvl5pPr marL="1284973" indent="0">
              <a:buNone/>
              <a:defRPr sz="1000"/>
            </a:lvl5pPr>
            <a:lvl6pPr marL="1606216" indent="0">
              <a:buNone/>
              <a:defRPr sz="1000"/>
            </a:lvl6pPr>
            <a:lvl7pPr marL="1927460" indent="0">
              <a:buNone/>
              <a:defRPr sz="1000"/>
            </a:lvl7pPr>
            <a:lvl8pPr marL="2248706" indent="0">
              <a:buNone/>
              <a:defRPr sz="1000"/>
            </a:lvl8pPr>
            <a:lvl9pPr marL="25699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2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5094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3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1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27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0" y="27348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0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2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8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41" indent="0">
              <a:buNone/>
              <a:defRPr sz="2000"/>
            </a:lvl2pPr>
            <a:lvl3pPr marL="642486" indent="0">
              <a:buNone/>
              <a:defRPr sz="1700"/>
            </a:lvl3pPr>
            <a:lvl4pPr marL="963727" indent="0">
              <a:buNone/>
              <a:defRPr sz="1400"/>
            </a:lvl4pPr>
            <a:lvl5pPr marL="1284973" indent="0">
              <a:buNone/>
              <a:defRPr sz="1400"/>
            </a:lvl5pPr>
            <a:lvl6pPr marL="1606216" indent="0">
              <a:buNone/>
              <a:defRPr sz="1400"/>
            </a:lvl6pPr>
            <a:lvl7pPr marL="1927460" indent="0">
              <a:buNone/>
              <a:defRPr sz="1400"/>
            </a:lvl7pPr>
            <a:lvl8pPr marL="2248706" indent="0">
              <a:buNone/>
              <a:defRPr sz="1400"/>
            </a:lvl8pPr>
            <a:lvl9pPr marL="256994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8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4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1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2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1"/>
            <a:ext cx="6400354" cy="1752451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 algn="ctr">
              <a:buNone/>
              <a:defRPr/>
            </a:lvl1pPr>
            <a:lvl2pPr marL="321225" indent="0" algn="ctr">
              <a:buNone/>
              <a:defRPr/>
            </a:lvl2pPr>
            <a:lvl3pPr marL="642453" indent="0" algn="ctr">
              <a:buNone/>
              <a:defRPr/>
            </a:lvl3pPr>
            <a:lvl4pPr marL="963678" indent="0" algn="ctr">
              <a:buNone/>
              <a:defRPr/>
            </a:lvl4pPr>
            <a:lvl5pPr marL="1284908" indent="0" algn="ctr">
              <a:buNone/>
              <a:defRPr/>
            </a:lvl5pPr>
            <a:lvl6pPr marL="1606134" indent="0" algn="ctr">
              <a:buNone/>
              <a:defRPr/>
            </a:lvl6pPr>
            <a:lvl7pPr marL="1927362" indent="0" algn="ctr">
              <a:buNone/>
              <a:defRPr/>
            </a:lvl7pPr>
            <a:lvl8pPr marL="2248591" indent="0" algn="ctr">
              <a:buNone/>
              <a:defRPr/>
            </a:lvl8pPr>
            <a:lvl9pPr marL="256981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5" tIns="32121" rIns="64245" bIns="32121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400"/>
            </a:lvl1pPr>
            <a:lvl2pPr marL="321225" indent="0">
              <a:buNone/>
              <a:defRPr sz="1300"/>
            </a:lvl2pPr>
            <a:lvl3pPr marL="642453" indent="0">
              <a:buNone/>
              <a:defRPr sz="1100"/>
            </a:lvl3pPr>
            <a:lvl4pPr marL="963678" indent="0">
              <a:buNone/>
              <a:defRPr sz="1000"/>
            </a:lvl4pPr>
            <a:lvl5pPr marL="1284908" indent="0">
              <a:buNone/>
              <a:defRPr sz="1000"/>
            </a:lvl5pPr>
            <a:lvl6pPr marL="1606134" indent="0">
              <a:buNone/>
              <a:defRPr sz="1000"/>
            </a:lvl6pPr>
            <a:lvl7pPr marL="1927362" indent="0">
              <a:buNone/>
              <a:defRPr sz="1000"/>
            </a:lvl7pPr>
            <a:lvl8pPr marL="2248591" indent="0">
              <a:buNone/>
              <a:defRPr sz="1000"/>
            </a:lvl8pPr>
            <a:lvl9pPr marL="256981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0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9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1" y="273487"/>
            <a:ext cx="3008189" cy="116197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1" y="1435448"/>
            <a:ext cx="3008189" cy="469031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384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9" y="4800824"/>
            <a:ext cx="5486177" cy="56703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9" y="612800"/>
            <a:ext cx="5486177" cy="4114354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2200"/>
            </a:lvl1pPr>
            <a:lvl2pPr marL="321225" indent="0">
              <a:buNone/>
              <a:defRPr sz="2000"/>
            </a:lvl2pPr>
            <a:lvl3pPr marL="642453" indent="0">
              <a:buNone/>
              <a:defRPr sz="1700"/>
            </a:lvl3pPr>
            <a:lvl4pPr marL="963678" indent="0">
              <a:buNone/>
              <a:defRPr sz="1400"/>
            </a:lvl4pPr>
            <a:lvl5pPr marL="1284908" indent="0">
              <a:buNone/>
              <a:defRPr sz="1400"/>
            </a:lvl5pPr>
            <a:lvl6pPr marL="1606134" indent="0">
              <a:buNone/>
              <a:defRPr sz="1400"/>
            </a:lvl6pPr>
            <a:lvl7pPr marL="1927362" indent="0">
              <a:buNone/>
              <a:defRPr sz="1400"/>
            </a:lvl7pPr>
            <a:lvl8pPr marL="2248591" indent="0">
              <a:buNone/>
              <a:defRPr sz="1400"/>
            </a:lvl8pPr>
            <a:lvl9pPr marL="256981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9" y="5367860"/>
            <a:ext cx="5486177" cy="80478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2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4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2"/>
            <a:ext cx="6400354" cy="1752451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 algn="ctr">
              <a:buNone/>
              <a:defRPr/>
            </a:lvl1pPr>
            <a:lvl2pPr marL="321208" indent="0" algn="ctr">
              <a:buNone/>
              <a:defRPr/>
            </a:lvl2pPr>
            <a:lvl3pPr marL="642420" indent="0" algn="ctr">
              <a:buNone/>
              <a:defRPr/>
            </a:lvl3pPr>
            <a:lvl4pPr marL="963629" indent="0" algn="ctr">
              <a:buNone/>
              <a:defRPr/>
            </a:lvl4pPr>
            <a:lvl5pPr marL="1284842" indent="0" algn="ctr">
              <a:buNone/>
              <a:defRPr/>
            </a:lvl5pPr>
            <a:lvl6pPr marL="1606052" indent="0" algn="ctr">
              <a:buNone/>
              <a:defRPr/>
            </a:lvl6pPr>
            <a:lvl7pPr marL="1927263" indent="0" algn="ctr">
              <a:buNone/>
              <a:defRPr/>
            </a:lvl7pPr>
            <a:lvl8pPr marL="2248476" indent="0" algn="ctr">
              <a:buNone/>
              <a:defRPr/>
            </a:lvl8pPr>
            <a:lvl9pPr marL="256968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2" tIns="32119" rIns="64242" bIns="32119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400"/>
            </a:lvl1pPr>
            <a:lvl2pPr marL="321208" indent="0">
              <a:buNone/>
              <a:defRPr sz="1300"/>
            </a:lvl2pPr>
            <a:lvl3pPr marL="642420" indent="0">
              <a:buNone/>
              <a:defRPr sz="1100"/>
            </a:lvl3pPr>
            <a:lvl4pPr marL="963629" indent="0">
              <a:buNone/>
              <a:defRPr sz="1000"/>
            </a:lvl4pPr>
            <a:lvl5pPr marL="1284842" indent="0">
              <a:buNone/>
              <a:defRPr sz="1000"/>
            </a:lvl5pPr>
            <a:lvl6pPr marL="1606052" indent="0">
              <a:buNone/>
              <a:defRPr sz="1000"/>
            </a:lvl6pPr>
            <a:lvl7pPr marL="1927263" indent="0">
              <a:buNone/>
              <a:defRPr sz="1000"/>
            </a:lvl7pPr>
            <a:lvl8pPr marL="2248476" indent="0">
              <a:buNone/>
              <a:defRPr sz="1000"/>
            </a:lvl8pPr>
            <a:lvl9pPr marL="256968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5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8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38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2" y="273488"/>
            <a:ext cx="3008189" cy="116197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2" y="1435448"/>
            <a:ext cx="3008189" cy="469031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68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0" y="4800824"/>
            <a:ext cx="5486177" cy="56703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0" y="612800"/>
            <a:ext cx="5486177" cy="4114354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2200"/>
            </a:lvl1pPr>
            <a:lvl2pPr marL="321208" indent="0">
              <a:buNone/>
              <a:defRPr sz="2000"/>
            </a:lvl2pPr>
            <a:lvl3pPr marL="642420" indent="0">
              <a:buNone/>
              <a:defRPr sz="1700"/>
            </a:lvl3pPr>
            <a:lvl4pPr marL="963629" indent="0">
              <a:buNone/>
              <a:defRPr sz="1400"/>
            </a:lvl4pPr>
            <a:lvl5pPr marL="1284842" indent="0">
              <a:buNone/>
              <a:defRPr sz="1400"/>
            </a:lvl5pPr>
            <a:lvl6pPr marL="1606052" indent="0">
              <a:buNone/>
              <a:defRPr sz="1400"/>
            </a:lvl6pPr>
            <a:lvl7pPr marL="1927263" indent="0">
              <a:buNone/>
              <a:defRPr sz="1400"/>
            </a:lvl7pPr>
            <a:lvl8pPr marL="2248476" indent="0">
              <a:buNone/>
              <a:defRPr sz="1400"/>
            </a:lvl8pPr>
            <a:lvl9pPr marL="256968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0" y="5367860"/>
            <a:ext cx="5486177" cy="80478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2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3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192" indent="0" algn="ctr">
              <a:buNone/>
              <a:defRPr/>
            </a:lvl2pPr>
            <a:lvl3pPr marL="642387" indent="0" algn="ctr">
              <a:buNone/>
              <a:defRPr/>
            </a:lvl3pPr>
            <a:lvl4pPr marL="963580" indent="0" algn="ctr">
              <a:buNone/>
              <a:defRPr/>
            </a:lvl4pPr>
            <a:lvl5pPr marL="1284776" indent="0" algn="ctr">
              <a:buNone/>
              <a:defRPr/>
            </a:lvl5pPr>
            <a:lvl6pPr marL="1605970" indent="0" algn="ctr">
              <a:buNone/>
              <a:defRPr/>
            </a:lvl6pPr>
            <a:lvl7pPr marL="1927164" indent="0" algn="ctr">
              <a:buNone/>
              <a:defRPr/>
            </a:lvl7pPr>
            <a:lvl8pPr marL="2248361" indent="0" algn="ctr">
              <a:buNone/>
              <a:defRPr/>
            </a:lvl8pPr>
            <a:lvl9pPr marL="25695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1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192" indent="0">
              <a:buNone/>
              <a:defRPr sz="1300"/>
            </a:lvl2pPr>
            <a:lvl3pPr marL="642387" indent="0">
              <a:buNone/>
              <a:defRPr sz="1100"/>
            </a:lvl3pPr>
            <a:lvl4pPr marL="963580" indent="0">
              <a:buNone/>
              <a:defRPr sz="1000"/>
            </a:lvl4pPr>
            <a:lvl5pPr marL="1284776" indent="0">
              <a:buNone/>
              <a:defRPr sz="1000"/>
            </a:lvl5pPr>
            <a:lvl6pPr marL="1605970" indent="0">
              <a:buNone/>
              <a:defRPr sz="1000"/>
            </a:lvl6pPr>
            <a:lvl7pPr marL="1927164" indent="0">
              <a:buNone/>
              <a:defRPr sz="1000"/>
            </a:lvl7pPr>
            <a:lvl8pPr marL="2248361" indent="0">
              <a:buNone/>
              <a:defRPr sz="1000"/>
            </a:lvl8pPr>
            <a:lvl9pPr marL="256955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958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6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1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07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3" y="27348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3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9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1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192" indent="0">
              <a:buNone/>
              <a:defRPr sz="2000"/>
            </a:lvl2pPr>
            <a:lvl3pPr marL="642387" indent="0">
              <a:buNone/>
              <a:defRPr sz="1700"/>
            </a:lvl3pPr>
            <a:lvl4pPr marL="963580" indent="0">
              <a:buNone/>
              <a:defRPr sz="1400"/>
            </a:lvl4pPr>
            <a:lvl5pPr marL="1284776" indent="0">
              <a:buNone/>
              <a:defRPr sz="1400"/>
            </a:lvl5pPr>
            <a:lvl6pPr marL="1605970" indent="0">
              <a:buNone/>
              <a:defRPr sz="1400"/>
            </a:lvl6pPr>
            <a:lvl7pPr marL="1927164" indent="0">
              <a:buNone/>
              <a:defRPr sz="1400"/>
            </a:lvl7pPr>
            <a:lvl8pPr marL="2248361" indent="0">
              <a:buNone/>
              <a:defRPr sz="1400"/>
            </a:lvl8pPr>
            <a:lvl9pPr marL="256955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1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0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8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5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0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5429264"/>
            <a:ext cx="1071277" cy="103504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14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785785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14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15" y="71438"/>
            <a:ext cx="887239" cy="8572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5" name="Freeform 68"/>
          <p:cNvSpPr>
            <a:spLocks/>
          </p:cNvSpPr>
          <p:nvPr userDrawn="1"/>
        </p:nvSpPr>
        <p:spPr bwMode="gray">
          <a:xfrm>
            <a:off x="-12700" y="-71462"/>
            <a:ext cx="9156700" cy="1857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6" name="Rectangle 45"/>
          <p:cNvSpPr>
            <a:spLocks noChangeArrowheads="1"/>
          </p:cNvSpPr>
          <p:nvPr userDrawn="1"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7" name="Rectangle 45"/>
          <p:cNvSpPr>
            <a:spLocks noChangeArrowheads="1"/>
          </p:cNvSpPr>
          <p:nvPr userDrawn="1"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5643578"/>
            <a:ext cx="813301" cy="785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149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4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3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5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1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30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0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8467ECE2-5167-4224-8BA5-9638EF9BB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0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3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AutoShape 2"/>
          <p:cNvSpPr>
            <a:spLocks/>
          </p:cNvSpPr>
          <p:nvPr/>
        </p:nvSpPr>
        <p:spPr bwMode="auto">
          <a:xfrm>
            <a:off x="892969" y="5027414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527477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/>
          </p:cNvSpPr>
          <p:nvPr/>
        </p:nvSpPr>
        <p:spPr bwMode="auto">
          <a:xfrm>
            <a:off x="446484" y="3366493"/>
            <a:ext cx="4125516" cy="2946797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AutoShape 3"/>
          <p:cNvSpPr>
            <a:spLocks/>
          </p:cNvSpPr>
          <p:nvPr/>
        </p:nvSpPr>
        <p:spPr bwMode="auto">
          <a:xfrm>
            <a:off x="446484" y="991195"/>
            <a:ext cx="4125516" cy="2321719"/>
          </a:xfrm>
          <a:prstGeom prst="roundRect">
            <a:avLst>
              <a:gd name="adj" fmla="val 5769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AutoShape 2"/>
          <p:cNvSpPr>
            <a:spLocks/>
          </p:cNvSpPr>
          <p:nvPr/>
        </p:nvSpPr>
        <p:spPr bwMode="auto">
          <a:xfrm>
            <a:off x="892971" y="2286001"/>
            <a:ext cx="7358063" cy="2482453"/>
          </a:xfrm>
          <a:prstGeom prst="roundRect">
            <a:avLst>
              <a:gd name="adj" fmla="val 5394"/>
            </a:avLst>
          </a:prstGeom>
          <a:gradFill rotWithShape="0">
            <a:gsLst>
              <a:gs pos="0">
                <a:srgbClr val="000000"/>
              </a:gs>
              <a:gs pos="21761">
                <a:srgbClr val="000000">
                  <a:alpha val="78239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1" y="2089547"/>
            <a:ext cx="7358063" cy="267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3" tIns="35713" rIns="35713" bIns="3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AutoShape 2"/>
          <p:cNvSpPr>
            <a:spLocks/>
          </p:cNvSpPr>
          <p:nvPr/>
        </p:nvSpPr>
        <p:spPr bwMode="auto">
          <a:xfrm>
            <a:off x="901899" y="3545087"/>
            <a:ext cx="7340203" cy="776883"/>
          </a:xfrm>
          <a:prstGeom prst="roundRect">
            <a:avLst>
              <a:gd name="adj" fmla="val 17241"/>
            </a:avLst>
          </a:prstGeom>
          <a:gradFill rotWithShape="0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2" y="3536156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901899" y="1160863"/>
            <a:ext cx="7340203" cy="2303859"/>
          </a:xfrm>
          <a:prstGeom prst="roundRect">
            <a:avLst>
              <a:gd name="adj" fmla="val 5810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90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9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92972" y="115193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alibri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Calibri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/>
          </p:cNvSpPr>
          <p:nvPr/>
        </p:nvSpPr>
        <p:spPr bwMode="auto">
          <a:xfrm>
            <a:off x="901899" y="875113"/>
            <a:ext cx="7340203" cy="5072063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3" y="892973"/>
            <a:ext cx="7358063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9" tIns="35709" rIns="35709" bIns="3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91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8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7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6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21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682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146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61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9074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465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857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324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64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9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8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74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65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59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348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4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3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AutoShape 2"/>
          <p:cNvSpPr>
            <a:spLocks/>
          </p:cNvSpPr>
          <p:nvPr/>
        </p:nvSpPr>
        <p:spPr bwMode="auto">
          <a:xfrm>
            <a:off x="892974" y="4679161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4" y="5179219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7" tIns="35707" rIns="35707" bIns="3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7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2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0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877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2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626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001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AutoShape 2"/>
          <p:cNvSpPr>
            <a:spLocks/>
          </p:cNvSpPr>
          <p:nvPr/>
        </p:nvSpPr>
        <p:spPr bwMode="auto">
          <a:xfrm>
            <a:off x="901899" y="187529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5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717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5" y="1946678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1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43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158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59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022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454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8886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24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60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2961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32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5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1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75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43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9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15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51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87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AutoShape 2"/>
          <p:cNvSpPr>
            <a:spLocks/>
          </p:cNvSpPr>
          <p:nvPr/>
        </p:nvSpPr>
        <p:spPr bwMode="auto">
          <a:xfrm>
            <a:off x="446484" y="776884"/>
            <a:ext cx="4125516" cy="2536031"/>
          </a:xfrm>
          <a:prstGeom prst="roundRect">
            <a:avLst>
              <a:gd name="adj" fmla="val 5278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446484" y="3366493"/>
            <a:ext cx="4125516" cy="2321719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4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84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25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6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1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052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396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73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AutoShape 2"/>
          <p:cNvSpPr>
            <a:spLocks/>
          </p:cNvSpPr>
          <p:nvPr/>
        </p:nvSpPr>
        <p:spPr bwMode="auto">
          <a:xfrm>
            <a:off x="901899" y="187531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7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1" tIns="35701" rIns="35701" bIns="357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5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0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8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2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6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0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4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726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05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37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70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2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5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75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02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628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95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28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607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0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1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2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237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768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15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536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1920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30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61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692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23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545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0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1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2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237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54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85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16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47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AutoShape 2"/>
          <p:cNvSpPr>
            <a:spLocks/>
          </p:cNvSpPr>
          <p:nvPr/>
        </p:nvSpPr>
        <p:spPr bwMode="auto">
          <a:xfrm>
            <a:off x="901899" y="187533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9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2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9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8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7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74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74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11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8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845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13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43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723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901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9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85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7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7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46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75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05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34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AutoShape 2"/>
          <p:cNvSpPr>
            <a:spLocks/>
          </p:cNvSpPr>
          <p:nvPr/>
        </p:nvSpPr>
        <p:spPr bwMode="auto">
          <a:xfrm>
            <a:off x="901899" y="187534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0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80" y="1946683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5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2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0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47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9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051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05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75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029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30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58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860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7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5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2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0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38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658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93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21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AutoShape 2"/>
          <p:cNvSpPr>
            <a:spLocks/>
          </p:cNvSpPr>
          <p:nvPr/>
        </p:nvSpPr>
        <p:spPr bwMode="auto">
          <a:xfrm>
            <a:off x="901899" y="187535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1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6" name="Rectangle 4"/>
          <p:cNvSpPr>
            <a:spLocks/>
          </p:cNvSpPr>
          <p:nvPr/>
        </p:nvSpPr>
        <p:spPr bwMode="auto">
          <a:xfrm>
            <a:off x="4563070" y="1946672"/>
            <a:ext cx="3679031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2" y="1946684"/>
            <a:ext cx="3679031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5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1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03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19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55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99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330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662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92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184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44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70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58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1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76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03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9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55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82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08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4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8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2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7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86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30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62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94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26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513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752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3001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238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41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8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27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73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1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46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70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949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1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AutoShape 2"/>
          <p:cNvSpPr>
            <a:spLocks/>
          </p:cNvSpPr>
          <p:nvPr/>
        </p:nvSpPr>
        <p:spPr bwMode="auto">
          <a:xfrm>
            <a:off x="955477" y="5938243"/>
            <a:ext cx="7233047" cy="892969"/>
          </a:xfrm>
          <a:prstGeom prst="roundRect">
            <a:avLst>
              <a:gd name="adj" fmla="val 15000"/>
            </a:avLst>
          </a:prstGeom>
          <a:solidFill>
            <a:schemeClr val="accent1">
              <a:alpha val="6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67000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2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5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7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57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262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56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870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17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40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62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285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07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25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53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7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0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134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362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591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817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AutoShape 2"/>
          <p:cNvSpPr>
            <a:spLocks/>
          </p:cNvSpPr>
          <p:nvPr/>
        </p:nvSpPr>
        <p:spPr bwMode="auto">
          <a:xfrm>
            <a:off x="901899" y="187538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4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638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7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2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84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236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52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814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10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389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598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581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020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23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08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2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29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84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05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263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47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68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68CF45-5452-4048-B771-624B477B8F3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pic>
        <p:nvPicPr>
          <p:cNvPr id="11" name="Picture 0" descr="Universitas Indonesia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06" y="71414"/>
            <a:ext cx="64941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68CF45-5452-4048-B771-624B477B8F38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2" name="Freeform 68"/>
          <p:cNvSpPr>
            <a:spLocks/>
          </p:cNvSpPr>
          <p:nvPr/>
        </p:nvSpPr>
        <p:spPr bwMode="gray">
          <a:xfrm>
            <a:off x="-12700" y="-71462"/>
            <a:ext cx="9156700" cy="8572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71438"/>
            <a:ext cx="813301" cy="785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05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9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7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7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1.xlsx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7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2.xls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0.vml"/><Relationship Id="rId5" Type="http://schemas.openxmlformats.org/officeDocument/2006/relationships/package" Target="../embeddings/Microsoft_Excel_Worksheet3.xlsx"/><Relationship Id="rId4" Type="http://schemas.openxmlformats.org/officeDocument/2006/relationships/oleObject" Target="../embeddings/oleObject1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4.xls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0.png"/><Relationship Id="rId5" Type="http://schemas.openxmlformats.org/officeDocument/2006/relationships/image" Target="../media/image22.emf"/><Relationship Id="rId4" Type="http://schemas.openxmlformats.org/officeDocument/2006/relationships/package" Target="../embeddings/Microsoft_Excel_Worksheet5.xls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Excel_Worksheet6.xlsx"/><Relationship Id="rId4" Type="http://schemas.openxmlformats.org/officeDocument/2006/relationships/oleObject" Target="../embeddings/oleObject16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Excel_Worksheet7.xlsx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Excel_Worksheet8.xlsx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19.bin"/><Relationship Id="rId7" Type="http://schemas.openxmlformats.org/officeDocument/2006/relationships/package" Target="../embeddings/Microsoft_Excel_Worksheet10.xlsx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7.emf"/><Relationship Id="rId4" Type="http://schemas.openxmlformats.org/officeDocument/2006/relationships/package" Target="../embeddings/Microsoft_Excel_Worksheet9.xlsx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1.bin"/><Relationship Id="rId7" Type="http://schemas.openxmlformats.org/officeDocument/2006/relationships/package" Target="../embeddings/Microsoft_Excel_Worksheet12.xlsx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9.emf"/><Relationship Id="rId4" Type="http://schemas.openxmlformats.org/officeDocument/2006/relationships/package" Target="../embeddings/Microsoft_Excel_Worksheet11.xlsx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Excel_Worksheet13.xlsx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0.png"/><Relationship Id="rId5" Type="http://schemas.openxmlformats.org/officeDocument/2006/relationships/image" Target="../media/image32.emf"/><Relationship Id="rId4" Type="http://schemas.openxmlformats.org/officeDocument/2006/relationships/package" Target="../embeddings/Microsoft_Excel_Worksheet14.xlsx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Excel_Worksheet15.xlsx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Excel_Worksheet16.xlsx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Excel_Worksheet17.xlsx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Excel_Worksheet18.xlsx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8.emf"/><Relationship Id="rId4" Type="http://schemas.openxmlformats.org/officeDocument/2006/relationships/package" Target="../embeddings/Microsoft_Excel_Worksheet19.xlsx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9.emf"/><Relationship Id="rId4" Type="http://schemas.openxmlformats.org/officeDocument/2006/relationships/package" Target="../embeddings/Microsoft_Excel_Worksheet20.xlsx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Excel_Worksheet21.xlsx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41.emf"/><Relationship Id="rId4" Type="http://schemas.openxmlformats.org/officeDocument/2006/relationships/package" Target="../embeddings/Microsoft_Excel_Worksheet22.xlsx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1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66766" y="679476"/>
            <a:ext cx="8077200" cy="168272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9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24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dan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25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5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 bwMode="gray">
          <a:xfrm>
            <a:off x="1553751" y="3571876"/>
            <a:ext cx="573289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Nurrohman</a:t>
            </a:r>
            <a:r>
              <a:rPr kumimoji="0" lang="en-US" sz="24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Harimulyono</a:t>
            </a:r>
            <a:endParaRPr kumimoji="0" lang="id-ID" sz="2400" b="1" i="0" u="none" strike="noStrike" kern="0" cap="none" spc="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Jurusan</a:t>
            </a:r>
            <a:r>
              <a:rPr kumimoji="0" lang="en-US" sz="24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Akuntansi</a:t>
            </a:r>
            <a:r>
              <a:rPr kumimoji="0" lang="en-US" sz="24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STIE Al-Anwar </a:t>
            </a:r>
            <a:r>
              <a:rPr kumimoji="0" lang="en-US" sz="2400" b="1" i="0" u="none" strike="noStrike" kern="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Mojokerto</a:t>
            </a:r>
            <a:endParaRPr kumimoji="0" lang="en-US" sz="2400" b="1" i="0" u="none" strike="noStrike" kern="0" cap="none" spc="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Sistematika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1758270" y="1785926"/>
            <a:ext cx="6067562" cy="665813"/>
            <a:chOff x="1152" y="1440"/>
            <a:chExt cx="4386" cy="468"/>
          </a:xfrm>
        </p:grpSpPr>
        <p:sp>
          <p:nvSpPr>
            <p:cNvPr id="41008" name="AutoShape 48"/>
            <p:cNvSpPr>
              <a:spLocks noChangeArrowheads="1"/>
            </p:cNvSpPr>
            <p:nvPr/>
          </p:nvSpPr>
          <p:spPr bwMode="gray">
            <a:xfrm>
              <a:off x="1382" y="1475"/>
              <a:ext cx="4156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solidFill>
                  <a:prstClr val="black"/>
                </a:solidFill>
              </a:endParaRPr>
            </a:p>
          </p:txBody>
        </p:sp>
        <p:grpSp>
          <p:nvGrpSpPr>
            <p:cNvPr id="8" name="Group 49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41010" name="Oval 50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11" name="Oval 51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8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12" name="Oval 52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013" name="Text Box 53">
              <a:hlinkClick r:id="rId2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1721" y="1550"/>
              <a:ext cx="3817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 smtClean="0">
                  <a:solidFill>
                    <a:srgbClr val="000000"/>
                  </a:solidFill>
                </a:rPr>
                <a:t>PPh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 24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1014" name="Text Box 54"/>
            <p:cNvSpPr txBox="1">
              <a:spLocks noChangeArrowheads="1"/>
            </p:cNvSpPr>
            <p:nvPr/>
          </p:nvSpPr>
          <p:spPr bwMode="gray">
            <a:xfrm>
              <a:off x="1297" y="1475"/>
              <a:ext cx="332" cy="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>
                  <a:solidFill>
                    <a:prstClr val="white"/>
                  </a:solidFill>
                </a:rPr>
                <a:t>1</a:t>
              </a:r>
              <a:r>
                <a:rPr lang="en-US" sz="3200" b="1" dirty="0" smtClean="0">
                  <a:solidFill>
                    <a:prstClr val="white"/>
                  </a:solidFill>
                </a:rPr>
                <a:t>.</a:t>
              </a:r>
              <a:endParaRPr lang="en-US" sz="32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Group 55"/>
          <p:cNvGrpSpPr>
            <a:grpSpLocks/>
          </p:cNvGrpSpPr>
          <p:nvPr/>
        </p:nvGrpSpPr>
        <p:grpSpPr bwMode="auto">
          <a:xfrm>
            <a:off x="1758270" y="2605388"/>
            <a:ext cx="6067562" cy="665813"/>
            <a:chOff x="1152" y="1440"/>
            <a:chExt cx="4386" cy="468"/>
          </a:xfrm>
        </p:grpSpPr>
        <p:sp>
          <p:nvSpPr>
            <p:cNvPr id="41016" name="AutoShape 56"/>
            <p:cNvSpPr>
              <a:spLocks noChangeArrowheads="1"/>
            </p:cNvSpPr>
            <p:nvPr/>
          </p:nvSpPr>
          <p:spPr bwMode="gray">
            <a:xfrm>
              <a:off x="1382" y="1475"/>
              <a:ext cx="4156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solidFill>
                  <a:prstClr val="black"/>
                </a:solidFill>
              </a:endParaRPr>
            </a:p>
          </p:txBody>
        </p:sp>
        <p:grpSp>
          <p:nvGrpSpPr>
            <p:cNvPr id="10" name="Group 57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41018" name="Oval 58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19" name="Oval 59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8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20" name="Oval 60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021" name="Text Box 61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1721" y="1549"/>
              <a:ext cx="3817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 smtClean="0">
                  <a:solidFill>
                    <a:srgbClr val="000000"/>
                  </a:solidFill>
                </a:rPr>
                <a:t>PPh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 25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1022" name="Text Box 62"/>
            <p:cNvSpPr txBox="1">
              <a:spLocks noChangeArrowheads="1"/>
            </p:cNvSpPr>
            <p:nvPr/>
          </p:nvSpPr>
          <p:spPr bwMode="gray">
            <a:xfrm>
              <a:off x="1297" y="1475"/>
              <a:ext cx="332" cy="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>
                  <a:solidFill>
                    <a:prstClr val="white"/>
                  </a:solidFill>
                </a:rPr>
                <a:t>2</a:t>
              </a:r>
              <a:r>
                <a:rPr lang="en-US" sz="3200" b="1" dirty="0" smtClean="0">
                  <a:solidFill>
                    <a:prstClr val="white"/>
                  </a:solidFill>
                </a:rPr>
                <a:t>.</a:t>
              </a:r>
              <a:endParaRPr lang="en-US" sz="32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786578" y="6286520"/>
            <a:ext cx="2133600" cy="320675"/>
          </a:xfrm>
        </p:spPr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4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690942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24 </a:t>
            </a:r>
            <a:r>
              <a:rPr lang="es-ES" dirty="0"/>
              <a:t>UU </a:t>
            </a:r>
            <a:r>
              <a:rPr lang="es-ES" dirty="0" err="1" smtClean="0"/>
              <a:t>PPh</a:t>
            </a:r>
            <a:endParaRPr lang="es-ES" dirty="0"/>
          </a:p>
          <a:p>
            <a:r>
              <a:rPr lang="es-ES" dirty="0"/>
              <a:t>KMK </a:t>
            </a:r>
            <a:r>
              <a:rPr lang="es-ES" dirty="0" smtClean="0"/>
              <a:t>No. </a:t>
            </a:r>
            <a:r>
              <a:rPr lang="es-ES" dirty="0"/>
              <a:t>164</a:t>
            </a:r>
            <a:r>
              <a:rPr lang="es-ES" dirty="0" smtClean="0"/>
              <a:t>/ KMK.03/ 2002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24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8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440873"/>
            <a:ext cx="80772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dibayarkan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(LN).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888673"/>
            <a:ext cx="8077200" cy="1226127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boleh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dikreditkan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terhadap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seluruh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(DN).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4724400"/>
            <a:ext cx="8077200" cy="1219200"/>
          </a:xfrm>
          <a:prstGeom prst="rect">
            <a:avLst/>
          </a:prstGeom>
          <a:solidFill>
            <a:srgbClr val="B1CB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Pengkreditan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dilakukan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digabungkannya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Indonesia,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tujuan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menghindari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pemajakan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berganda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2286000"/>
            <a:ext cx="762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Permohonan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371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P</a:t>
            </a:r>
            <a:r>
              <a:rPr lang="en-US" sz="2800" b="1" dirty="0" err="1" smtClean="0"/>
              <a:t>ermohonan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disampaikan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kepada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Dirjen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Pajak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ketika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penyerahan</a:t>
            </a:r>
            <a:r>
              <a:rPr lang="en-US" sz="2800" b="1" dirty="0" smtClean="0"/>
              <a:t> SPT </a:t>
            </a:r>
            <a:r>
              <a:rPr lang="en-US" sz="2800" b="1" dirty="0" err="1" smtClean="0"/>
              <a:t>PPh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melampirkan</a:t>
            </a:r>
            <a:r>
              <a:rPr lang="en-US" sz="2800" b="1" dirty="0" smtClean="0"/>
              <a:t>: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81000" y="2590800"/>
            <a:ext cx="79248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Laporan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keuangan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3429000"/>
            <a:ext cx="7924800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Fotokopi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Surat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Pemberitahuan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(Tax Return)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disampaikan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1000" y="4495800"/>
            <a:ext cx="79248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447800"/>
            <a:ext cx="8458200" cy="914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hanya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pajak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langsung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dikenakan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atas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diterima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atau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cs typeface="Calibri" pitchFamily="34" charset="0"/>
                <a:sym typeface="Wingdings" pitchFamily="2" charset="2"/>
              </a:rPr>
              <a:t>diperoleh</a:t>
            </a:r>
            <a:r>
              <a:rPr lang="en-US" sz="2400" dirty="0" smtClean="0">
                <a:cs typeface="Calibri" pitchFamily="34" charset="0"/>
                <a:sym typeface="Wingdings" pitchFamily="2" charset="2"/>
              </a:rPr>
              <a:t> WP.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200400"/>
            <a:ext cx="8458200" cy="3352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PT. </a:t>
            </a:r>
            <a:r>
              <a:rPr lang="en-US" sz="2400" dirty="0" err="1" smtClean="0">
                <a:cs typeface="Calibri" pitchFamily="34" charset="0"/>
              </a:rPr>
              <a:t>Samudera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Pasai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saham</a:t>
            </a:r>
            <a:r>
              <a:rPr lang="en-US" sz="2400" dirty="0" smtClean="0">
                <a:cs typeface="Calibri" pitchFamily="34" charset="0"/>
              </a:rPr>
              <a:t> Moscow Inc. yang </a:t>
            </a:r>
            <a:r>
              <a:rPr lang="en-US" sz="2400" dirty="0" err="1" smtClean="0">
                <a:cs typeface="Calibri" pitchFamily="34" charset="0"/>
              </a:rPr>
              <a:t>berkedudukan</a:t>
            </a:r>
            <a:r>
              <a:rPr lang="en-US" sz="2400" dirty="0" smtClean="0">
                <a:cs typeface="Calibri" pitchFamily="34" charset="0"/>
              </a:rPr>
              <a:t> di Russia.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2011, Moscow Inc.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laba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$ 300.000,00, di </a:t>
            </a:r>
            <a:r>
              <a:rPr lang="en-US" sz="2400" dirty="0" err="1" smtClean="0">
                <a:cs typeface="Calibri" pitchFamily="34" charset="0"/>
              </a:rPr>
              <a:t>mana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separuhnya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diakumulasikan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laba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ditahan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Tarif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berlaku</a:t>
            </a:r>
            <a:r>
              <a:rPr lang="en-US" sz="2400" dirty="0" smtClean="0">
                <a:cs typeface="Calibri" pitchFamily="34" charset="0"/>
              </a:rPr>
              <a:t> di Russia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15%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 (corporate income tax)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10%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dividen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kredit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berhak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diperoleh</a:t>
            </a:r>
            <a:r>
              <a:rPr lang="en-US" sz="2400" dirty="0" smtClean="0">
                <a:cs typeface="Calibri" pitchFamily="34" charset="0"/>
              </a:rPr>
              <a:t> PT. </a:t>
            </a:r>
            <a:r>
              <a:rPr lang="en-US" sz="2400" dirty="0" err="1" smtClean="0">
                <a:cs typeface="Calibri" pitchFamily="34" charset="0"/>
              </a:rPr>
              <a:t>Samudera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Pasai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Pengkreditan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19100" y="2560637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Ilustrasi</a:t>
            </a:r>
            <a:r>
              <a:rPr lang="en-US" dirty="0" smtClean="0"/>
              <a:t> 3B.13 (1)</a:t>
            </a:r>
            <a:endParaRPr lang="en-US" dirty="0"/>
          </a:p>
        </p:txBody>
      </p:sp>
      <p:pic>
        <p:nvPicPr>
          <p:cNvPr id="11" name="Picture 10" descr="1bag_of_money.jpg"/>
          <p:cNvPicPr>
            <a:picLocks noChangeAspect="1"/>
          </p:cNvPicPr>
          <p:nvPr/>
        </p:nvPicPr>
        <p:blipFill>
          <a:blip cstate="print"/>
          <a:stretch>
            <a:fillRect/>
          </a:stretch>
        </p:blipFill>
        <p:spPr>
          <a:xfrm rot="20931726">
            <a:off x="6643037" y="5324272"/>
            <a:ext cx="786396" cy="10067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295400"/>
            <a:ext cx="8458200" cy="533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Laba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Moscow </a:t>
            </a:r>
            <a:r>
              <a:rPr lang="en-US" sz="2400" dirty="0" err="1">
                <a:cs typeface="Calibri" pitchFamily="34" charset="0"/>
              </a:rPr>
              <a:t>Inc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smtClean="0">
                <a:cs typeface="Calibri" pitchFamily="34" charset="0"/>
              </a:rPr>
              <a:t>$ 300.000,00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 (corporate </a:t>
            </a:r>
            <a:r>
              <a:rPr lang="en-US" sz="2400" dirty="0">
                <a:cs typeface="Calibri" pitchFamily="34" charset="0"/>
              </a:rPr>
              <a:t>income tax</a:t>
            </a:r>
            <a:r>
              <a:rPr lang="en-US" sz="2400" dirty="0" smtClean="0">
                <a:cs typeface="Calibri" pitchFamily="34" charset="0"/>
              </a:rPr>
              <a:t>)		</a:t>
            </a:r>
            <a:r>
              <a:rPr lang="en-US" sz="2400" u="sng" dirty="0" smtClean="0">
                <a:cs typeface="Calibri" pitchFamily="34" charset="0"/>
              </a:rPr>
              <a:t>$   45.000,00</a:t>
            </a:r>
            <a:endParaRPr lang="en-US" sz="2400" u="sng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Laba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>
                <a:cs typeface="Calibri" pitchFamily="34" charset="0"/>
              </a:rPr>
              <a:t>				</a:t>
            </a:r>
            <a:r>
              <a:rPr lang="en-US" sz="2400" dirty="0" smtClean="0">
                <a:cs typeface="Calibri" pitchFamily="34" charset="0"/>
              </a:rPr>
              <a:t>$ 255.000,00</a:t>
            </a: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Dividen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dibagikan</a:t>
            </a:r>
            <a:r>
              <a:rPr lang="en-US" sz="2400" dirty="0" smtClean="0">
                <a:cs typeface="Calibri" pitchFamily="34" charset="0"/>
              </a:rPr>
              <a:t>				$ 127.500,00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dividen</a:t>
            </a:r>
            <a:r>
              <a:rPr lang="en-US" sz="2400" dirty="0">
                <a:cs typeface="Calibri" pitchFamily="34" charset="0"/>
              </a:rPr>
              <a:t>				</a:t>
            </a:r>
            <a:r>
              <a:rPr lang="en-US" sz="2400" u="sng" dirty="0">
                <a:cs typeface="Calibri" pitchFamily="34" charset="0"/>
              </a:rPr>
              <a:t>$   </a:t>
            </a:r>
            <a:r>
              <a:rPr lang="en-US" sz="2400" u="sng" dirty="0" smtClean="0">
                <a:cs typeface="Calibri" pitchFamily="34" charset="0"/>
              </a:rPr>
              <a:t>12.750,00</a:t>
            </a:r>
            <a:endParaRPr lang="en-US" sz="2400" u="sng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Dividen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yang </a:t>
            </a:r>
            <a:r>
              <a:rPr lang="en-US" sz="2400" dirty="0" err="1">
                <a:cs typeface="Calibri" pitchFamily="34" charset="0"/>
              </a:rPr>
              <a:t>dikirim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</a:t>
            </a:r>
            <a:r>
              <a:rPr lang="en-US" sz="2400" dirty="0">
                <a:cs typeface="Calibri" pitchFamily="34" charset="0"/>
              </a:rPr>
              <a:t> Indonesia		</a:t>
            </a:r>
            <a:r>
              <a:rPr lang="en-US" sz="2400" dirty="0" smtClean="0">
                <a:cs typeface="Calibri" pitchFamily="34" charset="0"/>
              </a:rPr>
              <a:t>$ 114.750,00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seluruh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 PT. </a:t>
            </a:r>
            <a:r>
              <a:rPr lang="en-US" sz="2400" dirty="0" err="1" smtClean="0">
                <a:cs typeface="Calibri" pitchFamily="34" charset="0"/>
              </a:rPr>
              <a:t>Samudera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Pasai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langsung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diperoleh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luar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negeri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yakni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$ 12.750. </a:t>
            </a:r>
            <a:r>
              <a:rPr lang="en-US" sz="2400" dirty="0" err="1" smtClean="0">
                <a:cs typeface="Calibri" pitchFamily="34" charset="0"/>
              </a:rPr>
              <a:t>Adapun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Moscow Inc.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karena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langsung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diperoleh</a:t>
            </a:r>
            <a:r>
              <a:rPr lang="en-US" sz="2400" dirty="0" smtClean="0">
                <a:cs typeface="Calibri" pitchFamily="34" charset="0"/>
              </a:rPr>
              <a:t> PT. </a:t>
            </a:r>
            <a:r>
              <a:rPr lang="en-US" sz="2400" dirty="0" err="1" smtClean="0">
                <a:cs typeface="Calibri" pitchFamily="34" charset="0"/>
              </a:rPr>
              <a:t>Samudera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Pasai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luar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negeri</a:t>
            </a:r>
            <a:r>
              <a:rPr lang="en-US" sz="2400" dirty="0" smtClean="0">
                <a:cs typeface="Calibri" pitchFamily="34" charset="0"/>
              </a:rPr>
              <a:t>. 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/>
              <a:t> </a:t>
            </a:r>
            <a:r>
              <a:rPr lang="en-US" dirty="0" smtClean="0"/>
              <a:t>3B.13 (2)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Negara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93266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Negara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13765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Dikreditkan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Penentuan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maksimum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menyeluruh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berdasarkan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smtClean="0">
                <a:cs typeface="Calibri" pitchFamily="34" charset="0"/>
              </a:rPr>
              <a:t>decision rule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</a:p>
          <a:p>
            <a:pPr marL="1149350" indent="-234950">
              <a:lnSpc>
                <a:spcPct val="150000"/>
              </a:lnSpc>
              <a:buFont typeface="+mj-lt"/>
              <a:buAutoNum type="alphaLcPeriod"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tarif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acuan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pengenaan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luar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&gt;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	= </a:t>
            </a:r>
          </a:p>
          <a:p>
            <a:pPr marL="1149350" indent="-234950">
              <a:lnSpc>
                <a:spcPct val="150000"/>
              </a:lnSpc>
              <a:buFont typeface="+mj-lt"/>
              <a:buAutoNum type="alphaLcPeriod"/>
            </a:pPr>
            <a:r>
              <a:rPr lang="en-US" sz="2200" dirty="0" err="1">
                <a:cs typeface="Calibri" pitchFamily="34" charset="0"/>
              </a:rPr>
              <a:t>Jika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tarif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acuan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pengenaan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luar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negeri</a:t>
            </a:r>
            <a:r>
              <a:rPr lang="en-US" sz="2200" dirty="0">
                <a:cs typeface="Calibri" pitchFamily="34" charset="0"/>
              </a:rPr>
              <a:t> &lt;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dalam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; </a:t>
            </a:r>
            <a:r>
              <a:rPr lang="en-US" sz="2200" dirty="0" err="1" smtClean="0">
                <a:cs typeface="Calibri" pitchFamily="34" charset="0"/>
              </a:rPr>
              <a:t>atau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tengah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mengalami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rugi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fiskal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maka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besaran</a:t>
            </a:r>
            <a:endParaRPr lang="en-US" sz="2200" dirty="0">
              <a:cs typeface="Calibri" pitchFamily="34" charset="0"/>
            </a:endParaRPr>
          </a:p>
          <a:p>
            <a:pPr marL="914400" indent="234950">
              <a:lnSpc>
                <a:spcPct val="150000"/>
              </a:lnSpc>
              <a:buNone/>
            </a:pPr>
            <a:r>
              <a:rPr lang="en-US" sz="2200" dirty="0" err="1">
                <a:cs typeface="Calibri" pitchFamily="34" charset="0"/>
              </a:rPr>
              <a:t>Nilai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Luar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endParaRPr lang="en-US" sz="2200" dirty="0">
              <a:cs typeface="Calibri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Catatan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>
                <a:cs typeface="Calibri" pitchFamily="34" charset="0"/>
              </a:rPr>
              <a:t>PKP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bagi</a:t>
            </a:r>
            <a:r>
              <a:rPr lang="en-US" sz="2200" dirty="0" smtClean="0">
                <a:cs typeface="Calibri" pitchFamily="34" charset="0"/>
              </a:rPr>
              <a:t> WP </a:t>
            </a:r>
            <a:r>
              <a:rPr lang="en-US" sz="2200" dirty="0" err="1" smtClean="0">
                <a:cs typeface="Calibri" pitchFamily="34" charset="0"/>
              </a:rPr>
              <a:t>badan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namun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bagi</a:t>
            </a:r>
            <a:r>
              <a:rPr lang="en-US" sz="2200" dirty="0" smtClean="0">
                <a:cs typeface="Calibri" pitchFamily="34" charset="0"/>
              </a:rPr>
              <a:t> OP.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melebihi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sesuai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pasal</a:t>
            </a:r>
            <a:r>
              <a:rPr lang="en-US" sz="2200" dirty="0" smtClean="0">
                <a:cs typeface="Calibri" pitchFamily="34" charset="0"/>
              </a:rPr>
              <a:t>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77762"/>
              </p:ext>
            </p:extLst>
          </p:nvPr>
        </p:nvGraphicFramePr>
        <p:xfrm>
          <a:off x="4419600" y="2641600"/>
          <a:ext cx="3975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6" name="Equation" r:id="rId3" imgW="3974760" imgH="393480" progId="Equation.3">
                  <p:embed/>
                </p:oleObj>
              </mc:Choice>
              <mc:Fallback>
                <p:oleObj name="Equation" r:id="rId3" imgW="3974760" imgH="393480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641600"/>
                        <a:ext cx="39751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16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Berkaitan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penentuan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dipergitungkan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sebelumnya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ketentuan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khusus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perlu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diperhatikan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1149350" indent="-2349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Unsur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dikenai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bersifat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final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diperhitungkan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penambah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1149350" indent="-2349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Kerugian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luar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diperhitungkan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pengurang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total.</a:t>
            </a:r>
          </a:p>
          <a:p>
            <a:pPr marL="1149350" indent="-2349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terjadi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atau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pengembalian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atas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dibayar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luar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sehingga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dikreditkan</a:t>
            </a:r>
            <a:r>
              <a:rPr lang="en-US" sz="2200" dirty="0">
                <a:cs typeface="Calibri" pitchFamily="34" charset="0"/>
              </a:rPr>
              <a:t> di Indonesia </a:t>
            </a:r>
            <a:r>
              <a:rPr lang="en-US" sz="2200" dirty="0" err="1">
                <a:cs typeface="Calibri" pitchFamily="34" charset="0"/>
              </a:rPr>
              <a:t>menjadi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lebih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kecil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semula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selisihnya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ditambahkan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pada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terutang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sesuai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ketentuan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1149350" indent="-234950">
              <a:buFont typeface="+mj-lt"/>
              <a:buAutoNum type="alphaLcPeriod"/>
            </a:pP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luar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melebihi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selisih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kedua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dikompensasikan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fiskal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mendatang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11493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8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Berganda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Alur</a:t>
            </a:r>
            <a:r>
              <a:rPr lang="en-US" dirty="0" smtClean="0"/>
              <a:t> </a:t>
            </a:r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3594275"/>
              </p:ext>
            </p:extLst>
          </p:nvPr>
        </p:nvGraphicFramePr>
        <p:xfrm>
          <a:off x="395288" y="2174875"/>
          <a:ext cx="4040187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Penghindaran</a:t>
            </a:r>
            <a:r>
              <a:rPr lang="en-US" dirty="0" smtClean="0"/>
              <a:t> </a:t>
            </a:r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Berganda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59876354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P3B (%)</a:t>
            </a:r>
            <a:endParaRPr lang="en-US" dirty="0"/>
          </a:p>
        </p:txBody>
      </p:sp>
      <p:graphicFrame>
        <p:nvGraphicFramePr>
          <p:cNvPr id="7" name="Table Placeholder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10309704"/>
              </p:ext>
            </p:extLst>
          </p:nvPr>
        </p:nvGraphicFramePr>
        <p:xfrm>
          <a:off x="417513" y="1219200"/>
          <a:ext cx="8305801" cy="51511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496887"/>
                <a:gridCol w="1876199"/>
                <a:gridCol w="1186543"/>
                <a:gridCol w="1186543"/>
                <a:gridCol w="1186543"/>
                <a:gridCol w="1186543"/>
                <a:gridCol w="1186543"/>
              </a:tblGrid>
              <a:tr h="370840">
                <a:tc>
                  <a:txBody>
                    <a:bodyPr/>
                    <a:lstStyle/>
                    <a:p>
                      <a:pPr algn="ctr" defTabSz="512763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Negara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Bunga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Royalti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Dividen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Portofolio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Dividen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Kepemilikan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Substansial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Pendapatan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Cabang</a:t>
                      </a:r>
                      <a:r>
                        <a:rPr lang="en-US" dirty="0" smtClean="0"/>
                        <a:t> Perusahaan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Singapura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Malaysia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12,5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China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Jepang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Korea Selatan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Amerika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Serikat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Inggris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10/ 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Swiss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12,5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Russia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12,5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Australia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10/ 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0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Penggabungan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379268"/>
              </p:ext>
            </p:extLst>
          </p:nvPr>
        </p:nvGraphicFramePr>
        <p:xfrm>
          <a:off x="457200" y="12954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3B.14 (1): </a:t>
            </a:r>
            <a:r>
              <a:rPr lang="en-US" dirty="0" err="1" smtClean="0"/>
              <a:t>Penggabungan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PT. </a:t>
            </a:r>
            <a:r>
              <a:rPr lang="en-US" sz="2400" dirty="0" err="1" smtClean="0">
                <a:cs typeface="Calibri" pitchFamily="34" charset="0"/>
              </a:rPr>
              <a:t>Perlak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beberapa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sumber</a:t>
            </a:r>
            <a:r>
              <a:rPr lang="en-US" sz="2400" dirty="0" smtClean="0">
                <a:cs typeface="Calibri" pitchFamily="34" charset="0"/>
              </a:rPr>
              <a:t> LN </a:t>
            </a:r>
            <a:r>
              <a:rPr lang="en-US" sz="2400" dirty="0" err="1">
                <a:cs typeface="Calibri" pitchFamily="34" charset="0"/>
              </a:rPr>
              <a:t>dalam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tahun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pajak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2011,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berikut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marL="744538" algn="just"/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hasil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usaha</a:t>
            </a:r>
            <a:r>
              <a:rPr lang="en-US" sz="2400" dirty="0" smtClean="0">
                <a:cs typeface="Calibri" pitchFamily="34" charset="0"/>
              </a:rPr>
              <a:t> di Bosnia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2011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500.000.000,00.</a:t>
            </a:r>
          </a:p>
          <a:p>
            <a:pPr marL="744538" algn="just"/>
            <a:r>
              <a:rPr lang="en-US" sz="2400" dirty="0" err="1" smtClean="0">
                <a:cs typeface="Calibri" pitchFamily="34" charset="0"/>
              </a:rPr>
              <a:t>Dividen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pemilikan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saham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Rome Co. di Italia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75.000.000,00 yang </a:t>
            </a:r>
            <a:r>
              <a:rPr lang="en-US" sz="2400" dirty="0" err="1" smtClean="0">
                <a:cs typeface="Calibri" pitchFamily="34" charset="0"/>
              </a:rPr>
              <a:t>berasal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keuntungan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2009 yang </a:t>
            </a:r>
            <a:r>
              <a:rPr lang="en-US" sz="2400" dirty="0" err="1" smtClean="0">
                <a:cs typeface="Calibri" pitchFamily="34" charset="0"/>
              </a:rPr>
              <a:t>ditetapkan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pemegang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saham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2011.</a:t>
            </a:r>
          </a:p>
          <a:p>
            <a:pPr marL="744538" algn="just"/>
            <a:r>
              <a:rPr lang="en-US" sz="2400" dirty="0" err="1" smtClean="0">
                <a:cs typeface="Calibri" pitchFamily="34" charset="0"/>
              </a:rPr>
              <a:t>Dividen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penyertaan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saham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50%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Zurich Corp. di Swiss yang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175.000.000,00 yang </a:t>
            </a:r>
            <a:r>
              <a:rPr lang="en-US" sz="2400" dirty="0" err="1" smtClean="0">
                <a:cs typeface="Calibri" pitchFamily="34" charset="0"/>
              </a:rPr>
              <a:t>berasal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keuntungan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2009, </a:t>
            </a:r>
            <a:r>
              <a:rPr lang="en-US" sz="2400" dirty="0" err="1" smtClean="0">
                <a:cs typeface="Calibri" pitchFamily="34" charset="0"/>
              </a:rPr>
              <a:t>namun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berdasarkan</a:t>
            </a:r>
            <a:r>
              <a:rPr lang="en-US" sz="2400" dirty="0" smtClean="0">
                <a:cs typeface="Calibri" pitchFamily="34" charset="0"/>
              </a:rPr>
              <a:t> KMK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2011.</a:t>
            </a:r>
          </a:p>
          <a:p>
            <a:pPr marL="744538" algn="just"/>
            <a:r>
              <a:rPr lang="en-US" sz="2400" dirty="0" err="1" smtClean="0">
                <a:cs typeface="Calibri" pitchFamily="34" charset="0"/>
              </a:rPr>
              <a:t>Bunga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kuartal</a:t>
            </a:r>
            <a:r>
              <a:rPr lang="en-US" sz="2400" dirty="0" smtClean="0">
                <a:cs typeface="Calibri" pitchFamily="34" charset="0"/>
              </a:rPr>
              <a:t> 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2011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35.000.000,00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Vienna </a:t>
            </a:r>
            <a:r>
              <a:rPr lang="en-US" sz="2400" dirty="0" err="1" smtClean="0">
                <a:cs typeface="Calibri" pitchFamily="34" charset="0"/>
              </a:rPr>
              <a:t>GmBH</a:t>
            </a:r>
            <a:r>
              <a:rPr lang="en-US" sz="2400" dirty="0" smtClean="0">
                <a:cs typeface="Calibri" pitchFamily="34" charset="0"/>
              </a:rPr>
              <a:t>. di Austria yang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2012.</a:t>
            </a:r>
          </a:p>
          <a:p>
            <a:pPr marL="0" indent="0" algn="just">
              <a:buNone/>
            </a:pP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sajakah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digabungkan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2011?</a:t>
            </a:r>
          </a:p>
          <a:p>
            <a:pPr marL="744538" algn="just"/>
            <a:endParaRPr lang="en-US" sz="24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/>
              <a:t>3B.14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sumber</a:t>
            </a:r>
            <a:r>
              <a:rPr lang="en-US" sz="2400" dirty="0">
                <a:cs typeface="Calibri" pitchFamily="34" charset="0"/>
              </a:rPr>
              <a:t> LN yang </a:t>
            </a:r>
            <a:r>
              <a:rPr lang="en-US" sz="2400" dirty="0" err="1" smtClean="0">
                <a:cs typeface="Calibri" pitchFamily="34" charset="0"/>
              </a:rPr>
              <a:t>digabungkan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2011 </a:t>
            </a:r>
            <a:r>
              <a:rPr lang="en-US" sz="2400" dirty="0" err="1" smtClean="0">
                <a:cs typeface="Calibri" pitchFamily="34" charset="0"/>
              </a:rPr>
              <a:t>meliputi</a:t>
            </a:r>
            <a:r>
              <a:rPr lang="en-US" sz="2400" dirty="0" smtClean="0">
                <a:cs typeface="Calibri" pitchFamily="34" charset="0"/>
              </a:rPr>
              <a:t>:</a:t>
            </a:r>
            <a:endParaRPr lang="en-US" sz="2400" dirty="0">
              <a:cs typeface="Calibri" pitchFamily="34" charset="0"/>
            </a:endParaRPr>
          </a:p>
          <a:p>
            <a:pPr marL="744538"/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hasil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usaha</a:t>
            </a:r>
            <a:r>
              <a:rPr lang="en-US" sz="2400" dirty="0">
                <a:cs typeface="Calibri" pitchFamily="34" charset="0"/>
              </a:rPr>
              <a:t> di </a:t>
            </a:r>
            <a:r>
              <a:rPr lang="en-US" sz="2400" dirty="0" smtClean="0">
                <a:cs typeface="Calibri" pitchFamily="34" charset="0"/>
              </a:rPr>
              <a:t>Bosnia.</a:t>
            </a:r>
            <a:endParaRPr lang="en-US" sz="2400" dirty="0">
              <a:cs typeface="Calibri" pitchFamily="34" charset="0"/>
            </a:endParaRPr>
          </a:p>
          <a:p>
            <a:pPr marL="744538"/>
            <a:r>
              <a:rPr lang="en-US" sz="2400" dirty="0" err="1">
                <a:cs typeface="Calibri" pitchFamily="34" charset="0"/>
              </a:rPr>
              <a:t>Dividen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pemilikan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saham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di Italia.</a:t>
            </a:r>
            <a:endParaRPr lang="en-US" sz="2400" dirty="0">
              <a:cs typeface="Calibri" pitchFamily="34" charset="0"/>
            </a:endParaRPr>
          </a:p>
          <a:p>
            <a:pPr marL="744538"/>
            <a:r>
              <a:rPr lang="en-US" sz="2400" dirty="0" err="1">
                <a:cs typeface="Calibri" pitchFamily="34" charset="0"/>
              </a:rPr>
              <a:t>Dividen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penyertaan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saham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di Swiss.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Adapun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bunga</a:t>
            </a:r>
            <a:r>
              <a:rPr lang="en-US" sz="2400" dirty="0" smtClean="0">
                <a:cs typeface="Calibri" pitchFamily="34" charset="0"/>
              </a:rPr>
              <a:t> Austria </a:t>
            </a:r>
            <a:r>
              <a:rPr lang="en-US" sz="2400" dirty="0" err="1" smtClean="0">
                <a:cs typeface="Calibri" pitchFamily="34" charset="0"/>
              </a:rPr>
              <a:t>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digabungkan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2012.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46482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5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3B.15 </a:t>
            </a:r>
            <a:r>
              <a:rPr lang="en-US" dirty="0"/>
              <a:t>(1): </a:t>
            </a:r>
            <a:r>
              <a:rPr lang="en-US" dirty="0" err="1" smtClean="0"/>
              <a:t>Penghasilan</a:t>
            </a:r>
            <a:r>
              <a:rPr lang="en-US" dirty="0" smtClean="0"/>
              <a:t> WP </a:t>
            </a:r>
            <a:r>
              <a:rPr lang="en-US" dirty="0" err="1" smtClean="0"/>
              <a:t>Badan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PT. Aceh Darussalam </a:t>
            </a:r>
            <a:r>
              <a:rPr lang="en-US" dirty="0" err="1" smtClean="0">
                <a:cs typeface="Calibri" pitchFamily="34" charset="0"/>
              </a:rPr>
              <a:t>memperoleh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penghasilan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netto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selama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tahun</a:t>
            </a:r>
            <a:r>
              <a:rPr lang="en-US" dirty="0">
                <a:cs typeface="Calibri" pitchFamily="34" charset="0"/>
              </a:rPr>
              <a:t> 2011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sebagai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berikut</a:t>
            </a:r>
            <a:r>
              <a:rPr lang="en-US" dirty="0"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>
                <a:cs typeface="Calibri" pitchFamily="34" charset="0"/>
              </a:rPr>
              <a:t>DN			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>
                <a:cs typeface="Calibri" pitchFamily="34" charset="0"/>
              </a:rPr>
              <a:t>3</a:t>
            </a:r>
            <a:r>
              <a:rPr lang="en-US" dirty="0" smtClean="0">
                <a:cs typeface="Calibri" pitchFamily="34" charset="0"/>
              </a:rPr>
              <a:t>.000.000.000,00</a:t>
            </a:r>
            <a:endParaRPr lang="en-US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LN	</a:t>
            </a:r>
            <a:r>
              <a:rPr lang="en-US" dirty="0">
                <a:cs typeface="Calibri" pitchFamily="34" charset="0"/>
              </a:rPr>
              <a:t>	</a:t>
            </a: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1.500.000.000,00</a:t>
            </a:r>
          </a:p>
          <a:p>
            <a:pPr marL="0" indent="0">
              <a:buNone/>
            </a:pPr>
            <a:r>
              <a:rPr lang="en-US" dirty="0" err="1" smtClean="0">
                <a:cs typeface="Calibri" pitchFamily="34" charset="0"/>
              </a:rPr>
              <a:t>Jika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diketahui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tarif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di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adalah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20%, </a:t>
            </a:r>
            <a:r>
              <a:rPr lang="en-US" dirty="0" err="1" smtClean="0">
                <a:cs typeface="Calibri" pitchFamily="34" charset="0"/>
              </a:rPr>
              <a:t>maka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maksimum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>
                <a:cs typeface="Calibri" pitchFamily="34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44196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9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3B.15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LN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1.500.000.000,00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DN			</a:t>
            </a:r>
            <a:r>
              <a:rPr lang="en-US" sz="2400" u="sng" dirty="0" err="1">
                <a:cs typeface="Calibri" pitchFamily="34" charset="0"/>
              </a:rPr>
              <a:t>Rp</a:t>
            </a:r>
            <a:r>
              <a:rPr lang="en-US" sz="2400" u="sng" dirty="0">
                <a:cs typeface="Calibri" pitchFamily="34" charset="0"/>
              </a:rPr>
              <a:t> </a:t>
            </a:r>
            <a:r>
              <a:rPr lang="en-US" sz="2400" u="sng" dirty="0" smtClean="0">
                <a:cs typeface="Calibri" pitchFamily="34" charset="0"/>
              </a:rPr>
              <a:t>3.000.000.000,00</a:t>
            </a:r>
            <a:endParaRPr lang="en-US" sz="24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Total 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4.500.000.000,00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	= 25% x 4.500.000.000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1.125.000.000,00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Batas </a:t>
            </a:r>
            <a:r>
              <a:rPr lang="en-US" sz="2400" dirty="0" err="1">
                <a:cs typeface="Calibri" pitchFamily="34" charset="0"/>
              </a:rPr>
              <a:t>maksimum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kredit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=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375.000.000,00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di LN	= 20% x 1.500.000.000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300.000.000,00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>
                <a:cs typeface="Calibri" pitchFamily="34" charset="0"/>
              </a:rPr>
              <a:t>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300.000.000,00</a:t>
            </a:r>
          </a:p>
          <a:p>
            <a:pPr marL="0" indent="0">
              <a:buNone/>
            </a:pPr>
            <a:endParaRPr lang="en-US" sz="24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636990"/>
              </p:ext>
            </p:extLst>
          </p:nvPr>
        </p:nvGraphicFramePr>
        <p:xfrm>
          <a:off x="3200400" y="3962400"/>
          <a:ext cx="23966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0" name="Equation" r:id="rId3" imgW="1904760" imgH="393480" progId="Equation.3">
                  <p:embed/>
                </p:oleObj>
              </mc:Choice>
              <mc:Fallback>
                <p:oleObj name="Equation" r:id="rId3" imgW="1904760" imgH="393480" progId="Equation.3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962400"/>
                        <a:ext cx="239661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53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3B.16 </a:t>
            </a:r>
            <a:r>
              <a:rPr lang="en-US" dirty="0"/>
              <a:t>(1): </a:t>
            </a:r>
            <a:r>
              <a:rPr lang="en-US" dirty="0" err="1" smtClean="0"/>
              <a:t>Penghasilan</a:t>
            </a:r>
            <a:r>
              <a:rPr lang="en-US" dirty="0" smtClean="0"/>
              <a:t> WP 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Informasi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terkait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terdapat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pada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ilustrasi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sebelumnya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dipergunakan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kembali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kecuali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perubahan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subjek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kini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dilibatkan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adalah</a:t>
            </a:r>
            <a:r>
              <a:rPr lang="en-US" dirty="0" smtClean="0">
                <a:cs typeface="Calibri" pitchFamily="34" charset="0"/>
              </a:rPr>
              <a:t> Tuan </a:t>
            </a:r>
            <a:r>
              <a:rPr lang="en-US" dirty="0" err="1" smtClean="0">
                <a:cs typeface="Calibri" pitchFamily="34" charset="0"/>
              </a:rPr>
              <a:t>Iskandar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Muda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menikah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mempunyai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seorang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anak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berusia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setara</a:t>
            </a:r>
            <a:r>
              <a:rPr lang="en-US" dirty="0" smtClean="0">
                <a:cs typeface="Calibri" pitchFamily="34" charset="0"/>
              </a:rPr>
              <a:t> SD.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kedudukan</a:t>
            </a:r>
            <a:r>
              <a:rPr lang="en-US" dirty="0" smtClean="0">
                <a:cs typeface="Calibri" pitchFamily="34" charset="0"/>
              </a:rPr>
              <a:t> Tuan </a:t>
            </a:r>
            <a:r>
              <a:rPr lang="en-US" dirty="0" err="1" smtClean="0">
                <a:cs typeface="Calibri" pitchFamily="34" charset="0"/>
              </a:rPr>
              <a:t>Iskandar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Muda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sebagai</a:t>
            </a:r>
            <a:r>
              <a:rPr lang="en-US" dirty="0" smtClean="0">
                <a:cs typeface="Calibri" pitchFamily="34" charset="0"/>
              </a:rPr>
              <a:t> WP orang </a:t>
            </a:r>
            <a:r>
              <a:rPr lang="en-US" dirty="0" err="1" smtClean="0">
                <a:cs typeface="Calibri" pitchFamily="34" charset="0"/>
              </a:rPr>
              <a:t>pribadi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nilai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batas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maksimum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kredit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dan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nilai</a:t>
            </a:r>
            <a:r>
              <a:rPr lang="en-US" dirty="0">
                <a:cs typeface="Calibri" pitchFamily="34" charset="0"/>
              </a:rPr>
              <a:t> yang </a:t>
            </a:r>
            <a:r>
              <a:rPr lang="en-US" dirty="0" err="1">
                <a:cs typeface="Calibri" pitchFamily="34" charset="0"/>
              </a:rPr>
              <a:t>dikreditkan</a:t>
            </a:r>
            <a:r>
              <a:rPr lang="en-US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44196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9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3B.16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Total 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4.500.000.000,00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PTKP (K/ 1)	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u="sng" dirty="0" err="1">
                <a:cs typeface="Calibri" pitchFamily="34" charset="0"/>
              </a:rPr>
              <a:t>Rp</a:t>
            </a:r>
            <a:r>
              <a:rPr lang="en-US" sz="2400" u="sng" dirty="0">
                <a:cs typeface="Calibri" pitchFamily="34" charset="0"/>
              </a:rPr>
              <a:t>  </a:t>
            </a:r>
            <a:r>
              <a:rPr lang="en-US" sz="2400" u="sng" dirty="0" smtClean="0">
                <a:cs typeface="Calibri" pitchFamily="34" charset="0"/>
              </a:rPr>
              <a:t>    </a:t>
            </a:r>
            <a:r>
              <a:rPr lang="id-ID" sz="2400" u="sng" dirty="0" smtClean="0">
                <a:cs typeface="Calibri" pitchFamily="34" charset="0"/>
              </a:rPr>
              <a:t>28</a:t>
            </a:r>
            <a:r>
              <a:rPr lang="en-US" sz="2400" u="sng" dirty="0" smtClean="0">
                <a:cs typeface="Calibri" pitchFamily="34" charset="0"/>
              </a:rPr>
              <a:t>.</a:t>
            </a:r>
            <a:r>
              <a:rPr lang="id-ID" sz="2400" u="sng" dirty="0" smtClean="0">
                <a:cs typeface="Calibri" pitchFamily="34" charset="0"/>
              </a:rPr>
              <a:t>35</a:t>
            </a:r>
            <a:r>
              <a:rPr lang="en-US" sz="2400" u="sng" dirty="0" smtClean="0">
                <a:cs typeface="Calibri" pitchFamily="34" charset="0"/>
              </a:rPr>
              <a:t>0.000,00</a:t>
            </a:r>
            <a:endParaRPr lang="en-US" sz="24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PKP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</a:t>
            </a:r>
            <a:r>
              <a:rPr lang="id-ID" sz="2400" dirty="0" smtClean="0">
                <a:cs typeface="Calibri" pitchFamily="34" charset="0"/>
              </a:rPr>
              <a:t>471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65</a:t>
            </a:r>
            <a:r>
              <a:rPr lang="en-US" sz="2400" dirty="0" smtClean="0">
                <a:cs typeface="Calibri" pitchFamily="34" charset="0"/>
              </a:rPr>
              <a:t>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OP	= </a:t>
            </a:r>
            <a:r>
              <a:rPr lang="en-US" sz="2400" dirty="0">
                <a:cs typeface="Calibri" pitchFamily="34" charset="0"/>
              </a:rPr>
              <a:t>5% x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50.000.000,00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       2.500.000,00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 </a:t>
            </a:r>
            <a:r>
              <a:rPr lang="en-US" sz="2400" dirty="0" smtClean="0">
                <a:cs typeface="Calibri" pitchFamily="34" charset="0"/>
              </a:rPr>
              <a:t> 	   10</a:t>
            </a:r>
            <a:r>
              <a:rPr lang="en-US" sz="2400" dirty="0">
                <a:cs typeface="Calibri" pitchFamily="34" charset="0"/>
              </a:rPr>
              <a:t>% x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200.000.000,00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     </a:t>
            </a:r>
            <a:r>
              <a:rPr lang="id-ID" sz="2400" dirty="0" smtClean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  	   25</a:t>
            </a:r>
            <a:r>
              <a:rPr lang="en-US" sz="2400" dirty="0">
                <a:cs typeface="Calibri" pitchFamily="34" charset="0"/>
              </a:rPr>
              <a:t>% x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250.000.0000,00	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     62.500.000,00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  	   30% x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3.9</a:t>
            </a:r>
            <a:r>
              <a:rPr lang="id-ID" sz="2400" dirty="0" smtClean="0">
                <a:cs typeface="Calibri" pitchFamily="34" charset="0"/>
              </a:rPr>
              <a:t>71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650</a:t>
            </a:r>
            <a:r>
              <a:rPr lang="en-US" sz="2400" dirty="0" smtClean="0">
                <a:cs typeface="Calibri" pitchFamily="34" charset="0"/>
              </a:rPr>
              <a:t>.000,00		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1.1</a:t>
            </a:r>
            <a:r>
              <a:rPr lang="id-ID" sz="2400" u="sng" dirty="0" smtClean="0">
                <a:cs typeface="Calibri" pitchFamily="34" charset="0"/>
              </a:rPr>
              <a:t>91</a:t>
            </a:r>
            <a:r>
              <a:rPr lang="en-US" sz="2400" u="sng" dirty="0" smtClean="0">
                <a:cs typeface="Calibri" pitchFamily="34" charset="0"/>
              </a:rPr>
              <a:t>.</a:t>
            </a:r>
            <a:r>
              <a:rPr lang="id-ID" sz="2400" u="sng" dirty="0" smtClean="0">
                <a:cs typeface="Calibri" pitchFamily="34" charset="0"/>
              </a:rPr>
              <a:t>495</a:t>
            </a:r>
            <a:r>
              <a:rPr lang="en-US" sz="2400" u="sng" dirty="0" smtClean="0">
                <a:cs typeface="Calibri" pitchFamily="34" charset="0"/>
              </a:rPr>
              <a:t>.000,00</a:t>
            </a:r>
          </a:p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					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1.2</a:t>
            </a:r>
            <a:r>
              <a:rPr lang="id-ID" sz="2400" dirty="0" smtClean="0">
                <a:cs typeface="Calibri" pitchFamily="34" charset="0"/>
              </a:rPr>
              <a:t>76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495</a:t>
            </a:r>
            <a:r>
              <a:rPr lang="en-US" sz="2400" dirty="0" smtClean="0">
                <a:cs typeface="Calibri" pitchFamily="34" charset="0"/>
              </a:rPr>
              <a:t>.000,00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5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3B.16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Jawaban</a:t>
            </a:r>
            <a:r>
              <a:rPr lang="en-US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Batas </a:t>
            </a:r>
            <a:r>
              <a:rPr lang="en-US" dirty="0" err="1">
                <a:cs typeface="Calibri" pitchFamily="34" charset="0"/>
              </a:rPr>
              <a:t>maksimum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kredit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	=</a:t>
            </a:r>
          </a:p>
          <a:p>
            <a:pPr marL="0" indent="0">
              <a:buNone/>
            </a:pPr>
            <a:r>
              <a:rPr lang="en-US" dirty="0">
                <a:cs typeface="Calibri" pitchFamily="34" charset="0"/>
              </a:rPr>
              <a:t>	</a:t>
            </a:r>
            <a:r>
              <a:rPr lang="en-US" dirty="0" smtClean="0">
                <a:cs typeface="Calibri" pitchFamily="34" charset="0"/>
              </a:rPr>
              <a:t>			=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425.498.333,33</a:t>
            </a:r>
          </a:p>
          <a:p>
            <a:pPr marL="0" indent="0">
              <a:buNone/>
            </a:pPr>
            <a:r>
              <a:rPr lang="en-US" dirty="0" err="1" smtClean="0">
                <a:cs typeface="Calibri" pitchFamily="34" charset="0"/>
              </a:rPr>
              <a:t>Beban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dibayarkan</a:t>
            </a:r>
            <a:r>
              <a:rPr lang="en-US" dirty="0" smtClean="0">
                <a:cs typeface="Calibri" pitchFamily="34" charset="0"/>
              </a:rPr>
              <a:t> di LN	= 20% x 1.500.000.000</a:t>
            </a:r>
          </a:p>
          <a:p>
            <a:pPr marL="0" indent="0">
              <a:buNone/>
            </a:pPr>
            <a:r>
              <a:rPr lang="en-US" dirty="0">
                <a:cs typeface="Calibri" pitchFamily="34" charset="0"/>
              </a:rPr>
              <a:t>	</a:t>
            </a:r>
            <a:r>
              <a:rPr lang="en-US" dirty="0" smtClean="0">
                <a:cs typeface="Calibri" pitchFamily="34" charset="0"/>
              </a:rPr>
              <a:t>			=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300.000.000,00</a:t>
            </a:r>
          </a:p>
          <a:p>
            <a:pPr marL="0" indent="0">
              <a:buNone/>
            </a:pP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>
                <a:cs typeface="Calibri" pitchFamily="34" charset="0"/>
              </a:rPr>
              <a:t>=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300.000.000,00</a:t>
            </a:r>
          </a:p>
          <a:p>
            <a:pPr marL="0" indent="0">
              <a:buNone/>
            </a:pPr>
            <a:endParaRPr lang="en-US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145321"/>
              </p:ext>
            </p:extLst>
          </p:nvPr>
        </p:nvGraphicFramePr>
        <p:xfrm>
          <a:off x="4191001" y="1752600"/>
          <a:ext cx="3352800" cy="69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5" name="Equation" r:id="rId3" imgW="1904760" imgH="393480" progId="Equation.3">
                  <p:embed/>
                </p:oleObj>
              </mc:Choice>
              <mc:Fallback>
                <p:oleObj name="Equation" r:id="rId3" imgW="1904760" imgH="39348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1" y="1752600"/>
                        <a:ext cx="3352800" cy="69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90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3B.17 </a:t>
            </a:r>
            <a:r>
              <a:rPr lang="en-US" dirty="0"/>
              <a:t>(1): </a:t>
            </a:r>
            <a:r>
              <a:rPr lang="en-US" dirty="0" err="1" smtClean="0"/>
              <a:t>Rugi</a:t>
            </a:r>
            <a:r>
              <a:rPr lang="en-US" dirty="0" smtClean="0"/>
              <a:t> </a:t>
            </a:r>
            <a:r>
              <a:rPr lang="en-US" dirty="0" err="1" smtClean="0"/>
              <a:t>Fiskal</a:t>
            </a:r>
            <a:r>
              <a:rPr lang="en-US" dirty="0" smtClean="0"/>
              <a:t> 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S</a:t>
            </a:r>
            <a:r>
              <a:rPr lang="en-US" dirty="0" err="1" smtClean="0">
                <a:cs typeface="Calibri" pitchFamily="34" charset="0"/>
              </a:rPr>
              <a:t>elama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>
                <a:cs typeface="Calibri" pitchFamily="34" charset="0"/>
              </a:rPr>
              <a:t>2011 PT</a:t>
            </a:r>
            <a:r>
              <a:rPr lang="en-US" dirty="0" smtClean="0">
                <a:cs typeface="Calibri" pitchFamily="34" charset="0"/>
              </a:rPr>
              <a:t>. </a:t>
            </a:r>
            <a:r>
              <a:rPr lang="en-US" dirty="0" err="1" smtClean="0">
                <a:cs typeface="Calibri" pitchFamily="34" charset="0"/>
              </a:rPr>
              <a:t>Malaka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memperoleh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netto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2.400.000.000,00, </a:t>
            </a:r>
            <a:r>
              <a:rPr lang="en-US" dirty="0" err="1" smtClean="0">
                <a:cs typeface="Calibri" pitchFamily="34" charset="0"/>
              </a:rPr>
              <a:t>akan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tetapi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mengalami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rugi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fiskal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1.500.000.000,00. </a:t>
            </a:r>
            <a:r>
              <a:rPr lang="en-US" dirty="0" err="1" smtClean="0">
                <a:cs typeface="Calibri" pitchFamily="34" charset="0"/>
              </a:rPr>
              <a:t>Jika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diketahui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tarif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di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adalah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30%, </a:t>
            </a:r>
            <a:r>
              <a:rPr lang="en-US" dirty="0" err="1" smtClean="0">
                <a:cs typeface="Calibri" pitchFamily="34" charset="0"/>
              </a:rPr>
              <a:t>maka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maksimum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 smtClean="0">
                <a:cs typeface="Calibri" pitchFamily="34" charset="0"/>
              </a:rPr>
              <a:t>?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39624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7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420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3B.17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LN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2.400.000.000,00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Rugi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DN			</a:t>
            </a:r>
            <a:r>
              <a:rPr lang="en-US" sz="2400" u="sng" dirty="0" smtClean="0">
                <a:cs typeface="Calibri" pitchFamily="34" charset="0"/>
              </a:rPr>
              <a:t>(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1.500.000.000,00)</a:t>
            </a:r>
            <a:endParaRPr lang="en-US" sz="24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Total 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    900.000.000,00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	= 25% x </a:t>
            </a:r>
            <a:r>
              <a:rPr lang="en-US" sz="2400" dirty="0">
                <a:cs typeface="Calibri" pitchFamily="34" charset="0"/>
              </a:rPr>
              <a:t>9</a:t>
            </a:r>
            <a:r>
              <a:rPr lang="en-US" sz="2400" dirty="0" smtClean="0">
                <a:cs typeface="Calibri" pitchFamily="34" charset="0"/>
              </a:rPr>
              <a:t>00.000.000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25.000.000,00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Batas </a:t>
            </a:r>
            <a:r>
              <a:rPr lang="en-US" sz="2400" dirty="0" err="1">
                <a:cs typeface="Calibri" pitchFamily="34" charset="0"/>
              </a:rPr>
              <a:t>maksimum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kredit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=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600.000.000,00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di LN	= 30% x 2.400.000.000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420.000.000,00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>
                <a:cs typeface="Calibri" pitchFamily="34" charset="0"/>
              </a:rPr>
              <a:t>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420.000.000,00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endParaRPr lang="en-US" sz="24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688944"/>
              </p:ext>
            </p:extLst>
          </p:nvPr>
        </p:nvGraphicFramePr>
        <p:xfrm>
          <a:off x="3255963" y="3962400"/>
          <a:ext cx="22844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2" name="Equation" r:id="rId3" imgW="1815840" imgH="393480" progId="Equation.3">
                  <p:embed/>
                </p:oleObj>
              </mc:Choice>
              <mc:Fallback>
                <p:oleObj name="Equation" r:id="rId3" imgW="1815840" imgH="393480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3962400"/>
                        <a:ext cx="228441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8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err="1" smtClean="0"/>
              <a:t>Ilustrasi</a:t>
            </a:r>
            <a:r>
              <a:rPr lang="en-US" sz="3000" dirty="0" smtClean="0"/>
              <a:t> 3B.18 </a:t>
            </a:r>
            <a:r>
              <a:rPr lang="en-US" sz="3000" dirty="0"/>
              <a:t>(1): </a:t>
            </a:r>
            <a:r>
              <a:rPr lang="en-US" sz="3000" dirty="0" err="1" smtClean="0"/>
              <a:t>Penghasilan</a:t>
            </a:r>
            <a:r>
              <a:rPr lang="en-US" sz="3000" dirty="0" smtClean="0"/>
              <a:t> </a:t>
            </a:r>
            <a:r>
              <a:rPr lang="en-US" sz="3000" dirty="0" err="1" smtClean="0"/>
              <a:t>Beberapa</a:t>
            </a:r>
            <a:r>
              <a:rPr lang="en-US" sz="3000" dirty="0" smtClean="0"/>
              <a:t> Negara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S</a:t>
            </a:r>
            <a:r>
              <a:rPr lang="en-US" dirty="0" err="1" smtClean="0">
                <a:cs typeface="Calibri" pitchFamily="34" charset="0"/>
              </a:rPr>
              <a:t>elama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>
                <a:cs typeface="Calibri" pitchFamily="34" charset="0"/>
              </a:rPr>
              <a:t>2011 PT</a:t>
            </a:r>
            <a:r>
              <a:rPr lang="en-US" dirty="0" smtClean="0">
                <a:cs typeface="Calibri" pitchFamily="34" charset="0"/>
              </a:rPr>
              <a:t>. </a:t>
            </a:r>
            <a:r>
              <a:rPr lang="en-US" dirty="0" err="1" smtClean="0">
                <a:cs typeface="Calibri" pitchFamily="34" charset="0"/>
              </a:rPr>
              <a:t>Inderapura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memperoleh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netto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700.000.000,00,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negara</a:t>
            </a:r>
            <a:r>
              <a:rPr lang="en-US" dirty="0" smtClean="0">
                <a:cs typeface="Calibri" pitchFamily="34" charset="0"/>
              </a:rPr>
              <a:t> Australia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2.750.000.000,00 (</a:t>
            </a:r>
            <a:r>
              <a:rPr lang="en-US" dirty="0" err="1" smtClean="0">
                <a:cs typeface="Calibri" pitchFamily="34" charset="0"/>
              </a:rPr>
              <a:t>bertarif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30%),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negara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Ukraina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sebesar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250.000.000,00 </a:t>
            </a:r>
            <a:r>
              <a:rPr lang="en-US" dirty="0">
                <a:cs typeface="Calibri" pitchFamily="34" charset="0"/>
              </a:rPr>
              <a:t>(</a:t>
            </a:r>
            <a:r>
              <a:rPr lang="en-US" dirty="0" err="1">
                <a:cs typeface="Calibri" pitchFamily="34" charset="0"/>
              </a:rPr>
              <a:t>bertarif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20%).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maksimum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 smtClean="0">
                <a:cs typeface="Calibri" pitchFamily="34" charset="0"/>
              </a:rPr>
              <a:t>?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39624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3B.18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D</a:t>
            </a:r>
            <a:r>
              <a:rPr lang="en-US" sz="2200" dirty="0" smtClean="0">
                <a:cs typeface="Calibri" pitchFamily="34" charset="0"/>
              </a:rPr>
              <a:t>N</a:t>
            </a:r>
            <a:r>
              <a:rPr lang="en-US" sz="2200" dirty="0">
                <a:cs typeface="Calibri" pitchFamily="34" charset="0"/>
              </a:rPr>
              <a:t>		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 </a:t>
            </a:r>
            <a:r>
              <a:rPr lang="en-US" sz="2200" dirty="0" smtClean="0">
                <a:cs typeface="Calibri" pitchFamily="34" charset="0"/>
              </a:rPr>
              <a:t>  700.000.000,00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Australia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2.750.000.000,00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Ukraina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u="sng" dirty="0" err="1" smtClean="0">
                <a:cs typeface="Calibri" pitchFamily="34" charset="0"/>
              </a:rPr>
              <a:t>Rp</a:t>
            </a:r>
            <a:r>
              <a:rPr lang="en-US" sz="2200" u="sng" dirty="0" smtClean="0">
                <a:cs typeface="Calibri" pitchFamily="34" charset="0"/>
              </a:rPr>
              <a:t>    250.000.000,00</a:t>
            </a:r>
            <a:endParaRPr lang="en-US" sz="22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Total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3.700.000.000,00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badan</a:t>
            </a:r>
            <a:r>
              <a:rPr lang="en-US" sz="2200" dirty="0" smtClean="0">
                <a:cs typeface="Calibri" pitchFamily="34" charset="0"/>
              </a:rPr>
              <a:t>	= 25% x 3.700.000.000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925.000.000,00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Batas </a:t>
            </a:r>
            <a:r>
              <a:rPr lang="en-US" sz="2200" dirty="0" err="1">
                <a:cs typeface="Calibri" pitchFamily="34" charset="0"/>
              </a:rPr>
              <a:t>maksimum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kredit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	Australia 	=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687.500.000,00 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Batas </a:t>
            </a:r>
            <a:r>
              <a:rPr lang="en-US" sz="2200" dirty="0" err="1">
                <a:cs typeface="Calibri" pitchFamily="34" charset="0"/>
              </a:rPr>
              <a:t>maksimum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kredit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Ukraina</a:t>
            </a:r>
            <a:r>
              <a:rPr lang="en-US" sz="2200" dirty="0" smtClean="0">
                <a:cs typeface="Calibri" pitchFamily="34" charset="0"/>
              </a:rPr>
              <a:t> 	=</a:t>
            </a:r>
            <a:r>
              <a:rPr lang="en-US" sz="2200" dirty="0">
                <a:cs typeface="Calibri" pitchFamily="34" charset="0"/>
              </a:rPr>
              <a:t>		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  62.500.000,00 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di Australia	= 30% x 2.750.000.000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825.000.000,00</a:t>
            </a:r>
          </a:p>
          <a:p>
            <a:pPr marL="0" indent="0">
              <a:buNone/>
            </a:pPr>
            <a:r>
              <a:rPr lang="en-US" sz="2200" dirty="0" err="1">
                <a:cs typeface="Calibri" pitchFamily="34" charset="0"/>
              </a:rPr>
              <a:t>Beban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dibayarkan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Ukraina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smtClean="0">
                <a:cs typeface="Calibri" pitchFamily="34" charset="0"/>
              </a:rPr>
              <a:t>20</a:t>
            </a:r>
            <a:r>
              <a:rPr lang="en-US" sz="2200" dirty="0">
                <a:cs typeface="Calibri" pitchFamily="34" charset="0"/>
              </a:rPr>
              <a:t>% x </a:t>
            </a:r>
            <a:r>
              <a:rPr lang="en-US" sz="2200" dirty="0" smtClean="0">
                <a:cs typeface="Calibri" pitchFamily="34" charset="0"/>
              </a:rPr>
              <a:t>250.000.000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  50.000.000,00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= </a:t>
            </a:r>
            <a:r>
              <a:rPr lang="en-US" sz="2200" dirty="0" smtClean="0">
                <a:cs typeface="Calibri" pitchFamily="34" charset="0"/>
              </a:rPr>
              <a:t>687.500.000,00 + 50.000.000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737.500.000,00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987181"/>
              </p:ext>
            </p:extLst>
          </p:nvPr>
        </p:nvGraphicFramePr>
        <p:xfrm>
          <a:off x="4427538" y="4065361"/>
          <a:ext cx="1970088" cy="430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6" name="Equation" r:id="rId3" imgW="1803240" imgH="393480" progId="Equation.3">
                  <p:embed/>
                </p:oleObj>
              </mc:Choice>
              <mc:Fallback>
                <p:oleObj name="Equation" r:id="rId3" imgW="1803240" imgH="393480" progId="Equation.3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065361"/>
                        <a:ext cx="1970088" cy="4304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948409"/>
              </p:ext>
            </p:extLst>
          </p:nvPr>
        </p:nvGraphicFramePr>
        <p:xfrm>
          <a:off x="4419600" y="4598761"/>
          <a:ext cx="1970088" cy="430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7" name="Equation" r:id="rId5" imgW="1803240" imgH="393480" progId="Equation.3">
                  <p:embed/>
                </p:oleObj>
              </mc:Choice>
              <mc:Fallback>
                <p:oleObj name="Equation" r:id="rId5" imgW="1803240" imgH="393480" progId="Equation.3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598761"/>
                        <a:ext cx="1970088" cy="4304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157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3B.19 </a:t>
            </a:r>
            <a:r>
              <a:rPr lang="en-US" dirty="0"/>
              <a:t>(1): </a:t>
            </a:r>
            <a:r>
              <a:rPr lang="en-US" dirty="0" err="1" smtClean="0"/>
              <a:t>Rugi</a:t>
            </a:r>
            <a:r>
              <a:rPr lang="en-US" dirty="0" smtClean="0"/>
              <a:t> </a:t>
            </a:r>
            <a:r>
              <a:rPr lang="en-US" dirty="0" err="1" smtClean="0"/>
              <a:t>Fiskal</a:t>
            </a:r>
            <a:r>
              <a:rPr lang="en-US" dirty="0" smtClean="0"/>
              <a:t> LN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S</a:t>
            </a:r>
            <a:r>
              <a:rPr lang="en-US" dirty="0" err="1" smtClean="0">
                <a:cs typeface="Calibri" pitchFamily="34" charset="0"/>
              </a:rPr>
              <a:t>elama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>
                <a:cs typeface="Calibri" pitchFamily="34" charset="0"/>
              </a:rPr>
              <a:t>2011 PT</a:t>
            </a:r>
            <a:r>
              <a:rPr lang="en-US" dirty="0" smtClean="0">
                <a:cs typeface="Calibri" pitchFamily="34" charset="0"/>
              </a:rPr>
              <a:t>. </a:t>
            </a:r>
            <a:r>
              <a:rPr lang="en-US" dirty="0" err="1" smtClean="0">
                <a:cs typeface="Calibri" pitchFamily="34" charset="0"/>
              </a:rPr>
              <a:t>Demak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Bintara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memperoleh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netto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1.300.000.000,00,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negara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Meksiko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1.650.000.000,00 (</a:t>
            </a:r>
            <a:r>
              <a:rPr lang="en-US" dirty="0" err="1" smtClean="0">
                <a:cs typeface="Calibri" pitchFamily="34" charset="0"/>
              </a:rPr>
              <a:t>bertarif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20%),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negara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Luxembourg </a:t>
            </a:r>
            <a:r>
              <a:rPr lang="en-US" dirty="0" err="1">
                <a:cs typeface="Calibri" pitchFamily="34" charset="0"/>
              </a:rPr>
              <a:t>sebesar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2</a:t>
            </a:r>
            <a:r>
              <a:rPr lang="en-US" dirty="0" smtClean="0">
                <a:cs typeface="Calibri" pitchFamily="34" charset="0"/>
              </a:rPr>
              <a:t>.250.000.000,00 </a:t>
            </a:r>
            <a:r>
              <a:rPr lang="en-US" dirty="0">
                <a:cs typeface="Calibri" pitchFamily="34" charset="0"/>
              </a:rPr>
              <a:t>(</a:t>
            </a:r>
            <a:r>
              <a:rPr lang="en-US" dirty="0" err="1">
                <a:cs typeface="Calibri" pitchFamily="34" charset="0"/>
              </a:rPr>
              <a:t>bertarif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25%). </a:t>
            </a:r>
            <a:r>
              <a:rPr lang="en-US" dirty="0" err="1" smtClean="0">
                <a:cs typeface="Calibri" pitchFamily="34" charset="0"/>
              </a:rPr>
              <a:t>Diketahui</a:t>
            </a:r>
            <a:r>
              <a:rPr lang="en-US" dirty="0" smtClean="0">
                <a:cs typeface="Calibri" pitchFamily="34" charset="0"/>
              </a:rPr>
              <a:t> pula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PT. </a:t>
            </a:r>
            <a:r>
              <a:rPr lang="en-US" dirty="0" err="1" smtClean="0">
                <a:cs typeface="Calibri" pitchFamily="34" charset="0"/>
              </a:rPr>
              <a:t>Demak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Bintara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mengalami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rufi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fiskal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375.000.000,00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operasi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dilakukannya</a:t>
            </a:r>
            <a:r>
              <a:rPr lang="en-US" dirty="0" smtClean="0">
                <a:cs typeface="Calibri" pitchFamily="34" charset="0"/>
              </a:rPr>
              <a:t> di Mongolia.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maksimum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 smtClean="0">
                <a:cs typeface="Calibri" pitchFamily="34" charset="0"/>
              </a:rPr>
              <a:t>?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mo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4800600"/>
            <a:ext cx="129707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5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3B.19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D</a:t>
            </a:r>
            <a:r>
              <a:rPr lang="en-US" sz="2200" dirty="0" smtClean="0">
                <a:cs typeface="Calibri" pitchFamily="34" charset="0"/>
              </a:rPr>
              <a:t>N</a:t>
            </a:r>
            <a:r>
              <a:rPr lang="en-US" sz="2200" dirty="0">
                <a:cs typeface="Calibri" pitchFamily="34" charset="0"/>
              </a:rPr>
              <a:t>		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1.300.000.000,00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Meksiko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1.650.000.000,00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Luxembourg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2.250.000.000,00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Mongolia			</a:t>
            </a:r>
            <a:r>
              <a:rPr lang="en-US" sz="2200" u="sng" dirty="0" smtClean="0">
                <a:cs typeface="Calibri" pitchFamily="34" charset="0"/>
              </a:rPr>
              <a:t>	            -</a:t>
            </a:r>
            <a:endParaRPr lang="en-US" sz="22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Total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5.200.000.000,00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badan</a:t>
            </a:r>
            <a:r>
              <a:rPr lang="en-US" sz="2200" dirty="0" smtClean="0">
                <a:cs typeface="Calibri" pitchFamily="34" charset="0"/>
              </a:rPr>
              <a:t>	= 25% x 5.200.000.000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1.700.000.000,00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Batas </a:t>
            </a:r>
            <a:r>
              <a:rPr lang="en-US" sz="2200" dirty="0" err="1">
                <a:cs typeface="Calibri" pitchFamily="34" charset="0"/>
              </a:rPr>
              <a:t>maksimum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kredit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Meksiko</a:t>
            </a:r>
            <a:r>
              <a:rPr lang="en-US" sz="2200" dirty="0" smtClean="0">
                <a:cs typeface="Calibri" pitchFamily="34" charset="0"/>
              </a:rPr>
              <a:t> 	=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412.500.000,00 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Batas </a:t>
            </a:r>
            <a:r>
              <a:rPr lang="en-US" sz="2200" dirty="0" err="1">
                <a:cs typeface="Calibri" pitchFamily="34" charset="0"/>
              </a:rPr>
              <a:t>maksimum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kredit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Luxembourg 	=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562.500.000,00 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id-ID" sz="2200" dirty="0" smtClean="0">
                <a:cs typeface="Calibri" pitchFamily="34" charset="0"/>
              </a:rPr>
              <a:t>Meksiko</a:t>
            </a:r>
            <a:r>
              <a:rPr lang="en-US" sz="2200" dirty="0" smtClean="0">
                <a:cs typeface="Calibri" pitchFamily="34" charset="0"/>
              </a:rPr>
              <a:t>	= 20% x 1.650.000.000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330.000.000,00</a:t>
            </a:r>
          </a:p>
          <a:p>
            <a:pPr marL="0" indent="0">
              <a:buNone/>
            </a:pPr>
            <a:r>
              <a:rPr lang="en-US" sz="2200" dirty="0" err="1">
                <a:cs typeface="Calibri" pitchFamily="34" charset="0"/>
              </a:rPr>
              <a:t>Beban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dibayarkan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id-ID" sz="2200" dirty="0" smtClean="0">
                <a:cs typeface="Calibri" pitchFamily="34" charset="0"/>
              </a:rPr>
              <a:t>Luxemburg	</a:t>
            </a:r>
            <a:r>
              <a:rPr lang="en-US" sz="2200" dirty="0" smtClean="0">
                <a:cs typeface="Calibri" pitchFamily="34" charset="0"/>
              </a:rPr>
              <a:t>= 25% </a:t>
            </a:r>
            <a:r>
              <a:rPr lang="en-US" sz="2200" dirty="0">
                <a:cs typeface="Calibri" pitchFamily="34" charset="0"/>
              </a:rPr>
              <a:t>x </a:t>
            </a:r>
            <a:r>
              <a:rPr lang="en-US" sz="2200" dirty="0" smtClean="0">
                <a:cs typeface="Calibri" pitchFamily="34" charset="0"/>
              </a:rPr>
              <a:t>2.250.000.000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562.500.000,00 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dikreditkan</a:t>
            </a:r>
            <a:r>
              <a:rPr lang="en-US" sz="2200" dirty="0" smtClean="0">
                <a:cs typeface="Calibri" pitchFamily="34" charset="0"/>
              </a:rPr>
              <a:t>	= 330.000.000 + 562.500.000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892.500.000,00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197296"/>
              </p:ext>
            </p:extLst>
          </p:nvPr>
        </p:nvGraphicFramePr>
        <p:xfrm>
          <a:off x="4371975" y="4572000"/>
          <a:ext cx="208121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6" name="Equation" r:id="rId3" imgW="1904760" imgH="393480" progId="Equation.3">
                  <p:embed/>
                </p:oleObj>
              </mc:Choice>
              <mc:Fallback>
                <p:oleObj name="Equation" r:id="rId3" imgW="1904760" imgH="393480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975" y="4572000"/>
                        <a:ext cx="2081213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813094"/>
              </p:ext>
            </p:extLst>
          </p:nvPr>
        </p:nvGraphicFramePr>
        <p:xfrm>
          <a:off x="4364038" y="5029200"/>
          <a:ext cx="2081212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7" name="Equation" r:id="rId5" imgW="1904760" imgH="393480" progId="Equation.3">
                  <p:embed/>
                </p:oleObj>
              </mc:Choice>
              <mc:Fallback>
                <p:oleObj name="Equation" r:id="rId5" imgW="1904760" imgH="393480" progId="Equation.3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038" y="5029200"/>
                        <a:ext cx="2081212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172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err="1" smtClean="0"/>
              <a:t>Ilustrasi</a:t>
            </a:r>
            <a:r>
              <a:rPr lang="en-US" sz="3000" dirty="0" smtClean="0"/>
              <a:t> 3B.20 </a:t>
            </a:r>
            <a:r>
              <a:rPr lang="en-US" sz="3000" dirty="0"/>
              <a:t>(1): </a:t>
            </a:r>
            <a:r>
              <a:rPr lang="en-US" sz="3000" dirty="0" err="1" smtClean="0"/>
              <a:t>Penghasilan</a:t>
            </a:r>
            <a:r>
              <a:rPr lang="en-US" sz="3000" dirty="0" smtClean="0"/>
              <a:t> </a:t>
            </a:r>
            <a:r>
              <a:rPr lang="en-US" sz="3000" dirty="0" err="1" smtClean="0"/>
              <a:t>Berunsur</a:t>
            </a:r>
            <a:r>
              <a:rPr lang="en-US" sz="3000" dirty="0" smtClean="0"/>
              <a:t> </a:t>
            </a:r>
            <a:r>
              <a:rPr lang="en-US" sz="3000" dirty="0" err="1" smtClean="0"/>
              <a:t>PPh</a:t>
            </a:r>
            <a:r>
              <a:rPr lang="en-US" sz="3000" dirty="0" smtClean="0"/>
              <a:t> Final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PT. </a:t>
            </a:r>
            <a:r>
              <a:rPr lang="en-US" dirty="0" err="1" smtClean="0">
                <a:cs typeface="Calibri" pitchFamily="34" charset="0"/>
              </a:rPr>
              <a:t>Kasepuhan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memperoleh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penghasilan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netto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selama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tahun</a:t>
            </a:r>
            <a:r>
              <a:rPr lang="en-US" dirty="0">
                <a:cs typeface="Calibri" pitchFamily="34" charset="0"/>
              </a:rPr>
              <a:t> 2011 </a:t>
            </a:r>
            <a:r>
              <a:rPr lang="en-US" dirty="0" err="1" smtClean="0">
                <a:cs typeface="Calibri" pitchFamily="34" charset="0"/>
              </a:rPr>
              <a:t>dari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sebagai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berikut</a:t>
            </a:r>
            <a:r>
              <a:rPr lang="en-US" dirty="0"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>
                <a:cs typeface="Calibri" pitchFamily="34" charset="0"/>
              </a:rPr>
              <a:t>DN			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8.750.000.000,00</a:t>
            </a:r>
            <a:endParaRPr lang="en-US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LN	</a:t>
            </a:r>
            <a:r>
              <a:rPr lang="en-US" dirty="0">
                <a:cs typeface="Calibri" pitchFamily="34" charset="0"/>
              </a:rPr>
              <a:t>	</a:t>
            </a:r>
            <a:r>
              <a:rPr lang="en-US" dirty="0" smtClean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2.850.000.000,00</a:t>
            </a:r>
          </a:p>
          <a:p>
            <a:pPr marL="0" indent="0">
              <a:buNone/>
            </a:pPr>
            <a:r>
              <a:rPr lang="en-US" dirty="0" err="1">
                <a:cs typeface="Calibri" pitchFamily="34" charset="0"/>
              </a:rPr>
              <a:t>D</a:t>
            </a:r>
            <a:r>
              <a:rPr lang="en-US" dirty="0" err="1" smtClean="0">
                <a:cs typeface="Calibri" pitchFamily="34" charset="0"/>
              </a:rPr>
              <a:t>iketahui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tarif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di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adalah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15%. Di </a:t>
            </a:r>
            <a:r>
              <a:rPr lang="en-US" dirty="0" err="1" smtClean="0">
                <a:cs typeface="Calibri" pitchFamily="34" charset="0"/>
              </a:rPr>
              <a:t>samping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itu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diketahui</a:t>
            </a:r>
            <a:r>
              <a:rPr lang="en-US" dirty="0" smtClean="0">
                <a:cs typeface="Calibri" pitchFamily="34" charset="0"/>
              </a:rPr>
              <a:t> pula </a:t>
            </a:r>
            <a:r>
              <a:rPr lang="en-US" dirty="0" err="1" smtClean="0">
                <a:cs typeface="Calibri" pitchFamily="34" charset="0"/>
              </a:rPr>
              <a:t>bahwa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DN </a:t>
            </a:r>
            <a:r>
              <a:rPr lang="en-US" dirty="0" err="1" smtClean="0">
                <a:cs typeface="Calibri" pitchFamily="34" charset="0"/>
              </a:rPr>
              <a:t>tersebut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termasuk</a:t>
            </a:r>
            <a:r>
              <a:rPr lang="en-US" dirty="0" smtClean="0">
                <a:cs typeface="Calibri" pitchFamily="34" charset="0"/>
              </a:rPr>
              <a:t> pula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bunga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pinjaman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sebesar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Rp</a:t>
            </a:r>
            <a:r>
              <a:rPr lang="en-US" dirty="0" smtClean="0">
                <a:cs typeface="Calibri" pitchFamily="34" charset="0"/>
              </a:rPr>
              <a:t> 550.000.000,00, </a:t>
            </a:r>
            <a:r>
              <a:rPr lang="en-US" dirty="0" err="1" smtClean="0">
                <a:cs typeface="Calibri" pitchFamily="34" charset="0"/>
              </a:rPr>
              <a:t>pendapatan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sewa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bangunan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senilai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2.350.000.000,00,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hadiah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undian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250.000.000,00. </a:t>
            </a:r>
            <a:r>
              <a:rPr lang="en-US" dirty="0" err="1" smtClean="0">
                <a:cs typeface="Calibri" pitchFamily="34" charset="0"/>
              </a:rPr>
              <a:t>Maka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berapakah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maksimum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dikreditkan</a:t>
            </a:r>
            <a:r>
              <a:rPr lang="en-US" dirty="0">
                <a:cs typeface="Calibri" pitchFamily="34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51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3B.20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LN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2.850.000.000,00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DN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8.750.000.000,00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Final		</a:t>
            </a:r>
            <a:r>
              <a:rPr lang="en-US" sz="2400" u="sng" dirty="0" smtClean="0">
                <a:cs typeface="Calibri" pitchFamily="34" charset="0"/>
              </a:rPr>
              <a:t>(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2.600.000.000,00)</a:t>
            </a:r>
            <a:endParaRPr lang="en-US" sz="2400" u="sng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Total 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9</a:t>
            </a:r>
            <a:r>
              <a:rPr lang="en-US" sz="2400" dirty="0" smtClean="0">
                <a:cs typeface="Calibri" pitchFamily="34" charset="0"/>
              </a:rPr>
              <a:t>.000.000.000,00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	= 25% x </a:t>
            </a:r>
            <a:r>
              <a:rPr lang="en-US" sz="2400" dirty="0">
                <a:cs typeface="Calibri" pitchFamily="34" charset="0"/>
              </a:rPr>
              <a:t>9</a:t>
            </a:r>
            <a:r>
              <a:rPr lang="en-US" sz="2400" dirty="0" smtClean="0">
                <a:cs typeface="Calibri" pitchFamily="34" charset="0"/>
              </a:rPr>
              <a:t>.000.000.000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2.250.000.000,00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Batas </a:t>
            </a:r>
            <a:r>
              <a:rPr lang="en-US" sz="2400" dirty="0" err="1">
                <a:cs typeface="Calibri" pitchFamily="34" charset="0"/>
              </a:rPr>
              <a:t>maksimum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kredit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=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712.500.000,00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di LN	= 15% x 2.850.000.000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427.500.000,00</a:t>
            </a: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dikreditkan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>
                <a:cs typeface="Calibri" pitchFamily="34" charset="0"/>
              </a:rPr>
              <a:t>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427.500.000,00</a:t>
            </a:r>
            <a:endParaRPr lang="en-US" sz="2400" dirty="0">
              <a:cs typeface="Calibri" pitchFamily="34" charset="0"/>
            </a:endParaRPr>
          </a:p>
          <a:p>
            <a:pPr marL="0" indent="0">
              <a:buNone/>
            </a:pPr>
            <a:endParaRPr lang="en-US" sz="24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355680"/>
              </p:ext>
            </p:extLst>
          </p:nvPr>
        </p:nvGraphicFramePr>
        <p:xfrm>
          <a:off x="3184525" y="4419600"/>
          <a:ext cx="24288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1" name="Equation" r:id="rId3" imgW="1930320" imgH="393480" progId="Equation.3">
                  <p:embed/>
                </p:oleObj>
              </mc:Choice>
              <mc:Fallback>
                <p:oleObj name="Equation" r:id="rId3" imgW="1930320" imgH="39348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4419600"/>
                        <a:ext cx="242887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984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76200" y="1371600"/>
            <a:ext cx="8839200" cy="52578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3B.21 : </a:t>
            </a:r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LN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cs typeface="Calibri" pitchFamily="34" charset="0"/>
              </a:rPr>
              <a:t>	Di </a:t>
            </a:r>
            <a:r>
              <a:rPr lang="en-US" dirty="0" err="1">
                <a:cs typeface="Calibri" pitchFamily="34" charset="0"/>
              </a:rPr>
              <a:t>tahun</a:t>
            </a:r>
            <a:r>
              <a:rPr lang="en-US" dirty="0">
                <a:cs typeface="Calibri" pitchFamily="34" charset="0"/>
              </a:rPr>
              <a:t> 2011, </a:t>
            </a:r>
            <a:r>
              <a:rPr lang="en-US" dirty="0" smtClean="0">
                <a:cs typeface="Calibri" pitchFamily="34" charset="0"/>
              </a:rPr>
              <a:t>PT. </a:t>
            </a:r>
            <a:r>
              <a:rPr lang="en-US" dirty="0" err="1" smtClean="0">
                <a:cs typeface="Calibri" pitchFamily="34" charset="0"/>
              </a:rPr>
              <a:t>Kanoman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mendapatkan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pengurangan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atas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penghasilan</a:t>
            </a:r>
            <a:r>
              <a:rPr lang="en-US" dirty="0">
                <a:cs typeface="Calibri" pitchFamily="34" charset="0"/>
              </a:rPr>
              <a:t> LN </a:t>
            </a:r>
            <a:r>
              <a:rPr lang="en-US" dirty="0" err="1">
                <a:cs typeface="Calibri" pitchFamily="34" charset="0"/>
              </a:rPr>
              <a:t>tahun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2010 </a:t>
            </a:r>
            <a:r>
              <a:rPr lang="en-US" dirty="0" err="1">
                <a:cs typeface="Calibri" pitchFamily="34" charset="0"/>
              </a:rPr>
              <a:t>sebesar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75.000.000,00 </a:t>
            </a:r>
            <a:r>
              <a:rPr lang="en-US" dirty="0">
                <a:cs typeface="Calibri" pitchFamily="34" charset="0"/>
              </a:rPr>
              <a:t>yang </a:t>
            </a:r>
            <a:r>
              <a:rPr lang="en-US" dirty="0" err="1">
                <a:cs typeface="Calibri" pitchFamily="34" charset="0"/>
              </a:rPr>
              <a:t>semula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telah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masuk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dalam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jumlah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yang </a:t>
            </a:r>
            <a:r>
              <a:rPr lang="en-US" dirty="0" err="1">
                <a:cs typeface="Calibri" pitchFamily="34" charset="0"/>
              </a:rPr>
              <a:t>dikreditkan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terhadap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pajak</a:t>
            </a:r>
            <a:r>
              <a:rPr lang="en-US" dirty="0">
                <a:cs typeface="Calibri" pitchFamily="34" charset="0"/>
              </a:rPr>
              <a:t> yang </a:t>
            </a:r>
            <a:r>
              <a:rPr lang="en-US" dirty="0" err="1">
                <a:cs typeface="Calibri" pitchFamily="34" charset="0"/>
              </a:rPr>
              <a:t>terutang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di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 2010. </a:t>
            </a:r>
            <a:r>
              <a:rPr lang="en-US" dirty="0" err="1" smtClean="0">
                <a:cs typeface="Calibri" pitchFamily="34" charset="0"/>
              </a:rPr>
              <a:t>Apakah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implikasi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atas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adanya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pengurangan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tersebut</a:t>
            </a:r>
            <a:r>
              <a:rPr lang="en-US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cs typeface="Calibri" pitchFamily="34" charset="0"/>
              </a:rPr>
              <a:t>Jawaban</a:t>
            </a:r>
            <a:r>
              <a:rPr lang="en-US" dirty="0" smtClean="0"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cs typeface="Calibri" pitchFamily="34" charset="0"/>
              </a:rPr>
              <a:t>	</a:t>
            </a:r>
            <a:r>
              <a:rPr lang="en-US" dirty="0" err="1" smtClean="0">
                <a:cs typeface="Calibri" pitchFamily="34" charset="0"/>
              </a:rPr>
              <a:t>Pengurangan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beban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luar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mengurangi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kredit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PPh</a:t>
            </a:r>
            <a:r>
              <a:rPr lang="en-US" dirty="0" smtClean="0">
                <a:cs typeface="Calibri" pitchFamily="34" charset="0"/>
              </a:rPr>
              <a:t> 24 yang </a:t>
            </a:r>
            <a:r>
              <a:rPr lang="en-US" dirty="0" err="1" smtClean="0">
                <a:cs typeface="Calibri" pitchFamily="34" charset="0"/>
              </a:rPr>
              <a:t>seharusnya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diperoleh</a:t>
            </a:r>
            <a:r>
              <a:rPr lang="en-US" dirty="0" smtClean="0">
                <a:cs typeface="Calibri" pitchFamily="34" charset="0"/>
              </a:rPr>
              <a:t> PT. </a:t>
            </a:r>
            <a:r>
              <a:rPr lang="en-US" dirty="0" err="1" smtClean="0">
                <a:cs typeface="Calibri" pitchFamily="34" charset="0"/>
              </a:rPr>
              <a:t>Kanoman</a:t>
            </a:r>
            <a:r>
              <a:rPr lang="en-US" dirty="0" smtClean="0">
                <a:cs typeface="Calibri" pitchFamily="34" charset="0"/>
              </a:rPr>
              <a:t>. </a:t>
            </a:r>
            <a:r>
              <a:rPr lang="en-US" dirty="0" err="1" smtClean="0">
                <a:cs typeface="Calibri" pitchFamily="34" charset="0"/>
              </a:rPr>
              <a:t>Sebagai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dampak</a:t>
            </a:r>
            <a:r>
              <a:rPr lang="en-US" dirty="0" smtClean="0">
                <a:cs typeface="Calibri" pitchFamily="34" charset="0"/>
              </a:rPr>
              <a:t>,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penghasilan</a:t>
            </a:r>
            <a:r>
              <a:rPr lang="en-US" dirty="0" smtClean="0">
                <a:cs typeface="Calibri" pitchFamily="34" charset="0"/>
              </a:rPr>
              <a:t> yang </a:t>
            </a:r>
            <a:r>
              <a:rPr lang="en-US" dirty="0" err="1" smtClean="0">
                <a:cs typeface="Calibri" pitchFamily="34" charset="0"/>
              </a:rPr>
              <a:t>telah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dibayarkan</a:t>
            </a:r>
            <a:r>
              <a:rPr lang="en-US" dirty="0" smtClean="0">
                <a:cs typeface="Calibri" pitchFamily="34" charset="0"/>
              </a:rPr>
              <a:t> di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 2010 </a:t>
            </a:r>
            <a:r>
              <a:rPr lang="en-US" dirty="0" err="1" smtClean="0">
                <a:cs typeface="Calibri" pitchFamily="34" charset="0"/>
              </a:rPr>
              <a:t>menjadi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kurang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bayar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>
                <a:cs typeface="Calibri" pitchFamily="34" charset="0"/>
              </a:rPr>
              <a:t>Rp</a:t>
            </a: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75.000.000,00. </a:t>
            </a:r>
            <a:r>
              <a:rPr lang="en-US" dirty="0" err="1" smtClean="0">
                <a:cs typeface="Calibri" pitchFamily="34" charset="0"/>
              </a:rPr>
              <a:t>Maka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nilai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ini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akan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dibebankan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sebagai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penambah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besaran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pajak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dalam</a:t>
            </a:r>
            <a:r>
              <a:rPr lang="en-US" dirty="0" smtClean="0">
                <a:cs typeface="Calibri" pitchFamily="34" charset="0"/>
              </a:rPr>
              <a:t> </a:t>
            </a:r>
            <a:r>
              <a:rPr lang="en-US" dirty="0" err="1" smtClean="0">
                <a:cs typeface="Calibri" pitchFamily="34" charset="0"/>
              </a:rPr>
              <a:t>negeri</a:t>
            </a:r>
            <a:r>
              <a:rPr lang="en-US" dirty="0" smtClean="0">
                <a:cs typeface="Calibri" pitchFamily="34" charset="0"/>
              </a:rPr>
              <a:t> di </a:t>
            </a:r>
            <a:r>
              <a:rPr lang="en-US" dirty="0" err="1" smtClean="0">
                <a:cs typeface="Calibri" pitchFamily="34" charset="0"/>
              </a:rPr>
              <a:t>tahun</a:t>
            </a:r>
            <a:r>
              <a:rPr lang="en-US" dirty="0" smtClean="0">
                <a:cs typeface="Calibri" pitchFamily="34" charset="0"/>
              </a:rPr>
              <a:t> 2011.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 22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PT</a:t>
            </a:r>
            <a:r>
              <a:rPr lang="en-US" sz="2200" dirty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Majapahit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penanaman</a:t>
            </a:r>
            <a:r>
              <a:rPr lang="en-US" sz="2200" dirty="0" smtClean="0">
                <a:cs typeface="Calibri" pitchFamily="34" charset="0"/>
              </a:rPr>
              <a:t> modal </a:t>
            </a:r>
            <a:r>
              <a:rPr lang="en-US" sz="2200" dirty="0" err="1" smtClean="0">
                <a:cs typeface="Calibri" pitchFamily="34" charset="0"/>
              </a:rPr>
              <a:t>kepada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asing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berbagai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bagian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strategi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pemanfaatan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smtClean="0">
                <a:cs typeface="Calibri" pitchFamily="34" charset="0"/>
              </a:rPr>
              <a:t>idle cash </a:t>
            </a:r>
            <a:r>
              <a:rPr lang="en-US" sz="2200" dirty="0" smtClean="0">
                <a:cs typeface="Calibri" pitchFamily="34" charset="0"/>
              </a:rPr>
              <a:t>yang </a:t>
            </a:r>
            <a:r>
              <a:rPr lang="en-US" sz="2200" dirty="0" err="1" smtClean="0">
                <a:cs typeface="Calibri" pitchFamily="34" charset="0"/>
              </a:rPr>
              <a:t>dimilikinya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Selama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2012, </a:t>
            </a:r>
            <a:r>
              <a:rPr lang="en-US" sz="2200" dirty="0" err="1" smtClean="0">
                <a:cs typeface="Calibri" pitchFamily="34" charset="0"/>
              </a:rPr>
              <a:t>kesemua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asing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membagikan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bervariasi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antara</a:t>
            </a:r>
            <a:r>
              <a:rPr lang="en-US" sz="2200" dirty="0" smtClean="0">
                <a:cs typeface="Calibri" pitchFamily="34" charset="0"/>
              </a:rPr>
              <a:t> 10% - 55%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laba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bersih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berjalan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Catatan</a:t>
            </a:r>
            <a:r>
              <a:rPr lang="en-US" sz="2200" dirty="0" smtClean="0">
                <a:cs typeface="Calibri" pitchFamily="34" charset="0"/>
              </a:rPr>
              <a:t>	: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ilustrasi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menggunakan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  </a:t>
            </a:r>
            <a:r>
              <a:rPr lang="en-US" sz="2200" dirty="0" err="1" smtClean="0">
                <a:cs typeface="Calibri" pitchFamily="34" charset="0"/>
              </a:rPr>
              <a:t>tarif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diatur</a:t>
            </a:r>
            <a:r>
              <a:rPr lang="en-US" sz="2200" dirty="0" smtClean="0">
                <a:cs typeface="Calibri" pitchFamily="34" charset="0"/>
              </a:rPr>
              <a:t> di P3B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ketiga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negara</a:t>
            </a:r>
            <a:r>
              <a:rPr lang="en-US" sz="2200" dirty="0" smtClean="0">
                <a:cs typeface="Calibri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8786" y="5715000"/>
            <a:ext cx="721814" cy="62617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22172"/>
              </p:ext>
            </p:extLst>
          </p:nvPr>
        </p:nvGraphicFramePr>
        <p:xfrm>
          <a:off x="609596" y="2895600"/>
          <a:ext cx="7848603" cy="24993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533404"/>
                <a:gridCol w="1828800"/>
                <a:gridCol w="1001483"/>
                <a:gridCol w="1284517"/>
                <a:gridCol w="1066800"/>
                <a:gridCol w="1012370"/>
                <a:gridCol w="11212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 smtClean="0"/>
                        <a:t>Investee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Dividen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Pajak</a:t>
                      </a:r>
                      <a:r>
                        <a:rPr lang="en-US" sz="2000" dirty="0" smtClean="0"/>
                        <a:t> yang </a:t>
                      </a:r>
                      <a:r>
                        <a:rPr lang="en-US" sz="2000" dirty="0" err="1" smtClean="0"/>
                        <a:t>Telah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Dipotong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Kurs</a:t>
                      </a:r>
                      <a:r>
                        <a:rPr lang="en-US" sz="2000" dirty="0" smtClean="0"/>
                        <a:t> BI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Kurs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Menkeu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Kurs</a:t>
                      </a:r>
                      <a:r>
                        <a:rPr lang="en-US" sz="2000" dirty="0" smtClean="0"/>
                        <a:t> Tengah </a:t>
                      </a:r>
                      <a:r>
                        <a:rPr lang="en-US" sz="2000" dirty="0" err="1" smtClean="0"/>
                        <a:t>Pasar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Berlin </a:t>
                      </a:r>
                      <a:r>
                        <a:rPr lang="en-US" sz="2000" dirty="0" err="1" smtClean="0"/>
                        <a:t>GmBH</a:t>
                      </a:r>
                      <a:r>
                        <a:rPr lang="en-US" sz="2000" dirty="0" smtClean="0"/>
                        <a:t>.  (</a:t>
                      </a:r>
                      <a:r>
                        <a:rPr lang="en-US" sz="2000" dirty="0" err="1" smtClean="0"/>
                        <a:t>Jerman</a:t>
                      </a:r>
                      <a:r>
                        <a:rPr lang="en-US" sz="200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€ 4,000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€ 1,250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12.000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12.250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12.500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Tokyo Co. (</a:t>
                      </a:r>
                      <a:r>
                        <a:rPr lang="en-US" sz="2000" dirty="0" err="1" smtClean="0"/>
                        <a:t>Jepang</a:t>
                      </a:r>
                      <a:r>
                        <a:rPr lang="en-US" sz="200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¥ 350,000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¥ 35,000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90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aseline="0" dirty="0" smtClean="0"/>
                        <a:t>London Ltd. (</a:t>
                      </a:r>
                      <a:r>
                        <a:rPr lang="en-US" sz="2000" baseline="0" dirty="0" err="1" smtClean="0"/>
                        <a:t>Inggris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£ 6,000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£ 1,500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13.500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13.250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13.000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7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 22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diketahui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PT. </a:t>
            </a:r>
            <a:r>
              <a:rPr lang="en-US" sz="2200" dirty="0" err="1" smtClean="0">
                <a:cs typeface="Calibri" pitchFamily="34" charset="0"/>
              </a:rPr>
              <a:t>Majapahit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memiliki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100.000.000,00, </a:t>
            </a:r>
            <a:r>
              <a:rPr lang="en-US" sz="2200" dirty="0" err="1">
                <a:cs typeface="Calibri" pitchFamily="34" charset="0"/>
              </a:rPr>
              <a:t>b</a:t>
            </a:r>
            <a:r>
              <a:rPr lang="en-US" sz="2200" dirty="0" err="1" smtClean="0">
                <a:cs typeface="Calibri" pitchFamily="34" charset="0"/>
              </a:rPr>
              <a:t>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maksimum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24 </a:t>
            </a:r>
            <a:r>
              <a:rPr lang="en-US" sz="2200" dirty="0" err="1" smtClean="0">
                <a:cs typeface="Calibri" pitchFamily="34" charset="0"/>
              </a:rPr>
              <a:t>masing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en-US" sz="2200" dirty="0" err="1" smtClean="0">
                <a:cs typeface="Calibri" pitchFamily="34" charset="0"/>
              </a:rPr>
              <a:t>masing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sumber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735118"/>
              </p:ext>
            </p:extLst>
          </p:nvPr>
        </p:nvGraphicFramePr>
        <p:xfrm>
          <a:off x="1828800" y="2106612"/>
          <a:ext cx="5410200" cy="155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1" name="Worksheet" r:id="rId4" imgW="5543584" imgH="1952557" progId="Excel.Sheet.12">
                  <p:embed/>
                </p:oleObj>
              </mc:Choice>
              <mc:Fallback>
                <p:oleObj name="Worksheet" r:id="rId4" imgW="5543584" imgH="1952557" progId="Excel.Sheet.12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06612"/>
                        <a:ext cx="5410200" cy="1550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585796"/>
              </p:ext>
            </p:extLst>
          </p:nvPr>
        </p:nvGraphicFramePr>
        <p:xfrm>
          <a:off x="609600" y="3881120"/>
          <a:ext cx="7848599" cy="26720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611421"/>
                <a:gridCol w="2096286"/>
                <a:gridCol w="1472394"/>
                <a:gridCol w="1222833"/>
                <a:gridCol w="1160442"/>
                <a:gridCol w="12852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No.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Investee</a:t>
                      </a:r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Pajak</a:t>
                      </a:r>
                      <a:r>
                        <a:rPr lang="en-US" sz="1800" dirty="0" smtClean="0"/>
                        <a:t> yang </a:t>
                      </a:r>
                      <a:r>
                        <a:rPr lang="en-US" sz="1800" dirty="0" err="1" smtClean="0"/>
                        <a:t>Telah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Dipotong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Proporsi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Penghasilan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Proporsi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Pajak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Sesuai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Pasal</a:t>
                      </a:r>
                      <a:r>
                        <a:rPr lang="en-US" sz="1800" baseline="0" dirty="0" smtClean="0"/>
                        <a:t> 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Batas </a:t>
                      </a:r>
                      <a:r>
                        <a:rPr lang="en-US" sz="1800" dirty="0" err="1" smtClean="0"/>
                        <a:t>Maksimum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Kredit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Pajak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Berlin </a:t>
                      </a:r>
                      <a:r>
                        <a:rPr lang="en-US" sz="1800" dirty="0" err="1" smtClean="0"/>
                        <a:t>GmBH</a:t>
                      </a:r>
                      <a:r>
                        <a:rPr lang="en-US" sz="1800" dirty="0" smtClean="0"/>
                        <a:t>.  (</a:t>
                      </a:r>
                      <a:r>
                        <a:rPr lang="en-US" sz="1800" dirty="0" err="1" smtClean="0"/>
                        <a:t>Jerman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15.312.500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18,60%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12.252.750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12.252.750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Tokyo Co. (</a:t>
                      </a:r>
                      <a:r>
                        <a:rPr lang="en-US" sz="1800" dirty="0" err="1" smtClean="0"/>
                        <a:t>Jepang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3.500.000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13.28%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8.748.200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3.500.000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aseline="0" dirty="0" smtClean="0"/>
                        <a:t>London Ltd. (</a:t>
                      </a:r>
                      <a:r>
                        <a:rPr lang="en-US" sz="1800" baseline="0" dirty="0" err="1" smtClean="0"/>
                        <a:t>Inggris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19.875.000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30,17%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19.875.000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19.875.000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Total Batas</a:t>
                      </a:r>
                      <a:r>
                        <a:rPr lang="en-US" sz="1800" b="1" baseline="0" dirty="0" smtClean="0"/>
                        <a:t> </a:t>
                      </a:r>
                      <a:r>
                        <a:rPr lang="en-US" sz="1800" b="1" baseline="0" dirty="0" err="1" smtClean="0"/>
                        <a:t>Maksimum</a:t>
                      </a:r>
                      <a:r>
                        <a:rPr lang="en-US" sz="1800" b="1" baseline="0" dirty="0" smtClean="0"/>
                        <a:t> </a:t>
                      </a:r>
                      <a:r>
                        <a:rPr lang="en-US" sz="1800" b="1" dirty="0" err="1" smtClean="0"/>
                        <a:t>Kredit</a:t>
                      </a:r>
                      <a:r>
                        <a:rPr lang="en-US" sz="1800" b="1" dirty="0" smtClean="0"/>
                        <a:t> </a:t>
                      </a:r>
                      <a:r>
                        <a:rPr lang="en-US" sz="1800" b="1" dirty="0" err="1" smtClean="0"/>
                        <a:t>Pajak</a:t>
                      </a:r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35.627.750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6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25 </a:t>
            </a:r>
            <a:r>
              <a:rPr lang="es-ES" dirty="0"/>
              <a:t>UU </a:t>
            </a:r>
            <a:r>
              <a:rPr lang="es-ES" dirty="0" err="1" smtClean="0"/>
              <a:t>PPh</a:t>
            </a:r>
            <a:endParaRPr lang="es-ES" dirty="0"/>
          </a:p>
          <a:p>
            <a:r>
              <a:rPr lang="es-ES" dirty="0"/>
              <a:t>P</a:t>
            </a:r>
            <a:r>
              <a:rPr lang="es-ES" dirty="0" smtClean="0"/>
              <a:t>MK No. 208/ PMK.03/ 2009</a:t>
            </a:r>
            <a:endParaRPr lang="es-ES" dirty="0"/>
          </a:p>
          <a:p>
            <a:r>
              <a:rPr lang="es-ES" dirty="0" err="1"/>
              <a:t>Keputusan</a:t>
            </a:r>
            <a:r>
              <a:rPr lang="es-ES" dirty="0"/>
              <a:t> </a:t>
            </a:r>
            <a:r>
              <a:rPr lang="es-ES" dirty="0" err="1"/>
              <a:t>Dirjen</a:t>
            </a:r>
            <a:r>
              <a:rPr lang="es-ES" dirty="0"/>
              <a:t> </a:t>
            </a:r>
            <a:r>
              <a:rPr lang="es-ES" dirty="0" err="1"/>
              <a:t>Pajak</a:t>
            </a:r>
            <a:r>
              <a:rPr lang="es-ES" dirty="0"/>
              <a:t> </a:t>
            </a:r>
            <a:r>
              <a:rPr lang="es-ES" dirty="0" smtClean="0"/>
              <a:t>No. KEP.537/ PJ./ 2000</a:t>
            </a:r>
            <a:endParaRPr lang="es-ES" dirty="0"/>
          </a:p>
          <a:p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25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440872"/>
            <a:ext cx="8077200" cy="1073727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Angsuran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PPh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harus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dibayar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sendiri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oleh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WP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untuk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setiap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bulan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pada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tahun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berjalan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193473"/>
            <a:ext cx="8077200" cy="1530927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Angsuran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PPh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25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dapat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dijadikan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kredit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terhadap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terutang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atas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seluruh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penghasilan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WP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akhir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tahun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diaporkan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dalam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SPT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Tahunan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PPh.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cs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2590800"/>
            <a:ext cx="762000" cy="491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486400"/>
            <a:ext cx="8077200" cy="609600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Merupakan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salah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satu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penentu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nilai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kurang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(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lebih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)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bayar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cs typeface="Calibri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191000" y="4842164"/>
            <a:ext cx="762000" cy="491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30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45653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516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tahun</a:t>
            </a:r>
            <a:r>
              <a:rPr lang="en-US" sz="2200" dirty="0">
                <a:cs typeface="Calibri" pitchFamily="34" charset="0"/>
              </a:rPr>
              <a:t> 2011 </a:t>
            </a:r>
            <a:r>
              <a:rPr lang="en-US" sz="2200" dirty="0" err="1">
                <a:cs typeface="Calibri" pitchFamily="34" charset="0"/>
              </a:rPr>
              <a:t>milik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Yudhistira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menunjukkan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bahwa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terutang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75.000.000,00. </a:t>
            </a:r>
            <a:r>
              <a:rPr lang="en-US" sz="2200" dirty="0" err="1">
                <a:cs typeface="Calibri" pitchFamily="34" charset="0"/>
              </a:rPr>
              <a:t>P</a:t>
            </a:r>
            <a:r>
              <a:rPr lang="en-US" sz="2200" dirty="0" err="1" smtClean="0">
                <a:cs typeface="Calibri" pitchFamily="34" charset="0"/>
              </a:rPr>
              <a:t>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Yudhistira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telah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dipotong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kerja</a:t>
            </a:r>
            <a:r>
              <a:rPr lang="en-US" sz="2200" dirty="0">
                <a:cs typeface="Calibri" pitchFamily="34" charset="0"/>
              </a:rPr>
              <a:t> (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21)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25.000.000,00, </a:t>
            </a:r>
            <a:r>
              <a:rPr lang="en-US" sz="2200" dirty="0" err="1" smtClean="0">
                <a:cs typeface="Calibri" pitchFamily="34" charset="0"/>
              </a:rPr>
              <a:t>dipungut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oleh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pihak</a:t>
            </a:r>
            <a:r>
              <a:rPr lang="en-US" sz="2200" dirty="0">
                <a:cs typeface="Calibri" pitchFamily="34" charset="0"/>
              </a:rPr>
              <a:t> lain (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22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23)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37.500.000,00,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LN yang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kreditkan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2.500.000,00.</a:t>
            </a:r>
          </a:p>
          <a:p>
            <a:pPr marL="457200" indent="4000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Yudhistira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457200" indent="4000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berkaitan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  <a:p>
            <a:pPr marL="457200" indent="400050">
              <a:buFont typeface="+mj-lt"/>
              <a:buAutoNum type="alphaLcPeriod"/>
            </a:pPr>
            <a:r>
              <a:rPr lang="en-US" sz="2200" dirty="0" smtClean="0">
                <a:cs typeface="Calibri" pitchFamily="34" charset="0"/>
              </a:rPr>
              <a:t>	</a:t>
            </a:r>
            <a:endParaRPr lang="en-US" sz="2200" dirty="0">
              <a:cs typeface="Calibri" pitchFamily="34" charset="0"/>
            </a:endParaRPr>
          </a:p>
          <a:p>
            <a:pPr marL="457200" indent="4000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457200" indent="4000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457200" indent="4000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= 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1.666.666,67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651911"/>
              </p:ext>
            </p:extLst>
          </p:nvPr>
        </p:nvGraphicFramePr>
        <p:xfrm>
          <a:off x="1752600" y="3886200"/>
          <a:ext cx="62738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6" name="Worksheet" r:id="rId4" imgW="6429392" imgH="1952557" progId="Excel.Sheet.12">
                  <p:embed/>
                </p:oleObj>
              </mc:Choice>
              <mc:Fallback>
                <p:oleObj name="Worksheet" r:id="rId4" imgW="6429392" imgH="1952557" progId="Excel.Sheet.12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86200"/>
                        <a:ext cx="627380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37800"/>
              </p:ext>
            </p:extLst>
          </p:nvPr>
        </p:nvGraphicFramePr>
        <p:xfrm>
          <a:off x="4419600" y="5410200"/>
          <a:ext cx="9271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Equation" r:id="rId6" imgW="736560" imgH="393480" progId="Equation.3">
                  <p:embed/>
                </p:oleObj>
              </mc:Choice>
              <mc:Fallback>
                <p:oleObj name="Equation" r:id="rId6" imgW="736560" imgH="393480" progId="Equation.3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410200"/>
                        <a:ext cx="9271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477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3B.24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CV. </a:t>
            </a:r>
            <a:r>
              <a:rPr lang="en-US" sz="2200" dirty="0" err="1" smtClean="0">
                <a:cs typeface="Calibri" pitchFamily="34" charset="0"/>
              </a:rPr>
              <a:t>Singasari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mencatatkan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peredaran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bruto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67.500.000.000 </a:t>
            </a:r>
            <a:r>
              <a:rPr lang="en-US" sz="2200" dirty="0" err="1" smtClean="0">
                <a:cs typeface="Calibri" pitchFamily="34" charset="0"/>
              </a:rPr>
              <a:t>selama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2012, </a:t>
            </a:r>
            <a:r>
              <a:rPr lang="en-US" sz="2200" dirty="0" err="1" smtClean="0">
                <a:cs typeface="Calibri" pitchFamily="34" charset="0"/>
              </a:rPr>
              <a:t>meningkat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12,5% </a:t>
            </a:r>
            <a:r>
              <a:rPr lang="en-US" sz="2200" dirty="0" err="1" smtClean="0">
                <a:cs typeface="Calibri" pitchFamily="34" charset="0"/>
              </a:rPr>
              <a:t>dibanding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2011. Perusahaan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pelaku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bisnis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diizinkan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menggunakan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norma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</a:t>
            </a:r>
            <a:r>
              <a:rPr lang="en-US" sz="2200" dirty="0" err="1" smtClean="0">
                <a:cs typeface="Calibri" pitchFamily="34" charset="0"/>
              </a:rPr>
              <a:t>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30%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pajaknya</a:t>
            </a:r>
            <a:r>
              <a:rPr lang="en-US" sz="2200" dirty="0" smtClean="0">
                <a:cs typeface="Calibri" pitchFamily="34" charset="0"/>
              </a:rPr>
              <a:t>. Di </a:t>
            </a:r>
            <a:r>
              <a:rPr lang="en-US" sz="2200" dirty="0" err="1" smtClean="0">
                <a:cs typeface="Calibri" pitchFamily="34" charset="0"/>
              </a:rPr>
              <a:t>bawah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tambahan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diperoleh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selama</a:t>
            </a:r>
            <a:r>
              <a:rPr lang="en-US" sz="2200" dirty="0" smtClean="0">
                <a:cs typeface="Calibri" pitchFamily="34" charset="0"/>
              </a:rPr>
              <a:t> 2012.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Asumsi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di 2011,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kurang</a:t>
            </a:r>
            <a:r>
              <a:rPr lang="en-US" sz="2200" dirty="0" smtClean="0">
                <a:cs typeface="Calibri" pitchFamily="34" charset="0"/>
              </a:rPr>
              <a:t> (</a:t>
            </a:r>
            <a:r>
              <a:rPr lang="en-US" sz="2200" dirty="0" err="1" smtClean="0">
                <a:cs typeface="Calibri" pitchFamily="34" charset="0"/>
              </a:rPr>
              <a:t>lebih</a:t>
            </a:r>
            <a:r>
              <a:rPr lang="en-US" sz="2200" dirty="0" smtClean="0">
                <a:cs typeface="Calibri" pitchFamily="34" charset="0"/>
              </a:rPr>
              <a:t>) </a:t>
            </a:r>
            <a:r>
              <a:rPr lang="en-US" sz="2200" dirty="0" err="1" smtClean="0">
                <a:cs typeface="Calibri" pitchFamily="34" charset="0"/>
              </a:rPr>
              <a:t>bayar</a:t>
            </a:r>
            <a:r>
              <a:rPr lang="en-US" sz="2200" dirty="0" smtClean="0">
                <a:cs typeface="Calibri" pitchFamily="34" charset="0"/>
              </a:rPr>
              <a:t> di 2012?</a:t>
            </a: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2013?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3183826"/>
            <a:ext cx="1600200" cy="138817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364102"/>
              </p:ext>
            </p:extLst>
          </p:nvPr>
        </p:nvGraphicFramePr>
        <p:xfrm>
          <a:off x="533400" y="3116262"/>
          <a:ext cx="6273800" cy="20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6" name="Worksheet" r:id="rId5" imgW="0" imgH="0" progId="Excel.Sheet.12">
                  <p:embed/>
                </p:oleObj>
              </mc:Choice>
              <mc:Fallback>
                <p:oleObj name="Worksheet" r:id="rId5" imgW="0" imgH="0" progId="Excel.Sheet.12">
                  <p:embed/>
                  <p:pic>
                    <p:nvPicPr>
                      <p:cNvPr id="0" name="AutoShap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116262"/>
                        <a:ext cx="6273800" cy="206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836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3B.24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kurang</a:t>
            </a:r>
            <a:r>
              <a:rPr lang="en-US" sz="2200" dirty="0" smtClean="0">
                <a:cs typeface="Calibri" pitchFamily="34" charset="0"/>
              </a:rPr>
              <a:t> (</a:t>
            </a:r>
            <a:r>
              <a:rPr lang="en-US" sz="2200" dirty="0" err="1" smtClean="0">
                <a:cs typeface="Calibri" pitchFamily="34" charset="0"/>
              </a:rPr>
              <a:t>lebih</a:t>
            </a:r>
            <a:r>
              <a:rPr lang="en-US" sz="2200" dirty="0" smtClean="0">
                <a:cs typeface="Calibri" pitchFamily="34" charset="0"/>
              </a:rPr>
              <a:t>) </a:t>
            </a:r>
            <a:r>
              <a:rPr lang="en-US" sz="2200" dirty="0" err="1" smtClean="0">
                <a:cs typeface="Calibri" pitchFamily="34" charset="0"/>
              </a:rPr>
              <a:t>bayar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148916"/>
              </p:ext>
            </p:extLst>
          </p:nvPr>
        </p:nvGraphicFramePr>
        <p:xfrm>
          <a:off x="1346200" y="2151063"/>
          <a:ext cx="6273800" cy="350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9" name="Worksheet" r:id="rId4" imgW="6429392" imgH="4419600" progId="Excel.Sheet.12">
                  <p:embed/>
                </p:oleObj>
              </mc:Choice>
              <mc:Fallback>
                <p:oleObj name="Worksheet" r:id="rId4" imgW="6429392" imgH="4419600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2151063"/>
                        <a:ext cx="6273800" cy="3509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0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3B.24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457200" indent="-457200">
              <a:buFont typeface="+mj-lt"/>
              <a:buAutoNum type="alphaLcPeriod" startAt="2"/>
            </a:pP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2013.</a:t>
            </a:r>
          </a:p>
          <a:p>
            <a:pPr marL="234950" indent="-234950">
              <a:buFont typeface="+mj-lt"/>
              <a:buAutoNum type="alphaLcPeriod" startAt="2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 startAt="2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 startAt="2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 startAt="2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 startAt="2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 startAt="2"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268632"/>
              </p:ext>
            </p:extLst>
          </p:nvPr>
        </p:nvGraphicFramePr>
        <p:xfrm>
          <a:off x="1346200" y="2151063"/>
          <a:ext cx="6273800" cy="232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3" name="Worksheet" r:id="rId4" imgW="6429392" imgH="2924243" progId="Excel.Sheet.12">
                  <p:embed/>
                </p:oleObj>
              </mc:Choice>
              <mc:Fallback>
                <p:oleObj name="Worksheet" r:id="rId4" imgW="6429392" imgH="2924243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2151063"/>
                        <a:ext cx="6273800" cy="2322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4953000"/>
            <a:ext cx="1600200" cy="13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Pelaporan</a:t>
            </a:r>
            <a:r>
              <a:rPr lang="en-US" dirty="0" smtClean="0"/>
              <a:t> SPT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27514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0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Penyetoran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31242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penyetoran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05400" y="1600200"/>
            <a:ext cx="31242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Paling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lambat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tanggal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15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takwim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berikutnya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5800" y="3505200"/>
            <a:ext cx="31242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pelaporan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SPT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3200400"/>
            <a:ext cx="3124200" cy="17526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Paling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lambat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20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)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berakhir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bentuk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SSP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lembar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ketiga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9" name="Notched Right Arrow 8"/>
          <p:cNvSpPr/>
          <p:nvPr/>
        </p:nvSpPr>
        <p:spPr>
          <a:xfrm>
            <a:off x="4267200" y="1828800"/>
            <a:ext cx="381000" cy="762000"/>
          </a:xfrm>
          <a:prstGeom prst="notchedRight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4343400" y="3581400"/>
            <a:ext cx="381000" cy="762000"/>
          </a:xfrm>
          <a:prstGeom prst="notchedRight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Manual2_tn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5099957"/>
            <a:ext cx="1905000" cy="1605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3B.25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Anusapati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seorang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pegawai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tetap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Kota Kediri yang </a:t>
            </a:r>
            <a:r>
              <a:rPr lang="en-US" sz="2200" dirty="0" err="1" smtClean="0">
                <a:cs typeface="Calibri" pitchFamily="34" charset="0"/>
              </a:rPr>
              <a:t>memiliki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sampingan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Dia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seorang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tokoh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masyarakat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dipercaya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menjadi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perantara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penjualan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hasil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tambak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warga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eksportir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dipanen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empat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sekali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Bersama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istri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kedua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angkatnya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dia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menyediakan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rendah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pengembangan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warga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memang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awam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terhadap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dunia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perbankan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apalagi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Beberapa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terkait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kewajiban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Anusapati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mendatang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4860226"/>
            <a:ext cx="1600200" cy="138817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153777"/>
              </p:ext>
            </p:extLst>
          </p:nvPr>
        </p:nvGraphicFramePr>
        <p:xfrm>
          <a:off x="1498600" y="3733800"/>
          <a:ext cx="62738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2" name="Worksheet" r:id="rId5" imgW="6429392" imgH="1304857" progId="Excel.Sheet.12">
                  <p:embed/>
                </p:oleObj>
              </mc:Choice>
              <mc:Fallback>
                <p:oleObj name="Worksheet" r:id="rId5" imgW="6429392" imgH="1304857" progId="Excel.Sheet.12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3733800"/>
                        <a:ext cx="6273800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86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3B.25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87142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581149"/>
              </p:ext>
            </p:extLst>
          </p:nvPr>
        </p:nvGraphicFramePr>
        <p:xfrm>
          <a:off x="1419225" y="2144713"/>
          <a:ext cx="6327775" cy="372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6" name="Worksheet" r:id="rId4" imgW="6481285" imgH="3822642" progId="Excel.Sheet.12">
                  <p:embed/>
                </p:oleObj>
              </mc:Choice>
              <mc:Fallback>
                <p:oleObj name="Worksheet" r:id="rId4" imgW="6481285" imgH="3822642" progId="Excel.Sheet.12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2144713"/>
                        <a:ext cx="6327775" cy="372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328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Hal </a:t>
            </a:r>
            <a:r>
              <a:rPr lang="en-US" dirty="0" err="1" smtClean="0"/>
              <a:t>Tertentu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1199569"/>
              </p:ext>
            </p:extLst>
          </p:nvPr>
        </p:nvGraphicFramePr>
        <p:xfrm>
          <a:off x="0" y="12954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Hal </a:t>
            </a:r>
            <a:r>
              <a:rPr lang="en-US" dirty="0" err="1" smtClean="0"/>
              <a:t>Tertentu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357867"/>
              </p:ext>
            </p:extLst>
          </p:nvPr>
        </p:nvGraphicFramePr>
        <p:xfrm>
          <a:off x="0" y="12954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Diterbitkan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Ketetapan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/ SKP)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186454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0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tahun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2011 yang </a:t>
            </a:r>
            <a:r>
              <a:rPr lang="en-US" sz="2200" dirty="0" err="1" smtClean="0">
                <a:cs typeface="Calibri" pitchFamily="34" charset="0"/>
              </a:rPr>
              <a:t>dilaporkan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oleh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Antasena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 smtClean="0">
                <a:cs typeface="Calibri" pitchFamily="34" charset="0"/>
              </a:rPr>
              <a:t> 2012 </a:t>
            </a:r>
            <a:r>
              <a:rPr lang="en-US" sz="2200" dirty="0" err="1" smtClean="0">
                <a:cs typeface="Calibri" pitchFamily="34" charset="0"/>
              </a:rPr>
              <a:t>menunjukkan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bahwa</a:t>
            </a:r>
            <a:r>
              <a:rPr lang="en-US" sz="2200" dirty="0">
                <a:cs typeface="Calibri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100.000.000,00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Terutang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10</a:t>
            </a:r>
            <a:r>
              <a:rPr lang="en-US" sz="2200" dirty="0">
                <a:cs typeface="Calibri" pitchFamily="34" charset="0"/>
              </a:rPr>
              <a:t>.000.000,00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4.000.000,00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cs typeface="Calibri" pitchFamily="34" charset="0"/>
              </a:rPr>
              <a:t>Kemudian</a:t>
            </a:r>
            <a:r>
              <a:rPr lang="en-US" sz="2200" dirty="0">
                <a:cs typeface="Calibri" pitchFamily="34" charset="0"/>
              </a:rPr>
              <a:t>, </a:t>
            </a:r>
            <a:r>
              <a:rPr lang="en-US" sz="2200" dirty="0" err="1">
                <a:cs typeface="Calibri" pitchFamily="34" charset="0"/>
              </a:rPr>
              <a:t>pada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Juni</a:t>
            </a:r>
            <a:r>
              <a:rPr lang="en-US" sz="2200" dirty="0">
                <a:cs typeface="Calibri" pitchFamily="34" charset="0"/>
              </a:rPr>
              <a:t> 2012, data SKP </a:t>
            </a:r>
            <a:r>
              <a:rPr lang="en-US" sz="2200" dirty="0" err="1">
                <a:cs typeface="Calibri" pitchFamily="34" charset="0"/>
              </a:rPr>
              <a:t>tahun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2011 </a:t>
            </a:r>
            <a:r>
              <a:rPr lang="en-US" sz="2200" dirty="0" err="1">
                <a:cs typeface="Calibri" pitchFamily="34" charset="0"/>
              </a:rPr>
              <a:t>menunjukkan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bahwa</a:t>
            </a:r>
            <a:r>
              <a:rPr lang="en-US" sz="2200" dirty="0">
                <a:cs typeface="Calibri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200</a:t>
            </a:r>
            <a:r>
              <a:rPr lang="en-US" sz="2200" dirty="0">
                <a:cs typeface="Calibri" pitchFamily="34" charset="0"/>
              </a:rPr>
              <a:t>.000.000,00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Terutang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25</a:t>
            </a:r>
            <a:r>
              <a:rPr lang="en-US" sz="2200" dirty="0">
                <a:cs typeface="Calibri" pitchFamily="34" charset="0"/>
              </a:rPr>
              <a:t>.000.000,00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4</a:t>
            </a:r>
            <a:r>
              <a:rPr lang="en-US" sz="2200" dirty="0">
                <a:cs typeface="Calibri" pitchFamily="34" charset="0"/>
              </a:rPr>
              <a:t>.000.000,00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Antasena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pelaporan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2011?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434794"/>
              </p:ext>
            </p:extLst>
          </p:nvPr>
        </p:nvGraphicFramePr>
        <p:xfrm>
          <a:off x="1676400" y="4800600"/>
          <a:ext cx="6988175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3" name="Worksheet" r:id="rId4" imgW="7162800" imgH="1828800" progId="Excel.Sheet.12">
                  <p:embed/>
                </p:oleObj>
              </mc:Choice>
              <mc:Fallback>
                <p:oleObj name="Worksheet" r:id="rId4" imgW="7162800" imgH="1828800" progId="Excel.Sheet.12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800600"/>
                        <a:ext cx="6988175" cy="145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675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Bayar </a:t>
            </a:r>
            <a:r>
              <a:rPr lang="en-US" dirty="0" err="1"/>
              <a:t>Menurut</a:t>
            </a:r>
            <a:r>
              <a:rPr lang="en-US" dirty="0"/>
              <a:t> SPT)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460179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2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 </a:t>
            </a:r>
            <a:r>
              <a:rPr lang="en-US" dirty="0" err="1" smtClean="0"/>
              <a:t>Berhak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Kompensasi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kompensasi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kerugian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fiskal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berdasarkan</a:t>
            </a:r>
            <a:r>
              <a:rPr lang="en-US" sz="2800" dirty="0" smtClean="0">
                <a:cs typeface="Calibri" pitchFamily="34" charset="0"/>
              </a:rPr>
              <a:t> SPT, SKP, </a:t>
            </a:r>
            <a:r>
              <a:rPr lang="en-US" sz="2800" dirty="0" err="1" smtClean="0">
                <a:cs typeface="Calibri" pitchFamily="34" charset="0"/>
              </a:rPr>
              <a:t>Surat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Keputusan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Keberatan</a:t>
            </a:r>
            <a:r>
              <a:rPr lang="en-US" sz="2800" dirty="0" smtClean="0">
                <a:cs typeface="Calibri" pitchFamily="34" charset="0"/>
              </a:rPr>
              <a:t>, </a:t>
            </a:r>
            <a:r>
              <a:rPr lang="en-US" sz="2800" dirty="0" err="1" smtClean="0">
                <a:cs typeface="Calibri" pitchFamily="34" charset="0"/>
              </a:rPr>
              <a:t>atau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Putusan</a:t>
            </a:r>
            <a:r>
              <a:rPr lang="en-US" sz="2800" dirty="0" smtClean="0">
                <a:cs typeface="Calibri" pitchFamily="34" charset="0"/>
              </a:rPr>
              <a:t> Banding.</a:t>
            </a:r>
          </a:p>
          <a:p>
            <a:pPr algn="ctr"/>
            <a:r>
              <a:rPr lang="en-US" sz="2800" dirty="0" err="1" smtClean="0">
                <a:cs typeface="Calibri" pitchFamily="34" charset="0"/>
              </a:rPr>
              <a:t>Ketentuan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diatur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oleh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pasal</a:t>
            </a:r>
            <a:r>
              <a:rPr lang="en-US" sz="2800" dirty="0">
                <a:cs typeface="Calibri" pitchFamily="34" charset="0"/>
              </a:rPr>
              <a:t> 6 </a:t>
            </a:r>
            <a:r>
              <a:rPr lang="en-US" sz="2800" dirty="0" err="1">
                <a:cs typeface="Calibri" pitchFamily="34" charset="0"/>
              </a:rPr>
              <a:t>ayat</a:t>
            </a:r>
            <a:r>
              <a:rPr lang="en-US" sz="2800" dirty="0">
                <a:cs typeface="Calibri" pitchFamily="34" charset="0"/>
              </a:rPr>
              <a:t> (2) </a:t>
            </a:r>
            <a:r>
              <a:rPr lang="en-US" sz="2800" dirty="0" err="1">
                <a:cs typeface="Calibri" pitchFamily="34" charset="0"/>
              </a:rPr>
              <a:t>atau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pasal</a:t>
            </a:r>
            <a:r>
              <a:rPr lang="en-US" sz="2800" dirty="0">
                <a:cs typeface="Calibri" pitchFamily="34" charset="0"/>
              </a:rPr>
              <a:t> 31A UU </a:t>
            </a:r>
            <a:r>
              <a:rPr lang="en-US" sz="2800" dirty="0" err="1" smtClean="0">
                <a:cs typeface="Calibri" pitchFamily="34" charset="0"/>
              </a:rPr>
              <a:t>PPh.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066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Kompensasi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kerugian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pengurang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dijadikan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dasar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penghitungan</a:t>
            </a:r>
            <a:r>
              <a:rPr lang="en-US" sz="2800" dirty="0" smtClean="0">
                <a:cs typeface="Calibri" pitchFamily="34" charset="0"/>
              </a:rPr>
              <a:t> 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terutang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Kompensasi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1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Berdasar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laporan</a:t>
            </a:r>
            <a:r>
              <a:rPr lang="en-US" sz="2200" dirty="0" smtClean="0">
                <a:cs typeface="Calibri" pitchFamily="34" charset="0"/>
              </a:rPr>
              <a:t> internal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2010,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Indraprasta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menunjukkan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kinerja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2011,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Indraprasta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mencatatkan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250.000.000,00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37.500.000,00.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843623"/>
              </p:ext>
            </p:extLst>
          </p:nvPr>
        </p:nvGraphicFramePr>
        <p:xfrm>
          <a:off x="1295400" y="1746250"/>
          <a:ext cx="6459538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4" name="Worksheet" r:id="rId4" imgW="6619824" imgH="2276543" progId="Excel.Sheet.12">
                  <p:embed/>
                </p:oleObj>
              </mc:Choice>
              <mc:Fallback>
                <p:oleObj name="Worksheet" r:id="rId4" imgW="6619824" imgH="2276543" progId="Excel.Sheet.12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46250"/>
                        <a:ext cx="6459538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487724"/>
              </p:ext>
            </p:extLst>
          </p:nvPr>
        </p:nvGraphicFramePr>
        <p:xfrm>
          <a:off x="1770062" y="4495800"/>
          <a:ext cx="6459538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5" name="Worksheet" r:id="rId7" imgW="6619824" imgH="2476500" progId="Excel.Sheet.12">
                  <p:embed/>
                </p:oleObj>
              </mc:Choice>
              <mc:Fallback>
                <p:oleObj name="Worksheet" r:id="rId7" imgW="6619824" imgH="2476500" progId="Excel.Sheet.12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2" y="4495800"/>
                        <a:ext cx="6459538" cy="196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89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1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Berdasar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kinerja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2010,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Amarta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menunjukkan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2011,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Amarta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mencatatkan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410.000.000,00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57.500.000,00.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258371"/>
              </p:ext>
            </p:extLst>
          </p:nvPr>
        </p:nvGraphicFramePr>
        <p:xfrm>
          <a:off x="1295400" y="1746250"/>
          <a:ext cx="6459538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6" name="Worksheet" r:id="rId4" imgW="6619824" imgH="2276543" progId="Excel.Sheet.12">
                  <p:embed/>
                </p:oleObj>
              </mc:Choice>
              <mc:Fallback>
                <p:oleObj name="Worksheet" r:id="rId4" imgW="6619824" imgH="2276543" progId="Excel.Sheet.12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46250"/>
                        <a:ext cx="6459538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106459"/>
              </p:ext>
            </p:extLst>
          </p:nvPr>
        </p:nvGraphicFramePr>
        <p:xfrm>
          <a:off x="1770063" y="4495800"/>
          <a:ext cx="6459537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7" name="Worksheet" r:id="rId7" imgW="6619824" imgH="2600257" progId="Excel.Sheet.12">
                  <p:embed/>
                </p:oleObj>
              </mc:Choice>
              <mc:Fallback>
                <p:oleObj name="Worksheet" r:id="rId7" imgW="6619824" imgH="2600257" progId="Excel.Sheet.12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3" y="4495800"/>
                        <a:ext cx="6459537" cy="206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68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Penghasilan</a:t>
            </a:r>
            <a:r>
              <a:rPr lang="en-US" dirty="0"/>
              <a:t> WP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Teratur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>
                <a:cs typeface="Calibri" pitchFamily="34" charset="0"/>
              </a:rPr>
              <a:t>yang </a:t>
            </a:r>
            <a:r>
              <a:rPr lang="en-US" sz="2800" dirty="0" err="1">
                <a:cs typeface="Calibri" pitchFamily="34" charset="0"/>
              </a:rPr>
              <a:t>diterima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atau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diperoleh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secara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tidak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berkala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selain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dari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kegiatan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usaha</a:t>
            </a:r>
            <a:r>
              <a:rPr lang="en-US" sz="2800" dirty="0">
                <a:cs typeface="Calibri" pitchFamily="34" charset="0"/>
              </a:rPr>
              <a:t>, </a:t>
            </a:r>
            <a:r>
              <a:rPr lang="en-US" sz="2800" dirty="0" err="1">
                <a:cs typeface="Calibri" pitchFamily="34" charset="0"/>
              </a:rPr>
              <a:t>pekerjaan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bebas</a:t>
            </a:r>
            <a:r>
              <a:rPr lang="en-US" sz="2800" dirty="0">
                <a:cs typeface="Calibri" pitchFamily="34" charset="0"/>
              </a:rPr>
              <a:t>, </a:t>
            </a:r>
            <a:r>
              <a:rPr lang="en-US" sz="2800" dirty="0" err="1">
                <a:cs typeface="Calibri" pitchFamily="34" charset="0"/>
              </a:rPr>
              <a:t>pekerjaan</a:t>
            </a:r>
            <a:r>
              <a:rPr lang="en-US" sz="2800" dirty="0">
                <a:cs typeface="Calibri" pitchFamily="34" charset="0"/>
              </a:rPr>
              <a:t>, </a:t>
            </a:r>
            <a:r>
              <a:rPr lang="en-US" sz="2800" dirty="0" err="1">
                <a:cs typeface="Calibri" pitchFamily="34" charset="0"/>
              </a:rPr>
              <a:t>dan</a:t>
            </a:r>
            <a:r>
              <a:rPr lang="en-US" sz="2800" dirty="0" smtClean="0">
                <a:cs typeface="Calibri" pitchFamily="34" charset="0"/>
              </a:rPr>
              <a:t>/ </a:t>
            </a:r>
            <a:r>
              <a:rPr lang="en-US" sz="2800" dirty="0" err="1" smtClean="0">
                <a:cs typeface="Calibri" pitchFamily="34" charset="0"/>
              </a:rPr>
              <a:t>atau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>
                <a:cs typeface="Calibri" pitchFamily="34" charset="0"/>
              </a:rPr>
              <a:t>modal, </a:t>
            </a:r>
            <a:r>
              <a:rPr lang="en-US" sz="2800" dirty="0" err="1">
                <a:cs typeface="Calibri" pitchFamily="34" charset="0"/>
              </a:rPr>
              <a:t>misalnya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keuntungan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dari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pengalihan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harta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066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tidak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teratur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pengurang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dijadikan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dasar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penghitungan</a:t>
            </a:r>
            <a:r>
              <a:rPr lang="en-US" sz="2800" dirty="0" smtClean="0">
                <a:cs typeface="Calibri" pitchFamily="34" charset="0"/>
              </a:rPr>
              <a:t> 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terutang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2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3B.29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C</a:t>
            </a:r>
            <a:r>
              <a:rPr lang="en-US" sz="2200" dirty="0" smtClean="0">
                <a:cs typeface="Calibri" pitchFamily="34" charset="0"/>
              </a:rPr>
              <a:t>V. </a:t>
            </a:r>
            <a:r>
              <a:rPr lang="en-US" sz="2200" dirty="0" err="1" smtClean="0">
                <a:cs typeface="Calibri" pitchFamily="34" charset="0"/>
              </a:rPr>
              <a:t>Jenggala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manufaktur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bergerak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sektor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garmen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fokus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pemasaran</a:t>
            </a:r>
            <a:r>
              <a:rPr lang="en-US" sz="2200" dirty="0" smtClean="0">
                <a:cs typeface="Calibri" pitchFamily="34" charset="0"/>
              </a:rPr>
              <a:t> B2B.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data </a:t>
            </a:r>
            <a:r>
              <a:rPr lang="en-US" sz="2200" dirty="0" err="1" smtClean="0">
                <a:cs typeface="Calibri" pitchFamily="34" charset="0"/>
              </a:rPr>
              <a:t>terkait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diterima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CV. </a:t>
            </a:r>
            <a:r>
              <a:rPr lang="en-US" sz="2200" dirty="0" err="1" smtClean="0">
                <a:cs typeface="Calibri" pitchFamily="34" charset="0"/>
              </a:rPr>
              <a:t>Jenggala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2012.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lain </a:t>
            </a:r>
            <a:r>
              <a:rPr lang="en-US" sz="2200" dirty="0" err="1" smtClean="0">
                <a:cs typeface="Calibri" pitchFamily="34" charset="0"/>
              </a:rPr>
              <a:t>terkait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kewajiban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 CV. </a:t>
            </a:r>
            <a:r>
              <a:rPr lang="en-US" sz="2200" dirty="0" err="1" smtClean="0">
                <a:cs typeface="Calibri" pitchFamily="34" charset="0"/>
              </a:rPr>
              <a:t>Jenggala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Diketahui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berkala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diterima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2006, </a:t>
            </a:r>
            <a:r>
              <a:rPr lang="en-US" sz="2200" dirty="0" err="1" smtClean="0">
                <a:cs typeface="Calibri" pitchFamily="34" charset="0"/>
              </a:rPr>
              <a:t>kecuali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roll </a:t>
            </a:r>
            <a:r>
              <a:rPr lang="en-US" sz="2200" dirty="0" err="1" smtClean="0">
                <a:cs typeface="Calibri" pitchFamily="34" charset="0"/>
              </a:rPr>
              <a:t>benang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diterima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dampak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err="1" smtClean="0">
                <a:cs typeface="Calibri" pitchFamily="34" charset="0"/>
              </a:rPr>
              <a:t>overdemand</a:t>
            </a:r>
            <a:r>
              <a:rPr lang="en-US" sz="2200" i="1" dirty="0" smtClean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yang </a:t>
            </a:r>
            <a:r>
              <a:rPr lang="en-US" sz="2200" dirty="0" err="1" smtClean="0">
                <a:cs typeface="Calibri" pitchFamily="34" charset="0"/>
              </a:rPr>
              <a:t>dihadapi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kompetitor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2013?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375113"/>
              </p:ext>
            </p:extLst>
          </p:nvPr>
        </p:nvGraphicFramePr>
        <p:xfrm>
          <a:off x="1422400" y="4630738"/>
          <a:ext cx="6273800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9" name="Worksheet" r:id="rId4" imgW="6429392" imgH="981143" progId="Excel.Sheet.12">
                  <p:embed/>
                </p:oleObj>
              </mc:Choice>
              <mc:Fallback>
                <p:oleObj name="Worksheet" r:id="rId4" imgW="6429392" imgH="981143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630738"/>
                        <a:ext cx="6273800" cy="77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375319"/>
              </p:ext>
            </p:extLst>
          </p:nvPr>
        </p:nvGraphicFramePr>
        <p:xfrm>
          <a:off x="1524000" y="2402840"/>
          <a:ext cx="6172200" cy="14833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905000"/>
                <a:gridCol w="22098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Nama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Kontrak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Nilai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Kontrak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Biaya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Pelaksanaan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Seragam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sekolah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50.000.000.000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12.500.000.000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Roll </a:t>
                      </a:r>
                      <a:r>
                        <a:rPr lang="en-US" dirty="0" err="1" smtClean="0"/>
                        <a:t>kain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10.000.000.000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5.000.000.000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Roll </a:t>
                      </a:r>
                      <a:r>
                        <a:rPr lang="en-US" dirty="0" err="1" smtClean="0"/>
                        <a:t>benang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5.000.000.000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2.500.000.000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9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3B.29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598382"/>
              </p:ext>
            </p:extLst>
          </p:nvPr>
        </p:nvGraphicFramePr>
        <p:xfrm>
          <a:off x="1447800" y="1812925"/>
          <a:ext cx="6078538" cy="258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3" name="Worksheet" r:id="rId4" imgW="6229249" imgH="3247957" progId="Excel.Sheet.12">
                  <p:embed/>
                </p:oleObj>
              </mc:Choice>
              <mc:Fallback>
                <p:oleObj name="Worksheet" r:id="rId4" imgW="6229249" imgH="3247957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12925"/>
                        <a:ext cx="6078538" cy="2582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pen_paper_carto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4953000"/>
            <a:ext cx="1600200" cy="13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3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Lalu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Adalah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ketika</a:t>
            </a:r>
            <a:r>
              <a:rPr lang="en-US" sz="2800" dirty="0" smtClean="0">
                <a:cs typeface="Calibri" pitchFamily="34" charset="0"/>
              </a:rPr>
              <a:t> SPT </a:t>
            </a:r>
            <a:r>
              <a:rPr lang="en-US" sz="2800" dirty="0" err="1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tahun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lalu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dilaporkan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melebihi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tiga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setelah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akhir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(31 </a:t>
            </a:r>
            <a:r>
              <a:rPr lang="en-US" sz="2800" dirty="0" err="1" smtClean="0">
                <a:cs typeface="Calibri" pitchFamily="34" charset="0"/>
              </a:rPr>
              <a:t>Maret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).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295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Angsuran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25 yang </a:t>
            </a:r>
            <a:r>
              <a:rPr lang="en-US" sz="2800" dirty="0" err="1" smtClean="0">
                <a:cs typeface="Calibri" pitchFamily="34" charset="0"/>
              </a:rPr>
              <a:t>dibayarkan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berbeda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antar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di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.</a:t>
            </a:r>
          </a:p>
          <a:p>
            <a:pPr algn="ctr"/>
            <a:r>
              <a:rPr lang="en-US" sz="2800" dirty="0" smtClean="0">
                <a:cs typeface="Calibri" pitchFamily="34" charset="0"/>
              </a:rPr>
              <a:t>WP </a:t>
            </a:r>
            <a:r>
              <a:rPr lang="en-US" sz="2800" dirty="0" err="1" smtClean="0">
                <a:cs typeface="Calibri" pitchFamily="34" charset="0"/>
              </a:rPr>
              <a:t>dimungkinkan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dikenai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bunga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Batasan</a:t>
            </a:r>
            <a:r>
              <a:rPr lang="en-US" dirty="0" smtClean="0"/>
              <a:t> </a:t>
            </a:r>
            <a:r>
              <a:rPr lang="en-US" dirty="0" err="1" smtClean="0"/>
              <a:t>Keterlambatan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15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WP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182747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Kekurangan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(WP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27134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3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3B.30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Berdasarkan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dilaporkan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CV. </a:t>
            </a:r>
            <a:r>
              <a:rPr lang="en-US" sz="2200" dirty="0" err="1" smtClean="0">
                <a:cs typeface="Calibri" pitchFamily="34" charset="0"/>
              </a:rPr>
              <a:t>Hastinapura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secara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waktu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2010,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mencatatkan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terkait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kinerja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keuangan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1.375.000.000,00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2</a:t>
            </a:r>
            <a:r>
              <a:rPr lang="en-US" sz="2200" dirty="0" smtClean="0">
                <a:cs typeface="Calibri" pitchFamily="34" charset="0"/>
              </a:rPr>
              <a:t>65.000.000,00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Akibat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restrukturisasi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bisnis</a:t>
            </a:r>
            <a:r>
              <a:rPr lang="en-US" sz="2200" dirty="0" smtClean="0">
                <a:cs typeface="Calibri" pitchFamily="34" charset="0"/>
              </a:rPr>
              <a:t>, CV. </a:t>
            </a:r>
            <a:r>
              <a:rPr lang="en-US" sz="2200" dirty="0" err="1" smtClean="0">
                <a:cs typeface="Calibri" pitchFamily="34" charset="0"/>
              </a:rPr>
              <a:t>Hastinapura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baru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melaporkan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3 </a:t>
            </a:r>
            <a:r>
              <a:rPr lang="en-US" sz="2200" dirty="0" err="1" smtClean="0">
                <a:cs typeface="Calibri" pitchFamily="34" charset="0"/>
              </a:rPr>
              <a:t>Juni</a:t>
            </a:r>
            <a:r>
              <a:rPr lang="en-US" sz="2200" dirty="0" smtClean="0">
                <a:cs typeface="Calibri" pitchFamily="34" charset="0"/>
              </a:rPr>
              <a:t> 2012,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1.510.000.000,00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195.000.000,00</a:t>
            </a:r>
            <a:endParaRPr lang="en-US" sz="2200" dirty="0"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CV. </a:t>
            </a:r>
            <a:r>
              <a:rPr lang="en-US" sz="2200" dirty="0" err="1" smtClean="0">
                <a:cs typeface="Calibri" pitchFamily="34" charset="0"/>
              </a:rPr>
              <a:t>Hastinapura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sepanjang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  <a:p>
            <a:pPr marL="457200" indent="-457200">
              <a:spcBef>
                <a:spcPts val="0"/>
              </a:spcBef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CV. </a:t>
            </a:r>
            <a:r>
              <a:rPr lang="en-US" sz="2200" dirty="0" err="1" smtClean="0">
                <a:cs typeface="Calibri" pitchFamily="34" charset="0"/>
              </a:rPr>
              <a:t>Hastinapura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menyetorkan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kekurangan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pertengahan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Agustus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periode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keterlambatan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kekurangan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ditanggungnya</a:t>
            </a:r>
            <a:r>
              <a:rPr lang="en-US" sz="2200" dirty="0" smtClean="0">
                <a:cs typeface="Calibri" pitchFamily="34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3B.30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56854"/>
            <a:ext cx="8305800" cy="5638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Jan – Feb 2012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6.562.500,00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Mar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Mei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6.562.500,00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Mei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Des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15.208.333,33 </a:t>
            </a: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  <a:p>
            <a:pPr marL="457200" indent="-457200">
              <a:buFont typeface="+mj-lt"/>
              <a:buAutoNum type="alphaLcPeriod" startAt="2"/>
            </a:pPr>
            <a:r>
              <a:rPr lang="en-US" sz="2200" dirty="0" err="1" smtClean="0">
                <a:cs typeface="Calibri" pitchFamily="34" charset="0"/>
              </a:rPr>
              <a:t>Kekurangan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masa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= </a:t>
            </a:r>
            <a:r>
              <a:rPr lang="en-US" sz="2200" dirty="0" smtClean="0">
                <a:cs typeface="Calibri" pitchFamily="34" charset="0"/>
              </a:rPr>
              <a:t>15.208.333,33 - 6.562.500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8.645.833,33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= 8.645.833,33 x 2% x4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691.666,67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atas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angsuran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	= </a:t>
            </a:r>
            <a:r>
              <a:rPr lang="en-US" sz="2200" dirty="0">
                <a:cs typeface="Calibri" pitchFamily="34" charset="0"/>
              </a:rPr>
              <a:t>8.645.833,33 x 2% </a:t>
            </a:r>
            <a:r>
              <a:rPr lang="en-US" sz="2200" dirty="0" smtClean="0">
                <a:cs typeface="Calibri" pitchFamily="34" charset="0"/>
              </a:rPr>
              <a:t>x3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518.750,00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atas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angsuran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Mei	= </a:t>
            </a:r>
            <a:r>
              <a:rPr lang="en-US" sz="2200" dirty="0">
                <a:cs typeface="Calibri" pitchFamily="34" charset="0"/>
              </a:rPr>
              <a:t>8.645.833,33 x 2% </a:t>
            </a:r>
            <a:r>
              <a:rPr lang="en-US" sz="2200" dirty="0" smtClean="0">
                <a:cs typeface="Calibri" pitchFamily="34" charset="0"/>
              </a:rPr>
              <a:t>x2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345.833,33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Total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	= 3 </a:t>
            </a:r>
            <a:r>
              <a:rPr lang="en-US" sz="2200" dirty="0">
                <a:cs typeface="Calibri" pitchFamily="34" charset="0"/>
              </a:rPr>
              <a:t>x </a:t>
            </a:r>
            <a:r>
              <a:rPr lang="en-US" sz="2200" dirty="0" smtClean="0">
                <a:cs typeface="Calibri" pitchFamily="34" charset="0"/>
              </a:rPr>
              <a:t>8.645.833,33 + 691.666,67 + 518.750,00 + 345.833,33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27.493.750,00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596099"/>
              </p:ext>
            </p:extLst>
          </p:nvPr>
        </p:nvGraphicFramePr>
        <p:xfrm>
          <a:off x="879475" y="1690254"/>
          <a:ext cx="73501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8" name="Worksheet" r:id="rId4" imgW="7534224" imgH="1952557" progId="Excel.Sheet.12">
                  <p:embed/>
                </p:oleObj>
              </mc:Choice>
              <mc:Fallback>
                <p:oleObj name="Worksheet" r:id="rId4" imgW="7534224" imgH="1952557" progId="Excel.Sheet.12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1690254"/>
                        <a:ext cx="7350125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648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3B.31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Berdasarkan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dilaporkan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Madukara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secara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waktu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2010,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mencatatkan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terkait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kinerja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keuangan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2.835.000.000,00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1</a:t>
            </a:r>
            <a:r>
              <a:rPr lang="en-US" sz="2200" dirty="0" smtClean="0">
                <a:cs typeface="Calibri" pitchFamily="34" charset="0"/>
              </a:rPr>
              <a:t>65.000.000,00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Akibat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pergantian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sekutu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Madukara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baru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melaporkan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2011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5 Mei 2012,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PKP</a:t>
            </a:r>
            <a:r>
              <a:rPr lang="en-US" sz="2200" dirty="0">
                <a:cs typeface="Calibri" pitchFamily="34" charset="0"/>
              </a:rPr>
              <a:t>	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3.115.000.000,00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635.000.000,00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Madukara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sepanjang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Business_Partn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0" y="4876800"/>
            <a:ext cx="2057400" cy="12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3B.31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56854"/>
            <a:ext cx="8305800" cy="5638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Jan – Feb 2012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45.312.500,00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Mar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Apr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45.312.500,00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Mei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Des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11.979.166,67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Total </a:t>
            </a:r>
            <a:r>
              <a:rPr lang="en-US" sz="2200" dirty="0" err="1" smtClean="0">
                <a:cs typeface="Calibri" pitchFamily="34" charset="0"/>
              </a:rPr>
              <a:t>kelebihan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	= 2 x (</a:t>
            </a:r>
            <a:r>
              <a:rPr lang="en-US" sz="2200" dirty="0">
                <a:cs typeface="Calibri" pitchFamily="34" charset="0"/>
              </a:rPr>
              <a:t>45.312.500,00 </a:t>
            </a:r>
            <a:r>
              <a:rPr lang="en-US" sz="2200" dirty="0" smtClean="0">
                <a:cs typeface="Calibri" pitchFamily="34" charset="0"/>
              </a:rPr>
              <a:t> - 11.979.166,67)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33.333.333,33</a:t>
            </a:r>
          </a:p>
          <a:p>
            <a:pPr marL="0" indent="0">
              <a:buNone/>
              <a:tabLst>
                <a:tab pos="457200" algn="l"/>
                <a:tab pos="811213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kelebihan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dikompensasikan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Mei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11.979.166,67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9.375.000,00. </a:t>
            </a:r>
            <a:r>
              <a:rPr lang="en-US" sz="2200" dirty="0" err="1" smtClean="0">
                <a:cs typeface="Calibri" pitchFamily="34" charset="0"/>
              </a:rPr>
              <a:t>Sehingga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Mei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0,00 </a:t>
            </a:r>
            <a:r>
              <a:rPr lang="en-US" sz="2200" dirty="0" err="1" smtClean="0">
                <a:cs typeface="Calibri" pitchFamily="34" charset="0"/>
              </a:rPr>
              <a:t>sementara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2.604.166,67.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162753"/>
              </p:ext>
            </p:extLst>
          </p:nvPr>
        </p:nvGraphicFramePr>
        <p:xfrm>
          <a:off x="879475" y="1690254"/>
          <a:ext cx="73501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9" name="Worksheet" r:id="rId4" imgW="7534224" imgH="1952557" progId="Excel.Sheet.12">
                  <p:embed/>
                </p:oleObj>
              </mc:Choice>
              <mc:Fallback>
                <p:oleObj name="Worksheet" r:id="rId4" imgW="7534224" imgH="1952557" progId="Excel.Sheet.12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1690254"/>
                        <a:ext cx="7350125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902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Perpanjangan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r>
              <a:rPr lang="en-US" dirty="0" smtClean="0"/>
              <a:t> SPT </a:t>
            </a:r>
            <a:r>
              <a:rPr lang="en-US" dirty="0" err="1" smtClean="0"/>
              <a:t>PPh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Adalah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hak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diberikan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untuk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melaporkan</a:t>
            </a:r>
            <a:r>
              <a:rPr lang="en-US" sz="2800" dirty="0" smtClean="0">
                <a:cs typeface="Calibri" pitchFamily="34" charset="0"/>
              </a:rPr>
              <a:t> SPT </a:t>
            </a:r>
            <a:r>
              <a:rPr lang="en-US" sz="2800" dirty="0" err="1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di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tiga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setelah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akhir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(31 </a:t>
            </a:r>
            <a:r>
              <a:rPr lang="en-US" sz="2800" dirty="0" err="1" smtClean="0">
                <a:cs typeface="Calibri" pitchFamily="34" charset="0"/>
              </a:rPr>
              <a:t>Maret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), </a:t>
            </a:r>
            <a:r>
              <a:rPr lang="en-US" sz="2800" dirty="0" err="1" smtClean="0">
                <a:cs typeface="Calibri" pitchFamily="34" charset="0"/>
              </a:rPr>
              <a:t>dengan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prasyarat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melaporkan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penghitungan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sementara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saat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mengajukan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permohonan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295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Angsuran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25 yang </a:t>
            </a:r>
            <a:r>
              <a:rPr lang="en-US" sz="2800" dirty="0" err="1" smtClean="0">
                <a:cs typeface="Calibri" pitchFamily="34" charset="0"/>
              </a:rPr>
              <a:t>dibayarkan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berbeda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antar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di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.</a:t>
            </a:r>
          </a:p>
          <a:p>
            <a:pPr algn="ctr"/>
            <a:r>
              <a:rPr lang="en-US" sz="2800" dirty="0" smtClean="0">
                <a:cs typeface="Calibri" pitchFamily="34" charset="0"/>
              </a:rPr>
              <a:t>WP </a:t>
            </a:r>
            <a:r>
              <a:rPr lang="en-US" sz="2800" dirty="0" err="1" smtClean="0">
                <a:cs typeface="Calibri" pitchFamily="34" charset="0"/>
              </a:rPr>
              <a:t>dimungkinkan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dikenai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bunga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Perpanjangan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88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563563"/>
          </a:xfrm>
        </p:spPr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WP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Perpanjangan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750629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2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220529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gray">
          <a:xfrm>
            <a:off x="304800" y="304800"/>
            <a:ext cx="8534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(WP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Perpanjangan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r>
              <a:rPr lang="en-US" dirty="0" smtClean="0"/>
              <a:t> SPT </a:t>
            </a:r>
            <a:r>
              <a:rPr lang="en-US" dirty="0" err="1" smtClean="0"/>
              <a:t>PPh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3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3B.32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Mengingat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tuntutan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persiapan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sertifikasi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internasional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Pringgandani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mengajukan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permohonan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perpanjangan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waktu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pelaporan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melaporkan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sementara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655.000.000,00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82.500.000,00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Permohonan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disetujui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Pringgandani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diberikan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perpanjangan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waktu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hingga</a:t>
            </a:r>
            <a:r>
              <a:rPr lang="en-US" sz="2200" dirty="0" smtClean="0">
                <a:cs typeface="Calibri" pitchFamily="34" charset="0"/>
              </a:rPr>
              <a:t> 7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2012.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3 </a:t>
            </a:r>
            <a:r>
              <a:rPr lang="en-US" sz="2200" dirty="0" err="1" smtClean="0">
                <a:cs typeface="Calibri" pitchFamily="34" charset="0"/>
              </a:rPr>
              <a:t>Juni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>
                <a:cs typeface="Calibri" pitchFamily="34" charset="0"/>
              </a:rPr>
              <a:t>Koperasi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Pringgandani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melaporkan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855.000.000,00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77.500.000,00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Koperasi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Pringgandani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3.000.000,00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Desember</a:t>
            </a:r>
            <a:r>
              <a:rPr lang="en-US" sz="2200" dirty="0" smtClean="0">
                <a:cs typeface="Calibri" pitchFamily="34" charset="0"/>
              </a:rPr>
              <a:t> 2011,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Koperasi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Pringgandani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sepanjang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4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3B.32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56854"/>
            <a:ext cx="8305800" cy="5638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Jan – Feb 2012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3.000.000,00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Mar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Apr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6.770.833,33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Mei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Des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11.354.166,67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err="1" smtClean="0">
                <a:cs typeface="Calibri" pitchFamily="34" charset="0"/>
              </a:rPr>
              <a:t>Mengingat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seharusnya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melebihi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berdasar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sementara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2% per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kekurangan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>
                <a:cs typeface="Calibri" pitchFamily="34" charset="0"/>
              </a:rPr>
              <a:t>,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16 April 2012 </a:t>
            </a:r>
            <a:r>
              <a:rPr lang="en-US" sz="2200" dirty="0" smtClean="0">
                <a:cs typeface="Calibri" pitchFamily="34" charset="0"/>
              </a:rPr>
              <a:t>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kekurangan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April,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16 Mei 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kekurangan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Mei,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16 </a:t>
            </a:r>
            <a:r>
              <a:rPr lang="en-US" sz="2200" dirty="0" err="1">
                <a:cs typeface="Calibri" pitchFamily="34" charset="0"/>
              </a:rPr>
              <a:t>Juni</a:t>
            </a:r>
            <a:r>
              <a:rPr lang="en-US" sz="2200" dirty="0">
                <a:cs typeface="Calibri" pitchFamily="34" charset="0"/>
              </a:rPr>
              <a:t> 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  <a:tab pos="811213" algn="l"/>
              </a:tabLst>
            </a:pPr>
            <a:r>
              <a:rPr lang="en-US" sz="2200" dirty="0" smtClean="0">
                <a:cs typeface="Calibri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346604"/>
              </p:ext>
            </p:extLst>
          </p:nvPr>
        </p:nvGraphicFramePr>
        <p:xfrm>
          <a:off x="879475" y="1690254"/>
          <a:ext cx="73501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3" name="Worksheet" r:id="rId4" imgW="7534224" imgH="1952557" progId="Excel.Sheet.12">
                  <p:embed/>
                </p:oleObj>
              </mc:Choice>
              <mc:Fallback>
                <p:oleObj name="Worksheet" r:id="rId4" imgW="7534224" imgH="1952557" progId="Excel.Sheet.12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1690254"/>
                        <a:ext cx="7350125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323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 </a:t>
            </a:r>
            <a:r>
              <a:rPr lang="en-US" dirty="0" err="1" smtClean="0"/>
              <a:t>Membetulkan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SPT </a:t>
            </a:r>
            <a:r>
              <a:rPr lang="en-US" dirty="0" err="1"/>
              <a:t>PPh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pelaporan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kembali</a:t>
            </a:r>
            <a:r>
              <a:rPr lang="en-US" sz="2800" dirty="0" smtClean="0">
                <a:cs typeface="Calibri" pitchFamily="34" charset="0"/>
              </a:rPr>
              <a:t> SPT </a:t>
            </a:r>
            <a:r>
              <a:rPr lang="en-US" sz="2800" dirty="0" err="1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setelah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dilaporkannya</a:t>
            </a:r>
            <a:r>
              <a:rPr lang="en-US" sz="2800" dirty="0" smtClean="0">
                <a:cs typeface="Calibri" pitchFamily="34" charset="0"/>
              </a:rPr>
              <a:t> SPT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pertama</a:t>
            </a:r>
            <a:r>
              <a:rPr lang="en-US" sz="2800" dirty="0" smtClean="0">
                <a:cs typeface="Calibri" pitchFamily="34" charset="0"/>
              </a:rPr>
              <a:t>, </a:t>
            </a:r>
            <a:r>
              <a:rPr lang="en-US" sz="2800" dirty="0" err="1" smtClean="0">
                <a:cs typeface="Calibri" pitchFamily="34" charset="0"/>
              </a:rPr>
              <a:t>sebagai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bentuk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pembetulan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kesalahan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pelaporan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bersumber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dari</a:t>
            </a:r>
            <a:r>
              <a:rPr lang="en-US" sz="2800" dirty="0" smtClean="0">
                <a:cs typeface="Calibri" pitchFamily="34" charset="0"/>
              </a:rPr>
              <a:t> WP.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295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Angsuran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25 yang </a:t>
            </a:r>
            <a:r>
              <a:rPr lang="en-US" sz="2800" dirty="0" err="1" smtClean="0">
                <a:cs typeface="Calibri" pitchFamily="34" charset="0"/>
              </a:rPr>
              <a:t>dibayarkan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berbeda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antar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di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.</a:t>
            </a:r>
          </a:p>
          <a:p>
            <a:pPr algn="ctr"/>
            <a:r>
              <a:rPr lang="en-US" sz="2800" dirty="0" smtClean="0">
                <a:cs typeface="Calibri" pitchFamily="34" charset="0"/>
              </a:rPr>
              <a:t>WP </a:t>
            </a:r>
            <a:r>
              <a:rPr lang="en-US" sz="2800" dirty="0" err="1" smtClean="0">
                <a:cs typeface="Calibri" pitchFamily="34" charset="0"/>
              </a:rPr>
              <a:t>dimungkinkan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dikenai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bunga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Membetulkan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4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563563"/>
          </a:xfrm>
        </p:spPr>
        <p:txBody>
          <a:bodyPr/>
          <a:lstStyle/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WP </a:t>
            </a:r>
            <a:r>
              <a:rPr lang="en-US" dirty="0" err="1"/>
              <a:t>Membetulkan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49279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0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99746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gray">
          <a:xfrm>
            <a:off x="304800" y="304800"/>
            <a:ext cx="8534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WP </a:t>
            </a:r>
            <a:r>
              <a:rPr lang="en-US" dirty="0" err="1"/>
              <a:t>Membetulkan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7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3B.33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tujuan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meningkatkan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ketaatan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terhadap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peraturan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, CV. </a:t>
            </a:r>
            <a:r>
              <a:rPr lang="en-US" sz="2200" dirty="0" err="1" smtClean="0">
                <a:cs typeface="Calibri" pitchFamily="34" charset="0"/>
              </a:rPr>
              <a:t>Sawojajar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mmelaporkan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waktu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3.450.000.000,00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637.500.000,00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Akan </a:t>
            </a:r>
            <a:r>
              <a:rPr lang="en-US" sz="2200" dirty="0" err="1" smtClean="0">
                <a:cs typeface="Calibri" pitchFamily="34" charset="0"/>
              </a:rPr>
              <a:t>tetapi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akibat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penyiapan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tergesa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en-US" sz="2200" dirty="0" err="1" smtClean="0">
                <a:cs typeface="Calibri" pitchFamily="34" charset="0"/>
              </a:rPr>
              <a:t>gesa</a:t>
            </a:r>
            <a:r>
              <a:rPr lang="en-US" sz="2200" dirty="0" smtClean="0">
                <a:cs typeface="Calibri" pitchFamily="34" charset="0"/>
              </a:rPr>
              <a:t>, SPT </a:t>
            </a:r>
            <a:r>
              <a:rPr lang="en-US" sz="2200" dirty="0" err="1" smtClean="0">
                <a:cs typeface="Calibri" pitchFamily="34" charset="0"/>
              </a:rPr>
              <a:t>pertama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CV. </a:t>
            </a:r>
            <a:r>
              <a:rPr lang="en-US" sz="2200" dirty="0" err="1" smtClean="0">
                <a:cs typeface="Calibri" pitchFamily="34" charset="0"/>
              </a:rPr>
              <a:t>Sawojajar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memiiki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kesalahan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sehingga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CV. </a:t>
            </a:r>
            <a:r>
              <a:rPr lang="en-US" sz="2200" dirty="0" err="1" smtClean="0">
                <a:cs typeface="Calibri" pitchFamily="34" charset="0"/>
              </a:rPr>
              <a:t>Sawojajar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melaporkan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pembetulan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pertengahan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2012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informasi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</a:t>
            </a:r>
            <a:r>
              <a:rPr lang="en-US" sz="2200" dirty="0" smtClean="0">
                <a:cs typeface="Calibri" pitchFamily="34" charset="0"/>
              </a:rPr>
              <a:t>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3.875.000.000,00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Kredit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535.000.000,00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CV. </a:t>
            </a:r>
            <a:r>
              <a:rPr lang="en-US" sz="2200" dirty="0" err="1">
                <a:cs typeface="Calibri" pitchFamily="34" charset="0"/>
              </a:rPr>
              <a:t>Sawojajar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15.000.000,00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Desember</a:t>
            </a:r>
            <a:r>
              <a:rPr lang="en-US" sz="2200" dirty="0" smtClean="0">
                <a:cs typeface="Calibri" pitchFamily="34" charset="0"/>
              </a:rPr>
              <a:t> 2011,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CV. </a:t>
            </a:r>
            <a:r>
              <a:rPr lang="en-US" sz="2200" dirty="0" err="1">
                <a:cs typeface="Calibri" pitchFamily="34" charset="0"/>
              </a:rPr>
              <a:t>Sawojajar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sepanjang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2012?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82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3B.33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56854"/>
            <a:ext cx="8305800" cy="5638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Jan – Feb 2012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15.000.000,00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Mar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Jun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18.750.000,00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Jul </a:t>
            </a:r>
            <a:r>
              <a:rPr lang="en-US" sz="2200" dirty="0">
                <a:cs typeface="Calibri" pitchFamily="34" charset="0"/>
              </a:rPr>
              <a:t>– </a:t>
            </a:r>
            <a:r>
              <a:rPr lang="en-US" sz="2200" dirty="0" smtClean="0">
                <a:cs typeface="Calibri" pitchFamily="34" charset="0"/>
              </a:rPr>
              <a:t>Des 2012</a:t>
            </a:r>
            <a:r>
              <a:rPr lang="en-US" sz="2200" dirty="0">
                <a:cs typeface="Calibri" pitchFamily="34" charset="0"/>
              </a:rPr>
              <a:t>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36.145.833,33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err="1" smtClean="0">
                <a:cs typeface="Calibri" pitchFamily="34" charset="0"/>
              </a:rPr>
              <a:t>Mengingat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seharusnya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melebihi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berdasar</a:t>
            </a:r>
            <a:r>
              <a:rPr lang="en-US" sz="2200" dirty="0" smtClean="0">
                <a:cs typeface="Calibri" pitchFamily="34" charset="0"/>
              </a:rPr>
              <a:t> SPT </a:t>
            </a:r>
            <a:r>
              <a:rPr lang="en-US" sz="2200" dirty="0" err="1" smtClean="0">
                <a:cs typeface="Calibri" pitchFamily="34" charset="0"/>
              </a:rPr>
              <a:t>pertama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2%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kekurangan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>
                <a:cs typeface="Calibri" pitchFamily="34" charset="0"/>
              </a:rPr>
              <a:t>,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16 April 2012 </a:t>
            </a:r>
            <a:r>
              <a:rPr lang="en-US" sz="2200" dirty="0" smtClean="0">
                <a:cs typeface="Calibri" pitchFamily="34" charset="0"/>
              </a:rPr>
              <a:t>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kekurangan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April,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16 Mei 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kekurangan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Mei,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terhitung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16 </a:t>
            </a:r>
            <a:r>
              <a:rPr lang="en-US" sz="2200" dirty="0" err="1">
                <a:cs typeface="Calibri" pitchFamily="34" charset="0"/>
              </a:rPr>
              <a:t>Juni</a:t>
            </a:r>
            <a:r>
              <a:rPr lang="en-US" sz="2200" dirty="0">
                <a:cs typeface="Calibri" pitchFamily="34" charset="0"/>
              </a:rPr>
              <a:t> 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setor</a:t>
            </a:r>
            <a:r>
              <a:rPr lang="en-US" sz="2200" dirty="0" smtClean="0">
                <a:cs typeface="Calibri" pitchFamily="34" charset="0"/>
              </a:rPr>
              <a:t>.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  <a:tabLst>
                <a:tab pos="457200" algn="l"/>
                <a:tab pos="811213" algn="l"/>
              </a:tabLst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kekurangan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Juni</a:t>
            </a:r>
            <a:r>
              <a:rPr lang="en-US" sz="2200" dirty="0">
                <a:cs typeface="Calibri" pitchFamily="34" charset="0"/>
              </a:rPr>
              <a:t>, </a:t>
            </a:r>
            <a:r>
              <a:rPr lang="en-US" sz="2200" dirty="0" err="1">
                <a:cs typeface="Calibri" pitchFamily="34" charset="0"/>
              </a:rPr>
              <a:t>bunga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terhitung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16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s/d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setor</a:t>
            </a:r>
            <a:r>
              <a:rPr lang="en-US" sz="2200" dirty="0">
                <a:cs typeface="Calibri" pitchFamily="34" charset="0"/>
              </a:rPr>
              <a:t>.</a:t>
            </a:r>
          </a:p>
          <a:p>
            <a:pPr marL="0" indent="0">
              <a:buNone/>
              <a:tabLst>
                <a:tab pos="457200" algn="l"/>
                <a:tab pos="811213" algn="l"/>
              </a:tabLst>
            </a:pPr>
            <a:r>
              <a:rPr lang="en-US" sz="2200" dirty="0" smtClean="0">
                <a:cs typeface="Calibri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654489"/>
              </p:ext>
            </p:extLst>
          </p:nvPr>
        </p:nvGraphicFramePr>
        <p:xfrm>
          <a:off x="879475" y="1565562"/>
          <a:ext cx="73501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6" name="Worksheet" r:id="rId4" imgW="7534224" imgH="1952557" progId="Excel.Sheet.12">
                  <p:embed/>
                </p:oleObj>
              </mc:Choice>
              <mc:Fallback>
                <p:oleObj name="Worksheet" r:id="rId4" imgW="7534224" imgH="1952557" progId="Excel.Sheet.12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1565562"/>
                        <a:ext cx="7350125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504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563563"/>
          </a:xfrm>
        </p:spPr>
        <p:txBody>
          <a:bodyPr/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Usaha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WP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82963725"/>
              </p:ext>
            </p:extLst>
          </p:nvPr>
        </p:nvGraphicFramePr>
        <p:xfrm>
          <a:off x="457200" y="1524000"/>
          <a:ext cx="8458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7800" y="2438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150%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3886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7</a:t>
            </a:r>
            <a:r>
              <a:rPr lang="en-US" sz="3200" dirty="0" smtClean="0"/>
              <a:t>5%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Pengajuan</a:t>
            </a:r>
            <a:r>
              <a:rPr lang="en-US" dirty="0" smtClean="0"/>
              <a:t> </a:t>
            </a:r>
            <a:r>
              <a:rPr lang="en-US" dirty="0" err="1" smtClean="0"/>
              <a:t>Permohonan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397504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7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3B.34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Kahuripan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bergerak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bidang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pengeringan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tembakau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menjalin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eksklusif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diperbaharui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tahunnya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komunitas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masyarakat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pelinting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rokok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daerah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domisili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menerima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tetap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12.500.000.000,00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. Di </a:t>
            </a:r>
            <a:r>
              <a:rPr lang="en-US" sz="2200" dirty="0" err="1" smtClean="0">
                <a:cs typeface="Calibri" pitchFamily="34" charset="0"/>
              </a:rPr>
              <a:t>awal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Mei, </a:t>
            </a:r>
            <a:r>
              <a:rPr lang="en-US" sz="2200" dirty="0" err="1" smtClean="0">
                <a:cs typeface="Calibri" pitchFamily="34" charset="0"/>
              </a:rPr>
              <a:t>secara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tiba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en-US" sz="2200" dirty="0" err="1" smtClean="0">
                <a:cs typeface="Calibri" pitchFamily="34" charset="0"/>
              </a:rPr>
              <a:t>tiba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mengesahkan</a:t>
            </a:r>
            <a:r>
              <a:rPr lang="en-US" sz="2200" dirty="0" smtClean="0">
                <a:cs typeface="Calibri" pitchFamily="34" charset="0"/>
              </a:rPr>
              <a:t> RUU </a:t>
            </a:r>
            <a:r>
              <a:rPr lang="en-US" sz="2200" dirty="0" err="1" smtClean="0">
                <a:cs typeface="Calibri" pitchFamily="34" charset="0"/>
              </a:rPr>
              <a:t>Larangan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Merokok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sehingga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komunitas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gulung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tikar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dampak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Kahuripan</a:t>
            </a:r>
            <a:r>
              <a:rPr lang="en-US" sz="2200" dirty="0" smtClean="0">
                <a:cs typeface="Calibri" pitchFamily="34" charset="0"/>
              </a:rPr>
              <a:t> pun </a:t>
            </a:r>
            <a:r>
              <a:rPr lang="en-US" sz="2200" dirty="0" err="1" smtClean="0">
                <a:cs typeface="Calibri" pitchFamily="34" charset="0"/>
              </a:rPr>
              <a:t>terpaksa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mengalihkan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menjadi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pengeringan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jamur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Tabel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mengajukan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permohonan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pengurangan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di </a:t>
            </a:r>
            <a:r>
              <a:rPr lang="en-US" sz="2200" dirty="0" err="1" smtClean="0">
                <a:cs typeface="Calibri" pitchFamily="34" charset="0"/>
              </a:rPr>
              <a:t>akhir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disetujui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pertengahan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Agustus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dibayar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masing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en-US" sz="2200" dirty="0" err="1" smtClean="0">
                <a:cs typeface="Calibri" pitchFamily="34" charset="0"/>
              </a:rPr>
              <a:t>masing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382775"/>
              </p:ext>
            </p:extLst>
          </p:nvPr>
        </p:nvGraphicFramePr>
        <p:xfrm>
          <a:off x="1371600" y="3733800"/>
          <a:ext cx="6570663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Worksheet" r:id="rId4" imgW="6734192" imgH="1304857" progId="Excel.Sheet.12">
                  <p:embed/>
                </p:oleObj>
              </mc:Choice>
              <mc:Fallback>
                <p:oleObj name="Worksheet" r:id="rId4" imgW="6734192" imgH="1304857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733800"/>
                        <a:ext cx="6570663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1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3B.34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Font typeface="+mj-lt"/>
              <a:buAutoNum type="alphaLcPeriod"/>
            </a:pP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75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72413"/>
              </p:ext>
            </p:extLst>
          </p:nvPr>
        </p:nvGraphicFramePr>
        <p:xfrm>
          <a:off x="1311275" y="2201862"/>
          <a:ext cx="6384925" cy="412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1" name="Worksheet" r:id="rId4" imgW="6543759" imgH="5191057" progId="Excel.Sheet.12">
                  <p:embed/>
                </p:oleObj>
              </mc:Choice>
              <mc:Fallback>
                <p:oleObj name="Worksheet" r:id="rId4" imgW="6543759" imgH="5191057" progId="Excel.Shee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275" y="2201862"/>
                        <a:ext cx="6384925" cy="4122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86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PPh</a:t>
            </a:r>
            <a:r>
              <a:rPr lang="en-US" dirty="0" smtClean="0"/>
              <a:t> 25 </a:t>
            </a:r>
            <a:r>
              <a:rPr lang="en-US" dirty="0" err="1"/>
              <a:t>B</a:t>
            </a:r>
            <a:r>
              <a:rPr lang="en-US" dirty="0" err="1" smtClean="0"/>
              <a:t>agi</a:t>
            </a:r>
            <a:r>
              <a:rPr lang="en-US" dirty="0" smtClean="0"/>
              <a:t> WP </a:t>
            </a:r>
            <a:r>
              <a:rPr lang="en-US" dirty="0" err="1" smtClean="0"/>
              <a:t>Baru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1371600"/>
            <a:ext cx="8382000" cy="1447800"/>
          </a:xfrm>
          <a:prstGeom prst="roundRect">
            <a:avLst/>
          </a:prstGeom>
          <a:solidFill>
            <a:srgbClr val="F2C97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WP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adalah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orang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pribadi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atau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baru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pertama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kali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memperoleh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dari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usaha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atau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pekerjaan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bebas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dalam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tahun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pajak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berjalan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971800"/>
            <a:ext cx="8382000" cy="1143000"/>
          </a:xfrm>
          <a:prstGeom prst="roundRect">
            <a:avLst/>
          </a:prstGeom>
          <a:solidFill>
            <a:srgbClr val="F2C97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Angsuran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berjalan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didasarkan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pada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perkiraan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berdasar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operasi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awal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495800"/>
            <a:ext cx="8382000" cy="1447800"/>
          </a:xfrm>
          <a:prstGeom prst="roundRect">
            <a:avLst/>
          </a:prstGeom>
          <a:solidFill>
            <a:srgbClr val="F2C97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netto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adalah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jumlah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disetahunkan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dari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satu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bulan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.</a:t>
            </a:r>
          </a:p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Bagi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, PKP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sama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dengan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netto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.</a:t>
            </a:r>
          </a:p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Bagi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OP, PKP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sama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dengan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netto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dikurangi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PTKP.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PT. </a:t>
            </a:r>
            <a:r>
              <a:rPr lang="en-US" sz="2200" dirty="0" err="1" smtClean="0">
                <a:cs typeface="Calibri" pitchFamily="34" charset="0"/>
              </a:rPr>
              <a:t>Wukirratawu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terdaftar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sebagai</a:t>
            </a:r>
            <a:r>
              <a:rPr lang="en-US" sz="2200" dirty="0">
                <a:cs typeface="Calibri" pitchFamily="34" charset="0"/>
              </a:rPr>
              <a:t> WP </a:t>
            </a:r>
            <a:r>
              <a:rPr lang="en-US" sz="2200" dirty="0" err="1">
                <a:cs typeface="Calibri" pitchFamily="34" charset="0"/>
              </a:rPr>
              <a:t>pada</a:t>
            </a:r>
            <a:r>
              <a:rPr lang="en-US" sz="2200" dirty="0">
                <a:cs typeface="Calibri" pitchFamily="34" charset="0"/>
              </a:rPr>
              <a:t> KPP </a:t>
            </a:r>
            <a:r>
              <a:rPr lang="en-US" sz="2200" dirty="0" smtClean="0">
                <a:cs typeface="Calibri" pitchFamily="34" charset="0"/>
              </a:rPr>
              <a:t>Jakarta </a:t>
            </a:r>
            <a:r>
              <a:rPr lang="en-US" sz="2200" dirty="0" err="1" smtClean="0">
                <a:cs typeface="Calibri" pitchFamily="34" charset="0"/>
              </a:rPr>
              <a:t>Pusat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1 </a:t>
            </a:r>
            <a:r>
              <a:rPr lang="en-US" sz="2200" dirty="0" smtClean="0">
                <a:cs typeface="Calibri" pitchFamily="34" charset="0"/>
              </a:rPr>
              <a:t>April 2012. </a:t>
            </a:r>
            <a:r>
              <a:rPr lang="en-US" sz="2200" dirty="0" err="1">
                <a:cs typeface="Calibri" pitchFamily="34" charset="0"/>
              </a:rPr>
              <a:t>Peredaran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atau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penerimaan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bruto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menurut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pembukuan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dalam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 2012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4.750.000.000,00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dapat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dihitung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berdasarkan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pembukuan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1.375.000.000,00.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yang </a:t>
            </a:r>
            <a:r>
              <a:rPr lang="en-US" sz="2200" dirty="0" err="1" smtClean="0">
                <a:cs typeface="Calibri" pitchFamily="34" charset="0"/>
              </a:rPr>
              <a:t>ditetapkan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PT. </a:t>
            </a:r>
            <a:r>
              <a:rPr lang="en-US" sz="2200" dirty="0" err="1" smtClean="0">
                <a:cs typeface="Calibri" pitchFamily="34" charset="0"/>
              </a:rPr>
              <a:t>Wukirratawu</a:t>
            </a:r>
            <a:r>
              <a:rPr lang="en-US" sz="2200" dirty="0" smtClean="0">
                <a:cs typeface="Calibri" pitchFamily="34" charset="0"/>
              </a:rPr>
              <a:t>?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1.375.000.000,00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neto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disetahunkan</a:t>
            </a:r>
            <a:r>
              <a:rPr lang="en-US" sz="2200" dirty="0">
                <a:cs typeface="Calibri" pitchFamily="34" charset="0"/>
              </a:rPr>
              <a:t>	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16.500.000.000,00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terutang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		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4.125.000.000,00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25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April 2012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343.750.000,00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77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Business_Partn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0" y="4876800"/>
            <a:ext cx="2057400" cy="12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Arjuna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sebagai</a:t>
            </a:r>
            <a:r>
              <a:rPr lang="en-US" sz="2200" dirty="0">
                <a:cs typeface="Calibri" pitchFamily="34" charset="0"/>
              </a:rPr>
              <a:t> WP orang </a:t>
            </a:r>
            <a:r>
              <a:rPr lang="en-US" sz="2200" dirty="0" err="1">
                <a:cs typeface="Calibri" pitchFamily="34" charset="0"/>
              </a:rPr>
              <a:t>pribadi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baru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mendaftar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mendapat</a:t>
            </a:r>
            <a:r>
              <a:rPr lang="en-US" sz="2200" dirty="0">
                <a:cs typeface="Calibri" pitchFamily="34" charset="0"/>
              </a:rPr>
              <a:t> NPWP </a:t>
            </a:r>
            <a:r>
              <a:rPr lang="en-US" sz="2200" dirty="0" err="1">
                <a:cs typeface="Calibri" pitchFamily="34" charset="0"/>
              </a:rPr>
              <a:t>sejak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1Maret 2012. Di </a:t>
            </a:r>
            <a:r>
              <a:rPr lang="en-US" sz="2200" dirty="0" err="1" smtClean="0">
                <a:cs typeface="Calibri" pitchFamily="34" charset="0"/>
              </a:rPr>
              <a:t>dalam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melaksanakan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usahanya</a:t>
            </a:r>
            <a:r>
              <a:rPr lang="en-US" sz="2200" dirty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Arjuna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menggunakan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pembukuan</a:t>
            </a:r>
            <a:r>
              <a:rPr lang="en-US" sz="2200" dirty="0">
                <a:cs typeface="Calibri" pitchFamily="34" charset="0"/>
              </a:rPr>
              <a:t>. Data yang </a:t>
            </a:r>
            <a:r>
              <a:rPr lang="en-US" sz="2200" dirty="0" err="1">
                <a:cs typeface="Calibri" pitchFamily="34" charset="0"/>
              </a:rPr>
              <a:t>diperoleh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pembukuan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bruto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 smtClean="0">
                <a:cs typeface="Calibri" pitchFamily="34" charset="0"/>
              </a:rPr>
              <a:t> 2012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75.000.000,00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beban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diperkenakan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sesuai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peraturan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perpajakan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55.500.00,00. </a:t>
            </a:r>
            <a:r>
              <a:rPr lang="en-US" sz="2200" dirty="0" err="1" smtClean="0">
                <a:cs typeface="Calibri" pitchFamily="34" charset="0"/>
              </a:rPr>
              <a:t>Arjuna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belum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menikah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seorang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Ibu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tinggal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bersama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bawah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pembiayaannya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yang </a:t>
            </a:r>
            <a:r>
              <a:rPr lang="en-US" sz="2200" dirty="0" err="1" smtClean="0">
                <a:cs typeface="Calibri" pitchFamily="34" charset="0"/>
              </a:rPr>
              <a:t>ditetapkan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Arjuna</a:t>
            </a:r>
            <a:r>
              <a:rPr lang="en-US" sz="2200" dirty="0" smtClean="0">
                <a:cs typeface="Calibri" pitchFamily="34" charset="0"/>
              </a:rPr>
              <a:t>?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006389"/>
              </p:ext>
            </p:extLst>
          </p:nvPr>
        </p:nvGraphicFramePr>
        <p:xfrm>
          <a:off x="1600200" y="3657600"/>
          <a:ext cx="6423025" cy="231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1" name="Worksheet" r:id="rId4" imgW="6581792" imgH="2924243" progId="Excel.Sheet.12">
                  <p:embed/>
                </p:oleObj>
              </mc:Choice>
              <mc:Fallback>
                <p:oleObj name="Worksheet" r:id="rId4" imgW="6581792" imgH="2924243" progId="Excel.Sheet.12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657600"/>
                        <a:ext cx="6423025" cy="231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3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Nakula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terdaftar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sebagai</a:t>
            </a:r>
            <a:r>
              <a:rPr lang="en-US" sz="2200" dirty="0">
                <a:cs typeface="Calibri" pitchFamily="34" charset="0"/>
              </a:rPr>
              <a:t> WP </a:t>
            </a:r>
            <a:r>
              <a:rPr lang="en-US" sz="2200" dirty="0" err="1">
                <a:cs typeface="Calibri" pitchFamily="34" charset="0"/>
              </a:rPr>
              <a:t>pada</a:t>
            </a:r>
            <a:r>
              <a:rPr lang="en-US" sz="2200" dirty="0">
                <a:cs typeface="Calibri" pitchFamily="34" charset="0"/>
              </a:rPr>
              <a:t> KPP </a:t>
            </a:r>
            <a:r>
              <a:rPr lang="en-US" sz="2200" dirty="0" smtClean="0">
                <a:cs typeface="Calibri" pitchFamily="34" charset="0"/>
              </a:rPr>
              <a:t>Bandung </a:t>
            </a:r>
            <a:r>
              <a:rPr lang="en-US" sz="2200" dirty="0" err="1" smtClean="0">
                <a:cs typeface="Calibri" pitchFamily="34" charset="0"/>
              </a:rPr>
              <a:t>sejak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1 </a:t>
            </a:r>
            <a:r>
              <a:rPr lang="en-US" sz="2200" dirty="0" smtClean="0">
                <a:cs typeface="Calibri" pitchFamily="34" charset="0"/>
              </a:rPr>
              <a:t>Mei 2012 </a:t>
            </a:r>
            <a:r>
              <a:rPr lang="en-US" sz="2200" dirty="0" err="1">
                <a:cs typeface="Calibri" pitchFamily="34" charset="0"/>
              </a:rPr>
              <a:t>dengan</a:t>
            </a:r>
            <a:r>
              <a:rPr lang="en-US" sz="2200" dirty="0">
                <a:cs typeface="Calibri" pitchFamily="34" charset="0"/>
              </a:rPr>
              <a:t> status </a:t>
            </a:r>
            <a:r>
              <a:rPr lang="en-US" sz="2200" dirty="0" err="1" smtClean="0">
                <a:cs typeface="Calibri" pitchFamily="34" charset="0"/>
              </a:rPr>
              <a:t>kawin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tanggungan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>
                <a:cs typeface="Calibri" pitchFamily="34" charset="0"/>
              </a:rPr>
              <a:t>Peredaran</a:t>
            </a:r>
            <a:r>
              <a:rPr lang="en-US" sz="2200" dirty="0" smtClean="0">
                <a:cs typeface="Calibri" pitchFamily="34" charset="0"/>
              </a:rPr>
              <a:t>/ </a:t>
            </a:r>
            <a:r>
              <a:rPr lang="en-US" sz="2200" dirty="0" err="1" smtClean="0">
                <a:cs typeface="Calibri" pitchFamily="34" charset="0"/>
              </a:rPr>
              <a:t>penerimaan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bruto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menurut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catatan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harian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>
                <a:cs typeface="Calibri" pitchFamily="34" charset="0"/>
              </a:rPr>
              <a:t> Mei </a:t>
            </a:r>
            <a:r>
              <a:rPr lang="en-US" sz="2200" dirty="0" smtClean="0">
                <a:cs typeface="Calibri" pitchFamily="34" charset="0"/>
              </a:rPr>
              <a:t>2012 </a:t>
            </a:r>
            <a:r>
              <a:rPr lang="en-US" sz="2200" dirty="0" err="1">
                <a:cs typeface="Calibri" pitchFamily="34" charset="0"/>
              </a:rPr>
              <a:t>sebesar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56.375.000</a:t>
            </a:r>
            <a:r>
              <a:rPr lang="en-US" sz="2200" dirty="0">
                <a:cs typeface="Calibri" pitchFamily="34" charset="0"/>
              </a:rPr>
              <a:t>. </a:t>
            </a:r>
            <a:r>
              <a:rPr lang="en-US" sz="2200" dirty="0" err="1">
                <a:cs typeface="Calibri" pitchFamily="34" charset="0"/>
              </a:rPr>
              <a:t>Persentase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norma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sesuai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dengan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usaha</a:t>
            </a:r>
            <a:r>
              <a:rPr lang="en-US" sz="2200" dirty="0">
                <a:cs typeface="Calibri" pitchFamily="34" charset="0"/>
              </a:rPr>
              <a:t> WP </a:t>
            </a:r>
            <a:r>
              <a:rPr lang="en-US" sz="2200" dirty="0" err="1">
                <a:cs typeface="Calibri" pitchFamily="34" charset="0"/>
              </a:rPr>
              <a:t>diasumsikan</a:t>
            </a:r>
            <a:r>
              <a:rPr lang="en-US" sz="2200" dirty="0">
                <a:cs typeface="Calibri" pitchFamily="34" charset="0"/>
              </a:rPr>
              <a:t> 30</a:t>
            </a:r>
            <a:r>
              <a:rPr lang="en-US" sz="2200" dirty="0" smtClean="0">
                <a:cs typeface="Calibri" pitchFamily="34" charset="0"/>
              </a:rPr>
              <a:t>%.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angsuran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25 yang </a:t>
            </a:r>
            <a:r>
              <a:rPr lang="en-US" sz="2200" dirty="0" err="1" smtClean="0">
                <a:cs typeface="Calibri" pitchFamily="34" charset="0"/>
              </a:rPr>
              <a:t>ditetapkan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Nakula</a:t>
            </a:r>
            <a:r>
              <a:rPr lang="en-US" sz="2200" dirty="0" smtClean="0">
                <a:cs typeface="Calibri" pitchFamily="34" charset="0"/>
              </a:rPr>
              <a:t>?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  <a:endParaRPr lang="en-US" sz="2200" dirty="0"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041858"/>
              </p:ext>
            </p:extLst>
          </p:nvPr>
        </p:nvGraphicFramePr>
        <p:xfrm>
          <a:off x="1349375" y="3424237"/>
          <a:ext cx="6423025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4" name="Worksheet" r:id="rId4" imgW="6581792" imgH="2600257" progId="Excel.Sheet.12">
                  <p:embed/>
                </p:oleObj>
              </mc:Choice>
              <mc:Fallback>
                <p:oleObj name="Worksheet" r:id="rId4" imgW="6581792" imgH="2600257" progId="Excel.Sheet.12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3424237"/>
                        <a:ext cx="6423025" cy="206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582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 Bank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Opsi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1447800"/>
            <a:ext cx="7924800" cy="1524000"/>
          </a:xfrm>
          <a:prstGeom prst="roundRect">
            <a:avLst/>
          </a:prstGeom>
          <a:solidFill>
            <a:srgbClr val="92D05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dihitung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berdasarkan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penerapan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umum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laba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rugi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fiskal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menurut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laporan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keuangan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triwulan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terakhir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disetahunkan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dikurangi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kredit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24,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selanjutnya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12.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pic>
        <p:nvPicPr>
          <p:cNvPr id="7" name="Picture 6" descr="business_office_186830_tn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291847"/>
            <a:ext cx="1066800" cy="156615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9600" y="3124200"/>
            <a:ext cx="7924800" cy="1981200"/>
          </a:xfrm>
          <a:prstGeom prst="roundRect">
            <a:avLst/>
          </a:prstGeom>
          <a:solidFill>
            <a:srgbClr val="92D05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terdapat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bank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sewa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opsi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angsuran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tiap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selama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triwulan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pertama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adalah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:</a:t>
            </a:r>
          </a:p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Jumlah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PPh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dihitung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berdasarkan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penerapan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tarif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umum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atas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penerimaan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laba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rugi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fiskal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triwulan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pertama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disetahunkan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kemudian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dibagi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12.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 BUMN </a:t>
            </a:r>
            <a:r>
              <a:rPr lang="en-US" dirty="0" err="1" smtClean="0"/>
              <a:t>dan</a:t>
            </a:r>
            <a:r>
              <a:rPr lang="en-US" dirty="0" smtClean="0"/>
              <a:t> BUMD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15102108"/>
              </p:ext>
            </p:extLst>
          </p:nvPr>
        </p:nvGraphicFramePr>
        <p:xfrm>
          <a:off x="0" y="1397000"/>
          <a:ext cx="8763000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 OP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(WPOPPT)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82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270" y="2057400"/>
            <a:ext cx="7474530" cy="1717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Merupakan</a:t>
            </a:r>
            <a:r>
              <a:rPr lang="en-US" sz="2800" dirty="0">
                <a:cs typeface="Calibri" pitchFamily="34" charset="0"/>
              </a:rPr>
              <a:t> WP </a:t>
            </a:r>
            <a:r>
              <a:rPr lang="en-US" sz="2800" dirty="0" smtClean="0">
                <a:cs typeface="Calibri" pitchFamily="34" charset="0"/>
              </a:rPr>
              <a:t>yang </a:t>
            </a:r>
            <a:r>
              <a:rPr lang="en-US" sz="2800" dirty="0" err="1">
                <a:cs typeface="Calibri" pitchFamily="34" charset="0"/>
              </a:rPr>
              <a:t>melakukan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kegiatan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usaha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bidang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perdagangan</a:t>
            </a:r>
            <a:r>
              <a:rPr lang="en-US" sz="2800" dirty="0">
                <a:cs typeface="Calibri" pitchFamily="34" charset="0"/>
              </a:rPr>
              <a:t>, </a:t>
            </a:r>
            <a:r>
              <a:rPr lang="en-US" sz="2800" dirty="0" err="1">
                <a:cs typeface="Calibri" pitchFamily="34" charset="0"/>
              </a:rPr>
              <a:t>memiliki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lebih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dari</a:t>
            </a:r>
            <a:r>
              <a:rPr lang="en-US" sz="2800" dirty="0">
                <a:cs typeface="Calibri" pitchFamily="34" charset="0"/>
              </a:rPr>
              <a:t> 1 </a:t>
            </a:r>
            <a:r>
              <a:rPr lang="en-US" sz="2800" dirty="0" err="1">
                <a:cs typeface="Calibri" pitchFamily="34" charset="0"/>
              </a:rPr>
              <a:t>tempat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usaha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atau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tempat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usaha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berbeda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dengan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domisili</a:t>
            </a:r>
            <a:r>
              <a:rPr lang="en-US" sz="2800" dirty="0" smtClean="0">
                <a:cs typeface="Calibri" pitchFamily="34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4345" y="5334000"/>
            <a:ext cx="7474530" cy="1295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Angsuran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>
                <a:cs typeface="Calibri" pitchFamily="34" charset="0"/>
              </a:rPr>
              <a:t>25 </a:t>
            </a:r>
            <a:r>
              <a:rPr lang="en-US" sz="2800" dirty="0" err="1" smtClean="0">
                <a:cs typeface="Calibri" pitchFamily="34" charset="0"/>
              </a:rPr>
              <a:t>adalah</a:t>
            </a:r>
            <a:r>
              <a:rPr lang="en-US" sz="2800" dirty="0" smtClean="0">
                <a:cs typeface="Calibri" pitchFamily="34" charset="0"/>
              </a:rPr>
              <a:t> 1% </a:t>
            </a:r>
            <a:r>
              <a:rPr lang="en-US" sz="2800" dirty="0" err="1">
                <a:cs typeface="Calibri" pitchFamily="34" charset="0"/>
              </a:rPr>
              <a:t>dari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peredaran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bruto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tiap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bulan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di </a:t>
            </a:r>
            <a:r>
              <a:rPr lang="en-US" sz="2800" dirty="0" err="1" smtClean="0">
                <a:cs typeface="Calibri" pitchFamily="34" charset="0"/>
              </a:rPr>
              <a:t>tiap</a:t>
            </a:r>
            <a:r>
              <a:rPr lang="en-US" sz="2800" dirty="0" smtClean="0">
                <a:cs typeface="Calibri" pitchFamily="34" charset="0"/>
              </a:rPr>
              <a:t> – </a:t>
            </a:r>
            <a:r>
              <a:rPr lang="en-US" sz="2800" dirty="0" err="1" smtClean="0">
                <a:cs typeface="Calibri" pitchFamily="34" charset="0"/>
              </a:rPr>
              <a:t>tiap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tempat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usaha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4038600"/>
            <a:ext cx="1219200" cy="45720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57200" y="1371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Definisi</a:t>
            </a:r>
            <a:r>
              <a:rPr lang="en-US" dirty="0" smtClean="0"/>
              <a:t> WPOPPT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457200" y="46482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Angsuran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smtClean="0"/>
              <a:t>”.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D44DC8-E64A-4B7F-98C0-4746A55AFB3E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  <p:sp>
        <p:nvSpPr>
          <p:cNvPr id="7" name="Subtitle 5"/>
          <p:cNvSpPr txBox="1">
            <a:spLocks/>
          </p:cNvSpPr>
          <p:nvPr/>
        </p:nvSpPr>
        <p:spPr bwMode="gray">
          <a:xfrm>
            <a:off x="1919257" y="2736848"/>
            <a:ext cx="573289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Nurrohman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Harimulyono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SE.,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M.Si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Jurusan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Akuntansi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STIE Al-Anwar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Mojokerto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Nurrohman_h@yahoo.co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.id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atau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nurrohman.hm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@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gmail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.com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081252539200/ 0321-7292600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83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mpek 14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alibri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Photo 2-up">
  <a:themeElements>
    <a:clrScheme name="Photo 2-u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2-u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2-u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Master #1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16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1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Kompek 14</Template>
  <TotalTime>3473</TotalTime>
  <Words>2552</Words>
  <Application>Microsoft Office PowerPoint</Application>
  <PresentationFormat>On-screen Show (4:3)</PresentationFormat>
  <Paragraphs>844</Paragraphs>
  <Slides>84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84</vt:i4>
      </vt:variant>
    </vt:vector>
  </HeadingPairs>
  <TitlesOfParts>
    <vt:vector size="112" baseType="lpstr">
      <vt:lpstr>Arial</vt:lpstr>
      <vt:lpstr>Calibri</vt:lpstr>
      <vt:lpstr>Gill Sans</vt:lpstr>
      <vt:lpstr>Lucida Grande</vt:lpstr>
      <vt:lpstr>Tw Cen MT Condensed</vt:lpstr>
      <vt:lpstr>Tw Cen MT Condensed Extra Bold</vt:lpstr>
      <vt:lpstr>Wingdings</vt:lpstr>
      <vt:lpstr>ヒラギノ角ゴ ProN W3</vt:lpstr>
      <vt:lpstr>Kompek 14</vt:lpstr>
      <vt:lpstr>Photo - Vertical</vt:lpstr>
      <vt:lpstr>Title - Center</vt:lpstr>
      <vt:lpstr>Title &amp; Subtitle</vt:lpstr>
      <vt:lpstr>Bullets</vt:lpstr>
      <vt:lpstr>Photo - Horizontal Reflection</vt:lpstr>
      <vt:lpstr>Title &amp; Bullets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Photo 2-up</vt:lpstr>
      <vt:lpstr>Master #16</vt:lpstr>
      <vt:lpstr>Title, Bullets &amp; Photo</vt:lpstr>
      <vt:lpstr>Perpajakan</vt:lpstr>
      <vt:lpstr>1_Perpajakan</vt:lpstr>
      <vt:lpstr>Equation</vt:lpstr>
      <vt:lpstr>Worksheet</vt:lpstr>
      <vt:lpstr> Slide 9 PPh Pasal 24 dan 25 </vt:lpstr>
      <vt:lpstr>Sistematika</vt:lpstr>
      <vt:lpstr> PPh Pasal 24 </vt:lpstr>
      <vt:lpstr>Definisi</vt:lpstr>
      <vt:lpstr>Prosedur Permohonan</vt:lpstr>
      <vt:lpstr>Ketentuan Pengkreditan</vt:lpstr>
      <vt:lpstr>Ilustrasi 3B.13 (2)</vt:lpstr>
      <vt:lpstr>Negara Sumber Penghasilan</vt:lpstr>
      <vt:lpstr>Negara Sumber Penghasilan</vt:lpstr>
      <vt:lpstr>Penentuan Nilai Dikreditkan</vt:lpstr>
      <vt:lpstr>Ketentuan Khusus</vt:lpstr>
      <vt:lpstr>Pemajakan Berganda</vt:lpstr>
      <vt:lpstr>Sampel Tarif P3B (%)</vt:lpstr>
      <vt:lpstr>Objek Penggabungan Penghasilan</vt:lpstr>
      <vt:lpstr>Ilustrasi 3B.14 (1): Penggabungan Transaksi</vt:lpstr>
      <vt:lpstr>Ilustrasi 3B.14 (2)</vt:lpstr>
      <vt:lpstr>Ilustrasi 3B.15 (1): Penghasilan WP Badan</vt:lpstr>
      <vt:lpstr>Ilustrasi 3B.15 (2)</vt:lpstr>
      <vt:lpstr>Ilustrasi 3B.16 (1): Penghasilan WP OP</vt:lpstr>
      <vt:lpstr>Ilustrasi 3B.16 (2)</vt:lpstr>
      <vt:lpstr>Ilustrasi 3B.16 (3)</vt:lpstr>
      <vt:lpstr>Ilustrasi 3B.17 (1): Rugi Fiskal DN</vt:lpstr>
      <vt:lpstr>Ilustrasi 3B.17 (2)</vt:lpstr>
      <vt:lpstr>Ilustrasi 3B.18 (1): Penghasilan Beberapa Negara</vt:lpstr>
      <vt:lpstr>Ilustrasi 3B.18 (2)</vt:lpstr>
      <vt:lpstr>Ilustrasi 3B.19 (1): Rugi Fiskal LN</vt:lpstr>
      <vt:lpstr>Ilustrasi 3B.19 (2)</vt:lpstr>
      <vt:lpstr>Ilustrasi 3B.20 (1): Penghasilan Berunsur PPh Final</vt:lpstr>
      <vt:lpstr>Ilustrasi 3B.20 (2)</vt:lpstr>
      <vt:lpstr>Ilustrasi 3B.21 : Pengurangan Pajak LN</vt:lpstr>
      <vt:lpstr>Ilustrasi 3B. 22 (1)</vt:lpstr>
      <vt:lpstr>Ilustrasi 3B. 22 (2)</vt:lpstr>
      <vt:lpstr> PPh Pasal 25 </vt:lpstr>
      <vt:lpstr>Definisi</vt:lpstr>
      <vt:lpstr>Cara Penghitungan</vt:lpstr>
      <vt:lpstr>Ilustrasi 3B.23</vt:lpstr>
      <vt:lpstr>Ilustrasi 3B.24 (1)</vt:lpstr>
      <vt:lpstr>Ilustrasi 3B.24 (2)</vt:lpstr>
      <vt:lpstr>Ilustrasi 3B.24 (3)</vt:lpstr>
      <vt:lpstr>Angsuran PPh 25 Menurut Bulan (Pelaporan SPT Tepat Waktu)</vt:lpstr>
      <vt:lpstr>Saat Penyetoran dan Pelaporan</vt:lpstr>
      <vt:lpstr>Ilustrasi 3B.25 (1)</vt:lpstr>
      <vt:lpstr>Ilustrasi 3B.25 (2)</vt:lpstr>
      <vt:lpstr>Penghitungan dalam Hal Tertentu</vt:lpstr>
      <vt:lpstr>Penghitungan dalam Hal Tertentu</vt:lpstr>
      <vt:lpstr>Angsuran PPh 25 Menurut Bulan (Diterbitkan Surat Ketetapan Pajak/ SKP)</vt:lpstr>
      <vt:lpstr>Ilustrasi 3B.26</vt:lpstr>
      <vt:lpstr>Angsuran PPh 25 Menurut Bulan (Pajak Tahun Lalu Lebih Bayar Menurut SPT)</vt:lpstr>
      <vt:lpstr>WP Berhak atas Kompensasi Kerugian</vt:lpstr>
      <vt:lpstr>Ilustrasi 3B.27</vt:lpstr>
      <vt:lpstr>Ilustrasi 3B.28</vt:lpstr>
      <vt:lpstr>Penghasilan WP Tidak Teratur</vt:lpstr>
      <vt:lpstr>Ilustrasi 3B.29 (1)</vt:lpstr>
      <vt:lpstr>Ilustrasi 3B.29 (2)</vt:lpstr>
      <vt:lpstr>WP Terlambat Melaporkan SPT PPh Tahun Lalu</vt:lpstr>
      <vt:lpstr>Angsuran PPh 25 Menurut Bulan (WP Terlambat Melaporkan SPT PPh Tahun Lalu)</vt:lpstr>
      <vt:lpstr>Kekurangan Pembayaran dan Bunga (WP Terlambat Melaporkan SPT PPh Tahun Lalu)</vt:lpstr>
      <vt:lpstr>Ilustrasi 3B.30 (1)</vt:lpstr>
      <vt:lpstr>Ilustrasi 3B.30 (2)</vt:lpstr>
      <vt:lpstr>Ilustrasi 3B.31 (1)</vt:lpstr>
      <vt:lpstr>Ilustrasi 3B.31 (2)</vt:lpstr>
      <vt:lpstr>WP Diberi Perpanjangan Waktu Pelaporan SPT PPh</vt:lpstr>
      <vt:lpstr>Angsuran PPh 25 Menurut Bulan (WP Diberi Perpanjangan Waktu Pelaporan SPT PPh)</vt:lpstr>
      <vt:lpstr>PowerPoint Presentation</vt:lpstr>
      <vt:lpstr>Ilustrasi 3B.32 (1)</vt:lpstr>
      <vt:lpstr>Ilustrasi 3B.32 (2)</vt:lpstr>
      <vt:lpstr>WP Membetulkan Sendiri SPT PPh</vt:lpstr>
      <vt:lpstr>Angsuran PPh 25 Menurut Bulan (WP Membetulkan Sendiri SPT PPh)</vt:lpstr>
      <vt:lpstr>PowerPoint Presentation</vt:lpstr>
      <vt:lpstr>Ilustrasi 3B.33 (1)</vt:lpstr>
      <vt:lpstr>Ilustrasi 3B.33 (2)</vt:lpstr>
      <vt:lpstr>Perubahan Keadaan Usaha atau Kegiatan WP </vt:lpstr>
      <vt:lpstr>Pengajuan Permohonan</vt:lpstr>
      <vt:lpstr>Ilustrasi 3B.34 (1)</vt:lpstr>
      <vt:lpstr>Ilustrasi 3B.34 (2)</vt:lpstr>
      <vt:lpstr>PPh 25 Bagi WP Baru</vt:lpstr>
      <vt:lpstr>Ilustrasi 3B.35</vt:lpstr>
      <vt:lpstr>Ilustrasi 3B.36</vt:lpstr>
      <vt:lpstr>Ilustrasi 3B.37</vt:lpstr>
      <vt:lpstr>WP Bank dan Sewa dengan Hak Opsi</vt:lpstr>
      <vt:lpstr>WP BUMN dan BUMD</vt:lpstr>
      <vt:lpstr>WP OP Pengusaha Tertentu (WPOPPT)</vt:lpstr>
      <vt:lpstr>Referensi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22, 23, 24, 25, Final</dc:title>
  <dc:creator>Nia Pramita Sari;Jayu Pramudya</dc:creator>
  <cp:lastModifiedBy>Naufal Nathan</cp:lastModifiedBy>
  <cp:revision>451</cp:revision>
  <dcterms:created xsi:type="dcterms:W3CDTF">2012-03-09T01:40:34Z</dcterms:created>
  <dcterms:modified xsi:type="dcterms:W3CDTF">2018-02-04T14:35:07Z</dcterms:modified>
</cp:coreProperties>
</file>