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1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  <p:sldMasterId id="2147483748" r:id="rId2"/>
    <p:sldMasterId id="2147483760" r:id="rId3"/>
    <p:sldMasterId id="2147483772" r:id="rId4"/>
    <p:sldMasterId id="2147483784" r:id="rId5"/>
    <p:sldMasterId id="2147483796" r:id="rId6"/>
    <p:sldMasterId id="2147483808" r:id="rId7"/>
    <p:sldMasterId id="2147483820" r:id="rId8"/>
    <p:sldMasterId id="2147483832" r:id="rId9"/>
    <p:sldMasterId id="2147483844" r:id="rId10"/>
    <p:sldMasterId id="2147483856" r:id="rId11"/>
    <p:sldMasterId id="2147483868" r:id="rId12"/>
    <p:sldMasterId id="2147483880" r:id="rId13"/>
    <p:sldMasterId id="2147483892" r:id="rId14"/>
    <p:sldMasterId id="2147483904" r:id="rId15"/>
    <p:sldMasterId id="2147483916" r:id="rId16"/>
    <p:sldMasterId id="2147483978" r:id="rId17"/>
  </p:sldMasterIdLst>
  <p:notesMasterIdLst>
    <p:notesMasterId r:id="rId62"/>
  </p:notesMasterIdLst>
  <p:sldIdLst>
    <p:sldId id="257" r:id="rId18"/>
    <p:sldId id="512" r:id="rId19"/>
    <p:sldId id="514" r:id="rId20"/>
    <p:sldId id="513" r:id="rId21"/>
    <p:sldId id="515" r:id="rId22"/>
    <p:sldId id="516" r:id="rId23"/>
    <p:sldId id="517" r:id="rId24"/>
    <p:sldId id="560" r:id="rId25"/>
    <p:sldId id="518" r:id="rId26"/>
    <p:sldId id="566" r:id="rId27"/>
    <p:sldId id="521" r:id="rId28"/>
    <p:sldId id="523" r:id="rId29"/>
    <p:sldId id="525" r:id="rId30"/>
    <p:sldId id="551" r:id="rId31"/>
    <p:sldId id="526" r:id="rId32"/>
    <p:sldId id="527" r:id="rId33"/>
    <p:sldId id="528" r:id="rId34"/>
    <p:sldId id="529" r:id="rId35"/>
    <p:sldId id="552" r:id="rId36"/>
    <p:sldId id="530" r:id="rId37"/>
    <p:sldId id="531" r:id="rId38"/>
    <p:sldId id="532" r:id="rId39"/>
    <p:sldId id="533" r:id="rId40"/>
    <p:sldId id="553" r:id="rId41"/>
    <p:sldId id="554" r:id="rId42"/>
    <p:sldId id="544" r:id="rId43"/>
    <p:sldId id="536" r:id="rId44"/>
    <p:sldId id="539" r:id="rId45"/>
    <p:sldId id="538" r:id="rId46"/>
    <p:sldId id="537" r:id="rId47"/>
    <p:sldId id="540" r:id="rId48"/>
    <p:sldId id="555" r:id="rId49"/>
    <p:sldId id="541" r:id="rId50"/>
    <p:sldId id="542" r:id="rId51"/>
    <p:sldId id="548" r:id="rId52"/>
    <p:sldId id="549" r:id="rId53"/>
    <p:sldId id="550" r:id="rId54"/>
    <p:sldId id="556" r:id="rId55"/>
    <p:sldId id="557" r:id="rId56"/>
    <p:sldId id="543" r:id="rId57"/>
    <p:sldId id="558" r:id="rId58"/>
    <p:sldId id="559" r:id="rId59"/>
    <p:sldId id="265" r:id="rId60"/>
    <p:sldId id="497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FE2E85AB-A722-422F-8224-5D96CE99E9EC}">
          <p14:sldIdLst>
            <p14:sldId id="257"/>
          </p14:sldIdLst>
        </p14:section>
        <p14:section name="PPh 22" id="{07AA1C56-1655-441B-8C5E-E5A18542DE40}">
          <p14:sldIdLst/>
        </p14:section>
        <p14:section name="PPh 23" id="{18F3E8E4-18C9-4DA9-9D8C-153E58E84B84}">
          <p14:sldIdLst/>
        </p14:section>
        <p14:section name="PPh 24" id="{4B9C8DEB-BB42-4063-B0C5-A8FE79B61BD2}">
          <p14:sldIdLst/>
        </p14:section>
        <p14:section name="PPh 25" id="{1A82A2C2-77E8-4DE8-A55C-63F0C551A97B}">
          <p14:sldIdLst/>
        </p14:section>
        <p14:section name="PPh Final" id="{7C436B9D-284A-4F29-ACDB-7EB542EC5082}">
          <p14:sldIdLst>
            <p14:sldId id="512"/>
            <p14:sldId id="514"/>
            <p14:sldId id="513"/>
            <p14:sldId id="515"/>
            <p14:sldId id="516"/>
            <p14:sldId id="517"/>
            <p14:sldId id="560"/>
            <p14:sldId id="518"/>
            <p14:sldId id="566"/>
            <p14:sldId id="521"/>
            <p14:sldId id="523"/>
            <p14:sldId id="525"/>
            <p14:sldId id="551"/>
            <p14:sldId id="526"/>
            <p14:sldId id="527"/>
            <p14:sldId id="528"/>
            <p14:sldId id="529"/>
            <p14:sldId id="552"/>
            <p14:sldId id="530"/>
            <p14:sldId id="531"/>
            <p14:sldId id="532"/>
            <p14:sldId id="533"/>
            <p14:sldId id="553"/>
            <p14:sldId id="554"/>
            <p14:sldId id="544"/>
            <p14:sldId id="536"/>
            <p14:sldId id="539"/>
            <p14:sldId id="538"/>
            <p14:sldId id="537"/>
            <p14:sldId id="540"/>
            <p14:sldId id="555"/>
            <p14:sldId id="541"/>
            <p14:sldId id="542"/>
            <p14:sldId id="548"/>
            <p14:sldId id="549"/>
            <p14:sldId id="550"/>
            <p14:sldId id="556"/>
            <p14:sldId id="557"/>
            <p14:sldId id="543"/>
            <p14:sldId id="558"/>
            <p14:sldId id="559"/>
          </p14:sldIdLst>
        </p14:section>
        <p14:section name="Penutup" id="{0719F88B-492B-4064-9A99-A51CB66CBC26}">
          <p14:sldIdLst>
            <p14:sldId id="265"/>
            <p14:sldId id="4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E2B7"/>
    <a:srgbClr val="F2C97E"/>
    <a:srgbClr val="CCECFF"/>
    <a:srgbClr val="FFFFCC"/>
    <a:srgbClr val="A9E81C"/>
    <a:srgbClr val="B186EA"/>
    <a:srgbClr val="C9E61A"/>
    <a:srgbClr val="FFCCFF"/>
    <a:srgbClr val="EA93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0756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38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61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tableStyles" Target="tableStyle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AA3A1D-38AD-4598-A86A-E85DCB96CA0B}" type="doc">
      <dgm:prSet loTypeId="urn:microsoft.com/office/officeart/2005/8/layout/target1" loCatId="relationship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8F97D6D6-DB82-4297-A0F1-D9FAD148F2D4}">
      <dgm:prSet phldrT="[Text]" custT="1"/>
      <dgm:spPr/>
      <dgm:t>
        <a:bodyPr/>
        <a:lstStyle/>
        <a:p>
          <a:r>
            <a:rPr lang="en-US" sz="2400" dirty="0" err="1" smtClean="0"/>
            <a:t>Kesederhanaan</a:t>
          </a:r>
          <a:r>
            <a:rPr lang="en-US" sz="2400" dirty="0" smtClean="0"/>
            <a:t> </a:t>
          </a:r>
          <a:r>
            <a:rPr lang="en-US" sz="2400" dirty="0" err="1" smtClean="0"/>
            <a:t>Pemotongan</a:t>
          </a:r>
          <a:endParaRPr lang="en-US" sz="2400" dirty="0"/>
        </a:p>
      </dgm:t>
    </dgm:pt>
    <dgm:pt modelId="{4B96BE55-410A-4BDC-8A8C-9911E05CAE20}" type="parTrans" cxnId="{20D793CA-2CDA-41FF-9D54-6D506E5C6442}">
      <dgm:prSet/>
      <dgm:spPr/>
      <dgm:t>
        <a:bodyPr/>
        <a:lstStyle/>
        <a:p>
          <a:endParaRPr lang="en-US"/>
        </a:p>
      </dgm:t>
    </dgm:pt>
    <dgm:pt modelId="{17C01568-1D36-4C93-A43C-9E0E91480824}" type="sibTrans" cxnId="{20D793CA-2CDA-41FF-9D54-6D506E5C6442}">
      <dgm:prSet/>
      <dgm:spPr/>
      <dgm:t>
        <a:bodyPr/>
        <a:lstStyle/>
        <a:p>
          <a:endParaRPr lang="en-US"/>
        </a:p>
      </dgm:t>
    </dgm:pt>
    <dgm:pt modelId="{39B67A6D-1429-4407-90B8-F0B8BB95ED4B}">
      <dgm:prSet phldrT="[Text]" custT="1"/>
      <dgm:spPr/>
      <dgm:t>
        <a:bodyPr/>
        <a:lstStyle/>
        <a:p>
          <a:r>
            <a:rPr lang="en-US" sz="2400" dirty="0" err="1" smtClean="0"/>
            <a:t>Pengurangan</a:t>
          </a:r>
          <a:r>
            <a:rPr lang="en-US" sz="2400" dirty="0" smtClean="0"/>
            <a:t> </a:t>
          </a:r>
          <a:r>
            <a:rPr lang="en-US" sz="2400" dirty="0" err="1" smtClean="0"/>
            <a:t>Beban</a:t>
          </a:r>
          <a:r>
            <a:rPr lang="en-US" sz="2400" dirty="0" smtClean="0"/>
            <a:t> </a:t>
          </a:r>
          <a:r>
            <a:rPr lang="en-US" sz="2400" dirty="0" err="1" smtClean="0"/>
            <a:t>Administratif</a:t>
          </a:r>
          <a:endParaRPr lang="en-US" sz="2400" dirty="0"/>
        </a:p>
      </dgm:t>
    </dgm:pt>
    <dgm:pt modelId="{DD197CA0-80AF-4845-BCFE-DED8504390E4}" type="parTrans" cxnId="{DC5FD654-39DE-48D7-8151-63CF76CA653D}">
      <dgm:prSet/>
      <dgm:spPr/>
      <dgm:t>
        <a:bodyPr/>
        <a:lstStyle/>
        <a:p>
          <a:endParaRPr lang="en-US"/>
        </a:p>
      </dgm:t>
    </dgm:pt>
    <dgm:pt modelId="{3562E3F4-F1EE-45AC-B4B7-2C1E7F3A752B}" type="sibTrans" cxnId="{DC5FD654-39DE-48D7-8151-63CF76CA653D}">
      <dgm:prSet/>
      <dgm:spPr/>
      <dgm:t>
        <a:bodyPr/>
        <a:lstStyle/>
        <a:p>
          <a:endParaRPr lang="en-US"/>
        </a:p>
      </dgm:t>
    </dgm:pt>
    <dgm:pt modelId="{B51D0381-89AB-46AC-BAD8-3C98E735EDA2}">
      <dgm:prSet phldrT="[Text]" custT="1"/>
      <dgm:spPr/>
      <dgm:t>
        <a:bodyPr/>
        <a:lstStyle/>
        <a:p>
          <a:r>
            <a:rPr lang="en-US" sz="2400" dirty="0" err="1" smtClean="0"/>
            <a:t>Pemerataan</a:t>
          </a:r>
          <a:r>
            <a:rPr lang="en-US" sz="2400" dirty="0" smtClean="0"/>
            <a:t> </a:t>
          </a:r>
          <a:r>
            <a:rPr lang="en-US" sz="2400" dirty="0" err="1" smtClean="0"/>
            <a:t>Pengenaan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endParaRPr lang="en-US" sz="2400" dirty="0"/>
        </a:p>
      </dgm:t>
    </dgm:pt>
    <dgm:pt modelId="{14BAA1DC-EFD5-48ED-8668-6CCD0308FA88}" type="parTrans" cxnId="{C7BCF121-96A1-495F-A44B-0D89FDAD36AA}">
      <dgm:prSet/>
      <dgm:spPr/>
      <dgm:t>
        <a:bodyPr/>
        <a:lstStyle/>
        <a:p>
          <a:endParaRPr lang="en-US"/>
        </a:p>
      </dgm:t>
    </dgm:pt>
    <dgm:pt modelId="{B735EB2A-17C2-499E-845B-7D27300C404F}" type="sibTrans" cxnId="{C7BCF121-96A1-495F-A44B-0D89FDAD36AA}">
      <dgm:prSet/>
      <dgm:spPr/>
      <dgm:t>
        <a:bodyPr/>
        <a:lstStyle/>
        <a:p>
          <a:endParaRPr lang="en-US"/>
        </a:p>
      </dgm:t>
    </dgm:pt>
    <dgm:pt modelId="{0208B119-6D17-48A9-B763-DA706B31631F}">
      <dgm:prSet phldrT="[Text]" custT="1"/>
      <dgm:spPr/>
      <dgm:t>
        <a:bodyPr/>
        <a:lstStyle/>
        <a:p>
          <a:r>
            <a:rPr lang="en-US" sz="2400" dirty="0" err="1" smtClean="0"/>
            <a:t>Dorongan</a:t>
          </a:r>
          <a:r>
            <a:rPr lang="en-US" sz="2400" dirty="0" smtClean="0"/>
            <a:t> </a:t>
          </a:r>
          <a:r>
            <a:rPr lang="en-US" sz="2400" dirty="0" err="1" smtClean="0"/>
            <a:t>Pengembangan</a:t>
          </a:r>
          <a:r>
            <a:rPr lang="en-US" sz="2400" dirty="0" smtClean="0"/>
            <a:t> </a:t>
          </a:r>
          <a:r>
            <a:rPr lang="en-US" sz="2400" dirty="0" err="1" smtClean="0"/>
            <a:t>Investasi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Tabungan</a:t>
          </a:r>
          <a:endParaRPr lang="en-US" sz="2400" dirty="0"/>
        </a:p>
      </dgm:t>
    </dgm:pt>
    <dgm:pt modelId="{4EE548C1-75D6-4838-9065-4F974B66928C}" type="parTrans" cxnId="{26A8AF3D-A706-454F-9C66-0FBC4C269205}">
      <dgm:prSet/>
      <dgm:spPr/>
      <dgm:t>
        <a:bodyPr/>
        <a:lstStyle/>
        <a:p>
          <a:endParaRPr lang="en-US"/>
        </a:p>
      </dgm:t>
    </dgm:pt>
    <dgm:pt modelId="{E24B34C3-DE2C-48A7-88D4-2FFB0A85B167}" type="sibTrans" cxnId="{26A8AF3D-A706-454F-9C66-0FBC4C269205}">
      <dgm:prSet/>
      <dgm:spPr/>
      <dgm:t>
        <a:bodyPr/>
        <a:lstStyle/>
        <a:p>
          <a:endParaRPr lang="en-US"/>
        </a:p>
      </dgm:t>
    </dgm:pt>
    <dgm:pt modelId="{02851E56-8693-4AF8-BF1B-27F49A9DC230}">
      <dgm:prSet phldrT="[Text]" custT="1"/>
      <dgm:spPr/>
      <dgm:t>
        <a:bodyPr/>
        <a:lstStyle/>
        <a:p>
          <a:r>
            <a:rPr lang="en-US" sz="2400" dirty="0" err="1" smtClean="0"/>
            <a:t>Perkembangan</a:t>
          </a:r>
          <a:r>
            <a:rPr lang="en-US" sz="2400" dirty="0" smtClean="0"/>
            <a:t> </a:t>
          </a:r>
          <a:r>
            <a:rPr lang="en-US" sz="2400" dirty="0" err="1" smtClean="0"/>
            <a:t>Ekonomi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Moneter</a:t>
          </a:r>
          <a:endParaRPr lang="en-US" sz="2400" dirty="0"/>
        </a:p>
      </dgm:t>
    </dgm:pt>
    <dgm:pt modelId="{6CB9D8AC-022A-44F5-98D0-AF7570FFE051}" type="parTrans" cxnId="{897D2F31-03DD-4BFF-9E23-80E7DE3F4D0F}">
      <dgm:prSet/>
      <dgm:spPr/>
      <dgm:t>
        <a:bodyPr/>
        <a:lstStyle/>
        <a:p>
          <a:endParaRPr lang="en-US"/>
        </a:p>
      </dgm:t>
    </dgm:pt>
    <dgm:pt modelId="{A5F2BD96-4F55-4966-9047-B4D779C1790B}" type="sibTrans" cxnId="{897D2F31-03DD-4BFF-9E23-80E7DE3F4D0F}">
      <dgm:prSet/>
      <dgm:spPr/>
      <dgm:t>
        <a:bodyPr/>
        <a:lstStyle/>
        <a:p>
          <a:endParaRPr lang="en-US"/>
        </a:p>
      </dgm:t>
    </dgm:pt>
    <dgm:pt modelId="{AA87DE3F-E760-4BC4-A396-EAB82315AF8F}" type="pres">
      <dgm:prSet presAssocID="{B7AA3A1D-38AD-4598-A86A-E85DCB96CA0B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55C58-9FBD-445C-A2E4-3F6BB085A2E7}" type="pres">
      <dgm:prSet presAssocID="{8F97D6D6-DB82-4297-A0F1-D9FAD148F2D4}" presName="circle1" presStyleLbl="lnNode1" presStyleIdx="0" presStyleCnt="5"/>
      <dgm:spPr/>
    </dgm:pt>
    <dgm:pt modelId="{1A0BACFC-F0A4-4405-8527-B586FA1578B4}" type="pres">
      <dgm:prSet presAssocID="{8F97D6D6-DB82-4297-A0F1-D9FAD148F2D4}" presName="text1" presStyleLbl="revTx" presStyleIdx="0" presStyleCnt="5" custScaleX="147980" custLinFactNeighborX="18561" custLinFactNeighborY="-1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FBABCA-1D44-4079-8A20-D3DD402F252E}" type="pres">
      <dgm:prSet presAssocID="{8F97D6D6-DB82-4297-A0F1-D9FAD148F2D4}" presName="line1" presStyleLbl="callout" presStyleIdx="0" presStyleCnt="10"/>
      <dgm:spPr/>
    </dgm:pt>
    <dgm:pt modelId="{86404D70-A2B7-4366-924A-BA2D5FCC188A}" type="pres">
      <dgm:prSet presAssocID="{8F97D6D6-DB82-4297-A0F1-D9FAD148F2D4}" presName="d1" presStyleLbl="callout" presStyleIdx="1" presStyleCnt="10"/>
      <dgm:spPr/>
    </dgm:pt>
    <dgm:pt modelId="{1B38704C-FF49-4B6F-ABA2-506668B3B08B}" type="pres">
      <dgm:prSet presAssocID="{39B67A6D-1429-4407-90B8-F0B8BB95ED4B}" presName="circle2" presStyleLbl="lnNode1" presStyleIdx="1" presStyleCnt="5"/>
      <dgm:spPr/>
    </dgm:pt>
    <dgm:pt modelId="{7409A5DD-9B72-468B-AF9E-405CAE9FD464}" type="pres">
      <dgm:prSet presAssocID="{39B67A6D-1429-4407-90B8-F0B8BB95ED4B}" presName="text2" presStyleLbl="revTx" presStyleIdx="1" presStyleCnt="5" custScaleX="147980" custLinFactNeighborX="18561" custLinFactNeighborY="-1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7BFCA-9195-4651-A845-DFA2922AB375}" type="pres">
      <dgm:prSet presAssocID="{39B67A6D-1429-4407-90B8-F0B8BB95ED4B}" presName="line2" presStyleLbl="callout" presStyleIdx="2" presStyleCnt="10"/>
      <dgm:spPr/>
    </dgm:pt>
    <dgm:pt modelId="{8D036BDE-9E94-4516-A7E7-985ED867D228}" type="pres">
      <dgm:prSet presAssocID="{39B67A6D-1429-4407-90B8-F0B8BB95ED4B}" presName="d2" presStyleLbl="callout" presStyleIdx="3" presStyleCnt="10"/>
      <dgm:spPr/>
    </dgm:pt>
    <dgm:pt modelId="{296E2687-EC2C-48B3-8762-36B4509E39FF}" type="pres">
      <dgm:prSet presAssocID="{B51D0381-89AB-46AC-BAD8-3C98E735EDA2}" presName="circle3" presStyleLbl="lnNode1" presStyleIdx="2" presStyleCnt="5"/>
      <dgm:spPr/>
    </dgm:pt>
    <dgm:pt modelId="{4244E333-7202-4E7D-8F02-741480724DAE}" type="pres">
      <dgm:prSet presAssocID="{B51D0381-89AB-46AC-BAD8-3C98E735EDA2}" presName="text3" presStyleLbl="revTx" presStyleIdx="2" presStyleCnt="5" custScaleX="147980" custLinFactNeighborX="18561" custLinFactNeighborY="-1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6569DB-0FE0-4144-9344-534B44B81091}" type="pres">
      <dgm:prSet presAssocID="{B51D0381-89AB-46AC-BAD8-3C98E735EDA2}" presName="line3" presStyleLbl="callout" presStyleIdx="4" presStyleCnt="10"/>
      <dgm:spPr/>
    </dgm:pt>
    <dgm:pt modelId="{4430FCEF-E5BD-454F-9267-0A8BA474A5F1}" type="pres">
      <dgm:prSet presAssocID="{B51D0381-89AB-46AC-BAD8-3C98E735EDA2}" presName="d3" presStyleLbl="callout" presStyleIdx="5" presStyleCnt="10"/>
      <dgm:spPr/>
    </dgm:pt>
    <dgm:pt modelId="{6F53C8C4-EE57-49F1-A1E0-EA7F6EDECC4C}" type="pres">
      <dgm:prSet presAssocID="{0208B119-6D17-48A9-B763-DA706B31631F}" presName="circle4" presStyleLbl="lnNode1" presStyleIdx="3" presStyleCnt="5"/>
      <dgm:spPr/>
    </dgm:pt>
    <dgm:pt modelId="{D8711005-6FBA-4661-8861-DE448151FB8C}" type="pres">
      <dgm:prSet presAssocID="{0208B119-6D17-48A9-B763-DA706B31631F}" presName="text4" presStyleLbl="revTx" presStyleIdx="3" presStyleCnt="5" custScaleX="147980" custLinFactNeighborX="18561" custLinFactNeighborY="-1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711A5-6788-4C69-AA4C-A658407E7C0B}" type="pres">
      <dgm:prSet presAssocID="{0208B119-6D17-48A9-B763-DA706B31631F}" presName="line4" presStyleLbl="callout" presStyleIdx="6" presStyleCnt="10"/>
      <dgm:spPr/>
    </dgm:pt>
    <dgm:pt modelId="{BAD344F2-6ADD-4F8B-9156-0FFF218BBE49}" type="pres">
      <dgm:prSet presAssocID="{0208B119-6D17-48A9-B763-DA706B31631F}" presName="d4" presStyleLbl="callout" presStyleIdx="7" presStyleCnt="10"/>
      <dgm:spPr/>
    </dgm:pt>
    <dgm:pt modelId="{C8580D4F-D6D2-4800-9DCA-9F87A8FF2785}" type="pres">
      <dgm:prSet presAssocID="{02851E56-8693-4AF8-BF1B-27F49A9DC230}" presName="circle5" presStyleLbl="lnNode1" presStyleIdx="4" presStyleCnt="5"/>
      <dgm:spPr/>
    </dgm:pt>
    <dgm:pt modelId="{DCC151BB-700F-4ED2-B4D7-B14BBEB82504}" type="pres">
      <dgm:prSet presAssocID="{02851E56-8693-4AF8-BF1B-27F49A9DC230}" presName="text5" presStyleLbl="revTx" presStyleIdx="4" presStyleCnt="5" custScaleX="147980" custLinFactNeighborX="18561" custLinFactNeighborY="-1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B1CAFD-1A4C-4243-8434-1789605B6962}" type="pres">
      <dgm:prSet presAssocID="{02851E56-8693-4AF8-BF1B-27F49A9DC230}" presName="line5" presStyleLbl="callout" presStyleIdx="8" presStyleCnt="10"/>
      <dgm:spPr/>
    </dgm:pt>
    <dgm:pt modelId="{F986CCC1-4974-4E22-8875-DBE85B96D7C6}" type="pres">
      <dgm:prSet presAssocID="{02851E56-8693-4AF8-BF1B-27F49A9DC230}" presName="d5" presStyleLbl="callout" presStyleIdx="9" presStyleCnt="10"/>
      <dgm:spPr/>
    </dgm:pt>
  </dgm:ptLst>
  <dgm:cxnLst>
    <dgm:cxn modelId="{00CE749B-7AC3-47AB-8B88-E922CEA27DB7}" type="presOf" srcId="{B51D0381-89AB-46AC-BAD8-3C98E735EDA2}" destId="{4244E333-7202-4E7D-8F02-741480724DAE}" srcOrd="0" destOrd="0" presId="urn:microsoft.com/office/officeart/2005/8/layout/target1"/>
    <dgm:cxn modelId="{88DF58CC-A4A0-4986-BB83-26F3EFFED5D4}" type="presOf" srcId="{39B67A6D-1429-4407-90B8-F0B8BB95ED4B}" destId="{7409A5DD-9B72-468B-AF9E-405CAE9FD464}" srcOrd="0" destOrd="0" presId="urn:microsoft.com/office/officeart/2005/8/layout/target1"/>
    <dgm:cxn modelId="{25E5AD89-34EB-46F8-8055-4A86447F2A1A}" type="presOf" srcId="{02851E56-8693-4AF8-BF1B-27F49A9DC230}" destId="{DCC151BB-700F-4ED2-B4D7-B14BBEB82504}" srcOrd="0" destOrd="0" presId="urn:microsoft.com/office/officeart/2005/8/layout/target1"/>
    <dgm:cxn modelId="{20D793CA-2CDA-41FF-9D54-6D506E5C6442}" srcId="{B7AA3A1D-38AD-4598-A86A-E85DCB96CA0B}" destId="{8F97D6D6-DB82-4297-A0F1-D9FAD148F2D4}" srcOrd="0" destOrd="0" parTransId="{4B96BE55-410A-4BDC-8A8C-9911E05CAE20}" sibTransId="{17C01568-1D36-4C93-A43C-9E0E91480824}"/>
    <dgm:cxn modelId="{DC5FD654-39DE-48D7-8151-63CF76CA653D}" srcId="{B7AA3A1D-38AD-4598-A86A-E85DCB96CA0B}" destId="{39B67A6D-1429-4407-90B8-F0B8BB95ED4B}" srcOrd="1" destOrd="0" parTransId="{DD197CA0-80AF-4845-BCFE-DED8504390E4}" sibTransId="{3562E3F4-F1EE-45AC-B4B7-2C1E7F3A752B}"/>
    <dgm:cxn modelId="{26A8AF3D-A706-454F-9C66-0FBC4C269205}" srcId="{B7AA3A1D-38AD-4598-A86A-E85DCB96CA0B}" destId="{0208B119-6D17-48A9-B763-DA706B31631F}" srcOrd="3" destOrd="0" parTransId="{4EE548C1-75D6-4838-9065-4F974B66928C}" sibTransId="{E24B34C3-DE2C-48A7-88D4-2FFB0A85B167}"/>
    <dgm:cxn modelId="{190F20D0-9007-4C41-A620-29C4BA6684A8}" type="presOf" srcId="{8F97D6D6-DB82-4297-A0F1-D9FAD148F2D4}" destId="{1A0BACFC-F0A4-4405-8527-B586FA1578B4}" srcOrd="0" destOrd="0" presId="urn:microsoft.com/office/officeart/2005/8/layout/target1"/>
    <dgm:cxn modelId="{897D2F31-03DD-4BFF-9E23-80E7DE3F4D0F}" srcId="{B7AA3A1D-38AD-4598-A86A-E85DCB96CA0B}" destId="{02851E56-8693-4AF8-BF1B-27F49A9DC230}" srcOrd="4" destOrd="0" parTransId="{6CB9D8AC-022A-44F5-98D0-AF7570FFE051}" sibTransId="{A5F2BD96-4F55-4966-9047-B4D779C1790B}"/>
    <dgm:cxn modelId="{C7BCF121-96A1-495F-A44B-0D89FDAD36AA}" srcId="{B7AA3A1D-38AD-4598-A86A-E85DCB96CA0B}" destId="{B51D0381-89AB-46AC-BAD8-3C98E735EDA2}" srcOrd="2" destOrd="0" parTransId="{14BAA1DC-EFD5-48ED-8668-6CCD0308FA88}" sibTransId="{B735EB2A-17C2-499E-845B-7D27300C404F}"/>
    <dgm:cxn modelId="{C6A5CFE4-8CF4-44C4-B50E-D55E491BF7CC}" type="presOf" srcId="{B7AA3A1D-38AD-4598-A86A-E85DCB96CA0B}" destId="{AA87DE3F-E760-4BC4-A396-EAB82315AF8F}" srcOrd="0" destOrd="0" presId="urn:microsoft.com/office/officeart/2005/8/layout/target1"/>
    <dgm:cxn modelId="{FC86D12C-0673-4BBA-B6F0-ED61525F0A1B}" type="presOf" srcId="{0208B119-6D17-48A9-B763-DA706B31631F}" destId="{D8711005-6FBA-4661-8861-DE448151FB8C}" srcOrd="0" destOrd="0" presId="urn:microsoft.com/office/officeart/2005/8/layout/target1"/>
    <dgm:cxn modelId="{BB8268E8-606F-4D86-978A-D968D7FE7F66}" type="presParOf" srcId="{AA87DE3F-E760-4BC4-A396-EAB82315AF8F}" destId="{B6C55C58-9FBD-445C-A2E4-3F6BB085A2E7}" srcOrd="0" destOrd="0" presId="urn:microsoft.com/office/officeart/2005/8/layout/target1"/>
    <dgm:cxn modelId="{6D00D889-58B3-4DC8-A62E-F96E9C31F0AF}" type="presParOf" srcId="{AA87DE3F-E760-4BC4-A396-EAB82315AF8F}" destId="{1A0BACFC-F0A4-4405-8527-B586FA1578B4}" srcOrd="1" destOrd="0" presId="urn:microsoft.com/office/officeart/2005/8/layout/target1"/>
    <dgm:cxn modelId="{A1FA0C0B-A1F1-40C3-8E27-D0B9BD3F33CB}" type="presParOf" srcId="{AA87DE3F-E760-4BC4-A396-EAB82315AF8F}" destId="{E4FBABCA-1D44-4079-8A20-D3DD402F252E}" srcOrd="2" destOrd="0" presId="urn:microsoft.com/office/officeart/2005/8/layout/target1"/>
    <dgm:cxn modelId="{8ED11071-14BD-4290-9AAA-D4C01C27CDF5}" type="presParOf" srcId="{AA87DE3F-E760-4BC4-A396-EAB82315AF8F}" destId="{86404D70-A2B7-4366-924A-BA2D5FCC188A}" srcOrd="3" destOrd="0" presId="urn:microsoft.com/office/officeart/2005/8/layout/target1"/>
    <dgm:cxn modelId="{E98D46D5-2B2B-4C77-AAC6-246361069773}" type="presParOf" srcId="{AA87DE3F-E760-4BC4-A396-EAB82315AF8F}" destId="{1B38704C-FF49-4B6F-ABA2-506668B3B08B}" srcOrd="4" destOrd="0" presId="urn:microsoft.com/office/officeart/2005/8/layout/target1"/>
    <dgm:cxn modelId="{9FE9EEEB-795A-4999-8320-E76143379AE5}" type="presParOf" srcId="{AA87DE3F-E760-4BC4-A396-EAB82315AF8F}" destId="{7409A5DD-9B72-468B-AF9E-405CAE9FD464}" srcOrd="5" destOrd="0" presId="urn:microsoft.com/office/officeart/2005/8/layout/target1"/>
    <dgm:cxn modelId="{5BD101C8-A0F6-40E2-9E76-A3F4712D747B}" type="presParOf" srcId="{AA87DE3F-E760-4BC4-A396-EAB82315AF8F}" destId="{1CE7BFCA-9195-4651-A845-DFA2922AB375}" srcOrd="6" destOrd="0" presId="urn:microsoft.com/office/officeart/2005/8/layout/target1"/>
    <dgm:cxn modelId="{08508FC3-F2E2-42EE-A5E9-DCF5D4C4C299}" type="presParOf" srcId="{AA87DE3F-E760-4BC4-A396-EAB82315AF8F}" destId="{8D036BDE-9E94-4516-A7E7-985ED867D228}" srcOrd="7" destOrd="0" presId="urn:microsoft.com/office/officeart/2005/8/layout/target1"/>
    <dgm:cxn modelId="{339A2677-1ED1-4248-8654-48CE3172B0A9}" type="presParOf" srcId="{AA87DE3F-E760-4BC4-A396-EAB82315AF8F}" destId="{296E2687-EC2C-48B3-8762-36B4509E39FF}" srcOrd="8" destOrd="0" presId="urn:microsoft.com/office/officeart/2005/8/layout/target1"/>
    <dgm:cxn modelId="{4327DECD-41B6-4F56-8BAB-6E6A406C0254}" type="presParOf" srcId="{AA87DE3F-E760-4BC4-A396-EAB82315AF8F}" destId="{4244E333-7202-4E7D-8F02-741480724DAE}" srcOrd="9" destOrd="0" presId="urn:microsoft.com/office/officeart/2005/8/layout/target1"/>
    <dgm:cxn modelId="{701CC838-FF75-463C-B3FC-E8BF76519DF0}" type="presParOf" srcId="{AA87DE3F-E760-4BC4-A396-EAB82315AF8F}" destId="{386569DB-0FE0-4144-9344-534B44B81091}" srcOrd="10" destOrd="0" presId="urn:microsoft.com/office/officeart/2005/8/layout/target1"/>
    <dgm:cxn modelId="{58A005EF-932B-4162-BDAF-66C6A8B3F41F}" type="presParOf" srcId="{AA87DE3F-E760-4BC4-A396-EAB82315AF8F}" destId="{4430FCEF-E5BD-454F-9267-0A8BA474A5F1}" srcOrd="11" destOrd="0" presId="urn:microsoft.com/office/officeart/2005/8/layout/target1"/>
    <dgm:cxn modelId="{7084D2AE-DD36-4917-B57D-78E293F48D23}" type="presParOf" srcId="{AA87DE3F-E760-4BC4-A396-EAB82315AF8F}" destId="{6F53C8C4-EE57-49F1-A1E0-EA7F6EDECC4C}" srcOrd="12" destOrd="0" presId="urn:microsoft.com/office/officeart/2005/8/layout/target1"/>
    <dgm:cxn modelId="{9F44F629-232A-4107-8551-9ACFD68D9EE5}" type="presParOf" srcId="{AA87DE3F-E760-4BC4-A396-EAB82315AF8F}" destId="{D8711005-6FBA-4661-8861-DE448151FB8C}" srcOrd="13" destOrd="0" presId="urn:microsoft.com/office/officeart/2005/8/layout/target1"/>
    <dgm:cxn modelId="{BE851C02-F4AF-473D-8DAA-0188564463EC}" type="presParOf" srcId="{AA87DE3F-E760-4BC4-A396-EAB82315AF8F}" destId="{B6B711A5-6788-4C69-AA4C-A658407E7C0B}" srcOrd="14" destOrd="0" presId="urn:microsoft.com/office/officeart/2005/8/layout/target1"/>
    <dgm:cxn modelId="{4A7B7382-E4DE-4A8D-A724-A0B722DD4BDE}" type="presParOf" srcId="{AA87DE3F-E760-4BC4-A396-EAB82315AF8F}" destId="{BAD344F2-6ADD-4F8B-9156-0FFF218BBE49}" srcOrd="15" destOrd="0" presId="urn:microsoft.com/office/officeart/2005/8/layout/target1"/>
    <dgm:cxn modelId="{1BDB11B0-A5A8-49CA-9405-BBB2FFBD565B}" type="presParOf" srcId="{AA87DE3F-E760-4BC4-A396-EAB82315AF8F}" destId="{C8580D4F-D6D2-4800-9DCA-9F87A8FF2785}" srcOrd="16" destOrd="0" presId="urn:microsoft.com/office/officeart/2005/8/layout/target1"/>
    <dgm:cxn modelId="{E25C9A63-3C30-4DF0-BF50-1B84223F97EA}" type="presParOf" srcId="{AA87DE3F-E760-4BC4-A396-EAB82315AF8F}" destId="{DCC151BB-700F-4ED2-B4D7-B14BBEB82504}" srcOrd="17" destOrd="0" presId="urn:microsoft.com/office/officeart/2005/8/layout/target1"/>
    <dgm:cxn modelId="{3FB970BD-CDB0-4596-B42D-BFA8569439DD}" type="presParOf" srcId="{AA87DE3F-E760-4BC4-A396-EAB82315AF8F}" destId="{A2B1CAFD-1A4C-4243-8434-1789605B6962}" srcOrd="18" destOrd="0" presId="urn:microsoft.com/office/officeart/2005/8/layout/target1"/>
    <dgm:cxn modelId="{5ADB9AD2-3708-4775-9618-38DF3C9B8D7E}" type="presParOf" srcId="{AA87DE3F-E760-4BC4-A396-EAB82315AF8F}" destId="{F986CCC1-4974-4E22-8875-DBE85B96D7C6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9BDFB6-9498-4EFD-8E0F-A8157515082E}" type="doc">
      <dgm:prSet loTypeId="urn:microsoft.com/office/officeart/2005/8/layout/arrow3" loCatId="relationship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054DABC7-51A2-4FBB-AF7E-35C327A09E25}">
      <dgm:prSet phldrT="[Text]"/>
      <dgm:spPr/>
      <dgm:t>
        <a:bodyPr/>
        <a:lstStyle/>
        <a:p>
          <a:r>
            <a:rPr lang="en-US" dirty="0" err="1" smtClean="0"/>
            <a:t>Berdasar</a:t>
          </a:r>
          <a:r>
            <a:rPr lang="en-US" dirty="0" smtClean="0"/>
            <a:t> </a:t>
          </a:r>
          <a:r>
            <a:rPr lang="en-US" dirty="0" err="1" smtClean="0"/>
            <a:t>Pasal</a:t>
          </a:r>
          <a:r>
            <a:rPr lang="en-US" dirty="0" smtClean="0"/>
            <a:t> 4 </a:t>
          </a:r>
          <a:r>
            <a:rPr lang="en-US" dirty="0" err="1" smtClean="0"/>
            <a:t>Ayat</a:t>
          </a:r>
          <a:r>
            <a:rPr lang="en-US" dirty="0" smtClean="0"/>
            <a:t> (2) UU </a:t>
          </a:r>
          <a:r>
            <a:rPr lang="en-US" dirty="0" err="1" smtClean="0"/>
            <a:t>PPh</a:t>
          </a:r>
          <a:endParaRPr lang="en-US" dirty="0"/>
        </a:p>
      </dgm:t>
    </dgm:pt>
    <dgm:pt modelId="{9BB062FA-3389-41CC-B19E-B06BE5B31741}" type="parTrans" cxnId="{4B8405CF-0FBC-4EE6-AADC-D74E94456F7B}">
      <dgm:prSet/>
      <dgm:spPr/>
      <dgm:t>
        <a:bodyPr/>
        <a:lstStyle/>
        <a:p>
          <a:endParaRPr lang="en-US"/>
        </a:p>
      </dgm:t>
    </dgm:pt>
    <dgm:pt modelId="{0BFE1C5F-6B7A-4AB3-8C5A-28EDD30AD71E}" type="sibTrans" cxnId="{4B8405CF-0FBC-4EE6-AADC-D74E94456F7B}">
      <dgm:prSet/>
      <dgm:spPr/>
      <dgm:t>
        <a:bodyPr/>
        <a:lstStyle/>
        <a:p>
          <a:endParaRPr lang="en-US"/>
        </a:p>
      </dgm:t>
    </dgm:pt>
    <dgm:pt modelId="{29E5EDBD-467F-4411-A0C2-F11EA3C6C169}">
      <dgm:prSet phldrT="[Text]"/>
      <dgm:spPr/>
      <dgm:t>
        <a:bodyPr/>
        <a:lstStyle/>
        <a:p>
          <a:r>
            <a:rPr lang="en-US" dirty="0" err="1" smtClean="0"/>
            <a:t>Berdasar</a:t>
          </a:r>
          <a:r>
            <a:rPr lang="en-US" dirty="0" smtClean="0"/>
            <a:t> </a:t>
          </a:r>
          <a:r>
            <a:rPr lang="en-US" dirty="0" err="1" smtClean="0"/>
            <a:t>Peraturan</a:t>
          </a:r>
          <a:r>
            <a:rPr lang="en-US" dirty="0" smtClean="0"/>
            <a:t> </a:t>
          </a:r>
          <a:r>
            <a:rPr lang="en-US" dirty="0" err="1" smtClean="0"/>
            <a:t>Pelaksana</a:t>
          </a:r>
          <a:r>
            <a:rPr lang="en-US" dirty="0" smtClean="0"/>
            <a:t> Lain</a:t>
          </a:r>
          <a:endParaRPr lang="en-US" dirty="0"/>
        </a:p>
      </dgm:t>
    </dgm:pt>
    <dgm:pt modelId="{0BE3F9B8-CBFD-4C64-85F6-0B62A1C79FE0}" type="parTrans" cxnId="{C7A6691E-3AE8-4CD8-A449-626CADF1811B}">
      <dgm:prSet/>
      <dgm:spPr/>
      <dgm:t>
        <a:bodyPr/>
        <a:lstStyle/>
        <a:p>
          <a:endParaRPr lang="en-US"/>
        </a:p>
      </dgm:t>
    </dgm:pt>
    <dgm:pt modelId="{3D529C5F-F69B-44BE-A32A-956B9D0C4D86}" type="sibTrans" cxnId="{C7A6691E-3AE8-4CD8-A449-626CADF1811B}">
      <dgm:prSet/>
      <dgm:spPr/>
      <dgm:t>
        <a:bodyPr/>
        <a:lstStyle/>
        <a:p>
          <a:endParaRPr lang="en-US"/>
        </a:p>
      </dgm:t>
    </dgm:pt>
    <dgm:pt modelId="{D0E7C583-138C-4BD9-B547-EE5E31A83FF8}" type="pres">
      <dgm:prSet presAssocID="{BA9BDFB6-9498-4EFD-8E0F-A8157515082E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0202B3-CA01-4B82-93AD-5840738448CE}" type="pres">
      <dgm:prSet presAssocID="{BA9BDFB6-9498-4EFD-8E0F-A8157515082E}" presName="divider" presStyleLbl="fgShp" presStyleIdx="0" presStyleCnt="1"/>
      <dgm:spPr/>
    </dgm:pt>
    <dgm:pt modelId="{1AE494B7-FE1B-4BDC-B169-32069376747F}" type="pres">
      <dgm:prSet presAssocID="{054DABC7-51A2-4FBB-AF7E-35C327A09E25}" presName="downArrow" presStyleLbl="node1" presStyleIdx="0" presStyleCnt="2"/>
      <dgm:spPr/>
    </dgm:pt>
    <dgm:pt modelId="{CB5DB675-2C15-45F8-AA80-1B30567453C4}" type="pres">
      <dgm:prSet presAssocID="{054DABC7-51A2-4FBB-AF7E-35C327A09E25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278E3-CA9F-4775-9577-DCEA8E05149E}" type="pres">
      <dgm:prSet presAssocID="{29E5EDBD-467F-4411-A0C2-F11EA3C6C169}" presName="upArrow" presStyleLbl="node1" presStyleIdx="1" presStyleCnt="2"/>
      <dgm:spPr/>
    </dgm:pt>
    <dgm:pt modelId="{2E45FC47-CF36-423C-BA15-4664711C7969}" type="pres">
      <dgm:prSet presAssocID="{29E5EDBD-467F-4411-A0C2-F11EA3C6C169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0F05A4-F8B8-4AA8-AEA3-4242EF82E0B2}" type="presOf" srcId="{054DABC7-51A2-4FBB-AF7E-35C327A09E25}" destId="{CB5DB675-2C15-45F8-AA80-1B30567453C4}" srcOrd="0" destOrd="0" presId="urn:microsoft.com/office/officeart/2005/8/layout/arrow3"/>
    <dgm:cxn modelId="{C7A6691E-3AE8-4CD8-A449-626CADF1811B}" srcId="{BA9BDFB6-9498-4EFD-8E0F-A8157515082E}" destId="{29E5EDBD-467F-4411-A0C2-F11EA3C6C169}" srcOrd="1" destOrd="0" parTransId="{0BE3F9B8-CBFD-4C64-85F6-0B62A1C79FE0}" sibTransId="{3D529C5F-F69B-44BE-A32A-956B9D0C4D86}"/>
    <dgm:cxn modelId="{E5E950E8-E4C3-4BFE-9D7B-D935519994E7}" type="presOf" srcId="{BA9BDFB6-9498-4EFD-8E0F-A8157515082E}" destId="{D0E7C583-138C-4BD9-B547-EE5E31A83FF8}" srcOrd="0" destOrd="0" presId="urn:microsoft.com/office/officeart/2005/8/layout/arrow3"/>
    <dgm:cxn modelId="{15E7BD56-54D7-4916-97C6-FC0CF5DC30EB}" type="presOf" srcId="{29E5EDBD-467F-4411-A0C2-F11EA3C6C169}" destId="{2E45FC47-CF36-423C-BA15-4664711C7969}" srcOrd="0" destOrd="0" presId="urn:microsoft.com/office/officeart/2005/8/layout/arrow3"/>
    <dgm:cxn modelId="{4B8405CF-0FBC-4EE6-AADC-D74E94456F7B}" srcId="{BA9BDFB6-9498-4EFD-8E0F-A8157515082E}" destId="{054DABC7-51A2-4FBB-AF7E-35C327A09E25}" srcOrd="0" destOrd="0" parTransId="{9BB062FA-3389-41CC-B19E-B06BE5B31741}" sibTransId="{0BFE1C5F-6B7A-4AB3-8C5A-28EDD30AD71E}"/>
    <dgm:cxn modelId="{4E8EA7DF-F0E9-426B-8871-5E01639DE5D9}" type="presParOf" srcId="{D0E7C583-138C-4BD9-B547-EE5E31A83FF8}" destId="{050202B3-CA01-4B82-93AD-5840738448CE}" srcOrd="0" destOrd="0" presId="urn:microsoft.com/office/officeart/2005/8/layout/arrow3"/>
    <dgm:cxn modelId="{CB04C5A4-3066-418D-A2D4-8CA526A07CEF}" type="presParOf" srcId="{D0E7C583-138C-4BD9-B547-EE5E31A83FF8}" destId="{1AE494B7-FE1B-4BDC-B169-32069376747F}" srcOrd="1" destOrd="0" presId="urn:microsoft.com/office/officeart/2005/8/layout/arrow3"/>
    <dgm:cxn modelId="{E727B92E-25DB-4160-9528-6C8FA292FC24}" type="presParOf" srcId="{D0E7C583-138C-4BD9-B547-EE5E31A83FF8}" destId="{CB5DB675-2C15-45F8-AA80-1B30567453C4}" srcOrd="2" destOrd="0" presId="urn:microsoft.com/office/officeart/2005/8/layout/arrow3"/>
    <dgm:cxn modelId="{0880EBC4-F786-435C-884A-40ED935AEA56}" type="presParOf" srcId="{D0E7C583-138C-4BD9-B547-EE5E31A83FF8}" destId="{80A278E3-CA9F-4775-9577-DCEA8E05149E}" srcOrd="3" destOrd="0" presId="urn:microsoft.com/office/officeart/2005/8/layout/arrow3"/>
    <dgm:cxn modelId="{76941515-F9BA-4690-8AC9-A12AC341C4C5}" type="presParOf" srcId="{D0E7C583-138C-4BD9-B547-EE5E31A83FF8}" destId="{2E45FC47-CF36-423C-BA15-4664711C7969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A3B6BE-DBB0-4908-9A58-C35718A2E4FC}" type="doc">
      <dgm:prSet loTypeId="urn:microsoft.com/office/officeart/2005/8/layout/radial4" loCatId="relationship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1DD68342-3DF4-453D-9323-15A14A01173C}">
      <dgm:prSet phldrT="[Text]"/>
      <dgm:spPr/>
      <dgm:t>
        <a:bodyPr/>
        <a:lstStyle/>
        <a:p>
          <a:r>
            <a:rPr lang="en-US" dirty="0" err="1" smtClean="0"/>
            <a:t>Pasal</a:t>
          </a:r>
          <a:r>
            <a:rPr lang="en-US" dirty="0" smtClean="0"/>
            <a:t> 4 </a:t>
          </a:r>
          <a:r>
            <a:rPr lang="en-US" dirty="0" err="1" smtClean="0"/>
            <a:t>Ayat</a:t>
          </a:r>
          <a:r>
            <a:rPr lang="en-US" dirty="0" smtClean="0"/>
            <a:t> (2)</a:t>
          </a:r>
          <a:endParaRPr lang="en-US" dirty="0"/>
        </a:p>
      </dgm:t>
    </dgm:pt>
    <dgm:pt modelId="{FF5F7F45-FEA7-433B-9F58-02E6D32F431D}" type="parTrans" cxnId="{FB27D940-C7C5-46D3-B3FD-683B9B219BBE}">
      <dgm:prSet/>
      <dgm:spPr/>
      <dgm:t>
        <a:bodyPr/>
        <a:lstStyle/>
        <a:p>
          <a:endParaRPr lang="en-US"/>
        </a:p>
      </dgm:t>
    </dgm:pt>
    <dgm:pt modelId="{A29EE7CA-FA38-4C54-A2FD-3AB6086B0839}" type="sibTrans" cxnId="{FB27D940-C7C5-46D3-B3FD-683B9B219BBE}">
      <dgm:prSet/>
      <dgm:spPr/>
      <dgm:t>
        <a:bodyPr/>
        <a:lstStyle/>
        <a:p>
          <a:endParaRPr lang="en-US"/>
        </a:p>
      </dgm:t>
    </dgm:pt>
    <dgm:pt modelId="{A49AE3A8-5ADF-480D-A6FF-597830E7F228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deposito</a:t>
          </a:r>
          <a:r>
            <a:rPr lang="en-US" dirty="0" smtClean="0"/>
            <a:t>, </a:t>
          </a:r>
          <a:r>
            <a:rPr lang="en-US" dirty="0" err="1" smtClean="0"/>
            <a:t>tabungan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SBI.</a:t>
          </a:r>
        </a:p>
        <a:p>
          <a:r>
            <a:rPr lang="en-US" dirty="0" smtClean="0">
              <a:solidFill>
                <a:schemeClr val="bg1"/>
              </a:solidFill>
            </a:rPr>
            <a:t>(PP No. 131/ 2002)</a:t>
          </a:r>
          <a:endParaRPr lang="en-US" dirty="0"/>
        </a:p>
      </dgm:t>
    </dgm:pt>
    <dgm:pt modelId="{1542C66D-8EF9-402C-8D61-2D1E4DC97292}" type="parTrans" cxnId="{E050EF32-4F05-46E7-BE42-8A02BBCF3288}">
      <dgm:prSet/>
      <dgm:spPr/>
      <dgm:t>
        <a:bodyPr/>
        <a:lstStyle/>
        <a:p>
          <a:endParaRPr lang="en-US"/>
        </a:p>
      </dgm:t>
    </dgm:pt>
    <dgm:pt modelId="{5B8CA037-1015-459E-8000-E37267DC1020}" type="sibTrans" cxnId="{E050EF32-4F05-46E7-BE42-8A02BBCF3288}">
      <dgm:prSet/>
      <dgm:spPr/>
      <dgm:t>
        <a:bodyPr/>
        <a:lstStyle/>
        <a:p>
          <a:endParaRPr lang="en-US"/>
        </a:p>
      </dgm:t>
    </dgm:pt>
    <dgm:pt modelId="{46CA0B66-2EF3-4F0D-AAE3-904BECDC5790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obligasi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SUN.</a:t>
          </a:r>
        </a:p>
        <a:p>
          <a:r>
            <a:rPr lang="en-US" dirty="0" smtClean="0">
              <a:solidFill>
                <a:schemeClr val="bg1"/>
              </a:solidFill>
            </a:rPr>
            <a:t>(PP No. 16/ 2009)</a:t>
          </a:r>
          <a:endParaRPr lang="en-US" dirty="0"/>
        </a:p>
      </dgm:t>
    </dgm:pt>
    <dgm:pt modelId="{FF55BA6B-5912-4F60-8894-CE0ECCDCD653}" type="parTrans" cxnId="{D81A3E64-6603-411A-97A2-F4E35F566B64}">
      <dgm:prSet/>
      <dgm:spPr/>
      <dgm:t>
        <a:bodyPr/>
        <a:lstStyle/>
        <a:p>
          <a:endParaRPr lang="en-US"/>
        </a:p>
      </dgm:t>
    </dgm:pt>
    <dgm:pt modelId="{B301091A-2A69-4186-A9E5-DB35B7BBB99A}" type="sibTrans" cxnId="{D81A3E64-6603-411A-97A2-F4E35F566B64}">
      <dgm:prSet/>
      <dgm:spPr/>
      <dgm:t>
        <a:bodyPr/>
        <a:lstStyle/>
        <a:p>
          <a:endParaRPr lang="en-US"/>
        </a:p>
      </dgm:t>
    </dgm:pt>
    <dgm:pt modelId="{B96D7BE7-59EF-42D5-B97B-9B43B7874EC3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simpanan</a:t>
          </a:r>
          <a:r>
            <a:rPr lang="en-US" dirty="0" smtClean="0"/>
            <a:t> </a:t>
          </a:r>
          <a:r>
            <a:rPr lang="en-US" dirty="0" err="1" smtClean="0"/>
            <a:t>koperasi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WP OP.</a:t>
          </a:r>
        </a:p>
        <a:p>
          <a:r>
            <a:rPr lang="en-US" dirty="0" smtClean="0"/>
            <a:t>(PP No. 15/ 2009)</a:t>
          </a:r>
          <a:endParaRPr lang="en-US" dirty="0"/>
        </a:p>
      </dgm:t>
    </dgm:pt>
    <dgm:pt modelId="{48EA4F8B-2772-492B-B752-5FF0CA3E7997}" type="parTrans" cxnId="{5306E131-46DA-404F-A132-252AFECDB4B0}">
      <dgm:prSet/>
      <dgm:spPr/>
      <dgm:t>
        <a:bodyPr/>
        <a:lstStyle/>
        <a:p>
          <a:endParaRPr lang="en-US"/>
        </a:p>
      </dgm:t>
    </dgm:pt>
    <dgm:pt modelId="{D097E597-56AF-496A-8EB1-BAAE876179EA}" type="sibTrans" cxnId="{5306E131-46DA-404F-A132-252AFECDB4B0}">
      <dgm:prSet/>
      <dgm:spPr/>
      <dgm:t>
        <a:bodyPr/>
        <a:lstStyle/>
        <a:p>
          <a:endParaRPr lang="en-US"/>
        </a:p>
      </dgm:t>
    </dgm:pt>
    <dgm:pt modelId="{6521A900-B23C-4EA8-B294-2E210F1F63EA}">
      <dgm:prSet phldrT="[Text]"/>
      <dgm:spPr/>
      <dgm:t>
        <a:bodyPr/>
        <a:lstStyle/>
        <a:p>
          <a:r>
            <a:rPr lang="en-US" dirty="0" err="1" smtClean="0"/>
            <a:t>Hadiah</a:t>
          </a:r>
          <a:r>
            <a:rPr lang="en-US" dirty="0" smtClean="0"/>
            <a:t> </a:t>
          </a:r>
          <a:r>
            <a:rPr lang="en-US" dirty="0" err="1" smtClean="0"/>
            <a:t>Undian</a:t>
          </a:r>
          <a:endParaRPr lang="en-US" dirty="0" smtClean="0"/>
        </a:p>
        <a:p>
          <a:r>
            <a:rPr lang="en-US" dirty="0" smtClean="0">
              <a:solidFill>
                <a:schemeClr val="bg1"/>
              </a:solidFill>
            </a:rPr>
            <a:t>(PP No. 132/ 2000)</a:t>
          </a:r>
          <a:endParaRPr lang="en-US" dirty="0"/>
        </a:p>
      </dgm:t>
    </dgm:pt>
    <dgm:pt modelId="{5EB37243-EFC1-439F-8C88-6841721E81BF}" type="parTrans" cxnId="{6C44BD1D-B7BA-4C18-AAD6-1057CB7CBB89}">
      <dgm:prSet/>
      <dgm:spPr/>
      <dgm:t>
        <a:bodyPr/>
        <a:lstStyle/>
        <a:p>
          <a:endParaRPr lang="en-US"/>
        </a:p>
      </dgm:t>
    </dgm:pt>
    <dgm:pt modelId="{802F8598-0326-4500-A552-5B9AF7F0E635}" type="sibTrans" cxnId="{6C44BD1D-B7BA-4C18-AAD6-1057CB7CBB89}">
      <dgm:prSet/>
      <dgm:spPr/>
      <dgm:t>
        <a:bodyPr/>
        <a:lstStyle/>
        <a:p>
          <a:endParaRPr lang="en-US"/>
        </a:p>
      </dgm:t>
    </dgm:pt>
    <dgm:pt modelId="{D3B15693-3378-4662-86A8-D91914851B5F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Transaksi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saham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sekuritas</a:t>
          </a:r>
          <a:r>
            <a:rPr lang="en-US" dirty="0" smtClean="0">
              <a:solidFill>
                <a:schemeClr val="tx1"/>
              </a:solidFill>
            </a:rPr>
            <a:t> lain.</a:t>
          </a:r>
        </a:p>
        <a:p>
          <a:r>
            <a:rPr lang="en-US" dirty="0" smtClean="0">
              <a:solidFill>
                <a:schemeClr val="tx1"/>
              </a:solidFill>
            </a:rPr>
            <a:t>(PP No. 14/ 1997)</a:t>
          </a:r>
          <a:endParaRPr lang="en-US" dirty="0">
            <a:solidFill>
              <a:schemeClr val="tx1"/>
            </a:solidFill>
          </a:endParaRPr>
        </a:p>
      </dgm:t>
    </dgm:pt>
    <dgm:pt modelId="{3FF50842-2085-459A-99BB-8F0463F50A8A}" type="parTrans" cxnId="{93746932-F2C9-4F04-88BB-CE174DCE1270}">
      <dgm:prSet/>
      <dgm:spPr/>
      <dgm:t>
        <a:bodyPr/>
        <a:lstStyle/>
        <a:p>
          <a:endParaRPr lang="en-US"/>
        </a:p>
      </dgm:t>
    </dgm:pt>
    <dgm:pt modelId="{6767AF8F-CA9E-4819-B585-B06A5B7D3166}" type="sibTrans" cxnId="{93746932-F2C9-4F04-88BB-CE174DCE1270}">
      <dgm:prSet/>
      <dgm:spPr/>
      <dgm:t>
        <a:bodyPr/>
        <a:lstStyle/>
        <a:p>
          <a:endParaRPr lang="en-US"/>
        </a:p>
      </dgm:t>
    </dgm:pt>
    <dgm:pt modelId="{CAF90213-274A-4754-850D-460690E95CD1}" type="pres">
      <dgm:prSet presAssocID="{58A3B6BE-DBB0-4908-9A58-C35718A2E4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BEA4E9-C02F-41B8-8C4B-745353771B01}" type="pres">
      <dgm:prSet presAssocID="{1DD68342-3DF4-453D-9323-15A14A01173C}" presName="centerShape" presStyleLbl="node0" presStyleIdx="0" presStyleCnt="1"/>
      <dgm:spPr/>
      <dgm:t>
        <a:bodyPr/>
        <a:lstStyle/>
        <a:p>
          <a:endParaRPr lang="en-US"/>
        </a:p>
      </dgm:t>
    </dgm:pt>
    <dgm:pt modelId="{CCFEEC78-FF51-46EA-A9DA-08E3E0117815}" type="pres">
      <dgm:prSet presAssocID="{1542C66D-8EF9-402C-8D61-2D1E4DC97292}" presName="parTrans" presStyleLbl="bgSibTrans2D1" presStyleIdx="0" presStyleCnt="5"/>
      <dgm:spPr/>
      <dgm:t>
        <a:bodyPr/>
        <a:lstStyle/>
        <a:p>
          <a:endParaRPr lang="en-US"/>
        </a:p>
      </dgm:t>
    </dgm:pt>
    <dgm:pt modelId="{1C700A53-4258-4826-9FD3-D96E76902913}" type="pres">
      <dgm:prSet presAssocID="{A49AE3A8-5ADF-480D-A6FF-597830E7F22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1C96E9-D02D-4AB8-B5BA-91190360CEE9}" type="pres">
      <dgm:prSet presAssocID="{FF55BA6B-5912-4F60-8894-CE0ECCDCD653}" presName="parTrans" presStyleLbl="bgSibTrans2D1" presStyleIdx="1" presStyleCnt="5"/>
      <dgm:spPr/>
      <dgm:t>
        <a:bodyPr/>
        <a:lstStyle/>
        <a:p>
          <a:endParaRPr lang="en-US"/>
        </a:p>
      </dgm:t>
    </dgm:pt>
    <dgm:pt modelId="{1417D340-857D-41B6-A556-50324D31921B}" type="pres">
      <dgm:prSet presAssocID="{46CA0B66-2EF3-4F0D-AAE3-904BECDC579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57EB4C-CBAC-44E0-B754-1882EFA54E2F}" type="pres">
      <dgm:prSet presAssocID="{48EA4F8B-2772-492B-B752-5FF0CA3E7997}" presName="parTrans" presStyleLbl="bgSibTrans2D1" presStyleIdx="2" presStyleCnt="5"/>
      <dgm:spPr/>
      <dgm:t>
        <a:bodyPr/>
        <a:lstStyle/>
        <a:p>
          <a:endParaRPr lang="en-US"/>
        </a:p>
      </dgm:t>
    </dgm:pt>
    <dgm:pt modelId="{4AE33D69-7851-4ACF-8B86-5BE1ECB6C009}" type="pres">
      <dgm:prSet presAssocID="{B96D7BE7-59EF-42D5-B97B-9B43B7874EC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C35C8-EA8E-4EF0-948F-E7D3E717A0F7}" type="pres">
      <dgm:prSet presAssocID="{5EB37243-EFC1-439F-8C88-6841721E81BF}" presName="parTrans" presStyleLbl="bgSibTrans2D1" presStyleIdx="3" presStyleCnt="5"/>
      <dgm:spPr/>
      <dgm:t>
        <a:bodyPr/>
        <a:lstStyle/>
        <a:p>
          <a:endParaRPr lang="en-US"/>
        </a:p>
      </dgm:t>
    </dgm:pt>
    <dgm:pt modelId="{AD8CE08F-55CB-491D-80F7-24ED19468AB1}" type="pres">
      <dgm:prSet presAssocID="{6521A900-B23C-4EA8-B294-2E210F1F63E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A79734-664C-43E4-982B-D66BFC42BC03}" type="pres">
      <dgm:prSet presAssocID="{3FF50842-2085-459A-99BB-8F0463F50A8A}" presName="parTrans" presStyleLbl="bgSibTrans2D1" presStyleIdx="4" presStyleCnt="5"/>
      <dgm:spPr/>
      <dgm:t>
        <a:bodyPr/>
        <a:lstStyle/>
        <a:p>
          <a:endParaRPr lang="en-US"/>
        </a:p>
      </dgm:t>
    </dgm:pt>
    <dgm:pt modelId="{BA042C8C-7C2C-4CD6-B7B7-1BC0D4CF9543}" type="pres">
      <dgm:prSet presAssocID="{D3B15693-3378-4662-86A8-D91914851B5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10C332-D77E-40FF-9A8B-6AFBD363C8CB}" type="presOf" srcId="{1542C66D-8EF9-402C-8D61-2D1E4DC97292}" destId="{CCFEEC78-FF51-46EA-A9DA-08E3E0117815}" srcOrd="0" destOrd="0" presId="urn:microsoft.com/office/officeart/2005/8/layout/radial4"/>
    <dgm:cxn modelId="{8C56565C-D836-4ABA-9B0B-6617CAE8F296}" type="presOf" srcId="{FF55BA6B-5912-4F60-8894-CE0ECCDCD653}" destId="{9D1C96E9-D02D-4AB8-B5BA-91190360CEE9}" srcOrd="0" destOrd="0" presId="urn:microsoft.com/office/officeart/2005/8/layout/radial4"/>
    <dgm:cxn modelId="{6C44BD1D-B7BA-4C18-AAD6-1057CB7CBB89}" srcId="{1DD68342-3DF4-453D-9323-15A14A01173C}" destId="{6521A900-B23C-4EA8-B294-2E210F1F63EA}" srcOrd="3" destOrd="0" parTransId="{5EB37243-EFC1-439F-8C88-6841721E81BF}" sibTransId="{802F8598-0326-4500-A552-5B9AF7F0E635}"/>
    <dgm:cxn modelId="{A2EABC90-D83B-4884-8D0B-FB5873301E8C}" type="presOf" srcId="{A49AE3A8-5ADF-480D-A6FF-597830E7F228}" destId="{1C700A53-4258-4826-9FD3-D96E76902913}" srcOrd="0" destOrd="0" presId="urn:microsoft.com/office/officeart/2005/8/layout/radial4"/>
    <dgm:cxn modelId="{C3F708FE-E721-4D54-AC07-525C5E815DCA}" type="presOf" srcId="{5EB37243-EFC1-439F-8C88-6841721E81BF}" destId="{631C35C8-EA8E-4EF0-948F-E7D3E717A0F7}" srcOrd="0" destOrd="0" presId="urn:microsoft.com/office/officeart/2005/8/layout/radial4"/>
    <dgm:cxn modelId="{FB27D940-C7C5-46D3-B3FD-683B9B219BBE}" srcId="{58A3B6BE-DBB0-4908-9A58-C35718A2E4FC}" destId="{1DD68342-3DF4-453D-9323-15A14A01173C}" srcOrd="0" destOrd="0" parTransId="{FF5F7F45-FEA7-433B-9F58-02E6D32F431D}" sibTransId="{A29EE7CA-FA38-4C54-A2FD-3AB6086B0839}"/>
    <dgm:cxn modelId="{02BEA246-6C69-456A-B29A-ADA84CB1A97C}" type="presOf" srcId="{1DD68342-3DF4-453D-9323-15A14A01173C}" destId="{4DBEA4E9-C02F-41B8-8C4B-745353771B01}" srcOrd="0" destOrd="0" presId="urn:microsoft.com/office/officeart/2005/8/layout/radial4"/>
    <dgm:cxn modelId="{05166E6C-DC08-4216-A08C-84E0AF884E41}" type="presOf" srcId="{D3B15693-3378-4662-86A8-D91914851B5F}" destId="{BA042C8C-7C2C-4CD6-B7B7-1BC0D4CF9543}" srcOrd="0" destOrd="0" presId="urn:microsoft.com/office/officeart/2005/8/layout/radial4"/>
    <dgm:cxn modelId="{9CB09BE7-0476-44E4-B9E0-14A01809A213}" type="presOf" srcId="{58A3B6BE-DBB0-4908-9A58-C35718A2E4FC}" destId="{CAF90213-274A-4754-850D-460690E95CD1}" srcOrd="0" destOrd="0" presId="urn:microsoft.com/office/officeart/2005/8/layout/radial4"/>
    <dgm:cxn modelId="{ADA65C9B-9D45-4209-B9A2-3E728A586215}" type="presOf" srcId="{6521A900-B23C-4EA8-B294-2E210F1F63EA}" destId="{AD8CE08F-55CB-491D-80F7-24ED19468AB1}" srcOrd="0" destOrd="0" presId="urn:microsoft.com/office/officeart/2005/8/layout/radial4"/>
    <dgm:cxn modelId="{F213236C-07D5-4282-852E-01C0DAA2B4B8}" type="presOf" srcId="{48EA4F8B-2772-492B-B752-5FF0CA3E7997}" destId="{6C57EB4C-CBAC-44E0-B754-1882EFA54E2F}" srcOrd="0" destOrd="0" presId="urn:microsoft.com/office/officeart/2005/8/layout/radial4"/>
    <dgm:cxn modelId="{72EDA5C1-4B96-42DB-A064-BDDC968F403E}" type="presOf" srcId="{3FF50842-2085-459A-99BB-8F0463F50A8A}" destId="{09A79734-664C-43E4-982B-D66BFC42BC03}" srcOrd="0" destOrd="0" presId="urn:microsoft.com/office/officeart/2005/8/layout/radial4"/>
    <dgm:cxn modelId="{D81A3E64-6603-411A-97A2-F4E35F566B64}" srcId="{1DD68342-3DF4-453D-9323-15A14A01173C}" destId="{46CA0B66-2EF3-4F0D-AAE3-904BECDC5790}" srcOrd="1" destOrd="0" parTransId="{FF55BA6B-5912-4F60-8894-CE0ECCDCD653}" sibTransId="{B301091A-2A69-4186-A9E5-DB35B7BBB99A}"/>
    <dgm:cxn modelId="{93746932-F2C9-4F04-88BB-CE174DCE1270}" srcId="{1DD68342-3DF4-453D-9323-15A14A01173C}" destId="{D3B15693-3378-4662-86A8-D91914851B5F}" srcOrd="4" destOrd="0" parTransId="{3FF50842-2085-459A-99BB-8F0463F50A8A}" sibTransId="{6767AF8F-CA9E-4819-B585-B06A5B7D3166}"/>
    <dgm:cxn modelId="{5306E131-46DA-404F-A132-252AFECDB4B0}" srcId="{1DD68342-3DF4-453D-9323-15A14A01173C}" destId="{B96D7BE7-59EF-42D5-B97B-9B43B7874EC3}" srcOrd="2" destOrd="0" parTransId="{48EA4F8B-2772-492B-B752-5FF0CA3E7997}" sibTransId="{D097E597-56AF-496A-8EB1-BAAE876179EA}"/>
    <dgm:cxn modelId="{E050EF32-4F05-46E7-BE42-8A02BBCF3288}" srcId="{1DD68342-3DF4-453D-9323-15A14A01173C}" destId="{A49AE3A8-5ADF-480D-A6FF-597830E7F228}" srcOrd="0" destOrd="0" parTransId="{1542C66D-8EF9-402C-8D61-2D1E4DC97292}" sibTransId="{5B8CA037-1015-459E-8000-E37267DC1020}"/>
    <dgm:cxn modelId="{8F3BD8D8-6BC7-4448-82EF-91BC30F42EC5}" type="presOf" srcId="{46CA0B66-2EF3-4F0D-AAE3-904BECDC5790}" destId="{1417D340-857D-41B6-A556-50324D31921B}" srcOrd="0" destOrd="0" presId="urn:microsoft.com/office/officeart/2005/8/layout/radial4"/>
    <dgm:cxn modelId="{6642895C-D6AE-4272-B0A1-DEC1535ADA9E}" type="presOf" srcId="{B96D7BE7-59EF-42D5-B97B-9B43B7874EC3}" destId="{4AE33D69-7851-4ACF-8B86-5BE1ECB6C009}" srcOrd="0" destOrd="0" presId="urn:microsoft.com/office/officeart/2005/8/layout/radial4"/>
    <dgm:cxn modelId="{EF86AE1B-D924-40FE-9575-5CF835C6DAB5}" type="presParOf" srcId="{CAF90213-274A-4754-850D-460690E95CD1}" destId="{4DBEA4E9-C02F-41B8-8C4B-745353771B01}" srcOrd="0" destOrd="0" presId="urn:microsoft.com/office/officeart/2005/8/layout/radial4"/>
    <dgm:cxn modelId="{CAAA2DDD-ECA1-48ED-836F-1E4754C41187}" type="presParOf" srcId="{CAF90213-274A-4754-850D-460690E95CD1}" destId="{CCFEEC78-FF51-46EA-A9DA-08E3E0117815}" srcOrd="1" destOrd="0" presId="urn:microsoft.com/office/officeart/2005/8/layout/radial4"/>
    <dgm:cxn modelId="{101E8E19-1825-46CC-831B-242CAF176577}" type="presParOf" srcId="{CAF90213-274A-4754-850D-460690E95CD1}" destId="{1C700A53-4258-4826-9FD3-D96E76902913}" srcOrd="2" destOrd="0" presId="urn:microsoft.com/office/officeart/2005/8/layout/radial4"/>
    <dgm:cxn modelId="{8C992C9A-52BF-41CA-B4CB-CBC38258575B}" type="presParOf" srcId="{CAF90213-274A-4754-850D-460690E95CD1}" destId="{9D1C96E9-D02D-4AB8-B5BA-91190360CEE9}" srcOrd="3" destOrd="0" presId="urn:microsoft.com/office/officeart/2005/8/layout/radial4"/>
    <dgm:cxn modelId="{35DC6965-BC41-495F-B7B1-4AC2310DCB37}" type="presParOf" srcId="{CAF90213-274A-4754-850D-460690E95CD1}" destId="{1417D340-857D-41B6-A556-50324D31921B}" srcOrd="4" destOrd="0" presId="urn:microsoft.com/office/officeart/2005/8/layout/radial4"/>
    <dgm:cxn modelId="{5EE25F9B-E7F9-4F95-8E36-6B889F3E68CA}" type="presParOf" srcId="{CAF90213-274A-4754-850D-460690E95CD1}" destId="{6C57EB4C-CBAC-44E0-B754-1882EFA54E2F}" srcOrd="5" destOrd="0" presId="urn:microsoft.com/office/officeart/2005/8/layout/radial4"/>
    <dgm:cxn modelId="{4CB9901C-E122-451E-9173-8AC2B4D3C5D4}" type="presParOf" srcId="{CAF90213-274A-4754-850D-460690E95CD1}" destId="{4AE33D69-7851-4ACF-8B86-5BE1ECB6C009}" srcOrd="6" destOrd="0" presId="urn:microsoft.com/office/officeart/2005/8/layout/radial4"/>
    <dgm:cxn modelId="{EB55A27C-A106-49A6-BD39-6C4BE0C55C04}" type="presParOf" srcId="{CAF90213-274A-4754-850D-460690E95CD1}" destId="{631C35C8-EA8E-4EF0-948F-E7D3E717A0F7}" srcOrd="7" destOrd="0" presId="urn:microsoft.com/office/officeart/2005/8/layout/radial4"/>
    <dgm:cxn modelId="{047B5351-60E0-41F8-A1CB-6885F9699E94}" type="presParOf" srcId="{CAF90213-274A-4754-850D-460690E95CD1}" destId="{AD8CE08F-55CB-491D-80F7-24ED19468AB1}" srcOrd="8" destOrd="0" presId="urn:microsoft.com/office/officeart/2005/8/layout/radial4"/>
    <dgm:cxn modelId="{85A122F9-CEF2-43CB-A7C1-8B89F2D2C959}" type="presParOf" srcId="{CAF90213-274A-4754-850D-460690E95CD1}" destId="{09A79734-664C-43E4-982B-D66BFC42BC03}" srcOrd="9" destOrd="0" presId="urn:microsoft.com/office/officeart/2005/8/layout/radial4"/>
    <dgm:cxn modelId="{3C60662C-D8BF-4B4F-9049-70092338331B}" type="presParOf" srcId="{CAF90213-274A-4754-850D-460690E95CD1}" destId="{BA042C8C-7C2C-4CD6-B7B7-1BC0D4CF9543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A3B6BE-DBB0-4908-9A58-C35718A2E4FC}" type="doc">
      <dgm:prSet loTypeId="urn:microsoft.com/office/officeart/2005/8/layout/radial4" loCatId="relationship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1DD68342-3DF4-453D-9323-15A14A01173C}">
      <dgm:prSet phldrT="[Text]"/>
      <dgm:spPr/>
      <dgm:t>
        <a:bodyPr/>
        <a:lstStyle/>
        <a:p>
          <a:r>
            <a:rPr lang="en-US" dirty="0" err="1" smtClean="0"/>
            <a:t>Pasal</a:t>
          </a:r>
          <a:r>
            <a:rPr lang="en-US" dirty="0" smtClean="0"/>
            <a:t> 4 </a:t>
          </a:r>
          <a:r>
            <a:rPr lang="en-US" dirty="0" err="1" smtClean="0"/>
            <a:t>Ayat</a:t>
          </a:r>
          <a:r>
            <a:rPr lang="en-US" dirty="0" smtClean="0"/>
            <a:t> (2)</a:t>
          </a:r>
          <a:endParaRPr lang="en-US" dirty="0"/>
        </a:p>
      </dgm:t>
    </dgm:pt>
    <dgm:pt modelId="{FF5F7F45-FEA7-433B-9F58-02E6D32F431D}" type="parTrans" cxnId="{FB27D940-C7C5-46D3-B3FD-683B9B219BBE}">
      <dgm:prSet/>
      <dgm:spPr/>
      <dgm:t>
        <a:bodyPr/>
        <a:lstStyle/>
        <a:p>
          <a:endParaRPr lang="en-US"/>
        </a:p>
      </dgm:t>
    </dgm:pt>
    <dgm:pt modelId="{A29EE7CA-FA38-4C54-A2FD-3AB6086B0839}" type="sibTrans" cxnId="{FB27D940-C7C5-46D3-B3FD-683B9B219BBE}">
      <dgm:prSet/>
      <dgm:spPr/>
      <dgm:t>
        <a:bodyPr/>
        <a:lstStyle/>
        <a:p>
          <a:endParaRPr lang="en-US"/>
        </a:p>
      </dgm:t>
    </dgm:pt>
    <dgm:pt modelId="{E47EE900-3A1F-4231-80FD-BDB8448B1954}">
      <dgm:prSet phldrT="[Text]"/>
      <dgm:spPr/>
      <dgm:t>
        <a:bodyPr/>
        <a:lstStyle/>
        <a:p>
          <a:r>
            <a:rPr lang="en-US" dirty="0" err="1" smtClean="0"/>
            <a:t>Pengalihan</a:t>
          </a:r>
          <a:r>
            <a:rPr lang="en-US" dirty="0" smtClean="0"/>
            <a:t> </a:t>
          </a:r>
          <a:r>
            <a:rPr lang="en-US" dirty="0" err="1" smtClean="0"/>
            <a:t>penyertaan</a:t>
          </a:r>
          <a:r>
            <a:rPr lang="en-US" dirty="0" smtClean="0"/>
            <a:t> modal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perusahaan</a:t>
          </a:r>
          <a:r>
            <a:rPr lang="en-US" dirty="0" smtClean="0"/>
            <a:t> modal </a:t>
          </a:r>
          <a:r>
            <a:rPr lang="en-US" dirty="0" err="1" smtClean="0"/>
            <a:t>ventura</a:t>
          </a:r>
          <a:r>
            <a:rPr lang="en-US" dirty="0" smtClean="0"/>
            <a:t>.</a:t>
          </a:r>
        </a:p>
        <a:p>
          <a:r>
            <a:rPr lang="en-US" dirty="0" smtClean="0"/>
            <a:t>(PP No. 4/ 1995)</a:t>
          </a:r>
          <a:endParaRPr lang="en-US" dirty="0"/>
        </a:p>
      </dgm:t>
    </dgm:pt>
    <dgm:pt modelId="{3C5665A4-F72C-4193-8798-3AB4455385A8}" type="parTrans" cxnId="{B223385D-8E60-4851-AD5D-D6E2359583AD}">
      <dgm:prSet/>
      <dgm:spPr/>
      <dgm:t>
        <a:bodyPr/>
        <a:lstStyle/>
        <a:p>
          <a:endParaRPr lang="en-US"/>
        </a:p>
      </dgm:t>
    </dgm:pt>
    <dgm:pt modelId="{6356D793-AA53-48B6-8C24-2D342AEFD98F}" type="sibTrans" cxnId="{B223385D-8E60-4851-AD5D-D6E2359583AD}">
      <dgm:prSet/>
      <dgm:spPr/>
      <dgm:t>
        <a:bodyPr/>
        <a:lstStyle/>
        <a:p>
          <a:endParaRPr lang="en-US"/>
        </a:p>
      </dgm:t>
    </dgm:pt>
    <dgm:pt modelId="{09BB9DA5-8D68-4421-88B4-0E316CC6C94E}">
      <dgm:prSet phldrT="[Text]"/>
      <dgm:spPr/>
      <dgm:t>
        <a:bodyPr/>
        <a:lstStyle/>
        <a:p>
          <a:r>
            <a:rPr lang="en-US" dirty="0" err="1" smtClean="0"/>
            <a:t>Pengalihan</a:t>
          </a:r>
          <a:r>
            <a:rPr lang="en-US" dirty="0" smtClean="0"/>
            <a:t> </a:t>
          </a:r>
          <a:r>
            <a:rPr lang="en-US" dirty="0" err="1" smtClean="0"/>
            <a:t>hak</a:t>
          </a:r>
          <a:r>
            <a:rPr lang="en-US" dirty="0" smtClean="0"/>
            <a:t> </a:t>
          </a:r>
          <a:r>
            <a:rPr lang="en-US" dirty="0" err="1" smtClean="0"/>
            <a:t>tanah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/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bangunan</a:t>
          </a:r>
          <a:r>
            <a:rPr lang="en-US" dirty="0" smtClean="0"/>
            <a:t>.</a:t>
          </a:r>
        </a:p>
        <a:p>
          <a:r>
            <a:rPr lang="en-US" dirty="0" smtClean="0">
              <a:solidFill>
                <a:schemeClr val="bg1"/>
              </a:solidFill>
            </a:rPr>
            <a:t>(PP No. 71/ 2008)</a:t>
          </a:r>
          <a:endParaRPr lang="en-US" dirty="0"/>
        </a:p>
      </dgm:t>
    </dgm:pt>
    <dgm:pt modelId="{9BFBD7B2-42E2-405A-BF99-EDF8254C4CA0}" type="parTrans" cxnId="{1481C7FA-C190-43BE-B2D9-00F0A5A36E56}">
      <dgm:prSet/>
      <dgm:spPr/>
      <dgm:t>
        <a:bodyPr/>
        <a:lstStyle/>
        <a:p>
          <a:endParaRPr lang="en-US"/>
        </a:p>
      </dgm:t>
    </dgm:pt>
    <dgm:pt modelId="{0A69F4A4-E76D-4626-8FB3-01429BF1AB3E}" type="sibTrans" cxnId="{1481C7FA-C190-43BE-B2D9-00F0A5A36E56}">
      <dgm:prSet/>
      <dgm:spPr/>
      <dgm:t>
        <a:bodyPr/>
        <a:lstStyle/>
        <a:p>
          <a:endParaRPr lang="en-US"/>
        </a:p>
      </dgm:t>
    </dgm:pt>
    <dgm:pt modelId="{5B18A750-9983-4692-9AAB-9A6466F088E9}">
      <dgm:prSet phldrT="[Text]"/>
      <dgm:spPr/>
      <dgm:t>
        <a:bodyPr/>
        <a:lstStyle/>
        <a:p>
          <a:r>
            <a:rPr lang="en-US" dirty="0" err="1" smtClean="0"/>
            <a:t>Persewaan</a:t>
          </a:r>
          <a:r>
            <a:rPr lang="en-US" dirty="0" smtClean="0"/>
            <a:t> </a:t>
          </a:r>
          <a:r>
            <a:rPr lang="en-US" dirty="0" err="1" smtClean="0"/>
            <a:t>tanah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/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bangunan</a:t>
          </a:r>
          <a:r>
            <a:rPr lang="en-US" dirty="0" smtClean="0"/>
            <a:t>.</a:t>
          </a:r>
        </a:p>
        <a:p>
          <a:r>
            <a:rPr lang="en-US" dirty="0" smtClean="0">
              <a:solidFill>
                <a:schemeClr val="bg1"/>
              </a:solidFill>
            </a:rPr>
            <a:t>(PP No. 5/ 2002)</a:t>
          </a:r>
          <a:endParaRPr lang="en-US" dirty="0">
            <a:solidFill>
              <a:schemeClr val="bg1"/>
            </a:solidFill>
          </a:endParaRPr>
        </a:p>
      </dgm:t>
    </dgm:pt>
    <dgm:pt modelId="{783D7E58-FCF4-4F7A-BE54-14019A640A64}" type="parTrans" cxnId="{1418CB86-4477-40EA-A0A3-BD18A6B10D5D}">
      <dgm:prSet/>
      <dgm:spPr/>
      <dgm:t>
        <a:bodyPr/>
        <a:lstStyle/>
        <a:p>
          <a:endParaRPr lang="en-US"/>
        </a:p>
      </dgm:t>
    </dgm:pt>
    <dgm:pt modelId="{7F0E3A4E-5A94-4D8B-8F16-E09B345689AA}" type="sibTrans" cxnId="{1418CB86-4477-40EA-A0A3-BD18A6B10D5D}">
      <dgm:prSet/>
      <dgm:spPr/>
      <dgm:t>
        <a:bodyPr/>
        <a:lstStyle/>
        <a:p>
          <a:endParaRPr lang="en-US"/>
        </a:p>
      </dgm:t>
    </dgm:pt>
    <dgm:pt modelId="{651CA4D1-3B53-4B3B-9862-C24F1FF581E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Usaha </a:t>
          </a:r>
          <a:r>
            <a:rPr lang="en-US" dirty="0" err="1" smtClean="0">
              <a:solidFill>
                <a:schemeClr val="tx1"/>
              </a:solidFill>
            </a:rPr>
            <a:t>jasa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konstruksi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i="1" dirty="0" smtClean="0">
              <a:solidFill>
                <a:schemeClr val="tx1"/>
              </a:solidFill>
            </a:rPr>
            <a:t>real estate</a:t>
          </a:r>
          <a:r>
            <a:rPr lang="en-US" dirty="0" smtClean="0">
              <a:solidFill>
                <a:schemeClr val="tx1"/>
              </a:solidFill>
            </a:rPr>
            <a:t>.</a:t>
          </a:r>
        </a:p>
        <a:p>
          <a:r>
            <a:rPr lang="en-US" dirty="0" smtClean="0">
              <a:solidFill>
                <a:schemeClr val="tx1"/>
              </a:solidFill>
            </a:rPr>
            <a:t>(PP No. 40/ 2009)</a:t>
          </a:r>
          <a:endParaRPr lang="en-US" dirty="0">
            <a:solidFill>
              <a:schemeClr val="tx1"/>
            </a:solidFill>
          </a:endParaRPr>
        </a:p>
      </dgm:t>
    </dgm:pt>
    <dgm:pt modelId="{8E961DA0-3F35-4A95-8937-8030F001C7B3}" type="parTrans" cxnId="{FE48CE68-D3A6-4267-A80A-444ABA8F6C5C}">
      <dgm:prSet/>
      <dgm:spPr/>
      <dgm:t>
        <a:bodyPr/>
        <a:lstStyle/>
        <a:p>
          <a:endParaRPr lang="en-US"/>
        </a:p>
      </dgm:t>
    </dgm:pt>
    <dgm:pt modelId="{F32FFA01-3DE5-4EF5-860F-ACDF697491F1}" type="sibTrans" cxnId="{FE48CE68-D3A6-4267-A80A-444ABA8F6C5C}">
      <dgm:prSet/>
      <dgm:spPr/>
      <dgm:t>
        <a:bodyPr/>
        <a:lstStyle/>
        <a:p>
          <a:endParaRPr lang="en-US"/>
        </a:p>
      </dgm:t>
    </dgm:pt>
    <dgm:pt modelId="{CAF90213-274A-4754-850D-460690E95CD1}" type="pres">
      <dgm:prSet presAssocID="{58A3B6BE-DBB0-4908-9A58-C35718A2E4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BEA4E9-C02F-41B8-8C4B-745353771B01}" type="pres">
      <dgm:prSet presAssocID="{1DD68342-3DF4-453D-9323-15A14A01173C}" presName="centerShape" presStyleLbl="node0" presStyleIdx="0" presStyleCnt="1"/>
      <dgm:spPr/>
      <dgm:t>
        <a:bodyPr/>
        <a:lstStyle/>
        <a:p>
          <a:endParaRPr lang="en-US"/>
        </a:p>
      </dgm:t>
    </dgm:pt>
    <dgm:pt modelId="{C3D43196-D695-4428-AB33-CFC90A353741}" type="pres">
      <dgm:prSet presAssocID="{3C5665A4-F72C-4193-8798-3AB4455385A8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B4273ED6-28C1-4489-8FC3-15F03609B733}" type="pres">
      <dgm:prSet presAssocID="{E47EE900-3A1F-4231-80FD-BDB8448B195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AC910B-3503-44AA-BA70-633FD2A8129D}" type="pres">
      <dgm:prSet presAssocID="{9BFBD7B2-42E2-405A-BF99-EDF8254C4CA0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50D7F3D9-2438-4D90-ACE6-61B3C6423811}" type="pres">
      <dgm:prSet presAssocID="{09BB9DA5-8D68-4421-88B4-0E316CC6C94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91E336-D2EF-4CC9-999F-94DA0EBBFEFD}" type="pres">
      <dgm:prSet presAssocID="{783D7E58-FCF4-4F7A-BE54-14019A640A64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93532B5A-88FC-475E-B2AD-6822F69C08D9}" type="pres">
      <dgm:prSet presAssocID="{5B18A750-9983-4692-9AAB-9A6466F088E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41D01-E89F-4DE3-842B-F2B53F075D91}" type="pres">
      <dgm:prSet presAssocID="{8E961DA0-3F35-4A95-8937-8030F001C7B3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6CDB5098-3B8D-4494-B241-8DF9FA6B1C59}" type="pres">
      <dgm:prSet presAssocID="{651CA4D1-3B53-4B3B-9862-C24F1FF581E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8BE330-0CAD-4BD6-9263-EAD4A60DF2B5}" type="presOf" srcId="{783D7E58-FCF4-4F7A-BE54-14019A640A64}" destId="{8891E336-D2EF-4CC9-999F-94DA0EBBFEFD}" srcOrd="0" destOrd="0" presId="urn:microsoft.com/office/officeart/2005/8/layout/radial4"/>
    <dgm:cxn modelId="{1418CB86-4477-40EA-A0A3-BD18A6B10D5D}" srcId="{1DD68342-3DF4-453D-9323-15A14A01173C}" destId="{5B18A750-9983-4692-9AAB-9A6466F088E9}" srcOrd="2" destOrd="0" parTransId="{783D7E58-FCF4-4F7A-BE54-14019A640A64}" sibTransId="{7F0E3A4E-5A94-4D8B-8F16-E09B345689AA}"/>
    <dgm:cxn modelId="{0E74147E-D7E1-44D9-880E-34AC1D05A369}" type="presOf" srcId="{9BFBD7B2-42E2-405A-BF99-EDF8254C4CA0}" destId="{96AC910B-3503-44AA-BA70-633FD2A8129D}" srcOrd="0" destOrd="0" presId="urn:microsoft.com/office/officeart/2005/8/layout/radial4"/>
    <dgm:cxn modelId="{15274C59-5338-4DEE-B34D-2D78E9F877B7}" type="presOf" srcId="{58A3B6BE-DBB0-4908-9A58-C35718A2E4FC}" destId="{CAF90213-274A-4754-850D-460690E95CD1}" srcOrd="0" destOrd="0" presId="urn:microsoft.com/office/officeart/2005/8/layout/radial4"/>
    <dgm:cxn modelId="{FE48CE68-D3A6-4267-A80A-444ABA8F6C5C}" srcId="{1DD68342-3DF4-453D-9323-15A14A01173C}" destId="{651CA4D1-3B53-4B3B-9862-C24F1FF581E8}" srcOrd="3" destOrd="0" parTransId="{8E961DA0-3F35-4A95-8937-8030F001C7B3}" sibTransId="{F32FFA01-3DE5-4EF5-860F-ACDF697491F1}"/>
    <dgm:cxn modelId="{FB27D940-C7C5-46D3-B3FD-683B9B219BBE}" srcId="{58A3B6BE-DBB0-4908-9A58-C35718A2E4FC}" destId="{1DD68342-3DF4-453D-9323-15A14A01173C}" srcOrd="0" destOrd="0" parTransId="{FF5F7F45-FEA7-433B-9F58-02E6D32F431D}" sibTransId="{A29EE7CA-FA38-4C54-A2FD-3AB6086B0839}"/>
    <dgm:cxn modelId="{390343AB-E061-45B9-BB07-2038AF9CF767}" type="presOf" srcId="{09BB9DA5-8D68-4421-88B4-0E316CC6C94E}" destId="{50D7F3D9-2438-4D90-ACE6-61B3C6423811}" srcOrd="0" destOrd="0" presId="urn:microsoft.com/office/officeart/2005/8/layout/radial4"/>
    <dgm:cxn modelId="{D2E021E7-121A-48D4-A5D7-A80994A08AA6}" type="presOf" srcId="{E47EE900-3A1F-4231-80FD-BDB8448B1954}" destId="{B4273ED6-28C1-4489-8FC3-15F03609B733}" srcOrd="0" destOrd="0" presId="urn:microsoft.com/office/officeart/2005/8/layout/radial4"/>
    <dgm:cxn modelId="{B223385D-8E60-4851-AD5D-D6E2359583AD}" srcId="{1DD68342-3DF4-453D-9323-15A14A01173C}" destId="{E47EE900-3A1F-4231-80FD-BDB8448B1954}" srcOrd="0" destOrd="0" parTransId="{3C5665A4-F72C-4193-8798-3AB4455385A8}" sibTransId="{6356D793-AA53-48B6-8C24-2D342AEFD98F}"/>
    <dgm:cxn modelId="{230A9B41-EF61-4FA8-AF45-F4A301386E95}" type="presOf" srcId="{651CA4D1-3B53-4B3B-9862-C24F1FF581E8}" destId="{6CDB5098-3B8D-4494-B241-8DF9FA6B1C59}" srcOrd="0" destOrd="0" presId="urn:microsoft.com/office/officeart/2005/8/layout/radial4"/>
    <dgm:cxn modelId="{898A77A8-47B4-4F35-B2C7-A7A2805F5516}" type="presOf" srcId="{1DD68342-3DF4-453D-9323-15A14A01173C}" destId="{4DBEA4E9-C02F-41B8-8C4B-745353771B01}" srcOrd="0" destOrd="0" presId="urn:microsoft.com/office/officeart/2005/8/layout/radial4"/>
    <dgm:cxn modelId="{1481C7FA-C190-43BE-B2D9-00F0A5A36E56}" srcId="{1DD68342-3DF4-453D-9323-15A14A01173C}" destId="{09BB9DA5-8D68-4421-88B4-0E316CC6C94E}" srcOrd="1" destOrd="0" parTransId="{9BFBD7B2-42E2-405A-BF99-EDF8254C4CA0}" sibTransId="{0A69F4A4-E76D-4626-8FB3-01429BF1AB3E}"/>
    <dgm:cxn modelId="{B94FB030-795F-4B2D-80E9-71F4157272BA}" type="presOf" srcId="{8E961DA0-3F35-4A95-8937-8030F001C7B3}" destId="{53A41D01-E89F-4DE3-842B-F2B53F075D91}" srcOrd="0" destOrd="0" presId="urn:microsoft.com/office/officeart/2005/8/layout/radial4"/>
    <dgm:cxn modelId="{F5B92F6A-6A3F-4DA8-8246-5541D6EC6B08}" type="presOf" srcId="{3C5665A4-F72C-4193-8798-3AB4455385A8}" destId="{C3D43196-D695-4428-AB33-CFC90A353741}" srcOrd="0" destOrd="0" presId="urn:microsoft.com/office/officeart/2005/8/layout/radial4"/>
    <dgm:cxn modelId="{3117D5F9-7139-4E88-B8B1-ABFD0FC427FE}" type="presOf" srcId="{5B18A750-9983-4692-9AAB-9A6466F088E9}" destId="{93532B5A-88FC-475E-B2AD-6822F69C08D9}" srcOrd="0" destOrd="0" presId="urn:microsoft.com/office/officeart/2005/8/layout/radial4"/>
    <dgm:cxn modelId="{F3DECDC6-C02A-4E1E-8A0D-324F5F27848E}" type="presParOf" srcId="{CAF90213-274A-4754-850D-460690E95CD1}" destId="{4DBEA4E9-C02F-41B8-8C4B-745353771B01}" srcOrd="0" destOrd="0" presId="urn:microsoft.com/office/officeart/2005/8/layout/radial4"/>
    <dgm:cxn modelId="{7319590B-7A56-4818-AC3C-FEC1697C4832}" type="presParOf" srcId="{CAF90213-274A-4754-850D-460690E95CD1}" destId="{C3D43196-D695-4428-AB33-CFC90A353741}" srcOrd="1" destOrd="0" presId="urn:microsoft.com/office/officeart/2005/8/layout/radial4"/>
    <dgm:cxn modelId="{1F3F8C73-A212-4064-9405-9F9536A2AB64}" type="presParOf" srcId="{CAF90213-274A-4754-850D-460690E95CD1}" destId="{B4273ED6-28C1-4489-8FC3-15F03609B733}" srcOrd="2" destOrd="0" presId="urn:microsoft.com/office/officeart/2005/8/layout/radial4"/>
    <dgm:cxn modelId="{31A9D02B-FD71-4151-8DBC-70D38A42B36C}" type="presParOf" srcId="{CAF90213-274A-4754-850D-460690E95CD1}" destId="{96AC910B-3503-44AA-BA70-633FD2A8129D}" srcOrd="3" destOrd="0" presId="urn:microsoft.com/office/officeart/2005/8/layout/radial4"/>
    <dgm:cxn modelId="{2C32FCD7-88A7-4952-9431-C4389B604D1E}" type="presParOf" srcId="{CAF90213-274A-4754-850D-460690E95CD1}" destId="{50D7F3D9-2438-4D90-ACE6-61B3C6423811}" srcOrd="4" destOrd="0" presId="urn:microsoft.com/office/officeart/2005/8/layout/radial4"/>
    <dgm:cxn modelId="{EFF6A6B7-50E4-43C6-BDF8-92F034C95612}" type="presParOf" srcId="{CAF90213-274A-4754-850D-460690E95CD1}" destId="{8891E336-D2EF-4CC9-999F-94DA0EBBFEFD}" srcOrd="5" destOrd="0" presId="urn:microsoft.com/office/officeart/2005/8/layout/radial4"/>
    <dgm:cxn modelId="{79678120-142B-4CD1-812B-B3A6D7C15B2C}" type="presParOf" srcId="{CAF90213-274A-4754-850D-460690E95CD1}" destId="{93532B5A-88FC-475E-B2AD-6822F69C08D9}" srcOrd="6" destOrd="0" presId="urn:microsoft.com/office/officeart/2005/8/layout/radial4"/>
    <dgm:cxn modelId="{5F0363E4-A790-451D-9062-348F1C43B638}" type="presParOf" srcId="{CAF90213-274A-4754-850D-460690E95CD1}" destId="{53A41D01-E89F-4DE3-842B-F2B53F075D91}" srcOrd="7" destOrd="0" presId="urn:microsoft.com/office/officeart/2005/8/layout/radial4"/>
    <dgm:cxn modelId="{74254020-AB1B-4169-9E63-FE63A0C33823}" type="presParOf" srcId="{CAF90213-274A-4754-850D-460690E95CD1}" destId="{6CDB5098-3B8D-4494-B241-8DF9FA6B1C5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1031D6-A141-4F63-BCFF-6FC55347A2B1}" type="doc">
      <dgm:prSet loTypeId="urn:microsoft.com/office/officeart/2005/8/layout/hierarchy2" loCatId="hierarchy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A31988A-A029-4728-B087-26055189D296}">
      <dgm:prSet phldrT="[Text]" custT="1"/>
      <dgm:spPr/>
      <dgm:t>
        <a:bodyPr/>
        <a:lstStyle/>
        <a:p>
          <a:r>
            <a:rPr lang="en-US" sz="2400" dirty="0" err="1" smtClean="0"/>
            <a:t>Landasan</a:t>
          </a:r>
          <a:r>
            <a:rPr lang="en-US" sz="2400" dirty="0" smtClean="0"/>
            <a:t> </a:t>
          </a:r>
          <a:r>
            <a:rPr lang="en-US" sz="2400" dirty="0" err="1" smtClean="0"/>
            <a:t>Hukum</a:t>
          </a:r>
          <a:endParaRPr lang="en-US" sz="2400" dirty="0"/>
        </a:p>
      </dgm:t>
    </dgm:pt>
    <dgm:pt modelId="{DA194668-A4C2-42DA-9D80-A41C5E9E7F9B}" type="parTrans" cxnId="{AAC42DA8-E372-4277-942E-C196A2F0DC30}">
      <dgm:prSet/>
      <dgm:spPr/>
      <dgm:t>
        <a:bodyPr/>
        <a:lstStyle/>
        <a:p>
          <a:endParaRPr lang="en-US"/>
        </a:p>
      </dgm:t>
    </dgm:pt>
    <dgm:pt modelId="{123B4DE9-0F92-4287-90D8-DBD312D6C931}" type="sibTrans" cxnId="{AAC42DA8-E372-4277-942E-C196A2F0DC30}">
      <dgm:prSet/>
      <dgm:spPr/>
      <dgm:t>
        <a:bodyPr/>
        <a:lstStyle/>
        <a:p>
          <a:endParaRPr lang="en-US"/>
        </a:p>
      </dgm:t>
    </dgm:pt>
    <dgm:pt modelId="{C6FD8CC1-7873-4D73-BB3F-9347928A4234}">
      <dgm:prSet phldrT="[Text]" custT="1"/>
      <dgm:spPr/>
      <dgm:t>
        <a:bodyPr/>
        <a:lstStyle/>
        <a:p>
          <a:r>
            <a:rPr lang="en-US" sz="2400" dirty="0" err="1" smtClean="0"/>
            <a:t>PPh</a:t>
          </a:r>
          <a:r>
            <a:rPr lang="en-US" sz="2400" dirty="0" smtClean="0"/>
            <a:t> </a:t>
          </a:r>
          <a:r>
            <a:rPr lang="en-US" sz="2400" dirty="0" err="1" smtClean="0"/>
            <a:t>Pasal</a:t>
          </a:r>
          <a:r>
            <a:rPr lang="en-US" sz="2400" dirty="0" smtClean="0"/>
            <a:t> 21</a:t>
          </a:r>
          <a:endParaRPr lang="en-US" sz="2400" dirty="0"/>
        </a:p>
      </dgm:t>
    </dgm:pt>
    <dgm:pt modelId="{B9AD9BE2-E8C3-410B-8C87-320FCD0EDBF9}" type="parTrans" cxnId="{16437966-F1DF-44C3-8543-22D466672374}">
      <dgm:prSet/>
      <dgm:spPr/>
      <dgm:t>
        <a:bodyPr/>
        <a:lstStyle/>
        <a:p>
          <a:endParaRPr lang="en-US"/>
        </a:p>
      </dgm:t>
    </dgm:pt>
    <dgm:pt modelId="{67BC8973-A7C8-4E2B-A4C7-ADAAC748D45F}" type="sibTrans" cxnId="{16437966-F1DF-44C3-8543-22D466672374}">
      <dgm:prSet/>
      <dgm:spPr/>
      <dgm:t>
        <a:bodyPr/>
        <a:lstStyle/>
        <a:p>
          <a:endParaRPr lang="en-US"/>
        </a:p>
      </dgm:t>
    </dgm:pt>
    <dgm:pt modelId="{B47E83F4-2C24-4431-A89E-50355818230E}">
      <dgm:prSet phldrT="[Text]" custT="1"/>
      <dgm:spPr/>
      <dgm:t>
        <a:bodyPr/>
        <a:lstStyle/>
        <a:p>
          <a:r>
            <a:rPr lang="en-US" sz="2400" dirty="0" err="1" smtClean="0"/>
            <a:t>PPh</a:t>
          </a:r>
          <a:r>
            <a:rPr lang="en-US" sz="2400" dirty="0" smtClean="0"/>
            <a:t> </a:t>
          </a:r>
          <a:r>
            <a:rPr lang="en-US" sz="2400" dirty="0" err="1" smtClean="0"/>
            <a:t>Pasal</a:t>
          </a:r>
          <a:r>
            <a:rPr lang="en-US" sz="2400" dirty="0" smtClean="0"/>
            <a:t> 23</a:t>
          </a:r>
          <a:endParaRPr lang="en-US" sz="2400" dirty="0"/>
        </a:p>
      </dgm:t>
    </dgm:pt>
    <dgm:pt modelId="{9B330758-71E1-46CA-A1A4-A5110B5091CA}" type="parTrans" cxnId="{D0D52C46-E862-4DAE-AA7B-111848B46D9B}">
      <dgm:prSet/>
      <dgm:spPr/>
      <dgm:t>
        <a:bodyPr/>
        <a:lstStyle/>
        <a:p>
          <a:endParaRPr lang="en-US"/>
        </a:p>
      </dgm:t>
    </dgm:pt>
    <dgm:pt modelId="{F780FE3F-21CA-4058-A3B9-DED16C291F72}" type="sibTrans" cxnId="{D0D52C46-E862-4DAE-AA7B-111848B46D9B}">
      <dgm:prSet/>
      <dgm:spPr/>
      <dgm:t>
        <a:bodyPr/>
        <a:lstStyle/>
        <a:p>
          <a:endParaRPr lang="en-US"/>
        </a:p>
      </dgm:t>
    </dgm:pt>
    <dgm:pt modelId="{648174EB-8850-4E4B-8285-798D52BE0425}">
      <dgm:prSet phldrT="[Text]" custT="1"/>
      <dgm:spPr/>
      <dgm:t>
        <a:bodyPr/>
        <a:lstStyle/>
        <a:p>
          <a:r>
            <a:rPr lang="en-US" sz="2400" dirty="0" err="1" smtClean="0"/>
            <a:t>Hadiah</a:t>
          </a:r>
          <a:r>
            <a:rPr lang="en-US" sz="2400" dirty="0" smtClean="0"/>
            <a:t> non </a:t>
          </a:r>
          <a:r>
            <a:rPr lang="en-US" sz="2400" dirty="0" err="1" smtClean="0"/>
            <a:t>undian</a:t>
          </a:r>
          <a:r>
            <a:rPr lang="en-US" sz="2400" dirty="0" smtClean="0"/>
            <a:t> </a:t>
          </a:r>
          <a:r>
            <a:rPr lang="en-US" sz="2400" dirty="0" err="1" smtClean="0"/>
            <a:t>diterima</a:t>
          </a:r>
          <a:r>
            <a:rPr lang="en-US" sz="2400" dirty="0" smtClean="0"/>
            <a:t> WP </a:t>
          </a:r>
          <a:r>
            <a:rPr lang="en-US" sz="2400" dirty="0" err="1" smtClean="0"/>
            <a:t>badan</a:t>
          </a:r>
          <a:r>
            <a:rPr lang="en-US" sz="2400" dirty="0" smtClean="0"/>
            <a:t>.</a:t>
          </a:r>
          <a:endParaRPr lang="en-US" sz="2400" dirty="0"/>
        </a:p>
      </dgm:t>
    </dgm:pt>
    <dgm:pt modelId="{DEE2A7BC-AA8F-4016-8836-C5E6618D86E7}" type="parTrans" cxnId="{CCA14EF2-08D3-4E39-9CA4-9AE53BF83228}">
      <dgm:prSet/>
      <dgm:spPr/>
      <dgm:t>
        <a:bodyPr/>
        <a:lstStyle/>
        <a:p>
          <a:endParaRPr lang="en-US"/>
        </a:p>
      </dgm:t>
    </dgm:pt>
    <dgm:pt modelId="{608D852D-071E-4EAC-AA40-A1D063E1C297}" type="sibTrans" cxnId="{CCA14EF2-08D3-4E39-9CA4-9AE53BF83228}">
      <dgm:prSet/>
      <dgm:spPr/>
      <dgm:t>
        <a:bodyPr/>
        <a:lstStyle/>
        <a:p>
          <a:endParaRPr lang="en-US"/>
        </a:p>
      </dgm:t>
    </dgm:pt>
    <dgm:pt modelId="{A9D5F762-7088-461E-82FF-AB7EEBB552A7}">
      <dgm:prSet phldrT="[Text]" custT="1"/>
      <dgm:spPr/>
      <dgm:t>
        <a:bodyPr/>
        <a:lstStyle/>
        <a:p>
          <a:r>
            <a:rPr lang="en-US" sz="2400" dirty="0" err="1" smtClean="0"/>
            <a:t>PPh</a:t>
          </a:r>
          <a:r>
            <a:rPr lang="en-US" sz="2400" dirty="0" smtClean="0"/>
            <a:t> </a:t>
          </a:r>
          <a:r>
            <a:rPr lang="en-US" sz="2400" dirty="0" err="1" smtClean="0"/>
            <a:t>Pasal</a:t>
          </a:r>
          <a:r>
            <a:rPr lang="en-US" sz="2400" dirty="0" smtClean="0"/>
            <a:t> 4 </a:t>
          </a:r>
          <a:r>
            <a:rPr lang="en-US" sz="2400" dirty="0" err="1" smtClean="0"/>
            <a:t>Ayat</a:t>
          </a:r>
          <a:r>
            <a:rPr lang="en-US" sz="2400" dirty="0" smtClean="0"/>
            <a:t> (2)</a:t>
          </a:r>
          <a:endParaRPr lang="en-US" sz="2400" dirty="0"/>
        </a:p>
      </dgm:t>
    </dgm:pt>
    <dgm:pt modelId="{F834D4B9-BF87-403A-A633-F790CB69EBAD}" type="parTrans" cxnId="{FC9404C3-79BE-4C2A-937E-D2D12F371E3C}">
      <dgm:prSet/>
      <dgm:spPr/>
      <dgm:t>
        <a:bodyPr/>
        <a:lstStyle/>
        <a:p>
          <a:endParaRPr lang="en-US"/>
        </a:p>
      </dgm:t>
    </dgm:pt>
    <dgm:pt modelId="{C695DE91-9E40-484D-A2E6-CE5751BCBCB0}" type="sibTrans" cxnId="{FC9404C3-79BE-4C2A-937E-D2D12F371E3C}">
      <dgm:prSet/>
      <dgm:spPr/>
      <dgm:t>
        <a:bodyPr/>
        <a:lstStyle/>
        <a:p>
          <a:endParaRPr lang="en-US"/>
        </a:p>
      </dgm:t>
    </dgm:pt>
    <dgm:pt modelId="{8636B9C9-8ADB-46DF-BA7B-E2ECC9523B9E}">
      <dgm:prSet phldrT="[Text]" custT="1"/>
      <dgm:spPr/>
      <dgm:t>
        <a:bodyPr/>
        <a:lstStyle/>
        <a:p>
          <a:r>
            <a:rPr lang="en-US" sz="2400" dirty="0" err="1" smtClean="0"/>
            <a:t>Hadiah</a:t>
          </a:r>
          <a:r>
            <a:rPr lang="en-US" sz="2400" dirty="0" smtClean="0"/>
            <a:t> non </a:t>
          </a:r>
          <a:r>
            <a:rPr lang="en-US" sz="2400" dirty="0" err="1" smtClean="0"/>
            <a:t>undian</a:t>
          </a:r>
          <a:r>
            <a:rPr lang="en-US" sz="2400" dirty="0" smtClean="0"/>
            <a:t> </a:t>
          </a:r>
          <a:r>
            <a:rPr lang="en-US" sz="2400" dirty="0" err="1" smtClean="0"/>
            <a:t>diterima</a:t>
          </a:r>
          <a:r>
            <a:rPr lang="en-US" sz="2400" dirty="0" smtClean="0"/>
            <a:t> WP Orang </a:t>
          </a:r>
          <a:r>
            <a:rPr lang="en-US" sz="2400" dirty="0" err="1" smtClean="0"/>
            <a:t>Pribadi</a:t>
          </a:r>
          <a:r>
            <a:rPr lang="en-US" sz="2400" dirty="0" smtClean="0"/>
            <a:t>.</a:t>
          </a:r>
          <a:endParaRPr lang="en-US" sz="2400" dirty="0"/>
        </a:p>
      </dgm:t>
    </dgm:pt>
    <dgm:pt modelId="{392EEBCC-78D2-4426-832A-04044EA9585C}" type="parTrans" cxnId="{135FA89E-1EDE-4BC4-8958-CA587808C4D5}">
      <dgm:prSet/>
      <dgm:spPr/>
      <dgm:t>
        <a:bodyPr/>
        <a:lstStyle/>
        <a:p>
          <a:endParaRPr lang="en-US"/>
        </a:p>
      </dgm:t>
    </dgm:pt>
    <dgm:pt modelId="{1AB183EE-AF09-4A8B-97FC-A708FBADEA10}" type="sibTrans" cxnId="{135FA89E-1EDE-4BC4-8958-CA587808C4D5}">
      <dgm:prSet/>
      <dgm:spPr/>
      <dgm:t>
        <a:bodyPr/>
        <a:lstStyle/>
        <a:p>
          <a:endParaRPr lang="en-US"/>
        </a:p>
      </dgm:t>
    </dgm:pt>
    <dgm:pt modelId="{3BF1096D-F3A0-408A-BE05-C8E02DB3EE56}">
      <dgm:prSet phldrT="[Text]" custT="1"/>
      <dgm:spPr/>
      <dgm:t>
        <a:bodyPr/>
        <a:lstStyle/>
        <a:p>
          <a:r>
            <a:rPr lang="en-US" sz="2400" dirty="0" err="1" smtClean="0"/>
            <a:t>PPh</a:t>
          </a:r>
          <a:r>
            <a:rPr lang="en-US" sz="2400" dirty="0" smtClean="0"/>
            <a:t> </a:t>
          </a:r>
          <a:r>
            <a:rPr lang="en-US" sz="2400" dirty="0" err="1" smtClean="0"/>
            <a:t>Pasal</a:t>
          </a:r>
          <a:r>
            <a:rPr lang="en-US" sz="2400" dirty="0" smtClean="0"/>
            <a:t> 26</a:t>
          </a:r>
          <a:endParaRPr lang="en-US" sz="2400" dirty="0"/>
        </a:p>
      </dgm:t>
    </dgm:pt>
    <dgm:pt modelId="{C27D3B2A-5917-4C08-B9E8-9B41B8902AA9}" type="parTrans" cxnId="{5D0B3E74-2DA3-45A5-9FC3-FE58D88FA3E6}">
      <dgm:prSet/>
      <dgm:spPr/>
      <dgm:t>
        <a:bodyPr/>
        <a:lstStyle/>
        <a:p>
          <a:endParaRPr lang="en-US"/>
        </a:p>
      </dgm:t>
    </dgm:pt>
    <dgm:pt modelId="{07702E0E-AA2A-4A4E-A638-F361CD07EB73}" type="sibTrans" cxnId="{5D0B3E74-2DA3-45A5-9FC3-FE58D88FA3E6}">
      <dgm:prSet/>
      <dgm:spPr/>
      <dgm:t>
        <a:bodyPr/>
        <a:lstStyle/>
        <a:p>
          <a:endParaRPr lang="en-US"/>
        </a:p>
      </dgm:t>
    </dgm:pt>
    <dgm:pt modelId="{599D76A9-C627-4D91-BA8E-5BC3437DBA2E}">
      <dgm:prSet phldrT="[Text]" custT="1"/>
      <dgm:spPr/>
      <dgm:t>
        <a:bodyPr/>
        <a:lstStyle/>
        <a:p>
          <a:r>
            <a:rPr lang="en-US" sz="2400" dirty="0" err="1" smtClean="0"/>
            <a:t>Bunga</a:t>
          </a:r>
          <a:r>
            <a:rPr lang="en-US" sz="2400" dirty="0" smtClean="0"/>
            <a:t> </a:t>
          </a:r>
          <a:r>
            <a:rPr lang="en-US" sz="2400" dirty="0" err="1" smtClean="0"/>
            <a:t>utang</a:t>
          </a:r>
          <a:r>
            <a:rPr lang="en-US" sz="2400" dirty="0" smtClean="0"/>
            <a:t> </a:t>
          </a:r>
          <a:r>
            <a:rPr lang="en-US" sz="2400" dirty="0" err="1" smtClean="0"/>
            <a:t>diterima</a:t>
          </a:r>
          <a:r>
            <a:rPr lang="en-US" sz="2400" dirty="0" smtClean="0"/>
            <a:t> WP </a:t>
          </a:r>
          <a:r>
            <a:rPr lang="en-US" sz="2400" dirty="0" err="1" smtClean="0"/>
            <a:t>dalam</a:t>
          </a:r>
          <a:r>
            <a:rPr lang="en-US" sz="2400" dirty="0" smtClean="0"/>
            <a:t> </a:t>
          </a:r>
          <a:r>
            <a:rPr lang="en-US" sz="2400" dirty="0" err="1" smtClean="0"/>
            <a:t>negeri</a:t>
          </a:r>
          <a:r>
            <a:rPr lang="en-US" sz="2400" dirty="0" smtClean="0"/>
            <a:t>.</a:t>
          </a:r>
          <a:endParaRPr lang="en-US" sz="2400" dirty="0"/>
        </a:p>
      </dgm:t>
    </dgm:pt>
    <dgm:pt modelId="{7C4A0996-B796-4A22-8918-722FD99181BB}" type="parTrans" cxnId="{78BE4082-BAE2-4F15-897B-B09513E3CECE}">
      <dgm:prSet/>
      <dgm:spPr/>
      <dgm:t>
        <a:bodyPr/>
        <a:lstStyle/>
        <a:p>
          <a:endParaRPr lang="en-US"/>
        </a:p>
      </dgm:t>
    </dgm:pt>
    <dgm:pt modelId="{7AA32205-9B59-46BE-B48B-418FCF48E6A3}" type="sibTrans" cxnId="{78BE4082-BAE2-4F15-897B-B09513E3CECE}">
      <dgm:prSet/>
      <dgm:spPr/>
      <dgm:t>
        <a:bodyPr/>
        <a:lstStyle/>
        <a:p>
          <a:endParaRPr lang="en-US"/>
        </a:p>
      </dgm:t>
    </dgm:pt>
    <dgm:pt modelId="{BB158E8E-C198-434C-A292-F63F07A76E3F}">
      <dgm:prSet phldrT="[Text]" custT="1"/>
      <dgm:spPr/>
      <dgm:t>
        <a:bodyPr/>
        <a:lstStyle/>
        <a:p>
          <a:r>
            <a:rPr lang="en-US" sz="2400" dirty="0" err="1" smtClean="0"/>
            <a:t>Bunga</a:t>
          </a:r>
          <a:r>
            <a:rPr lang="en-US" sz="2400" dirty="0" smtClean="0"/>
            <a:t> </a:t>
          </a:r>
          <a:r>
            <a:rPr lang="en-US" sz="2400" dirty="0" err="1" smtClean="0"/>
            <a:t>utang</a:t>
          </a:r>
          <a:r>
            <a:rPr lang="en-US" sz="2400" dirty="0" smtClean="0"/>
            <a:t> </a:t>
          </a:r>
          <a:r>
            <a:rPr lang="en-US" sz="2400" dirty="0" err="1" smtClean="0"/>
            <a:t>diterima</a:t>
          </a:r>
          <a:r>
            <a:rPr lang="en-US" sz="2400" dirty="0" smtClean="0"/>
            <a:t> WP </a:t>
          </a:r>
          <a:r>
            <a:rPr lang="en-US" sz="2400" dirty="0" err="1" smtClean="0"/>
            <a:t>luar</a:t>
          </a:r>
          <a:r>
            <a:rPr lang="en-US" sz="2400" dirty="0" smtClean="0"/>
            <a:t> </a:t>
          </a:r>
          <a:r>
            <a:rPr lang="en-US" sz="2400" dirty="0" err="1" smtClean="0"/>
            <a:t>negeri</a:t>
          </a:r>
          <a:r>
            <a:rPr lang="en-US" sz="2400" dirty="0" smtClean="0"/>
            <a:t>.</a:t>
          </a:r>
          <a:endParaRPr lang="en-US" sz="2400" dirty="0"/>
        </a:p>
      </dgm:t>
    </dgm:pt>
    <dgm:pt modelId="{3E243A8E-22E9-406C-8E81-B5F55A039A20}" type="parTrans" cxnId="{96D7D86C-C30F-4FCD-8FCA-5CAE7BB5EE24}">
      <dgm:prSet/>
      <dgm:spPr/>
      <dgm:t>
        <a:bodyPr/>
        <a:lstStyle/>
        <a:p>
          <a:endParaRPr lang="en-US"/>
        </a:p>
      </dgm:t>
    </dgm:pt>
    <dgm:pt modelId="{02418665-B48A-492C-9E92-556A9465ED0B}" type="sibTrans" cxnId="{96D7D86C-C30F-4FCD-8FCA-5CAE7BB5EE24}">
      <dgm:prSet/>
      <dgm:spPr/>
      <dgm:t>
        <a:bodyPr/>
        <a:lstStyle/>
        <a:p>
          <a:endParaRPr lang="en-US"/>
        </a:p>
      </dgm:t>
    </dgm:pt>
    <dgm:pt modelId="{328EB087-43FC-41FF-8434-421CCD0421A5}">
      <dgm:prSet phldrT="[Text]" custT="1"/>
      <dgm:spPr/>
      <dgm:t>
        <a:bodyPr/>
        <a:lstStyle/>
        <a:p>
          <a:r>
            <a:rPr lang="en-US" sz="2400" dirty="0" err="1" smtClean="0"/>
            <a:t>Hadiah</a:t>
          </a:r>
          <a:r>
            <a:rPr lang="en-US" sz="2400" dirty="0" smtClean="0"/>
            <a:t> </a:t>
          </a:r>
          <a:r>
            <a:rPr lang="en-US" sz="2400" dirty="0" err="1" smtClean="0"/>
            <a:t>diterima</a:t>
          </a:r>
          <a:r>
            <a:rPr lang="en-US" sz="2400" dirty="0" smtClean="0"/>
            <a:t> WP </a:t>
          </a:r>
          <a:r>
            <a:rPr lang="en-US" sz="2400" dirty="0" err="1" smtClean="0"/>
            <a:t>luar</a:t>
          </a:r>
          <a:r>
            <a:rPr lang="en-US" sz="2400" dirty="0" smtClean="0"/>
            <a:t> </a:t>
          </a:r>
          <a:r>
            <a:rPr lang="en-US" sz="2400" dirty="0" err="1" smtClean="0"/>
            <a:t>negeri</a:t>
          </a:r>
          <a:endParaRPr lang="en-US" sz="2400" dirty="0"/>
        </a:p>
      </dgm:t>
    </dgm:pt>
    <dgm:pt modelId="{5087413B-BB5E-4E41-8719-7189AD747377}" type="parTrans" cxnId="{1BFEFB92-BE33-4F22-8D30-AC38944C5885}">
      <dgm:prSet/>
      <dgm:spPr/>
      <dgm:t>
        <a:bodyPr/>
        <a:lstStyle/>
        <a:p>
          <a:endParaRPr lang="en-US"/>
        </a:p>
      </dgm:t>
    </dgm:pt>
    <dgm:pt modelId="{DE4CFEF1-E210-4672-865C-BB6812039082}" type="sibTrans" cxnId="{1BFEFB92-BE33-4F22-8D30-AC38944C5885}">
      <dgm:prSet/>
      <dgm:spPr/>
      <dgm:t>
        <a:bodyPr/>
        <a:lstStyle/>
        <a:p>
          <a:endParaRPr lang="en-US"/>
        </a:p>
      </dgm:t>
    </dgm:pt>
    <dgm:pt modelId="{290768FB-50D7-47EA-9454-4DD247CB97C0}">
      <dgm:prSet phldrT="[Text]" custT="1"/>
      <dgm:spPr/>
      <dgm:t>
        <a:bodyPr/>
        <a:lstStyle/>
        <a:p>
          <a:r>
            <a:rPr lang="en-US" sz="2400" dirty="0" err="1" smtClean="0"/>
            <a:t>Bunga</a:t>
          </a:r>
          <a:r>
            <a:rPr lang="en-US" sz="2400" dirty="0" smtClean="0"/>
            <a:t> </a:t>
          </a:r>
          <a:r>
            <a:rPr lang="en-US" sz="2400" dirty="0" err="1" smtClean="0"/>
            <a:t>tabungan</a:t>
          </a:r>
          <a:r>
            <a:rPr lang="en-US" sz="2400" dirty="0" smtClean="0"/>
            <a:t>, </a:t>
          </a:r>
          <a:r>
            <a:rPr lang="en-US" sz="2400" dirty="0" err="1" smtClean="0"/>
            <a:t>obligasi</a:t>
          </a:r>
          <a:r>
            <a:rPr lang="en-US" sz="2400" dirty="0" smtClean="0"/>
            <a:t>.</a:t>
          </a:r>
          <a:endParaRPr lang="en-US" sz="2400" dirty="0"/>
        </a:p>
      </dgm:t>
    </dgm:pt>
    <dgm:pt modelId="{C259F495-B113-428B-ADCA-EAA1FEE374BC}" type="parTrans" cxnId="{AD5074DB-42EA-43A1-ABF4-02835C5E4498}">
      <dgm:prSet/>
      <dgm:spPr/>
      <dgm:t>
        <a:bodyPr/>
        <a:lstStyle/>
        <a:p>
          <a:endParaRPr lang="en-US"/>
        </a:p>
      </dgm:t>
    </dgm:pt>
    <dgm:pt modelId="{06B7ECA3-8E1B-4930-9729-D9E8970DF346}" type="sibTrans" cxnId="{AD5074DB-42EA-43A1-ABF4-02835C5E4498}">
      <dgm:prSet/>
      <dgm:spPr/>
      <dgm:t>
        <a:bodyPr/>
        <a:lstStyle/>
        <a:p>
          <a:endParaRPr lang="en-US"/>
        </a:p>
      </dgm:t>
    </dgm:pt>
    <dgm:pt modelId="{F852329F-4E4E-413C-AFFD-70FD7133E16E}">
      <dgm:prSet phldrT="[Text]" custT="1"/>
      <dgm:spPr/>
      <dgm:t>
        <a:bodyPr/>
        <a:lstStyle/>
        <a:p>
          <a:r>
            <a:rPr lang="en-US" sz="2400" smtClean="0"/>
            <a:t>Hadiah undian.</a:t>
          </a:r>
          <a:endParaRPr lang="en-US" sz="2400" dirty="0"/>
        </a:p>
      </dgm:t>
    </dgm:pt>
    <dgm:pt modelId="{1A7FF5FC-CF7E-43D2-9612-0A7B07FCBE61}" type="parTrans" cxnId="{9D56BDD2-15FD-4D3D-A17A-F177E433F5BE}">
      <dgm:prSet/>
      <dgm:spPr/>
      <dgm:t>
        <a:bodyPr/>
        <a:lstStyle/>
        <a:p>
          <a:endParaRPr lang="en-US"/>
        </a:p>
      </dgm:t>
    </dgm:pt>
    <dgm:pt modelId="{5A7ED723-F825-411F-941E-8892E2B6173D}" type="sibTrans" cxnId="{9D56BDD2-15FD-4D3D-A17A-F177E433F5BE}">
      <dgm:prSet/>
      <dgm:spPr/>
      <dgm:t>
        <a:bodyPr/>
        <a:lstStyle/>
        <a:p>
          <a:endParaRPr lang="en-US"/>
        </a:p>
      </dgm:t>
    </dgm:pt>
    <dgm:pt modelId="{62911C43-C4C2-4AA2-AC95-2017342E5EAA}" type="pres">
      <dgm:prSet presAssocID="{991031D6-A141-4F63-BCFF-6FC55347A2B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C8AA72-99AA-46B0-B411-D7C453C709D9}" type="pres">
      <dgm:prSet presAssocID="{9A31988A-A029-4728-B087-26055189D296}" presName="root1" presStyleCnt="0"/>
      <dgm:spPr/>
    </dgm:pt>
    <dgm:pt modelId="{D19E35F8-790D-4367-9868-C266638E4441}" type="pres">
      <dgm:prSet presAssocID="{9A31988A-A029-4728-B087-26055189D296}" presName="LevelOneTextNode" presStyleLbl="node0" presStyleIdx="0" presStyleCnt="1" custScaleX="1319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947F3F-E42B-4651-9851-A4EAE84F4107}" type="pres">
      <dgm:prSet presAssocID="{9A31988A-A029-4728-B087-26055189D296}" presName="level2hierChild" presStyleCnt="0"/>
      <dgm:spPr/>
    </dgm:pt>
    <dgm:pt modelId="{382E65E6-6B59-4A8F-A156-B7918FCEBA7B}" type="pres">
      <dgm:prSet presAssocID="{B9AD9BE2-E8C3-410B-8C87-320FCD0EDBF9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BFB1FD5A-3E31-45B6-964A-33F48F00EECB}" type="pres">
      <dgm:prSet presAssocID="{B9AD9BE2-E8C3-410B-8C87-320FCD0EDBF9}" presName="connTx" presStyleLbl="parChTrans1D2" presStyleIdx="0" presStyleCnt="4"/>
      <dgm:spPr/>
      <dgm:t>
        <a:bodyPr/>
        <a:lstStyle/>
        <a:p>
          <a:endParaRPr lang="en-US"/>
        </a:p>
      </dgm:t>
    </dgm:pt>
    <dgm:pt modelId="{76BA099B-BD9B-4C28-855C-D22A50748A6C}" type="pres">
      <dgm:prSet presAssocID="{C6FD8CC1-7873-4D73-BB3F-9347928A4234}" presName="root2" presStyleCnt="0"/>
      <dgm:spPr/>
    </dgm:pt>
    <dgm:pt modelId="{C307512C-A145-43A6-AA4D-28B558A68022}" type="pres">
      <dgm:prSet presAssocID="{C6FD8CC1-7873-4D73-BB3F-9347928A4234}" presName="LevelTwoTextNode" presStyleLbl="node2" presStyleIdx="0" presStyleCnt="4" custScaleX="1551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2F0FC8-7162-47E7-BCDE-ED5862653B83}" type="pres">
      <dgm:prSet presAssocID="{C6FD8CC1-7873-4D73-BB3F-9347928A4234}" presName="level3hierChild" presStyleCnt="0"/>
      <dgm:spPr/>
    </dgm:pt>
    <dgm:pt modelId="{2E2A191E-9726-47DC-A66C-623C50DC57D7}" type="pres">
      <dgm:prSet presAssocID="{392EEBCC-78D2-4426-832A-04044EA9585C}" presName="conn2-1" presStyleLbl="parChTrans1D3" presStyleIdx="0" presStyleCnt="7"/>
      <dgm:spPr/>
      <dgm:t>
        <a:bodyPr/>
        <a:lstStyle/>
        <a:p>
          <a:endParaRPr lang="en-US"/>
        </a:p>
      </dgm:t>
    </dgm:pt>
    <dgm:pt modelId="{1F08041C-58F9-46DA-AF13-F90B6FB8D0D6}" type="pres">
      <dgm:prSet presAssocID="{392EEBCC-78D2-4426-832A-04044EA9585C}" presName="connTx" presStyleLbl="parChTrans1D3" presStyleIdx="0" presStyleCnt="7"/>
      <dgm:spPr/>
      <dgm:t>
        <a:bodyPr/>
        <a:lstStyle/>
        <a:p>
          <a:endParaRPr lang="en-US"/>
        </a:p>
      </dgm:t>
    </dgm:pt>
    <dgm:pt modelId="{61C5285A-56CB-4C69-AFEB-8C72E4055B42}" type="pres">
      <dgm:prSet presAssocID="{8636B9C9-8ADB-46DF-BA7B-E2ECC9523B9E}" presName="root2" presStyleCnt="0"/>
      <dgm:spPr/>
    </dgm:pt>
    <dgm:pt modelId="{94ED963D-9BFE-483E-8C31-A95A756E4371}" type="pres">
      <dgm:prSet presAssocID="{8636B9C9-8ADB-46DF-BA7B-E2ECC9523B9E}" presName="LevelTwoTextNode" presStyleLbl="node3" presStyleIdx="0" presStyleCnt="7" custScaleX="212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ACDFF8-9C45-47C5-A581-C4F17C6A1756}" type="pres">
      <dgm:prSet presAssocID="{8636B9C9-8ADB-46DF-BA7B-E2ECC9523B9E}" presName="level3hierChild" presStyleCnt="0"/>
      <dgm:spPr/>
    </dgm:pt>
    <dgm:pt modelId="{7C4B0483-0771-400F-943E-9CFCF83F6B26}" type="pres">
      <dgm:prSet presAssocID="{9B330758-71E1-46CA-A1A4-A5110B5091CA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86796609-A5FD-4AD0-B68B-062D34EAC8BC}" type="pres">
      <dgm:prSet presAssocID="{9B330758-71E1-46CA-A1A4-A5110B5091CA}" presName="connTx" presStyleLbl="parChTrans1D2" presStyleIdx="1" presStyleCnt="4"/>
      <dgm:spPr/>
      <dgm:t>
        <a:bodyPr/>
        <a:lstStyle/>
        <a:p>
          <a:endParaRPr lang="en-US"/>
        </a:p>
      </dgm:t>
    </dgm:pt>
    <dgm:pt modelId="{E1FEFA00-A17C-4405-A152-D0659847BB2B}" type="pres">
      <dgm:prSet presAssocID="{B47E83F4-2C24-4431-A89E-50355818230E}" presName="root2" presStyleCnt="0"/>
      <dgm:spPr/>
    </dgm:pt>
    <dgm:pt modelId="{474764C0-4FD5-4F98-A5D9-9D3419DB84EC}" type="pres">
      <dgm:prSet presAssocID="{B47E83F4-2C24-4431-A89E-50355818230E}" presName="LevelTwoTextNode" presStyleLbl="node2" presStyleIdx="1" presStyleCnt="4" custScaleX="1551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54AE70-F17E-42DE-88A5-3B8CAE1E8B36}" type="pres">
      <dgm:prSet presAssocID="{B47E83F4-2C24-4431-A89E-50355818230E}" presName="level3hierChild" presStyleCnt="0"/>
      <dgm:spPr/>
    </dgm:pt>
    <dgm:pt modelId="{CB9476CA-7815-4137-9AD6-AC58461038A6}" type="pres">
      <dgm:prSet presAssocID="{7C4A0996-B796-4A22-8918-722FD99181BB}" presName="conn2-1" presStyleLbl="parChTrans1D3" presStyleIdx="1" presStyleCnt="7"/>
      <dgm:spPr/>
      <dgm:t>
        <a:bodyPr/>
        <a:lstStyle/>
        <a:p>
          <a:endParaRPr lang="en-US"/>
        </a:p>
      </dgm:t>
    </dgm:pt>
    <dgm:pt modelId="{D7CA84C4-C716-417B-8A05-C61FA9FBCD44}" type="pres">
      <dgm:prSet presAssocID="{7C4A0996-B796-4A22-8918-722FD99181BB}" presName="connTx" presStyleLbl="parChTrans1D3" presStyleIdx="1" presStyleCnt="7"/>
      <dgm:spPr/>
      <dgm:t>
        <a:bodyPr/>
        <a:lstStyle/>
        <a:p>
          <a:endParaRPr lang="en-US"/>
        </a:p>
      </dgm:t>
    </dgm:pt>
    <dgm:pt modelId="{A5CC3952-16E3-4360-9D53-B77623E5CB5F}" type="pres">
      <dgm:prSet presAssocID="{599D76A9-C627-4D91-BA8E-5BC3437DBA2E}" presName="root2" presStyleCnt="0"/>
      <dgm:spPr/>
    </dgm:pt>
    <dgm:pt modelId="{0D576EB8-4F5E-4355-9159-64B1EC66E4D9}" type="pres">
      <dgm:prSet presAssocID="{599D76A9-C627-4D91-BA8E-5BC3437DBA2E}" presName="LevelTwoTextNode" presStyleLbl="node3" presStyleIdx="1" presStyleCnt="7" custScaleX="212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0A5E48-7BE7-4627-8B7A-801E433B0C2B}" type="pres">
      <dgm:prSet presAssocID="{599D76A9-C627-4D91-BA8E-5BC3437DBA2E}" presName="level3hierChild" presStyleCnt="0"/>
      <dgm:spPr/>
    </dgm:pt>
    <dgm:pt modelId="{170C85A0-2730-479A-AFD7-F1BDA703060F}" type="pres">
      <dgm:prSet presAssocID="{DEE2A7BC-AA8F-4016-8836-C5E6618D86E7}" presName="conn2-1" presStyleLbl="parChTrans1D3" presStyleIdx="2" presStyleCnt="7"/>
      <dgm:spPr/>
      <dgm:t>
        <a:bodyPr/>
        <a:lstStyle/>
        <a:p>
          <a:endParaRPr lang="en-US"/>
        </a:p>
      </dgm:t>
    </dgm:pt>
    <dgm:pt modelId="{E964A225-0457-4158-B099-573094951630}" type="pres">
      <dgm:prSet presAssocID="{DEE2A7BC-AA8F-4016-8836-C5E6618D86E7}" presName="connTx" presStyleLbl="parChTrans1D3" presStyleIdx="2" presStyleCnt="7"/>
      <dgm:spPr/>
      <dgm:t>
        <a:bodyPr/>
        <a:lstStyle/>
        <a:p>
          <a:endParaRPr lang="en-US"/>
        </a:p>
      </dgm:t>
    </dgm:pt>
    <dgm:pt modelId="{6B6C6073-C08E-41E3-97F9-191D94E28371}" type="pres">
      <dgm:prSet presAssocID="{648174EB-8850-4E4B-8285-798D52BE0425}" presName="root2" presStyleCnt="0"/>
      <dgm:spPr/>
    </dgm:pt>
    <dgm:pt modelId="{06A5672B-F16F-4112-BF3D-C127E3297567}" type="pres">
      <dgm:prSet presAssocID="{648174EB-8850-4E4B-8285-798D52BE0425}" presName="LevelTwoTextNode" presStyleLbl="node3" presStyleIdx="2" presStyleCnt="7" custScaleX="212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A0F535-D11D-464A-A548-C695D589FFCA}" type="pres">
      <dgm:prSet presAssocID="{648174EB-8850-4E4B-8285-798D52BE0425}" presName="level3hierChild" presStyleCnt="0"/>
      <dgm:spPr/>
    </dgm:pt>
    <dgm:pt modelId="{11C25677-7C60-45BC-9E1E-DAB0C1F64856}" type="pres">
      <dgm:prSet presAssocID="{F834D4B9-BF87-403A-A633-F790CB69EBAD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62C5B4FC-DCB2-4BE2-9925-18DD0D64630E}" type="pres">
      <dgm:prSet presAssocID="{F834D4B9-BF87-403A-A633-F790CB69EBAD}" presName="connTx" presStyleLbl="parChTrans1D2" presStyleIdx="2" presStyleCnt="4"/>
      <dgm:spPr/>
      <dgm:t>
        <a:bodyPr/>
        <a:lstStyle/>
        <a:p>
          <a:endParaRPr lang="en-US"/>
        </a:p>
      </dgm:t>
    </dgm:pt>
    <dgm:pt modelId="{CDAF4B6D-8566-408B-B4D2-B71E1F9291B3}" type="pres">
      <dgm:prSet presAssocID="{A9D5F762-7088-461E-82FF-AB7EEBB552A7}" presName="root2" presStyleCnt="0"/>
      <dgm:spPr/>
    </dgm:pt>
    <dgm:pt modelId="{94A3CBBA-9AA5-446D-8921-BABE61113D3F}" type="pres">
      <dgm:prSet presAssocID="{A9D5F762-7088-461E-82FF-AB7EEBB552A7}" presName="LevelTwoTextNode" presStyleLbl="node2" presStyleIdx="2" presStyleCnt="4" custScaleX="1551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862262-8371-4642-AC05-BC69A92A3AEE}" type="pres">
      <dgm:prSet presAssocID="{A9D5F762-7088-461E-82FF-AB7EEBB552A7}" presName="level3hierChild" presStyleCnt="0"/>
      <dgm:spPr/>
    </dgm:pt>
    <dgm:pt modelId="{77964996-AD7B-4E8A-9D99-5F01091D6D05}" type="pres">
      <dgm:prSet presAssocID="{C259F495-B113-428B-ADCA-EAA1FEE374BC}" presName="conn2-1" presStyleLbl="parChTrans1D3" presStyleIdx="3" presStyleCnt="7"/>
      <dgm:spPr/>
      <dgm:t>
        <a:bodyPr/>
        <a:lstStyle/>
        <a:p>
          <a:endParaRPr lang="en-US"/>
        </a:p>
      </dgm:t>
    </dgm:pt>
    <dgm:pt modelId="{CFDF5DE6-341A-4224-BE2E-654693308F13}" type="pres">
      <dgm:prSet presAssocID="{C259F495-B113-428B-ADCA-EAA1FEE374BC}" presName="connTx" presStyleLbl="parChTrans1D3" presStyleIdx="3" presStyleCnt="7"/>
      <dgm:spPr/>
      <dgm:t>
        <a:bodyPr/>
        <a:lstStyle/>
        <a:p>
          <a:endParaRPr lang="en-US"/>
        </a:p>
      </dgm:t>
    </dgm:pt>
    <dgm:pt modelId="{28A01048-CEC0-416E-AB7B-EC09056DE322}" type="pres">
      <dgm:prSet presAssocID="{290768FB-50D7-47EA-9454-4DD247CB97C0}" presName="root2" presStyleCnt="0"/>
      <dgm:spPr/>
    </dgm:pt>
    <dgm:pt modelId="{3EDAC745-D9F6-4361-B39A-ED0B7C9B464C}" type="pres">
      <dgm:prSet presAssocID="{290768FB-50D7-47EA-9454-4DD247CB97C0}" presName="LevelTwoTextNode" presStyleLbl="node3" presStyleIdx="3" presStyleCnt="7" custScaleX="2144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8870A5-071C-4344-8F18-C63211F416EC}" type="pres">
      <dgm:prSet presAssocID="{290768FB-50D7-47EA-9454-4DD247CB97C0}" presName="level3hierChild" presStyleCnt="0"/>
      <dgm:spPr/>
    </dgm:pt>
    <dgm:pt modelId="{2F06D651-2871-4078-8EA9-E42F7DA10DB6}" type="pres">
      <dgm:prSet presAssocID="{1A7FF5FC-CF7E-43D2-9612-0A7B07FCBE61}" presName="conn2-1" presStyleLbl="parChTrans1D3" presStyleIdx="4" presStyleCnt="7"/>
      <dgm:spPr/>
      <dgm:t>
        <a:bodyPr/>
        <a:lstStyle/>
        <a:p>
          <a:endParaRPr lang="en-US"/>
        </a:p>
      </dgm:t>
    </dgm:pt>
    <dgm:pt modelId="{6EF74FCA-A7BF-4F98-BAF6-A47288C0176A}" type="pres">
      <dgm:prSet presAssocID="{1A7FF5FC-CF7E-43D2-9612-0A7B07FCBE61}" presName="connTx" presStyleLbl="parChTrans1D3" presStyleIdx="4" presStyleCnt="7"/>
      <dgm:spPr/>
      <dgm:t>
        <a:bodyPr/>
        <a:lstStyle/>
        <a:p>
          <a:endParaRPr lang="en-US"/>
        </a:p>
      </dgm:t>
    </dgm:pt>
    <dgm:pt modelId="{7D57ADE0-07B7-4B77-A107-159161D03925}" type="pres">
      <dgm:prSet presAssocID="{F852329F-4E4E-413C-AFFD-70FD7133E16E}" presName="root2" presStyleCnt="0"/>
      <dgm:spPr/>
    </dgm:pt>
    <dgm:pt modelId="{39369EDF-9CD1-497B-9E48-259B0C085133}" type="pres">
      <dgm:prSet presAssocID="{F852329F-4E4E-413C-AFFD-70FD7133E16E}" presName="LevelTwoTextNode" presStyleLbl="node3" presStyleIdx="4" presStyleCnt="7" custScaleX="212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284EBC-F6B9-41D2-8A0B-3069D5C7D4E2}" type="pres">
      <dgm:prSet presAssocID="{F852329F-4E4E-413C-AFFD-70FD7133E16E}" presName="level3hierChild" presStyleCnt="0"/>
      <dgm:spPr/>
    </dgm:pt>
    <dgm:pt modelId="{98F6F254-0517-4B20-8A89-73077661386C}" type="pres">
      <dgm:prSet presAssocID="{C27D3B2A-5917-4C08-B9E8-9B41B8902AA9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C7A999B9-ABCB-4EEE-811A-2427FA047666}" type="pres">
      <dgm:prSet presAssocID="{C27D3B2A-5917-4C08-B9E8-9B41B8902AA9}" presName="connTx" presStyleLbl="parChTrans1D2" presStyleIdx="3" presStyleCnt="4"/>
      <dgm:spPr/>
      <dgm:t>
        <a:bodyPr/>
        <a:lstStyle/>
        <a:p>
          <a:endParaRPr lang="en-US"/>
        </a:p>
      </dgm:t>
    </dgm:pt>
    <dgm:pt modelId="{44481773-9D1A-4A23-B03B-C0B64C5F2CDF}" type="pres">
      <dgm:prSet presAssocID="{3BF1096D-F3A0-408A-BE05-C8E02DB3EE56}" presName="root2" presStyleCnt="0"/>
      <dgm:spPr/>
    </dgm:pt>
    <dgm:pt modelId="{2396D2D9-E2E9-435D-84F2-8E2087743C1C}" type="pres">
      <dgm:prSet presAssocID="{3BF1096D-F3A0-408A-BE05-C8E02DB3EE56}" presName="LevelTwoTextNode" presStyleLbl="node2" presStyleIdx="3" presStyleCnt="4" custScaleX="1551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9C59C4-74C9-48E4-9F10-FF8A3A892F91}" type="pres">
      <dgm:prSet presAssocID="{3BF1096D-F3A0-408A-BE05-C8E02DB3EE56}" presName="level3hierChild" presStyleCnt="0"/>
      <dgm:spPr/>
    </dgm:pt>
    <dgm:pt modelId="{0788B074-4562-41E8-9FE0-9C1593D2128F}" type="pres">
      <dgm:prSet presAssocID="{3E243A8E-22E9-406C-8E81-B5F55A039A20}" presName="conn2-1" presStyleLbl="parChTrans1D3" presStyleIdx="5" presStyleCnt="7"/>
      <dgm:spPr/>
      <dgm:t>
        <a:bodyPr/>
        <a:lstStyle/>
        <a:p>
          <a:endParaRPr lang="en-US"/>
        </a:p>
      </dgm:t>
    </dgm:pt>
    <dgm:pt modelId="{8A93FA16-AB0A-48DC-926D-1A240C0629A7}" type="pres">
      <dgm:prSet presAssocID="{3E243A8E-22E9-406C-8E81-B5F55A039A20}" presName="connTx" presStyleLbl="parChTrans1D3" presStyleIdx="5" presStyleCnt="7"/>
      <dgm:spPr/>
      <dgm:t>
        <a:bodyPr/>
        <a:lstStyle/>
        <a:p>
          <a:endParaRPr lang="en-US"/>
        </a:p>
      </dgm:t>
    </dgm:pt>
    <dgm:pt modelId="{7D6411D1-092A-4A29-9793-F2ED099B25CF}" type="pres">
      <dgm:prSet presAssocID="{BB158E8E-C198-434C-A292-F63F07A76E3F}" presName="root2" presStyleCnt="0"/>
      <dgm:spPr/>
    </dgm:pt>
    <dgm:pt modelId="{D8A67F34-BEE5-4C6D-9DD9-AA20F705487A}" type="pres">
      <dgm:prSet presAssocID="{BB158E8E-C198-434C-A292-F63F07A76E3F}" presName="LevelTwoTextNode" presStyleLbl="node3" presStyleIdx="5" presStyleCnt="7" custScaleX="212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BA9C31-AF10-4052-B9BE-8B843E799169}" type="pres">
      <dgm:prSet presAssocID="{BB158E8E-C198-434C-A292-F63F07A76E3F}" presName="level3hierChild" presStyleCnt="0"/>
      <dgm:spPr/>
    </dgm:pt>
    <dgm:pt modelId="{207D97F3-3849-478A-92DF-6B1F447FD02F}" type="pres">
      <dgm:prSet presAssocID="{5087413B-BB5E-4E41-8719-7189AD747377}" presName="conn2-1" presStyleLbl="parChTrans1D3" presStyleIdx="6" presStyleCnt="7"/>
      <dgm:spPr/>
      <dgm:t>
        <a:bodyPr/>
        <a:lstStyle/>
        <a:p>
          <a:endParaRPr lang="en-US"/>
        </a:p>
      </dgm:t>
    </dgm:pt>
    <dgm:pt modelId="{53568FA8-D062-48AE-A8C9-B069C68CBA10}" type="pres">
      <dgm:prSet presAssocID="{5087413B-BB5E-4E41-8719-7189AD747377}" presName="connTx" presStyleLbl="parChTrans1D3" presStyleIdx="6" presStyleCnt="7"/>
      <dgm:spPr/>
      <dgm:t>
        <a:bodyPr/>
        <a:lstStyle/>
        <a:p>
          <a:endParaRPr lang="en-US"/>
        </a:p>
      </dgm:t>
    </dgm:pt>
    <dgm:pt modelId="{C1E900B9-F56B-4150-BA45-E4083AC697CB}" type="pres">
      <dgm:prSet presAssocID="{328EB087-43FC-41FF-8434-421CCD0421A5}" presName="root2" presStyleCnt="0"/>
      <dgm:spPr/>
    </dgm:pt>
    <dgm:pt modelId="{B5084926-16C6-40F5-802B-C96BDDAF5D5B}" type="pres">
      <dgm:prSet presAssocID="{328EB087-43FC-41FF-8434-421CCD0421A5}" presName="LevelTwoTextNode" presStyleLbl="node3" presStyleIdx="6" presStyleCnt="7" custScaleX="212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838A6C-781C-4661-8011-2BFBF5D2D9F1}" type="pres">
      <dgm:prSet presAssocID="{328EB087-43FC-41FF-8434-421CCD0421A5}" presName="level3hierChild" presStyleCnt="0"/>
      <dgm:spPr/>
    </dgm:pt>
  </dgm:ptLst>
  <dgm:cxnLst>
    <dgm:cxn modelId="{7DDCE326-006E-4CAC-9774-5F565F12E274}" type="presOf" srcId="{9A31988A-A029-4728-B087-26055189D296}" destId="{D19E35F8-790D-4367-9868-C266638E4441}" srcOrd="0" destOrd="0" presId="urn:microsoft.com/office/officeart/2005/8/layout/hierarchy2"/>
    <dgm:cxn modelId="{F0785F6F-5E6B-4B25-87B9-2924E13CA872}" type="presOf" srcId="{3BF1096D-F3A0-408A-BE05-C8E02DB3EE56}" destId="{2396D2D9-E2E9-435D-84F2-8E2087743C1C}" srcOrd="0" destOrd="0" presId="urn:microsoft.com/office/officeart/2005/8/layout/hierarchy2"/>
    <dgm:cxn modelId="{F43FD330-34B9-4435-8437-4173A982FFE3}" type="presOf" srcId="{DEE2A7BC-AA8F-4016-8836-C5E6618D86E7}" destId="{170C85A0-2730-479A-AFD7-F1BDA703060F}" srcOrd="0" destOrd="0" presId="urn:microsoft.com/office/officeart/2005/8/layout/hierarchy2"/>
    <dgm:cxn modelId="{C8970295-0755-46C1-A2C0-6A98EF034929}" type="presOf" srcId="{7C4A0996-B796-4A22-8918-722FD99181BB}" destId="{CB9476CA-7815-4137-9AD6-AC58461038A6}" srcOrd="0" destOrd="0" presId="urn:microsoft.com/office/officeart/2005/8/layout/hierarchy2"/>
    <dgm:cxn modelId="{F71E58F1-B4E4-4AFB-BBF9-544B17A95E9B}" type="presOf" srcId="{5087413B-BB5E-4E41-8719-7189AD747377}" destId="{207D97F3-3849-478A-92DF-6B1F447FD02F}" srcOrd="0" destOrd="0" presId="urn:microsoft.com/office/officeart/2005/8/layout/hierarchy2"/>
    <dgm:cxn modelId="{FAFCCC9C-5F6A-4369-B0EB-1A12832F5270}" type="presOf" srcId="{9B330758-71E1-46CA-A1A4-A5110B5091CA}" destId="{86796609-A5FD-4AD0-B68B-062D34EAC8BC}" srcOrd="1" destOrd="0" presId="urn:microsoft.com/office/officeart/2005/8/layout/hierarchy2"/>
    <dgm:cxn modelId="{4AF4ACC0-7F72-49AC-9B1E-E8CFAAF3C041}" type="presOf" srcId="{F852329F-4E4E-413C-AFFD-70FD7133E16E}" destId="{39369EDF-9CD1-497B-9E48-259B0C085133}" srcOrd="0" destOrd="0" presId="urn:microsoft.com/office/officeart/2005/8/layout/hierarchy2"/>
    <dgm:cxn modelId="{A7E41735-BC62-4924-BA8A-1996F462299A}" type="presOf" srcId="{C259F495-B113-428B-ADCA-EAA1FEE374BC}" destId="{77964996-AD7B-4E8A-9D99-5F01091D6D05}" srcOrd="0" destOrd="0" presId="urn:microsoft.com/office/officeart/2005/8/layout/hierarchy2"/>
    <dgm:cxn modelId="{D62068DD-7281-4558-ACA5-53DDBC6DFA7E}" type="presOf" srcId="{5087413B-BB5E-4E41-8719-7189AD747377}" destId="{53568FA8-D062-48AE-A8C9-B069C68CBA10}" srcOrd="1" destOrd="0" presId="urn:microsoft.com/office/officeart/2005/8/layout/hierarchy2"/>
    <dgm:cxn modelId="{AD5074DB-42EA-43A1-ABF4-02835C5E4498}" srcId="{A9D5F762-7088-461E-82FF-AB7EEBB552A7}" destId="{290768FB-50D7-47EA-9454-4DD247CB97C0}" srcOrd="0" destOrd="0" parTransId="{C259F495-B113-428B-ADCA-EAA1FEE374BC}" sibTransId="{06B7ECA3-8E1B-4930-9729-D9E8970DF346}"/>
    <dgm:cxn modelId="{DDC4D440-8564-4B10-BB3C-D73865DA1CBA}" type="presOf" srcId="{290768FB-50D7-47EA-9454-4DD247CB97C0}" destId="{3EDAC745-D9F6-4361-B39A-ED0B7C9B464C}" srcOrd="0" destOrd="0" presId="urn:microsoft.com/office/officeart/2005/8/layout/hierarchy2"/>
    <dgm:cxn modelId="{94838CD5-C507-4BCB-A283-0F19BBB47799}" type="presOf" srcId="{392EEBCC-78D2-4426-832A-04044EA9585C}" destId="{1F08041C-58F9-46DA-AF13-F90B6FB8D0D6}" srcOrd="1" destOrd="0" presId="urn:microsoft.com/office/officeart/2005/8/layout/hierarchy2"/>
    <dgm:cxn modelId="{1BFEFB92-BE33-4F22-8D30-AC38944C5885}" srcId="{3BF1096D-F3A0-408A-BE05-C8E02DB3EE56}" destId="{328EB087-43FC-41FF-8434-421CCD0421A5}" srcOrd="1" destOrd="0" parTransId="{5087413B-BB5E-4E41-8719-7189AD747377}" sibTransId="{DE4CFEF1-E210-4672-865C-BB6812039082}"/>
    <dgm:cxn modelId="{9D56BDD2-15FD-4D3D-A17A-F177E433F5BE}" srcId="{A9D5F762-7088-461E-82FF-AB7EEBB552A7}" destId="{F852329F-4E4E-413C-AFFD-70FD7133E16E}" srcOrd="1" destOrd="0" parTransId="{1A7FF5FC-CF7E-43D2-9612-0A7B07FCBE61}" sibTransId="{5A7ED723-F825-411F-941E-8892E2B6173D}"/>
    <dgm:cxn modelId="{C93ECEFC-0118-4B58-8766-0919D143E2A1}" type="presOf" srcId="{C27D3B2A-5917-4C08-B9E8-9B41B8902AA9}" destId="{98F6F254-0517-4B20-8A89-73077661386C}" srcOrd="0" destOrd="0" presId="urn:microsoft.com/office/officeart/2005/8/layout/hierarchy2"/>
    <dgm:cxn modelId="{16437966-F1DF-44C3-8543-22D466672374}" srcId="{9A31988A-A029-4728-B087-26055189D296}" destId="{C6FD8CC1-7873-4D73-BB3F-9347928A4234}" srcOrd="0" destOrd="0" parTransId="{B9AD9BE2-E8C3-410B-8C87-320FCD0EDBF9}" sibTransId="{67BC8973-A7C8-4E2B-A4C7-ADAAC748D45F}"/>
    <dgm:cxn modelId="{5D0B3E74-2DA3-45A5-9FC3-FE58D88FA3E6}" srcId="{9A31988A-A029-4728-B087-26055189D296}" destId="{3BF1096D-F3A0-408A-BE05-C8E02DB3EE56}" srcOrd="3" destOrd="0" parTransId="{C27D3B2A-5917-4C08-B9E8-9B41B8902AA9}" sibTransId="{07702E0E-AA2A-4A4E-A638-F361CD07EB73}"/>
    <dgm:cxn modelId="{7B5A8DC3-9DBC-4EE2-8672-7A8C618A6832}" type="presOf" srcId="{9B330758-71E1-46CA-A1A4-A5110B5091CA}" destId="{7C4B0483-0771-400F-943E-9CFCF83F6B26}" srcOrd="0" destOrd="0" presId="urn:microsoft.com/office/officeart/2005/8/layout/hierarchy2"/>
    <dgm:cxn modelId="{71A2F10E-9F64-43FF-9584-CF93A2428A0F}" type="presOf" srcId="{7C4A0996-B796-4A22-8918-722FD99181BB}" destId="{D7CA84C4-C716-417B-8A05-C61FA9FBCD44}" srcOrd="1" destOrd="0" presId="urn:microsoft.com/office/officeart/2005/8/layout/hierarchy2"/>
    <dgm:cxn modelId="{229A7D55-68CF-4AF2-9C14-4D575D944A71}" type="presOf" srcId="{328EB087-43FC-41FF-8434-421CCD0421A5}" destId="{B5084926-16C6-40F5-802B-C96BDDAF5D5B}" srcOrd="0" destOrd="0" presId="urn:microsoft.com/office/officeart/2005/8/layout/hierarchy2"/>
    <dgm:cxn modelId="{96D7D86C-C30F-4FCD-8FCA-5CAE7BB5EE24}" srcId="{3BF1096D-F3A0-408A-BE05-C8E02DB3EE56}" destId="{BB158E8E-C198-434C-A292-F63F07A76E3F}" srcOrd="0" destOrd="0" parTransId="{3E243A8E-22E9-406C-8E81-B5F55A039A20}" sibTransId="{02418665-B48A-492C-9E92-556A9465ED0B}"/>
    <dgm:cxn modelId="{3DFA2AD4-AB03-4DF8-865E-5CEF170700E9}" type="presOf" srcId="{991031D6-A141-4F63-BCFF-6FC55347A2B1}" destId="{62911C43-C4C2-4AA2-AC95-2017342E5EAA}" srcOrd="0" destOrd="0" presId="urn:microsoft.com/office/officeart/2005/8/layout/hierarchy2"/>
    <dgm:cxn modelId="{CDB7D02C-AAAC-471B-BC49-988D8C7D5D35}" type="presOf" srcId="{BB158E8E-C198-434C-A292-F63F07A76E3F}" destId="{D8A67F34-BEE5-4C6D-9DD9-AA20F705487A}" srcOrd="0" destOrd="0" presId="urn:microsoft.com/office/officeart/2005/8/layout/hierarchy2"/>
    <dgm:cxn modelId="{4A455EAA-05A2-4BC1-9CEC-352ABC50C39C}" type="presOf" srcId="{1A7FF5FC-CF7E-43D2-9612-0A7B07FCBE61}" destId="{2F06D651-2871-4078-8EA9-E42F7DA10DB6}" srcOrd="0" destOrd="0" presId="urn:microsoft.com/office/officeart/2005/8/layout/hierarchy2"/>
    <dgm:cxn modelId="{135FA89E-1EDE-4BC4-8958-CA587808C4D5}" srcId="{C6FD8CC1-7873-4D73-BB3F-9347928A4234}" destId="{8636B9C9-8ADB-46DF-BA7B-E2ECC9523B9E}" srcOrd="0" destOrd="0" parTransId="{392EEBCC-78D2-4426-832A-04044EA9585C}" sibTransId="{1AB183EE-AF09-4A8B-97FC-A708FBADEA10}"/>
    <dgm:cxn modelId="{0B3904EE-7FD9-4F67-91BE-F07F81D99D69}" type="presOf" srcId="{392EEBCC-78D2-4426-832A-04044EA9585C}" destId="{2E2A191E-9726-47DC-A66C-623C50DC57D7}" srcOrd="0" destOrd="0" presId="urn:microsoft.com/office/officeart/2005/8/layout/hierarchy2"/>
    <dgm:cxn modelId="{46997583-F190-460C-A4CE-CA48CD8B7CDD}" type="presOf" srcId="{B9AD9BE2-E8C3-410B-8C87-320FCD0EDBF9}" destId="{BFB1FD5A-3E31-45B6-964A-33F48F00EECB}" srcOrd="1" destOrd="0" presId="urn:microsoft.com/office/officeart/2005/8/layout/hierarchy2"/>
    <dgm:cxn modelId="{CCA14EF2-08D3-4E39-9CA4-9AE53BF83228}" srcId="{B47E83F4-2C24-4431-A89E-50355818230E}" destId="{648174EB-8850-4E4B-8285-798D52BE0425}" srcOrd="1" destOrd="0" parTransId="{DEE2A7BC-AA8F-4016-8836-C5E6618D86E7}" sibTransId="{608D852D-071E-4EAC-AA40-A1D063E1C297}"/>
    <dgm:cxn modelId="{B0FE1DC4-C894-4579-8388-F9C7031FC64C}" type="presOf" srcId="{8636B9C9-8ADB-46DF-BA7B-E2ECC9523B9E}" destId="{94ED963D-9BFE-483E-8C31-A95A756E4371}" srcOrd="0" destOrd="0" presId="urn:microsoft.com/office/officeart/2005/8/layout/hierarchy2"/>
    <dgm:cxn modelId="{88E1D686-1DEA-4CE3-9FDF-14AF67722D31}" type="presOf" srcId="{B47E83F4-2C24-4431-A89E-50355818230E}" destId="{474764C0-4FD5-4F98-A5D9-9D3419DB84EC}" srcOrd="0" destOrd="0" presId="urn:microsoft.com/office/officeart/2005/8/layout/hierarchy2"/>
    <dgm:cxn modelId="{4E623723-D062-4E20-84BD-BB0EDFA66C94}" type="presOf" srcId="{DEE2A7BC-AA8F-4016-8836-C5E6618D86E7}" destId="{E964A225-0457-4158-B099-573094951630}" srcOrd="1" destOrd="0" presId="urn:microsoft.com/office/officeart/2005/8/layout/hierarchy2"/>
    <dgm:cxn modelId="{F608EC36-D085-4F72-9040-ED545F45D7B2}" type="presOf" srcId="{C6FD8CC1-7873-4D73-BB3F-9347928A4234}" destId="{C307512C-A145-43A6-AA4D-28B558A68022}" srcOrd="0" destOrd="0" presId="urn:microsoft.com/office/officeart/2005/8/layout/hierarchy2"/>
    <dgm:cxn modelId="{D3B5CF11-10C1-4997-81A7-AEAE472A7B0F}" type="presOf" srcId="{648174EB-8850-4E4B-8285-798D52BE0425}" destId="{06A5672B-F16F-4112-BF3D-C127E3297567}" srcOrd="0" destOrd="0" presId="urn:microsoft.com/office/officeart/2005/8/layout/hierarchy2"/>
    <dgm:cxn modelId="{260C3923-3C93-423D-A18D-96FF9B8A9FC2}" type="presOf" srcId="{C259F495-B113-428B-ADCA-EAA1FEE374BC}" destId="{CFDF5DE6-341A-4224-BE2E-654693308F13}" srcOrd="1" destOrd="0" presId="urn:microsoft.com/office/officeart/2005/8/layout/hierarchy2"/>
    <dgm:cxn modelId="{C5A66C09-218F-480F-B3B9-F7FC8AAB696F}" type="presOf" srcId="{C27D3B2A-5917-4C08-B9E8-9B41B8902AA9}" destId="{C7A999B9-ABCB-4EEE-811A-2427FA047666}" srcOrd="1" destOrd="0" presId="urn:microsoft.com/office/officeart/2005/8/layout/hierarchy2"/>
    <dgm:cxn modelId="{13E7E58E-114A-44FB-A67F-B3A04C9E9375}" type="presOf" srcId="{599D76A9-C627-4D91-BA8E-5BC3437DBA2E}" destId="{0D576EB8-4F5E-4355-9159-64B1EC66E4D9}" srcOrd="0" destOrd="0" presId="urn:microsoft.com/office/officeart/2005/8/layout/hierarchy2"/>
    <dgm:cxn modelId="{38C0FEAD-2F17-4CDD-ADDF-B52D3A35FE03}" type="presOf" srcId="{F834D4B9-BF87-403A-A633-F790CB69EBAD}" destId="{11C25677-7C60-45BC-9E1E-DAB0C1F64856}" srcOrd="0" destOrd="0" presId="urn:microsoft.com/office/officeart/2005/8/layout/hierarchy2"/>
    <dgm:cxn modelId="{08BB85B4-3D2B-4039-9403-B1DAFEC257EB}" type="presOf" srcId="{B9AD9BE2-E8C3-410B-8C87-320FCD0EDBF9}" destId="{382E65E6-6B59-4A8F-A156-B7918FCEBA7B}" srcOrd="0" destOrd="0" presId="urn:microsoft.com/office/officeart/2005/8/layout/hierarchy2"/>
    <dgm:cxn modelId="{ED7474CD-C18F-4458-9999-4E56A5F92955}" type="presOf" srcId="{F834D4B9-BF87-403A-A633-F790CB69EBAD}" destId="{62C5B4FC-DCB2-4BE2-9925-18DD0D64630E}" srcOrd="1" destOrd="0" presId="urn:microsoft.com/office/officeart/2005/8/layout/hierarchy2"/>
    <dgm:cxn modelId="{45A32424-5BDF-4826-8505-C974A4107CBB}" type="presOf" srcId="{A9D5F762-7088-461E-82FF-AB7EEBB552A7}" destId="{94A3CBBA-9AA5-446D-8921-BABE61113D3F}" srcOrd="0" destOrd="0" presId="urn:microsoft.com/office/officeart/2005/8/layout/hierarchy2"/>
    <dgm:cxn modelId="{D0D52C46-E862-4DAE-AA7B-111848B46D9B}" srcId="{9A31988A-A029-4728-B087-26055189D296}" destId="{B47E83F4-2C24-4431-A89E-50355818230E}" srcOrd="1" destOrd="0" parTransId="{9B330758-71E1-46CA-A1A4-A5110B5091CA}" sibTransId="{F780FE3F-21CA-4058-A3B9-DED16C291F72}"/>
    <dgm:cxn modelId="{DDDEC2DC-B437-427F-818B-46C3AE8EF7E1}" type="presOf" srcId="{1A7FF5FC-CF7E-43D2-9612-0A7B07FCBE61}" destId="{6EF74FCA-A7BF-4F98-BAF6-A47288C0176A}" srcOrd="1" destOrd="0" presId="urn:microsoft.com/office/officeart/2005/8/layout/hierarchy2"/>
    <dgm:cxn modelId="{FC9404C3-79BE-4C2A-937E-D2D12F371E3C}" srcId="{9A31988A-A029-4728-B087-26055189D296}" destId="{A9D5F762-7088-461E-82FF-AB7EEBB552A7}" srcOrd="2" destOrd="0" parTransId="{F834D4B9-BF87-403A-A633-F790CB69EBAD}" sibTransId="{C695DE91-9E40-484D-A2E6-CE5751BCBCB0}"/>
    <dgm:cxn modelId="{AAC42DA8-E372-4277-942E-C196A2F0DC30}" srcId="{991031D6-A141-4F63-BCFF-6FC55347A2B1}" destId="{9A31988A-A029-4728-B087-26055189D296}" srcOrd="0" destOrd="0" parTransId="{DA194668-A4C2-42DA-9D80-A41C5E9E7F9B}" sibTransId="{123B4DE9-0F92-4287-90D8-DBD312D6C931}"/>
    <dgm:cxn modelId="{B25C5FE6-B196-4114-967A-49987F750E2C}" type="presOf" srcId="{3E243A8E-22E9-406C-8E81-B5F55A039A20}" destId="{0788B074-4562-41E8-9FE0-9C1593D2128F}" srcOrd="0" destOrd="0" presId="urn:microsoft.com/office/officeart/2005/8/layout/hierarchy2"/>
    <dgm:cxn modelId="{78BE4082-BAE2-4F15-897B-B09513E3CECE}" srcId="{B47E83F4-2C24-4431-A89E-50355818230E}" destId="{599D76A9-C627-4D91-BA8E-5BC3437DBA2E}" srcOrd="0" destOrd="0" parTransId="{7C4A0996-B796-4A22-8918-722FD99181BB}" sibTransId="{7AA32205-9B59-46BE-B48B-418FCF48E6A3}"/>
    <dgm:cxn modelId="{9CB62126-CF1D-4314-9FD0-B5E43A506808}" type="presOf" srcId="{3E243A8E-22E9-406C-8E81-B5F55A039A20}" destId="{8A93FA16-AB0A-48DC-926D-1A240C0629A7}" srcOrd="1" destOrd="0" presId="urn:microsoft.com/office/officeart/2005/8/layout/hierarchy2"/>
    <dgm:cxn modelId="{D4979A49-1138-4109-B6E4-DA304082E893}" type="presParOf" srcId="{62911C43-C4C2-4AA2-AC95-2017342E5EAA}" destId="{1CC8AA72-99AA-46B0-B411-D7C453C709D9}" srcOrd="0" destOrd="0" presId="urn:microsoft.com/office/officeart/2005/8/layout/hierarchy2"/>
    <dgm:cxn modelId="{611391AE-D23F-4154-9113-2D1549DDC36F}" type="presParOf" srcId="{1CC8AA72-99AA-46B0-B411-D7C453C709D9}" destId="{D19E35F8-790D-4367-9868-C266638E4441}" srcOrd="0" destOrd="0" presId="urn:microsoft.com/office/officeart/2005/8/layout/hierarchy2"/>
    <dgm:cxn modelId="{35BC2986-B8AF-44EC-85CC-6615AE869473}" type="presParOf" srcId="{1CC8AA72-99AA-46B0-B411-D7C453C709D9}" destId="{C8947F3F-E42B-4651-9851-A4EAE84F4107}" srcOrd="1" destOrd="0" presId="urn:microsoft.com/office/officeart/2005/8/layout/hierarchy2"/>
    <dgm:cxn modelId="{CD7293FF-FF40-4391-8A00-E62FEF9C959A}" type="presParOf" srcId="{C8947F3F-E42B-4651-9851-A4EAE84F4107}" destId="{382E65E6-6B59-4A8F-A156-B7918FCEBA7B}" srcOrd="0" destOrd="0" presId="urn:microsoft.com/office/officeart/2005/8/layout/hierarchy2"/>
    <dgm:cxn modelId="{6092D2AA-71A1-47EB-87A1-593B8D0F40E5}" type="presParOf" srcId="{382E65E6-6B59-4A8F-A156-B7918FCEBA7B}" destId="{BFB1FD5A-3E31-45B6-964A-33F48F00EECB}" srcOrd="0" destOrd="0" presId="urn:microsoft.com/office/officeart/2005/8/layout/hierarchy2"/>
    <dgm:cxn modelId="{692CA354-04C3-4B08-9306-F41ED170BC48}" type="presParOf" srcId="{C8947F3F-E42B-4651-9851-A4EAE84F4107}" destId="{76BA099B-BD9B-4C28-855C-D22A50748A6C}" srcOrd="1" destOrd="0" presId="urn:microsoft.com/office/officeart/2005/8/layout/hierarchy2"/>
    <dgm:cxn modelId="{16D73912-1069-4CBE-B2D1-D3FE68559471}" type="presParOf" srcId="{76BA099B-BD9B-4C28-855C-D22A50748A6C}" destId="{C307512C-A145-43A6-AA4D-28B558A68022}" srcOrd="0" destOrd="0" presId="urn:microsoft.com/office/officeart/2005/8/layout/hierarchy2"/>
    <dgm:cxn modelId="{B9AA3F57-53F5-46FA-850C-476C06CC9F31}" type="presParOf" srcId="{76BA099B-BD9B-4C28-855C-D22A50748A6C}" destId="{B82F0FC8-7162-47E7-BCDE-ED5862653B83}" srcOrd="1" destOrd="0" presId="urn:microsoft.com/office/officeart/2005/8/layout/hierarchy2"/>
    <dgm:cxn modelId="{A37D3934-C2FB-4FAD-AFF1-79508C753C1C}" type="presParOf" srcId="{B82F0FC8-7162-47E7-BCDE-ED5862653B83}" destId="{2E2A191E-9726-47DC-A66C-623C50DC57D7}" srcOrd="0" destOrd="0" presId="urn:microsoft.com/office/officeart/2005/8/layout/hierarchy2"/>
    <dgm:cxn modelId="{89A53386-20D0-4BDE-A076-458FFDCAB75E}" type="presParOf" srcId="{2E2A191E-9726-47DC-A66C-623C50DC57D7}" destId="{1F08041C-58F9-46DA-AF13-F90B6FB8D0D6}" srcOrd="0" destOrd="0" presId="urn:microsoft.com/office/officeart/2005/8/layout/hierarchy2"/>
    <dgm:cxn modelId="{571BF487-9C7A-4619-ACEB-CD1BC9556AE2}" type="presParOf" srcId="{B82F0FC8-7162-47E7-BCDE-ED5862653B83}" destId="{61C5285A-56CB-4C69-AFEB-8C72E4055B42}" srcOrd="1" destOrd="0" presId="urn:microsoft.com/office/officeart/2005/8/layout/hierarchy2"/>
    <dgm:cxn modelId="{47531629-A37E-4A60-992E-8F49FC130E05}" type="presParOf" srcId="{61C5285A-56CB-4C69-AFEB-8C72E4055B42}" destId="{94ED963D-9BFE-483E-8C31-A95A756E4371}" srcOrd="0" destOrd="0" presId="urn:microsoft.com/office/officeart/2005/8/layout/hierarchy2"/>
    <dgm:cxn modelId="{810F2A99-BD09-4444-99A6-825D7546D06C}" type="presParOf" srcId="{61C5285A-56CB-4C69-AFEB-8C72E4055B42}" destId="{80ACDFF8-9C45-47C5-A581-C4F17C6A1756}" srcOrd="1" destOrd="0" presId="urn:microsoft.com/office/officeart/2005/8/layout/hierarchy2"/>
    <dgm:cxn modelId="{8D54A348-9956-4D1B-9EEE-5113747E2F58}" type="presParOf" srcId="{C8947F3F-E42B-4651-9851-A4EAE84F4107}" destId="{7C4B0483-0771-400F-943E-9CFCF83F6B26}" srcOrd="2" destOrd="0" presId="urn:microsoft.com/office/officeart/2005/8/layout/hierarchy2"/>
    <dgm:cxn modelId="{D5D52D01-12FF-438C-B8AB-B49A0819B505}" type="presParOf" srcId="{7C4B0483-0771-400F-943E-9CFCF83F6B26}" destId="{86796609-A5FD-4AD0-B68B-062D34EAC8BC}" srcOrd="0" destOrd="0" presId="urn:microsoft.com/office/officeart/2005/8/layout/hierarchy2"/>
    <dgm:cxn modelId="{6B710912-32C8-4314-A27F-724E7C455E1B}" type="presParOf" srcId="{C8947F3F-E42B-4651-9851-A4EAE84F4107}" destId="{E1FEFA00-A17C-4405-A152-D0659847BB2B}" srcOrd="3" destOrd="0" presId="urn:microsoft.com/office/officeart/2005/8/layout/hierarchy2"/>
    <dgm:cxn modelId="{28C06301-6D04-45AB-A08F-8E191A6DB288}" type="presParOf" srcId="{E1FEFA00-A17C-4405-A152-D0659847BB2B}" destId="{474764C0-4FD5-4F98-A5D9-9D3419DB84EC}" srcOrd="0" destOrd="0" presId="urn:microsoft.com/office/officeart/2005/8/layout/hierarchy2"/>
    <dgm:cxn modelId="{1E7B2FFD-7F77-4C8E-8A91-AE3C7BAC0E80}" type="presParOf" srcId="{E1FEFA00-A17C-4405-A152-D0659847BB2B}" destId="{EE54AE70-F17E-42DE-88A5-3B8CAE1E8B36}" srcOrd="1" destOrd="0" presId="urn:microsoft.com/office/officeart/2005/8/layout/hierarchy2"/>
    <dgm:cxn modelId="{2806ECCE-4715-4734-BFC3-EC4E2D88752E}" type="presParOf" srcId="{EE54AE70-F17E-42DE-88A5-3B8CAE1E8B36}" destId="{CB9476CA-7815-4137-9AD6-AC58461038A6}" srcOrd="0" destOrd="0" presId="urn:microsoft.com/office/officeart/2005/8/layout/hierarchy2"/>
    <dgm:cxn modelId="{B27FD732-72E4-4A3A-B8AB-D63F91DAF3CD}" type="presParOf" srcId="{CB9476CA-7815-4137-9AD6-AC58461038A6}" destId="{D7CA84C4-C716-417B-8A05-C61FA9FBCD44}" srcOrd="0" destOrd="0" presId="urn:microsoft.com/office/officeart/2005/8/layout/hierarchy2"/>
    <dgm:cxn modelId="{94079423-C1D9-4E2C-B1AA-540B51BB9C37}" type="presParOf" srcId="{EE54AE70-F17E-42DE-88A5-3B8CAE1E8B36}" destId="{A5CC3952-16E3-4360-9D53-B77623E5CB5F}" srcOrd="1" destOrd="0" presId="urn:microsoft.com/office/officeart/2005/8/layout/hierarchy2"/>
    <dgm:cxn modelId="{B1F11065-54C5-4168-ACED-649C0BC70A55}" type="presParOf" srcId="{A5CC3952-16E3-4360-9D53-B77623E5CB5F}" destId="{0D576EB8-4F5E-4355-9159-64B1EC66E4D9}" srcOrd="0" destOrd="0" presId="urn:microsoft.com/office/officeart/2005/8/layout/hierarchy2"/>
    <dgm:cxn modelId="{255B071E-C953-4E6E-A450-75261C3B9D6F}" type="presParOf" srcId="{A5CC3952-16E3-4360-9D53-B77623E5CB5F}" destId="{A10A5E48-7BE7-4627-8B7A-801E433B0C2B}" srcOrd="1" destOrd="0" presId="urn:microsoft.com/office/officeart/2005/8/layout/hierarchy2"/>
    <dgm:cxn modelId="{1B647FC9-33ED-44AC-BB3D-6E37107C68B9}" type="presParOf" srcId="{EE54AE70-F17E-42DE-88A5-3B8CAE1E8B36}" destId="{170C85A0-2730-479A-AFD7-F1BDA703060F}" srcOrd="2" destOrd="0" presId="urn:microsoft.com/office/officeart/2005/8/layout/hierarchy2"/>
    <dgm:cxn modelId="{6F7741E2-43C0-4BE2-9CCD-D36A9044F9AB}" type="presParOf" srcId="{170C85A0-2730-479A-AFD7-F1BDA703060F}" destId="{E964A225-0457-4158-B099-573094951630}" srcOrd="0" destOrd="0" presId="urn:microsoft.com/office/officeart/2005/8/layout/hierarchy2"/>
    <dgm:cxn modelId="{21AC54E9-BEFB-477B-B016-57E72CC31895}" type="presParOf" srcId="{EE54AE70-F17E-42DE-88A5-3B8CAE1E8B36}" destId="{6B6C6073-C08E-41E3-97F9-191D94E28371}" srcOrd="3" destOrd="0" presId="urn:microsoft.com/office/officeart/2005/8/layout/hierarchy2"/>
    <dgm:cxn modelId="{A6BCF189-6E09-4EDE-B711-19A176991A27}" type="presParOf" srcId="{6B6C6073-C08E-41E3-97F9-191D94E28371}" destId="{06A5672B-F16F-4112-BF3D-C127E3297567}" srcOrd="0" destOrd="0" presId="urn:microsoft.com/office/officeart/2005/8/layout/hierarchy2"/>
    <dgm:cxn modelId="{70E18351-66B7-4E8C-A4CD-6C170350212C}" type="presParOf" srcId="{6B6C6073-C08E-41E3-97F9-191D94E28371}" destId="{A0A0F535-D11D-464A-A548-C695D589FFCA}" srcOrd="1" destOrd="0" presId="urn:microsoft.com/office/officeart/2005/8/layout/hierarchy2"/>
    <dgm:cxn modelId="{2C364514-C6E0-4C26-9293-7479027AFD80}" type="presParOf" srcId="{C8947F3F-E42B-4651-9851-A4EAE84F4107}" destId="{11C25677-7C60-45BC-9E1E-DAB0C1F64856}" srcOrd="4" destOrd="0" presId="urn:microsoft.com/office/officeart/2005/8/layout/hierarchy2"/>
    <dgm:cxn modelId="{E1CD3C9D-41CD-4A4B-8E62-9A2623EDEEF1}" type="presParOf" srcId="{11C25677-7C60-45BC-9E1E-DAB0C1F64856}" destId="{62C5B4FC-DCB2-4BE2-9925-18DD0D64630E}" srcOrd="0" destOrd="0" presId="urn:microsoft.com/office/officeart/2005/8/layout/hierarchy2"/>
    <dgm:cxn modelId="{F33EDE65-6643-4566-8963-BA6C360B4DA5}" type="presParOf" srcId="{C8947F3F-E42B-4651-9851-A4EAE84F4107}" destId="{CDAF4B6D-8566-408B-B4D2-B71E1F9291B3}" srcOrd="5" destOrd="0" presId="urn:microsoft.com/office/officeart/2005/8/layout/hierarchy2"/>
    <dgm:cxn modelId="{D39BB337-FB8A-4F60-845C-92AF99C24BBF}" type="presParOf" srcId="{CDAF4B6D-8566-408B-B4D2-B71E1F9291B3}" destId="{94A3CBBA-9AA5-446D-8921-BABE61113D3F}" srcOrd="0" destOrd="0" presId="urn:microsoft.com/office/officeart/2005/8/layout/hierarchy2"/>
    <dgm:cxn modelId="{CD26BFA0-FF97-4577-95BB-7E104A16D446}" type="presParOf" srcId="{CDAF4B6D-8566-408B-B4D2-B71E1F9291B3}" destId="{C3862262-8371-4642-AC05-BC69A92A3AEE}" srcOrd="1" destOrd="0" presId="urn:microsoft.com/office/officeart/2005/8/layout/hierarchy2"/>
    <dgm:cxn modelId="{0709857E-EECB-4F72-B97A-3FD1B39A74CE}" type="presParOf" srcId="{C3862262-8371-4642-AC05-BC69A92A3AEE}" destId="{77964996-AD7B-4E8A-9D99-5F01091D6D05}" srcOrd="0" destOrd="0" presId="urn:microsoft.com/office/officeart/2005/8/layout/hierarchy2"/>
    <dgm:cxn modelId="{CAE8D95E-CAB3-4DB1-BFC7-59D50C45F802}" type="presParOf" srcId="{77964996-AD7B-4E8A-9D99-5F01091D6D05}" destId="{CFDF5DE6-341A-4224-BE2E-654693308F13}" srcOrd="0" destOrd="0" presId="urn:microsoft.com/office/officeart/2005/8/layout/hierarchy2"/>
    <dgm:cxn modelId="{4BAD44E9-FD40-4FF4-B07D-93BCD625BBBE}" type="presParOf" srcId="{C3862262-8371-4642-AC05-BC69A92A3AEE}" destId="{28A01048-CEC0-416E-AB7B-EC09056DE322}" srcOrd="1" destOrd="0" presId="urn:microsoft.com/office/officeart/2005/8/layout/hierarchy2"/>
    <dgm:cxn modelId="{DA33A744-271E-4851-871F-80DD9485A80D}" type="presParOf" srcId="{28A01048-CEC0-416E-AB7B-EC09056DE322}" destId="{3EDAC745-D9F6-4361-B39A-ED0B7C9B464C}" srcOrd="0" destOrd="0" presId="urn:microsoft.com/office/officeart/2005/8/layout/hierarchy2"/>
    <dgm:cxn modelId="{4879D6A6-8ED0-4D61-85CE-25C694E554F5}" type="presParOf" srcId="{28A01048-CEC0-416E-AB7B-EC09056DE322}" destId="{D18870A5-071C-4344-8F18-C63211F416EC}" srcOrd="1" destOrd="0" presId="urn:microsoft.com/office/officeart/2005/8/layout/hierarchy2"/>
    <dgm:cxn modelId="{B70995B3-D80B-4F78-9B20-E2CAF514A2F6}" type="presParOf" srcId="{C3862262-8371-4642-AC05-BC69A92A3AEE}" destId="{2F06D651-2871-4078-8EA9-E42F7DA10DB6}" srcOrd="2" destOrd="0" presId="urn:microsoft.com/office/officeart/2005/8/layout/hierarchy2"/>
    <dgm:cxn modelId="{5912AA6F-59E9-4BAA-AB59-928AF6C322CA}" type="presParOf" srcId="{2F06D651-2871-4078-8EA9-E42F7DA10DB6}" destId="{6EF74FCA-A7BF-4F98-BAF6-A47288C0176A}" srcOrd="0" destOrd="0" presId="urn:microsoft.com/office/officeart/2005/8/layout/hierarchy2"/>
    <dgm:cxn modelId="{1C327C23-EEC9-4E38-9B72-DE67E2879911}" type="presParOf" srcId="{C3862262-8371-4642-AC05-BC69A92A3AEE}" destId="{7D57ADE0-07B7-4B77-A107-159161D03925}" srcOrd="3" destOrd="0" presId="urn:microsoft.com/office/officeart/2005/8/layout/hierarchy2"/>
    <dgm:cxn modelId="{4A4BD75D-A054-4D7F-A338-7C718C19D6B0}" type="presParOf" srcId="{7D57ADE0-07B7-4B77-A107-159161D03925}" destId="{39369EDF-9CD1-497B-9E48-259B0C085133}" srcOrd="0" destOrd="0" presId="urn:microsoft.com/office/officeart/2005/8/layout/hierarchy2"/>
    <dgm:cxn modelId="{290907E6-BACE-46FB-A9E6-9B260BB8AD02}" type="presParOf" srcId="{7D57ADE0-07B7-4B77-A107-159161D03925}" destId="{95284EBC-F6B9-41D2-8A0B-3069D5C7D4E2}" srcOrd="1" destOrd="0" presId="urn:microsoft.com/office/officeart/2005/8/layout/hierarchy2"/>
    <dgm:cxn modelId="{FAFB5A01-C84D-4824-8D6E-7183BD150620}" type="presParOf" srcId="{C8947F3F-E42B-4651-9851-A4EAE84F4107}" destId="{98F6F254-0517-4B20-8A89-73077661386C}" srcOrd="6" destOrd="0" presId="urn:microsoft.com/office/officeart/2005/8/layout/hierarchy2"/>
    <dgm:cxn modelId="{22DC58BD-5E60-4BF7-883F-8179D605B88F}" type="presParOf" srcId="{98F6F254-0517-4B20-8A89-73077661386C}" destId="{C7A999B9-ABCB-4EEE-811A-2427FA047666}" srcOrd="0" destOrd="0" presId="urn:microsoft.com/office/officeart/2005/8/layout/hierarchy2"/>
    <dgm:cxn modelId="{AB5ACE78-D8F2-4A74-9AB3-D0B809F724BF}" type="presParOf" srcId="{C8947F3F-E42B-4651-9851-A4EAE84F4107}" destId="{44481773-9D1A-4A23-B03B-C0B64C5F2CDF}" srcOrd="7" destOrd="0" presId="urn:microsoft.com/office/officeart/2005/8/layout/hierarchy2"/>
    <dgm:cxn modelId="{0929866C-9EA7-4C9E-8C68-92E984AFD9DA}" type="presParOf" srcId="{44481773-9D1A-4A23-B03B-C0B64C5F2CDF}" destId="{2396D2D9-E2E9-435D-84F2-8E2087743C1C}" srcOrd="0" destOrd="0" presId="urn:microsoft.com/office/officeart/2005/8/layout/hierarchy2"/>
    <dgm:cxn modelId="{29B44CE8-249D-40DC-B4B5-37598502DCDA}" type="presParOf" srcId="{44481773-9D1A-4A23-B03B-C0B64C5F2CDF}" destId="{F39C59C4-74C9-48E4-9F10-FF8A3A892F91}" srcOrd="1" destOrd="0" presId="urn:microsoft.com/office/officeart/2005/8/layout/hierarchy2"/>
    <dgm:cxn modelId="{F74E5E4D-92DA-4E7B-979E-56357B7248F3}" type="presParOf" srcId="{F39C59C4-74C9-48E4-9F10-FF8A3A892F91}" destId="{0788B074-4562-41E8-9FE0-9C1593D2128F}" srcOrd="0" destOrd="0" presId="urn:microsoft.com/office/officeart/2005/8/layout/hierarchy2"/>
    <dgm:cxn modelId="{E637BBBC-856C-493E-95AA-F8F27AF7E691}" type="presParOf" srcId="{0788B074-4562-41E8-9FE0-9C1593D2128F}" destId="{8A93FA16-AB0A-48DC-926D-1A240C0629A7}" srcOrd="0" destOrd="0" presId="urn:microsoft.com/office/officeart/2005/8/layout/hierarchy2"/>
    <dgm:cxn modelId="{145D36DD-60D4-44CF-88E0-EA91AEA8E278}" type="presParOf" srcId="{F39C59C4-74C9-48E4-9F10-FF8A3A892F91}" destId="{7D6411D1-092A-4A29-9793-F2ED099B25CF}" srcOrd="1" destOrd="0" presId="urn:microsoft.com/office/officeart/2005/8/layout/hierarchy2"/>
    <dgm:cxn modelId="{1F39982C-2372-4B63-830A-58175047A204}" type="presParOf" srcId="{7D6411D1-092A-4A29-9793-F2ED099B25CF}" destId="{D8A67F34-BEE5-4C6D-9DD9-AA20F705487A}" srcOrd="0" destOrd="0" presId="urn:microsoft.com/office/officeart/2005/8/layout/hierarchy2"/>
    <dgm:cxn modelId="{878B3080-C147-4DDC-9320-15E3E86A600A}" type="presParOf" srcId="{7D6411D1-092A-4A29-9793-F2ED099B25CF}" destId="{52BA9C31-AF10-4052-B9BE-8B843E799169}" srcOrd="1" destOrd="0" presId="urn:microsoft.com/office/officeart/2005/8/layout/hierarchy2"/>
    <dgm:cxn modelId="{FD824F56-A170-4B3C-B035-1B3EFB8D4076}" type="presParOf" srcId="{F39C59C4-74C9-48E4-9F10-FF8A3A892F91}" destId="{207D97F3-3849-478A-92DF-6B1F447FD02F}" srcOrd="2" destOrd="0" presId="urn:microsoft.com/office/officeart/2005/8/layout/hierarchy2"/>
    <dgm:cxn modelId="{A4C66F7B-535E-4E30-9C24-E9E47F06D06B}" type="presParOf" srcId="{207D97F3-3849-478A-92DF-6B1F447FD02F}" destId="{53568FA8-D062-48AE-A8C9-B069C68CBA10}" srcOrd="0" destOrd="0" presId="urn:microsoft.com/office/officeart/2005/8/layout/hierarchy2"/>
    <dgm:cxn modelId="{1BA3A097-24E7-4BE7-8B63-BEA3405EFEF7}" type="presParOf" srcId="{F39C59C4-74C9-48E4-9F10-FF8A3A892F91}" destId="{C1E900B9-F56B-4150-BA45-E4083AC697CB}" srcOrd="3" destOrd="0" presId="urn:microsoft.com/office/officeart/2005/8/layout/hierarchy2"/>
    <dgm:cxn modelId="{1A1B52AA-E636-4FFC-AB1C-540CFE3E5BE7}" type="presParOf" srcId="{C1E900B9-F56B-4150-BA45-E4083AC697CB}" destId="{B5084926-16C6-40F5-802B-C96BDDAF5D5B}" srcOrd="0" destOrd="0" presId="urn:microsoft.com/office/officeart/2005/8/layout/hierarchy2"/>
    <dgm:cxn modelId="{C33164F6-4746-47FE-8022-C0D6E0C87246}" type="presParOf" srcId="{C1E900B9-F56B-4150-BA45-E4083AC697CB}" destId="{F6838A6C-781C-4661-8011-2BFBF5D2D9F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A557B54-72DF-4F2F-827C-F02847EC1829}" type="doc">
      <dgm:prSet loTypeId="urn:microsoft.com/office/officeart/2009/3/layout/CircleRelationship" loCatId="relationship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973E6730-CD7D-4301-9AAB-115379EA046D}">
      <dgm:prSet phldrT="[Text]"/>
      <dgm:spPr/>
      <dgm:t>
        <a:bodyPr/>
        <a:lstStyle/>
        <a:p>
          <a:r>
            <a:rPr lang="en-US" dirty="0" err="1" smtClean="0"/>
            <a:t>Dividen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WP OP</a:t>
          </a:r>
        </a:p>
        <a:p>
          <a:r>
            <a:rPr lang="en-US" dirty="0" smtClean="0"/>
            <a:t>PP No. 19 </a:t>
          </a:r>
          <a:r>
            <a:rPr lang="en-US" dirty="0" err="1" smtClean="0"/>
            <a:t>Tahun</a:t>
          </a:r>
          <a:r>
            <a:rPr lang="en-US" smtClean="0"/>
            <a:t> 2009</a:t>
          </a:r>
          <a:endParaRPr lang="en-US" dirty="0"/>
        </a:p>
      </dgm:t>
    </dgm:pt>
    <dgm:pt modelId="{4AF40CC1-C310-4A82-AD13-2FC02CE30EE8}" type="parTrans" cxnId="{93173680-1387-486B-8C54-2978F04954F1}">
      <dgm:prSet/>
      <dgm:spPr/>
      <dgm:t>
        <a:bodyPr/>
        <a:lstStyle/>
        <a:p>
          <a:endParaRPr lang="en-US"/>
        </a:p>
      </dgm:t>
    </dgm:pt>
    <dgm:pt modelId="{C9F448DB-A172-4944-B745-68C15FB189A1}" type="sibTrans" cxnId="{93173680-1387-486B-8C54-2978F04954F1}">
      <dgm:prSet/>
      <dgm:spPr/>
      <dgm:t>
        <a:bodyPr/>
        <a:lstStyle/>
        <a:p>
          <a:endParaRPr lang="en-US"/>
        </a:p>
      </dgm:t>
    </dgm:pt>
    <dgm:pt modelId="{83231D75-E7B3-4EED-863F-C1E8689A92FF}">
      <dgm:prSet phldrT="[Text]" phldr="1"/>
      <dgm:spPr/>
      <dgm:t>
        <a:bodyPr/>
        <a:lstStyle/>
        <a:p>
          <a:endParaRPr lang="en-US"/>
        </a:p>
      </dgm:t>
    </dgm:pt>
    <dgm:pt modelId="{F22AE234-0E88-44A6-A37B-45066E10D0CE}" type="parTrans" cxnId="{DCC1511F-2EF1-42BB-BE01-853ED09AB05D}">
      <dgm:prSet/>
      <dgm:spPr/>
      <dgm:t>
        <a:bodyPr/>
        <a:lstStyle/>
        <a:p>
          <a:endParaRPr lang="en-US"/>
        </a:p>
      </dgm:t>
    </dgm:pt>
    <dgm:pt modelId="{23723464-3B09-4E88-B732-A884763CB961}" type="sibTrans" cxnId="{DCC1511F-2EF1-42BB-BE01-853ED09AB05D}">
      <dgm:prSet/>
      <dgm:spPr/>
      <dgm:t>
        <a:bodyPr/>
        <a:lstStyle/>
        <a:p>
          <a:endParaRPr lang="en-US"/>
        </a:p>
      </dgm:t>
    </dgm:pt>
    <dgm:pt modelId="{6C63D2B4-79CF-496F-80CA-A33D1FDE0EAE}">
      <dgm:prSet phldrT="[Text]" phldr="1"/>
      <dgm:spPr/>
      <dgm:t>
        <a:bodyPr/>
        <a:lstStyle/>
        <a:p>
          <a:endParaRPr lang="en-US"/>
        </a:p>
      </dgm:t>
    </dgm:pt>
    <dgm:pt modelId="{DAD138A9-824F-4205-AAF1-08B0227E48CE}" type="parTrans" cxnId="{38B70C3B-158B-47A4-9816-CD35729EBE7D}">
      <dgm:prSet/>
      <dgm:spPr/>
      <dgm:t>
        <a:bodyPr/>
        <a:lstStyle/>
        <a:p>
          <a:endParaRPr lang="en-US"/>
        </a:p>
      </dgm:t>
    </dgm:pt>
    <dgm:pt modelId="{40609F08-694A-4F69-8A50-5CEB3C6E8A66}" type="sibTrans" cxnId="{38B70C3B-158B-47A4-9816-CD35729EBE7D}">
      <dgm:prSet/>
      <dgm:spPr/>
      <dgm:t>
        <a:bodyPr/>
        <a:lstStyle/>
        <a:p>
          <a:endParaRPr lang="en-US"/>
        </a:p>
      </dgm:t>
    </dgm:pt>
    <dgm:pt modelId="{93F38D33-1105-49E6-8C15-A82B219112E7}" type="pres">
      <dgm:prSet presAssocID="{2A557B54-72DF-4F2F-827C-F02847EC1829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B18DCE57-7097-4374-BC99-E178CB822E1A}" type="pres">
      <dgm:prSet presAssocID="{973E6730-CD7D-4301-9AAB-115379EA046D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2800B7AF-A402-44B6-BB45-9E929AB1AF69}" type="pres">
      <dgm:prSet presAssocID="{973E6730-CD7D-4301-9AAB-115379EA046D}" presName="Accent1" presStyleLbl="node1" presStyleIdx="0" presStyleCnt="13"/>
      <dgm:spPr/>
    </dgm:pt>
    <dgm:pt modelId="{31ADDD5F-BE20-492C-9B42-E8085A750A93}" type="pres">
      <dgm:prSet presAssocID="{973E6730-CD7D-4301-9AAB-115379EA046D}" presName="Accent2" presStyleLbl="node1" presStyleIdx="1" presStyleCnt="13"/>
      <dgm:spPr/>
    </dgm:pt>
    <dgm:pt modelId="{69A3D00B-A8AA-4B26-8424-DFE7B898D678}" type="pres">
      <dgm:prSet presAssocID="{973E6730-CD7D-4301-9AAB-115379EA046D}" presName="Accent3" presStyleLbl="node1" presStyleIdx="2" presStyleCnt="13"/>
      <dgm:spPr/>
    </dgm:pt>
    <dgm:pt modelId="{B034518C-CA06-49BD-A7BE-503F1AF6470B}" type="pres">
      <dgm:prSet presAssocID="{973E6730-CD7D-4301-9AAB-115379EA046D}" presName="Accent4" presStyleLbl="node1" presStyleIdx="3" presStyleCnt="13"/>
      <dgm:spPr/>
    </dgm:pt>
    <dgm:pt modelId="{C2909208-78B6-44B9-BD3F-BCC58B4E7B33}" type="pres">
      <dgm:prSet presAssocID="{973E6730-CD7D-4301-9AAB-115379EA046D}" presName="Accent5" presStyleLbl="node1" presStyleIdx="4" presStyleCnt="13"/>
      <dgm:spPr/>
    </dgm:pt>
    <dgm:pt modelId="{3B7053F1-0610-4B9F-9FE5-B82A32357173}" type="pres">
      <dgm:prSet presAssocID="{973E6730-CD7D-4301-9AAB-115379EA046D}" presName="Accent6" presStyleLbl="node1" presStyleIdx="5" presStyleCnt="13"/>
      <dgm:spPr/>
    </dgm:pt>
    <dgm:pt modelId="{BDE094D5-8915-4417-97A7-0F51E27638A0}" type="pres">
      <dgm:prSet presAssocID="{83231D75-E7B3-4EED-863F-C1E8689A92FF}" presName="Child1" presStyleLbl="node1" presStyleIdx="6" presStyleCnt="1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F741B39-CE87-4A0A-B848-A18F8691C674}" type="pres">
      <dgm:prSet presAssocID="{83231D75-E7B3-4EED-863F-C1E8689A92FF}" presName="Accent7" presStyleCnt="0"/>
      <dgm:spPr/>
    </dgm:pt>
    <dgm:pt modelId="{6A45932F-6DB5-4D6D-A509-42A566394AFF}" type="pres">
      <dgm:prSet presAssocID="{83231D75-E7B3-4EED-863F-C1E8689A92FF}" presName="AccentHold1" presStyleLbl="node1" presStyleIdx="7" presStyleCnt="13"/>
      <dgm:spPr/>
    </dgm:pt>
    <dgm:pt modelId="{CE2E47C5-F848-4302-82C8-EA9E4FD76F33}" type="pres">
      <dgm:prSet presAssocID="{83231D75-E7B3-4EED-863F-C1E8689A92FF}" presName="Accent8" presStyleCnt="0"/>
      <dgm:spPr/>
    </dgm:pt>
    <dgm:pt modelId="{20DEE93C-F845-49F7-AE65-47B2C932D5EF}" type="pres">
      <dgm:prSet presAssocID="{83231D75-E7B3-4EED-863F-C1E8689A92FF}" presName="AccentHold2" presStyleLbl="node1" presStyleIdx="8" presStyleCnt="13"/>
      <dgm:spPr/>
    </dgm:pt>
    <dgm:pt modelId="{3BBA7987-394C-4250-BD45-F7124B78BB2D}" type="pres">
      <dgm:prSet presAssocID="{6C63D2B4-79CF-496F-80CA-A33D1FDE0EAE}" presName="Child2" presStyleLbl="node1" presStyleIdx="9" presStyleCnt="1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2C8A36D-5900-4299-8528-8C834CA2155B}" type="pres">
      <dgm:prSet presAssocID="{6C63D2B4-79CF-496F-80CA-A33D1FDE0EAE}" presName="Accent9" presStyleCnt="0"/>
      <dgm:spPr/>
    </dgm:pt>
    <dgm:pt modelId="{EE2BDC04-0BE8-4D22-B039-61115995696B}" type="pres">
      <dgm:prSet presAssocID="{6C63D2B4-79CF-496F-80CA-A33D1FDE0EAE}" presName="AccentHold1" presStyleLbl="node1" presStyleIdx="10" presStyleCnt="13"/>
      <dgm:spPr/>
    </dgm:pt>
    <dgm:pt modelId="{9C2E5F47-FCB8-4BBF-A171-1C9D8CC2A48E}" type="pres">
      <dgm:prSet presAssocID="{6C63D2B4-79CF-496F-80CA-A33D1FDE0EAE}" presName="Accent10" presStyleCnt="0"/>
      <dgm:spPr/>
    </dgm:pt>
    <dgm:pt modelId="{EEE87C0B-2CA4-4A33-90FD-8F9E4C130AF2}" type="pres">
      <dgm:prSet presAssocID="{6C63D2B4-79CF-496F-80CA-A33D1FDE0EAE}" presName="AccentHold2" presStyleLbl="node1" presStyleIdx="11" presStyleCnt="13"/>
      <dgm:spPr/>
    </dgm:pt>
    <dgm:pt modelId="{D9DE6456-8A59-4952-A201-279FF0EC0E9F}" type="pres">
      <dgm:prSet presAssocID="{6C63D2B4-79CF-496F-80CA-A33D1FDE0EAE}" presName="Accent11" presStyleCnt="0"/>
      <dgm:spPr/>
    </dgm:pt>
    <dgm:pt modelId="{D9DC9D22-1AB1-4292-B488-8DB87D48206A}" type="pres">
      <dgm:prSet presAssocID="{6C63D2B4-79CF-496F-80CA-A33D1FDE0EAE}" presName="AccentHold3" presStyleLbl="node1" presStyleIdx="12" presStyleCnt="13"/>
      <dgm:spPr/>
    </dgm:pt>
  </dgm:ptLst>
  <dgm:cxnLst>
    <dgm:cxn modelId="{86C97B9C-09EB-4CC5-B3FC-F1D249914443}" type="presOf" srcId="{973E6730-CD7D-4301-9AAB-115379EA046D}" destId="{B18DCE57-7097-4374-BC99-E178CB822E1A}" srcOrd="0" destOrd="0" presId="urn:microsoft.com/office/officeart/2009/3/layout/CircleRelationship"/>
    <dgm:cxn modelId="{9845A659-F9E0-4B21-AE7E-E2502F8D30E4}" type="presOf" srcId="{2A557B54-72DF-4F2F-827C-F02847EC1829}" destId="{93F38D33-1105-49E6-8C15-A82B219112E7}" srcOrd="0" destOrd="0" presId="urn:microsoft.com/office/officeart/2009/3/layout/CircleRelationship"/>
    <dgm:cxn modelId="{588F5B5C-AD83-4670-A449-C297718ED835}" type="presOf" srcId="{83231D75-E7B3-4EED-863F-C1E8689A92FF}" destId="{BDE094D5-8915-4417-97A7-0F51E27638A0}" srcOrd="0" destOrd="0" presId="urn:microsoft.com/office/officeart/2009/3/layout/CircleRelationship"/>
    <dgm:cxn modelId="{93173680-1387-486B-8C54-2978F04954F1}" srcId="{2A557B54-72DF-4F2F-827C-F02847EC1829}" destId="{973E6730-CD7D-4301-9AAB-115379EA046D}" srcOrd="0" destOrd="0" parTransId="{4AF40CC1-C310-4A82-AD13-2FC02CE30EE8}" sibTransId="{C9F448DB-A172-4944-B745-68C15FB189A1}"/>
    <dgm:cxn modelId="{38B70C3B-158B-47A4-9816-CD35729EBE7D}" srcId="{973E6730-CD7D-4301-9AAB-115379EA046D}" destId="{6C63D2B4-79CF-496F-80CA-A33D1FDE0EAE}" srcOrd="1" destOrd="0" parTransId="{DAD138A9-824F-4205-AAF1-08B0227E48CE}" sibTransId="{40609F08-694A-4F69-8A50-5CEB3C6E8A66}"/>
    <dgm:cxn modelId="{9E6FDE9B-B4BB-4D8B-BAB0-1417B61D165F}" type="presOf" srcId="{6C63D2B4-79CF-496F-80CA-A33D1FDE0EAE}" destId="{3BBA7987-394C-4250-BD45-F7124B78BB2D}" srcOrd="0" destOrd="0" presId="urn:microsoft.com/office/officeart/2009/3/layout/CircleRelationship"/>
    <dgm:cxn modelId="{DCC1511F-2EF1-42BB-BE01-853ED09AB05D}" srcId="{973E6730-CD7D-4301-9AAB-115379EA046D}" destId="{83231D75-E7B3-4EED-863F-C1E8689A92FF}" srcOrd="0" destOrd="0" parTransId="{F22AE234-0E88-44A6-A37B-45066E10D0CE}" sibTransId="{23723464-3B09-4E88-B732-A884763CB961}"/>
    <dgm:cxn modelId="{69E45FAA-2E44-4B93-B9F3-88E36C8B76A6}" type="presParOf" srcId="{93F38D33-1105-49E6-8C15-A82B219112E7}" destId="{B18DCE57-7097-4374-BC99-E178CB822E1A}" srcOrd="0" destOrd="0" presId="urn:microsoft.com/office/officeart/2009/3/layout/CircleRelationship"/>
    <dgm:cxn modelId="{E4C6CECF-80A9-435B-B535-99FF3202E05D}" type="presParOf" srcId="{93F38D33-1105-49E6-8C15-A82B219112E7}" destId="{2800B7AF-A402-44B6-BB45-9E929AB1AF69}" srcOrd="1" destOrd="0" presId="urn:microsoft.com/office/officeart/2009/3/layout/CircleRelationship"/>
    <dgm:cxn modelId="{34991A92-D79B-44F9-9687-D701A140CA44}" type="presParOf" srcId="{93F38D33-1105-49E6-8C15-A82B219112E7}" destId="{31ADDD5F-BE20-492C-9B42-E8085A750A93}" srcOrd="2" destOrd="0" presId="urn:microsoft.com/office/officeart/2009/3/layout/CircleRelationship"/>
    <dgm:cxn modelId="{016FF086-5BA7-4D53-B000-289A0BDC8327}" type="presParOf" srcId="{93F38D33-1105-49E6-8C15-A82B219112E7}" destId="{69A3D00B-A8AA-4B26-8424-DFE7B898D678}" srcOrd="3" destOrd="0" presId="urn:microsoft.com/office/officeart/2009/3/layout/CircleRelationship"/>
    <dgm:cxn modelId="{D5E3A54C-03BB-4CA5-8EEC-7204950F5A6E}" type="presParOf" srcId="{93F38D33-1105-49E6-8C15-A82B219112E7}" destId="{B034518C-CA06-49BD-A7BE-503F1AF6470B}" srcOrd="4" destOrd="0" presId="urn:microsoft.com/office/officeart/2009/3/layout/CircleRelationship"/>
    <dgm:cxn modelId="{CF37C8C1-4F0C-49F6-8950-8679A4286B7F}" type="presParOf" srcId="{93F38D33-1105-49E6-8C15-A82B219112E7}" destId="{C2909208-78B6-44B9-BD3F-BCC58B4E7B33}" srcOrd="5" destOrd="0" presId="urn:microsoft.com/office/officeart/2009/3/layout/CircleRelationship"/>
    <dgm:cxn modelId="{2A592E65-4C15-491D-BED9-9D88C089630B}" type="presParOf" srcId="{93F38D33-1105-49E6-8C15-A82B219112E7}" destId="{3B7053F1-0610-4B9F-9FE5-B82A32357173}" srcOrd="6" destOrd="0" presId="urn:microsoft.com/office/officeart/2009/3/layout/CircleRelationship"/>
    <dgm:cxn modelId="{70708623-0C12-4214-B010-7FBA0C2BDA68}" type="presParOf" srcId="{93F38D33-1105-49E6-8C15-A82B219112E7}" destId="{BDE094D5-8915-4417-97A7-0F51E27638A0}" srcOrd="7" destOrd="0" presId="urn:microsoft.com/office/officeart/2009/3/layout/CircleRelationship"/>
    <dgm:cxn modelId="{03941BB5-48AD-4749-9197-B83604EE5CFA}" type="presParOf" srcId="{93F38D33-1105-49E6-8C15-A82B219112E7}" destId="{3F741B39-CE87-4A0A-B848-A18F8691C674}" srcOrd="8" destOrd="0" presId="urn:microsoft.com/office/officeart/2009/3/layout/CircleRelationship"/>
    <dgm:cxn modelId="{D7033E66-674D-423D-A798-367A48C4E8FD}" type="presParOf" srcId="{3F741B39-CE87-4A0A-B848-A18F8691C674}" destId="{6A45932F-6DB5-4D6D-A509-42A566394AFF}" srcOrd="0" destOrd="0" presId="urn:microsoft.com/office/officeart/2009/3/layout/CircleRelationship"/>
    <dgm:cxn modelId="{1A7B0BE8-0C56-45E3-8EA7-A05500B394ED}" type="presParOf" srcId="{93F38D33-1105-49E6-8C15-A82B219112E7}" destId="{CE2E47C5-F848-4302-82C8-EA9E4FD76F33}" srcOrd="9" destOrd="0" presId="urn:microsoft.com/office/officeart/2009/3/layout/CircleRelationship"/>
    <dgm:cxn modelId="{2D813BED-AD0A-4DB0-9562-73FD84A311F2}" type="presParOf" srcId="{CE2E47C5-F848-4302-82C8-EA9E4FD76F33}" destId="{20DEE93C-F845-49F7-AE65-47B2C932D5EF}" srcOrd="0" destOrd="0" presId="urn:microsoft.com/office/officeart/2009/3/layout/CircleRelationship"/>
    <dgm:cxn modelId="{99E1697B-C867-47CB-9835-DAC32D99EF75}" type="presParOf" srcId="{93F38D33-1105-49E6-8C15-A82B219112E7}" destId="{3BBA7987-394C-4250-BD45-F7124B78BB2D}" srcOrd="10" destOrd="0" presId="urn:microsoft.com/office/officeart/2009/3/layout/CircleRelationship"/>
    <dgm:cxn modelId="{B69D6065-5184-47D4-86CB-444D50BF29E6}" type="presParOf" srcId="{93F38D33-1105-49E6-8C15-A82B219112E7}" destId="{72C8A36D-5900-4299-8528-8C834CA2155B}" srcOrd="11" destOrd="0" presId="urn:microsoft.com/office/officeart/2009/3/layout/CircleRelationship"/>
    <dgm:cxn modelId="{BFCA13CC-6EEE-4745-B199-81AC6F9641B5}" type="presParOf" srcId="{72C8A36D-5900-4299-8528-8C834CA2155B}" destId="{EE2BDC04-0BE8-4D22-B039-61115995696B}" srcOrd="0" destOrd="0" presId="urn:microsoft.com/office/officeart/2009/3/layout/CircleRelationship"/>
    <dgm:cxn modelId="{167BE1D3-B0BE-46F5-BF36-38BF8ED556D5}" type="presParOf" srcId="{93F38D33-1105-49E6-8C15-A82B219112E7}" destId="{9C2E5F47-FCB8-4BBF-A171-1C9D8CC2A48E}" srcOrd="12" destOrd="0" presId="urn:microsoft.com/office/officeart/2009/3/layout/CircleRelationship"/>
    <dgm:cxn modelId="{050AB96C-35D6-41C4-A070-84047838D982}" type="presParOf" srcId="{9C2E5F47-FCB8-4BBF-A171-1C9D8CC2A48E}" destId="{EEE87C0B-2CA4-4A33-90FD-8F9E4C130AF2}" srcOrd="0" destOrd="0" presId="urn:microsoft.com/office/officeart/2009/3/layout/CircleRelationship"/>
    <dgm:cxn modelId="{C57BBCD3-3C4B-4087-9380-A5041FFBC2C6}" type="presParOf" srcId="{93F38D33-1105-49E6-8C15-A82B219112E7}" destId="{D9DE6456-8A59-4952-A201-279FF0EC0E9F}" srcOrd="13" destOrd="0" presId="urn:microsoft.com/office/officeart/2009/3/layout/CircleRelationship"/>
    <dgm:cxn modelId="{DBA2E808-3690-4725-B88A-DE2C99BA740E}" type="presParOf" srcId="{D9DE6456-8A59-4952-A201-279FF0EC0E9F}" destId="{D9DC9D22-1AB1-4292-B488-8DB87D48206A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A557B54-72DF-4F2F-827C-F02847EC1829}" type="doc">
      <dgm:prSet loTypeId="urn:microsoft.com/office/officeart/2009/3/layout/RandomtoResultProcess" loCatId="process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973E6730-CD7D-4301-9AAB-115379EA046D}">
      <dgm:prSet phldrT="[Text]" custT="1"/>
      <dgm:spPr/>
      <dgm:t>
        <a:bodyPr/>
        <a:lstStyle/>
        <a:p>
          <a:r>
            <a:rPr lang="en-US" sz="2800" dirty="0" err="1" smtClean="0"/>
            <a:t>Penghasilan</a:t>
          </a:r>
          <a:r>
            <a:rPr lang="en-US" sz="2800" dirty="0" smtClean="0"/>
            <a:t> </a:t>
          </a:r>
          <a:r>
            <a:rPr lang="en-US" sz="2800" dirty="0" err="1" smtClean="0"/>
            <a:t>dari</a:t>
          </a:r>
          <a:r>
            <a:rPr lang="en-US" sz="2800" dirty="0" smtClean="0"/>
            <a:t> </a:t>
          </a:r>
          <a:r>
            <a:rPr lang="en-US" sz="2800" dirty="0" err="1" smtClean="0"/>
            <a:t>Transaksi</a:t>
          </a:r>
          <a:r>
            <a:rPr lang="en-US" sz="2800" dirty="0" smtClean="0"/>
            <a:t> </a:t>
          </a:r>
          <a:r>
            <a:rPr lang="en-US" sz="2800" dirty="0" err="1" smtClean="0"/>
            <a:t>Derivatif</a:t>
          </a:r>
          <a:r>
            <a:rPr lang="en-US" sz="2800" dirty="0" smtClean="0"/>
            <a:t> </a:t>
          </a:r>
          <a:r>
            <a:rPr lang="en-US" sz="2800" dirty="0" err="1" smtClean="0"/>
            <a:t>Berdasar</a:t>
          </a:r>
          <a:endParaRPr lang="en-US" sz="2800" dirty="0" smtClean="0"/>
        </a:p>
        <a:p>
          <a:r>
            <a:rPr lang="en-US" sz="2800" dirty="0" smtClean="0"/>
            <a:t>PP No. 17 </a:t>
          </a:r>
          <a:r>
            <a:rPr lang="en-US" sz="2800" dirty="0" err="1" smtClean="0"/>
            <a:t>Tahun</a:t>
          </a:r>
          <a:r>
            <a:rPr lang="en-US" sz="2800" dirty="0" smtClean="0"/>
            <a:t> 2009.</a:t>
          </a:r>
          <a:endParaRPr lang="en-US" sz="2800" dirty="0"/>
        </a:p>
      </dgm:t>
    </dgm:pt>
    <dgm:pt modelId="{4AF40CC1-C310-4A82-AD13-2FC02CE30EE8}" type="parTrans" cxnId="{93173680-1387-486B-8C54-2978F04954F1}">
      <dgm:prSet/>
      <dgm:spPr/>
      <dgm:t>
        <a:bodyPr/>
        <a:lstStyle/>
        <a:p>
          <a:endParaRPr lang="en-US"/>
        </a:p>
      </dgm:t>
    </dgm:pt>
    <dgm:pt modelId="{C9F448DB-A172-4944-B745-68C15FB189A1}" type="sibTrans" cxnId="{93173680-1387-486B-8C54-2978F04954F1}">
      <dgm:prSet/>
      <dgm:spPr/>
      <dgm:t>
        <a:bodyPr/>
        <a:lstStyle/>
        <a:p>
          <a:endParaRPr lang="en-US"/>
        </a:p>
      </dgm:t>
    </dgm:pt>
    <dgm:pt modelId="{83231D75-E7B3-4EED-863F-C1E8689A92FF}">
      <dgm:prSet phldrT="[Text]" custT="1"/>
      <dgm:spPr/>
      <dgm:t>
        <a:bodyPr/>
        <a:lstStyle/>
        <a:p>
          <a:r>
            <a:rPr lang="en-US" sz="2800" dirty="0" err="1" smtClean="0"/>
            <a:t>Dicabut</a:t>
          </a:r>
          <a:r>
            <a:rPr lang="en-US" sz="2800" dirty="0" smtClean="0"/>
            <a:t> </a:t>
          </a:r>
          <a:r>
            <a:rPr lang="en-US" sz="2800" dirty="0" err="1" smtClean="0"/>
            <a:t>oleh</a:t>
          </a:r>
          <a:r>
            <a:rPr lang="en-US" sz="2800" dirty="0" smtClean="0"/>
            <a:t> PP No. 31 </a:t>
          </a:r>
          <a:r>
            <a:rPr lang="en-US" sz="2800" dirty="0" err="1" smtClean="0"/>
            <a:t>Tahun</a:t>
          </a:r>
          <a:r>
            <a:rPr lang="en-US" sz="2800" dirty="0" smtClean="0"/>
            <a:t> 2011.</a:t>
          </a:r>
          <a:endParaRPr lang="en-US" sz="2800" dirty="0"/>
        </a:p>
      </dgm:t>
    </dgm:pt>
    <dgm:pt modelId="{F22AE234-0E88-44A6-A37B-45066E10D0CE}" type="parTrans" cxnId="{DCC1511F-2EF1-42BB-BE01-853ED09AB05D}">
      <dgm:prSet/>
      <dgm:spPr/>
      <dgm:t>
        <a:bodyPr/>
        <a:lstStyle/>
        <a:p>
          <a:endParaRPr lang="en-US"/>
        </a:p>
      </dgm:t>
    </dgm:pt>
    <dgm:pt modelId="{23723464-3B09-4E88-B732-A884763CB961}" type="sibTrans" cxnId="{DCC1511F-2EF1-42BB-BE01-853ED09AB05D}">
      <dgm:prSet/>
      <dgm:spPr/>
      <dgm:t>
        <a:bodyPr/>
        <a:lstStyle/>
        <a:p>
          <a:endParaRPr lang="en-US"/>
        </a:p>
      </dgm:t>
    </dgm:pt>
    <dgm:pt modelId="{6C63D2B4-79CF-496F-80CA-A33D1FDE0EAE}">
      <dgm:prSet phldrT="[Text]" custT="1"/>
      <dgm:spPr/>
      <dgm:t>
        <a:bodyPr/>
        <a:lstStyle/>
        <a:p>
          <a:r>
            <a:rPr lang="en-US" sz="2800" dirty="0" err="1" smtClean="0"/>
            <a:t>PPh</a:t>
          </a:r>
          <a:r>
            <a:rPr lang="en-US" sz="2800" dirty="0" smtClean="0"/>
            <a:t> final </a:t>
          </a:r>
          <a:r>
            <a:rPr lang="en-US" sz="2800" dirty="0" err="1" smtClean="0"/>
            <a:t>atas</a:t>
          </a:r>
          <a:r>
            <a:rPr lang="en-US" sz="2800" dirty="0" smtClean="0"/>
            <a:t> </a:t>
          </a:r>
          <a:r>
            <a:rPr lang="en-US" sz="2800" dirty="0" err="1" smtClean="0"/>
            <a:t>penghasilan</a:t>
          </a:r>
          <a:r>
            <a:rPr lang="en-US" sz="2800" dirty="0" smtClean="0"/>
            <a:t> </a:t>
          </a:r>
          <a:r>
            <a:rPr lang="en-US" sz="2800" dirty="0" err="1" smtClean="0"/>
            <a:t>dari</a:t>
          </a:r>
          <a:r>
            <a:rPr lang="en-US" sz="2800" dirty="0" smtClean="0"/>
            <a:t> </a:t>
          </a:r>
          <a:r>
            <a:rPr lang="en-US" sz="2800" dirty="0" err="1" smtClean="0"/>
            <a:t>transaksi</a:t>
          </a:r>
          <a:r>
            <a:rPr lang="en-US" sz="2800" dirty="0" smtClean="0"/>
            <a:t> </a:t>
          </a:r>
          <a:r>
            <a:rPr lang="en-US" sz="2800" dirty="0" err="1" smtClean="0"/>
            <a:t>derivatif</a:t>
          </a:r>
          <a:r>
            <a:rPr lang="en-US" sz="2800" dirty="0" smtClean="0"/>
            <a:t> </a:t>
          </a:r>
          <a:r>
            <a:rPr lang="en-US" sz="2800" dirty="0" err="1" smtClean="0"/>
            <a:t>dinyatakan</a:t>
          </a:r>
          <a:r>
            <a:rPr lang="en-US" sz="2800" dirty="0" smtClean="0"/>
            <a:t> </a:t>
          </a:r>
          <a:r>
            <a:rPr lang="en-US" sz="2800" dirty="0" err="1" smtClean="0"/>
            <a:t>tidak</a:t>
          </a:r>
          <a:r>
            <a:rPr lang="en-US" sz="2800" dirty="0" smtClean="0"/>
            <a:t> </a:t>
          </a:r>
          <a:r>
            <a:rPr lang="en-US" sz="2800" dirty="0" err="1" smtClean="0"/>
            <a:t>berlaku</a:t>
          </a:r>
          <a:r>
            <a:rPr lang="en-US" sz="2800" dirty="0" smtClean="0"/>
            <a:t>.</a:t>
          </a:r>
          <a:endParaRPr lang="en-US" sz="2800" dirty="0"/>
        </a:p>
      </dgm:t>
    </dgm:pt>
    <dgm:pt modelId="{DAD138A9-824F-4205-AAF1-08B0227E48CE}" type="parTrans" cxnId="{38B70C3B-158B-47A4-9816-CD35729EBE7D}">
      <dgm:prSet/>
      <dgm:spPr/>
      <dgm:t>
        <a:bodyPr/>
        <a:lstStyle/>
        <a:p>
          <a:endParaRPr lang="en-US"/>
        </a:p>
      </dgm:t>
    </dgm:pt>
    <dgm:pt modelId="{40609F08-694A-4F69-8A50-5CEB3C6E8A66}" type="sibTrans" cxnId="{38B70C3B-158B-47A4-9816-CD35729EBE7D}">
      <dgm:prSet/>
      <dgm:spPr/>
      <dgm:t>
        <a:bodyPr/>
        <a:lstStyle/>
        <a:p>
          <a:endParaRPr lang="en-US"/>
        </a:p>
      </dgm:t>
    </dgm:pt>
    <dgm:pt modelId="{89DB373D-B89C-43A0-9F3B-F03A6FAC245F}" type="pres">
      <dgm:prSet presAssocID="{2A557B54-72DF-4F2F-827C-F02847EC1829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A90CA4B-733D-421B-947D-9E9EDD6E3021}" type="pres">
      <dgm:prSet presAssocID="{973E6730-CD7D-4301-9AAB-115379EA046D}" presName="chaos" presStyleCnt="0"/>
      <dgm:spPr/>
    </dgm:pt>
    <dgm:pt modelId="{15E6FD0E-F80D-4E28-B5D3-6E5DDF51FC41}" type="pres">
      <dgm:prSet presAssocID="{973E6730-CD7D-4301-9AAB-115379EA046D}" presName="parTx1" presStyleLbl="revTx" presStyleIdx="0" presStyleCnt="2"/>
      <dgm:spPr/>
      <dgm:t>
        <a:bodyPr/>
        <a:lstStyle/>
        <a:p>
          <a:endParaRPr lang="en-US"/>
        </a:p>
      </dgm:t>
    </dgm:pt>
    <dgm:pt modelId="{A9DA28E8-7E9F-4F9D-8BA0-788B4D8E32C6}" type="pres">
      <dgm:prSet presAssocID="{973E6730-CD7D-4301-9AAB-115379EA046D}" presName="c1" presStyleLbl="node1" presStyleIdx="0" presStyleCnt="19"/>
      <dgm:spPr/>
    </dgm:pt>
    <dgm:pt modelId="{63DA83E7-93CD-457B-BF01-69711FD67BAF}" type="pres">
      <dgm:prSet presAssocID="{973E6730-CD7D-4301-9AAB-115379EA046D}" presName="c2" presStyleLbl="node1" presStyleIdx="1" presStyleCnt="19" custLinFactY="-300000" custLinFactNeighborX="-31217" custLinFactNeighborY="-328085"/>
      <dgm:spPr/>
    </dgm:pt>
    <dgm:pt modelId="{1488A02B-05B5-4220-8B58-82AE172BAEE6}" type="pres">
      <dgm:prSet presAssocID="{973E6730-CD7D-4301-9AAB-115379EA046D}" presName="c3" presStyleLbl="node1" presStyleIdx="2" presStyleCnt="19" custLinFactY="-199691" custLinFactNeighborX="-19865" custLinFactNeighborY="-200000"/>
      <dgm:spPr/>
    </dgm:pt>
    <dgm:pt modelId="{83AF0DB8-AA16-4329-8FEB-6F9EE28E4FA9}" type="pres">
      <dgm:prSet presAssocID="{973E6730-CD7D-4301-9AAB-115379EA046D}" presName="c4" presStyleLbl="node1" presStyleIdx="3" presStyleCnt="19" custLinFactY="-300000" custLinFactNeighborX="-31217" custLinFactNeighborY="-328085"/>
      <dgm:spPr/>
    </dgm:pt>
    <dgm:pt modelId="{8A18EC9A-2F4E-4CBE-A662-A49B7E70FEC5}" type="pres">
      <dgm:prSet presAssocID="{973E6730-CD7D-4301-9AAB-115379EA046D}" presName="c5" presStyleLbl="node1" presStyleIdx="4" presStyleCnt="19" custLinFactY="-300000" custLinFactNeighborX="-31217" custLinFactNeighborY="-328085"/>
      <dgm:spPr/>
    </dgm:pt>
    <dgm:pt modelId="{25A1778F-3C6A-4171-B92B-873B7A3FA16F}" type="pres">
      <dgm:prSet presAssocID="{973E6730-CD7D-4301-9AAB-115379EA046D}" presName="c6" presStyleLbl="node1" presStyleIdx="5" presStyleCnt="19" custLinFactY="-300000" custLinFactNeighborX="-31217" custLinFactNeighborY="-328085"/>
      <dgm:spPr/>
    </dgm:pt>
    <dgm:pt modelId="{858F2AE4-F3EA-4E07-9412-FBB7DC136507}" type="pres">
      <dgm:prSet presAssocID="{973E6730-CD7D-4301-9AAB-115379EA046D}" presName="c7" presStyleLbl="node1" presStyleIdx="6" presStyleCnt="19" custLinFactY="-199691" custLinFactNeighborX="-19865" custLinFactNeighborY="-200000"/>
      <dgm:spPr/>
    </dgm:pt>
    <dgm:pt modelId="{6B6F17E7-A923-46C9-8C2C-6C059CCCAB2C}" type="pres">
      <dgm:prSet presAssocID="{973E6730-CD7D-4301-9AAB-115379EA046D}" presName="c8" presStyleLbl="node1" presStyleIdx="7" presStyleCnt="19" custLinFactY="-300000" custLinFactNeighborX="-31217" custLinFactNeighborY="-328085"/>
      <dgm:spPr/>
    </dgm:pt>
    <dgm:pt modelId="{9A104F5F-06A6-4559-9540-FAD392317B66}" type="pres">
      <dgm:prSet presAssocID="{973E6730-CD7D-4301-9AAB-115379EA046D}" presName="c9" presStyleLbl="node1" presStyleIdx="8" presStyleCnt="19"/>
      <dgm:spPr/>
    </dgm:pt>
    <dgm:pt modelId="{B8333E2D-6ED1-4BBB-A60F-509BF91EC9BA}" type="pres">
      <dgm:prSet presAssocID="{973E6730-CD7D-4301-9AAB-115379EA046D}" presName="c10" presStyleLbl="node1" presStyleIdx="9" presStyleCnt="19" custLinFactY="-100000" custLinFactNeighborX="-12140" custLinFactNeighborY="-144255"/>
      <dgm:spPr/>
    </dgm:pt>
    <dgm:pt modelId="{C953EC17-E04C-47E2-9130-F4A060A26B5E}" type="pres">
      <dgm:prSet presAssocID="{973E6730-CD7D-4301-9AAB-115379EA046D}" presName="c11" presStyleLbl="node1" presStyleIdx="10" presStyleCnt="19"/>
      <dgm:spPr/>
    </dgm:pt>
    <dgm:pt modelId="{229CE8C3-629D-4C8F-A9C7-CA00AD947012}" type="pres">
      <dgm:prSet presAssocID="{973E6730-CD7D-4301-9AAB-115379EA046D}" presName="c12" presStyleLbl="node1" presStyleIdx="11" presStyleCnt="19" custLinFactY="150573" custLinFactNeighborX="27915" custLinFactNeighborY="200000"/>
      <dgm:spPr/>
    </dgm:pt>
    <dgm:pt modelId="{204C7B7C-7839-47BF-A68D-A18FD110C6F1}" type="pres">
      <dgm:prSet presAssocID="{973E6730-CD7D-4301-9AAB-115379EA046D}" presName="c13" presStyleLbl="node1" presStyleIdx="12" presStyleCnt="19" custLinFactY="100000" custLinFactNeighborX="19191" custLinFactNeighborY="141019"/>
      <dgm:spPr/>
    </dgm:pt>
    <dgm:pt modelId="{FBF80BDD-C8F3-4A71-BA59-CC2E9BC22746}" type="pres">
      <dgm:prSet presAssocID="{973E6730-CD7D-4301-9AAB-115379EA046D}" presName="c14" presStyleLbl="node1" presStyleIdx="13" presStyleCnt="19" custLinFactY="250901" custLinFactNeighborX="43866" custLinFactNeighborY="300000"/>
      <dgm:spPr/>
    </dgm:pt>
    <dgm:pt modelId="{9CEB00FC-CC94-444F-BA70-64D6742A63DF}" type="pres">
      <dgm:prSet presAssocID="{973E6730-CD7D-4301-9AAB-115379EA046D}" presName="c15" presStyleLbl="node1" presStyleIdx="14" presStyleCnt="19" custLinFactY="150573" custLinFactNeighborX="27915" custLinFactNeighborY="200000"/>
      <dgm:spPr/>
    </dgm:pt>
    <dgm:pt modelId="{9BBE73BE-9030-4EE9-9BBB-393DCD05EFDA}" type="pres">
      <dgm:prSet presAssocID="{973E6730-CD7D-4301-9AAB-115379EA046D}" presName="c16" presStyleLbl="node1" presStyleIdx="15" presStyleCnt="19" custLinFactY="250901" custLinFactNeighborX="43866" custLinFactNeighborY="300000"/>
      <dgm:spPr/>
    </dgm:pt>
    <dgm:pt modelId="{9AEDE2BA-1E47-4C79-9786-C73853CF8A10}" type="pres">
      <dgm:prSet presAssocID="{973E6730-CD7D-4301-9AAB-115379EA046D}" presName="c17" presStyleLbl="node1" presStyleIdx="16" presStyleCnt="19" custLinFactY="100000" custLinFactNeighborX="19191" custLinFactNeighborY="141019"/>
      <dgm:spPr/>
    </dgm:pt>
    <dgm:pt modelId="{5C8FA8EB-6FD5-449E-8E41-9ECDE69E5A6E}" type="pres">
      <dgm:prSet presAssocID="{973E6730-CD7D-4301-9AAB-115379EA046D}" presName="c18" presStyleLbl="node1" presStyleIdx="17" presStyleCnt="19" custLinFactY="150573" custLinFactNeighborX="27915" custLinFactNeighborY="200000"/>
      <dgm:spPr/>
    </dgm:pt>
    <dgm:pt modelId="{AAE78A60-D571-440C-98FB-4314AF1CC18D}" type="pres">
      <dgm:prSet presAssocID="{C9F448DB-A172-4944-B745-68C15FB189A1}" presName="chevronComposite1" presStyleCnt="0"/>
      <dgm:spPr/>
    </dgm:pt>
    <dgm:pt modelId="{D60FBDD4-DB91-4175-8BFE-CC3EB752ED98}" type="pres">
      <dgm:prSet presAssocID="{C9F448DB-A172-4944-B745-68C15FB189A1}" presName="chevron1" presStyleLbl="sibTrans2D1" presStyleIdx="0" presStyleCnt="2"/>
      <dgm:spPr/>
    </dgm:pt>
    <dgm:pt modelId="{E6C1A3D7-9F55-484B-83F0-39939448CDD4}" type="pres">
      <dgm:prSet presAssocID="{C9F448DB-A172-4944-B745-68C15FB189A1}" presName="spChevron1" presStyleCnt="0"/>
      <dgm:spPr/>
    </dgm:pt>
    <dgm:pt modelId="{9DF13837-65EC-4C0C-8E4F-D1F801A7F066}" type="pres">
      <dgm:prSet presAssocID="{83231D75-E7B3-4EED-863F-C1E8689A92FF}" presName="middle" presStyleCnt="0"/>
      <dgm:spPr/>
    </dgm:pt>
    <dgm:pt modelId="{87A39852-CBFB-4E72-B7C1-D47C08183F6F}" type="pres">
      <dgm:prSet presAssocID="{83231D75-E7B3-4EED-863F-C1E8689A92FF}" presName="parTxMid" presStyleLbl="revTx" presStyleIdx="1" presStyleCnt="2"/>
      <dgm:spPr/>
      <dgm:t>
        <a:bodyPr/>
        <a:lstStyle/>
        <a:p>
          <a:endParaRPr lang="en-US"/>
        </a:p>
      </dgm:t>
    </dgm:pt>
    <dgm:pt modelId="{BC012336-0BA0-4220-B23B-312F23152F86}" type="pres">
      <dgm:prSet presAssocID="{83231D75-E7B3-4EED-863F-C1E8689A92FF}" presName="spMid" presStyleCnt="0"/>
      <dgm:spPr/>
    </dgm:pt>
    <dgm:pt modelId="{648465AA-8215-4733-BABE-9E746BEAE9B0}" type="pres">
      <dgm:prSet presAssocID="{23723464-3B09-4E88-B732-A884763CB961}" presName="chevronComposite1" presStyleCnt="0"/>
      <dgm:spPr/>
    </dgm:pt>
    <dgm:pt modelId="{A2F58B7F-3920-4095-A1FE-B83A701FF29F}" type="pres">
      <dgm:prSet presAssocID="{23723464-3B09-4E88-B732-A884763CB961}" presName="chevron1" presStyleLbl="sibTrans2D1" presStyleIdx="1" presStyleCnt="2"/>
      <dgm:spPr/>
    </dgm:pt>
    <dgm:pt modelId="{DF2B346B-E41F-4744-8FDF-19833E862C1C}" type="pres">
      <dgm:prSet presAssocID="{23723464-3B09-4E88-B732-A884763CB961}" presName="spChevron1" presStyleCnt="0"/>
      <dgm:spPr/>
    </dgm:pt>
    <dgm:pt modelId="{CE1FE3EA-B430-44DA-BAF9-3AA1841A3EEA}" type="pres">
      <dgm:prSet presAssocID="{6C63D2B4-79CF-496F-80CA-A33D1FDE0EAE}" presName="last" presStyleCnt="0"/>
      <dgm:spPr/>
    </dgm:pt>
    <dgm:pt modelId="{038DDDD6-96F4-4885-9633-3F0E1C2845B9}" type="pres">
      <dgm:prSet presAssocID="{6C63D2B4-79CF-496F-80CA-A33D1FDE0EAE}" presName="circleTx" presStyleLbl="node1" presStyleIdx="18" presStyleCnt="19" custScaleX="223568" custScaleY="162856"/>
      <dgm:spPr/>
      <dgm:t>
        <a:bodyPr/>
        <a:lstStyle/>
        <a:p>
          <a:endParaRPr lang="en-US"/>
        </a:p>
      </dgm:t>
    </dgm:pt>
    <dgm:pt modelId="{F12A954B-2CA6-4E4D-9407-CA7189F253DA}" type="pres">
      <dgm:prSet presAssocID="{6C63D2B4-79CF-496F-80CA-A33D1FDE0EAE}" presName="spN" presStyleCnt="0"/>
      <dgm:spPr/>
    </dgm:pt>
  </dgm:ptLst>
  <dgm:cxnLst>
    <dgm:cxn modelId="{4C3C8F8F-BFCC-47B5-B4C3-D06BBE3DD948}" type="presOf" srcId="{973E6730-CD7D-4301-9AAB-115379EA046D}" destId="{15E6FD0E-F80D-4E28-B5D3-6E5DDF51FC41}" srcOrd="0" destOrd="0" presId="urn:microsoft.com/office/officeart/2009/3/layout/RandomtoResultProcess"/>
    <dgm:cxn modelId="{93173680-1387-486B-8C54-2978F04954F1}" srcId="{2A557B54-72DF-4F2F-827C-F02847EC1829}" destId="{973E6730-CD7D-4301-9AAB-115379EA046D}" srcOrd="0" destOrd="0" parTransId="{4AF40CC1-C310-4A82-AD13-2FC02CE30EE8}" sibTransId="{C9F448DB-A172-4944-B745-68C15FB189A1}"/>
    <dgm:cxn modelId="{6052B529-19BD-4CD2-947E-66AA8711AB3C}" type="presOf" srcId="{6C63D2B4-79CF-496F-80CA-A33D1FDE0EAE}" destId="{038DDDD6-96F4-4885-9633-3F0E1C2845B9}" srcOrd="0" destOrd="0" presId="urn:microsoft.com/office/officeart/2009/3/layout/RandomtoResultProcess"/>
    <dgm:cxn modelId="{11A20EDB-73FF-450C-B27C-CC5A1C4279FA}" type="presOf" srcId="{2A557B54-72DF-4F2F-827C-F02847EC1829}" destId="{89DB373D-B89C-43A0-9F3B-F03A6FAC245F}" srcOrd="0" destOrd="0" presId="urn:microsoft.com/office/officeart/2009/3/layout/RandomtoResultProcess"/>
    <dgm:cxn modelId="{38B70C3B-158B-47A4-9816-CD35729EBE7D}" srcId="{2A557B54-72DF-4F2F-827C-F02847EC1829}" destId="{6C63D2B4-79CF-496F-80CA-A33D1FDE0EAE}" srcOrd="2" destOrd="0" parTransId="{DAD138A9-824F-4205-AAF1-08B0227E48CE}" sibTransId="{40609F08-694A-4F69-8A50-5CEB3C6E8A66}"/>
    <dgm:cxn modelId="{49E205CC-F3D5-4401-8CAE-9D01E2489BF0}" type="presOf" srcId="{83231D75-E7B3-4EED-863F-C1E8689A92FF}" destId="{87A39852-CBFB-4E72-B7C1-D47C08183F6F}" srcOrd="0" destOrd="0" presId="urn:microsoft.com/office/officeart/2009/3/layout/RandomtoResultProcess"/>
    <dgm:cxn modelId="{DCC1511F-2EF1-42BB-BE01-853ED09AB05D}" srcId="{2A557B54-72DF-4F2F-827C-F02847EC1829}" destId="{83231D75-E7B3-4EED-863F-C1E8689A92FF}" srcOrd="1" destOrd="0" parTransId="{F22AE234-0E88-44A6-A37B-45066E10D0CE}" sibTransId="{23723464-3B09-4E88-B732-A884763CB961}"/>
    <dgm:cxn modelId="{27928AED-5447-4B55-8B63-6B70DC8F3B8F}" type="presParOf" srcId="{89DB373D-B89C-43A0-9F3B-F03A6FAC245F}" destId="{1A90CA4B-733D-421B-947D-9E9EDD6E3021}" srcOrd="0" destOrd="0" presId="urn:microsoft.com/office/officeart/2009/3/layout/RandomtoResultProcess"/>
    <dgm:cxn modelId="{80ACF7B6-8065-4227-B917-BE1765522CA7}" type="presParOf" srcId="{1A90CA4B-733D-421B-947D-9E9EDD6E3021}" destId="{15E6FD0E-F80D-4E28-B5D3-6E5DDF51FC41}" srcOrd="0" destOrd="0" presId="urn:microsoft.com/office/officeart/2009/3/layout/RandomtoResultProcess"/>
    <dgm:cxn modelId="{BC034B8D-F307-4CA3-9503-C973627722E4}" type="presParOf" srcId="{1A90CA4B-733D-421B-947D-9E9EDD6E3021}" destId="{A9DA28E8-7E9F-4F9D-8BA0-788B4D8E32C6}" srcOrd="1" destOrd="0" presId="urn:microsoft.com/office/officeart/2009/3/layout/RandomtoResultProcess"/>
    <dgm:cxn modelId="{6D1F7C0E-BBF4-4036-8493-98597C2B3CF3}" type="presParOf" srcId="{1A90CA4B-733D-421B-947D-9E9EDD6E3021}" destId="{63DA83E7-93CD-457B-BF01-69711FD67BAF}" srcOrd="2" destOrd="0" presId="urn:microsoft.com/office/officeart/2009/3/layout/RandomtoResultProcess"/>
    <dgm:cxn modelId="{F63FE1AA-D072-47CA-8269-5B9082F31EAA}" type="presParOf" srcId="{1A90CA4B-733D-421B-947D-9E9EDD6E3021}" destId="{1488A02B-05B5-4220-8B58-82AE172BAEE6}" srcOrd="3" destOrd="0" presId="urn:microsoft.com/office/officeart/2009/3/layout/RandomtoResultProcess"/>
    <dgm:cxn modelId="{31F423BA-5A18-4877-95EC-24C54CF3D885}" type="presParOf" srcId="{1A90CA4B-733D-421B-947D-9E9EDD6E3021}" destId="{83AF0DB8-AA16-4329-8FEB-6F9EE28E4FA9}" srcOrd="4" destOrd="0" presId="urn:microsoft.com/office/officeart/2009/3/layout/RandomtoResultProcess"/>
    <dgm:cxn modelId="{D8972E38-21D7-40B3-B57C-6BB7EB0A6019}" type="presParOf" srcId="{1A90CA4B-733D-421B-947D-9E9EDD6E3021}" destId="{8A18EC9A-2F4E-4CBE-A662-A49B7E70FEC5}" srcOrd="5" destOrd="0" presId="urn:microsoft.com/office/officeart/2009/3/layout/RandomtoResultProcess"/>
    <dgm:cxn modelId="{B81EBC33-1AAA-4928-BF44-9489B815933B}" type="presParOf" srcId="{1A90CA4B-733D-421B-947D-9E9EDD6E3021}" destId="{25A1778F-3C6A-4171-B92B-873B7A3FA16F}" srcOrd="6" destOrd="0" presId="urn:microsoft.com/office/officeart/2009/3/layout/RandomtoResultProcess"/>
    <dgm:cxn modelId="{12A0C061-7EC3-4476-846A-C060083F8B55}" type="presParOf" srcId="{1A90CA4B-733D-421B-947D-9E9EDD6E3021}" destId="{858F2AE4-F3EA-4E07-9412-FBB7DC136507}" srcOrd="7" destOrd="0" presId="urn:microsoft.com/office/officeart/2009/3/layout/RandomtoResultProcess"/>
    <dgm:cxn modelId="{A355B15D-CBBB-4163-BDAC-3C1CDA7089E7}" type="presParOf" srcId="{1A90CA4B-733D-421B-947D-9E9EDD6E3021}" destId="{6B6F17E7-A923-46C9-8C2C-6C059CCCAB2C}" srcOrd="8" destOrd="0" presId="urn:microsoft.com/office/officeart/2009/3/layout/RandomtoResultProcess"/>
    <dgm:cxn modelId="{E9A16246-A6C6-48C8-BC84-CC6E8E169A7B}" type="presParOf" srcId="{1A90CA4B-733D-421B-947D-9E9EDD6E3021}" destId="{9A104F5F-06A6-4559-9540-FAD392317B66}" srcOrd="9" destOrd="0" presId="urn:microsoft.com/office/officeart/2009/3/layout/RandomtoResultProcess"/>
    <dgm:cxn modelId="{DDFD628C-C6E6-4DF5-BF12-339AC21811D6}" type="presParOf" srcId="{1A90CA4B-733D-421B-947D-9E9EDD6E3021}" destId="{B8333E2D-6ED1-4BBB-A60F-509BF91EC9BA}" srcOrd="10" destOrd="0" presId="urn:microsoft.com/office/officeart/2009/3/layout/RandomtoResultProcess"/>
    <dgm:cxn modelId="{1BA84A54-B63A-42D7-B740-456D64C86821}" type="presParOf" srcId="{1A90CA4B-733D-421B-947D-9E9EDD6E3021}" destId="{C953EC17-E04C-47E2-9130-F4A060A26B5E}" srcOrd="11" destOrd="0" presId="urn:microsoft.com/office/officeart/2009/3/layout/RandomtoResultProcess"/>
    <dgm:cxn modelId="{0B0C6DF7-1CFD-45E2-A190-F0746E6029C4}" type="presParOf" srcId="{1A90CA4B-733D-421B-947D-9E9EDD6E3021}" destId="{229CE8C3-629D-4C8F-A9C7-CA00AD947012}" srcOrd="12" destOrd="0" presId="urn:microsoft.com/office/officeart/2009/3/layout/RandomtoResultProcess"/>
    <dgm:cxn modelId="{E18E98F0-CE3D-4BD3-8661-9785F34C5DE7}" type="presParOf" srcId="{1A90CA4B-733D-421B-947D-9E9EDD6E3021}" destId="{204C7B7C-7839-47BF-A68D-A18FD110C6F1}" srcOrd="13" destOrd="0" presId="urn:microsoft.com/office/officeart/2009/3/layout/RandomtoResultProcess"/>
    <dgm:cxn modelId="{A82E1B8D-E314-4CF2-B4C6-3502770B2D9E}" type="presParOf" srcId="{1A90CA4B-733D-421B-947D-9E9EDD6E3021}" destId="{FBF80BDD-C8F3-4A71-BA59-CC2E9BC22746}" srcOrd="14" destOrd="0" presId="urn:microsoft.com/office/officeart/2009/3/layout/RandomtoResultProcess"/>
    <dgm:cxn modelId="{5C2C0F17-EA1E-4940-81E3-69A1D65BF42F}" type="presParOf" srcId="{1A90CA4B-733D-421B-947D-9E9EDD6E3021}" destId="{9CEB00FC-CC94-444F-BA70-64D6742A63DF}" srcOrd="15" destOrd="0" presId="urn:microsoft.com/office/officeart/2009/3/layout/RandomtoResultProcess"/>
    <dgm:cxn modelId="{E9707E96-616F-4EC8-B7C3-34E43B14C07D}" type="presParOf" srcId="{1A90CA4B-733D-421B-947D-9E9EDD6E3021}" destId="{9BBE73BE-9030-4EE9-9BBB-393DCD05EFDA}" srcOrd="16" destOrd="0" presId="urn:microsoft.com/office/officeart/2009/3/layout/RandomtoResultProcess"/>
    <dgm:cxn modelId="{5DE59EDE-5140-4F25-A70C-A9272CE3D571}" type="presParOf" srcId="{1A90CA4B-733D-421B-947D-9E9EDD6E3021}" destId="{9AEDE2BA-1E47-4C79-9786-C73853CF8A10}" srcOrd="17" destOrd="0" presId="urn:microsoft.com/office/officeart/2009/3/layout/RandomtoResultProcess"/>
    <dgm:cxn modelId="{E3510028-5C4F-4774-B945-86483489959A}" type="presParOf" srcId="{1A90CA4B-733D-421B-947D-9E9EDD6E3021}" destId="{5C8FA8EB-6FD5-449E-8E41-9ECDE69E5A6E}" srcOrd="18" destOrd="0" presId="urn:microsoft.com/office/officeart/2009/3/layout/RandomtoResultProcess"/>
    <dgm:cxn modelId="{0C1507D7-B27F-4D2B-8B55-4DC42F0F8AFE}" type="presParOf" srcId="{89DB373D-B89C-43A0-9F3B-F03A6FAC245F}" destId="{AAE78A60-D571-440C-98FB-4314AF1CC18D}" srcOrd="1" destOrd="0" presId="urn:microsoft.com/office/officeart/2009/3/layout/RandomtoResultProcess"/>
    <dgm:cxn modelId="{778F2614-A06D-4FDB-848D-644C523FD896}" type="presParOf" srcId="{AAE78A60-D571-440C-98FB-4314AF1CC18D}" destId="{D60FBDD4-DB91-4175-8BFE-CC3EB752ED98}" srcOrd="0" destOrd="0" presId="urn:microsoft.com/office/officeart/2009/3/layout/RandomtoResultProcess"/>
    <dgm:cxn modelId="{05003BE5-13E3-4C9B-9076-14CD222D71E3}" type="presParOf" srcId="{AAE78A60-D571-440C-98FB-4314AF1CC18D}" destId="{E6C1A3D7-9F55-484B-83F0-39939448CDD4}" srcOrd="1" destOrd="0" presId="urn:microsoft.com/office/officeart/2009/3/layout/RandomtoResultProcess"/>
    <dgm:cxn modelId="{6E840419-F46F-4CF9-B469-740586DC413E}" type="presParOf" srcId="{89DB373D-B89C-43A0-9F3B-F03A6FAC245F}" destId="{9DF13837-65EC-4C0C-8E4F-D1F801A7F066}" srcOrd="2" destOrd="0" presId="urn:microsoft.com/office/officeart/2009/3/layout/RandomtoResultProcess"/>
    <dgm:cxn modelId="{F55220F0-0D8A-4CD0-A7D5-24CCF268855A}" type="presParOf" srcId="{9DF13837-65EC-4C0C-8E4F-D1F801A7F066}" destId="{87A39852-CBFB-4E72-B7C1-D47C08183F6F}" srcOrd="0" destOrd="0" presId="urn:microsoft.com/office/officeart/2009/3/layout/RandomtoResultProcess"/>
    <dgm:cxn modelId="{A9E65AAE-220A-49AF-8F67-EC7E6673FCBA}" type="presParOf" srcId="{9DF13837-65EC-4C0C-8E4F-D1F801A7F066}" destId="{BC012336-0BA0-4220-B23B-312F23152F86}" srcOrd="1" destOrd="0" presId="urn:microsoft.com/office/officeart/2009/3/layout/RandomtoResultProcess"/>
    <dgm:cxn modelId="{37CC12E4-48AC-462E-A535-D6539797F3B0}" type="presParOf" srcId="{89DB373D-B89C-43A0-9F3B-F03A6FAC245F}" destId="{648465AA-8215-4733-BABE-9E746BEAE9B0}" srcOrd="3" destOrd="0" presId="urn:microsoft.com/office/officeart/2009/3/layout/RandomtoResultProcess"/>
    <dgm:cxn modelId="{2EDC3E9D-FD62-4CB4-B239-C16EFC26DCA4}" type="presParOf" srcId="{648465AA-8215-4733-BABE-9E746BEAE9B0}" destId="{A2F58B7F-3920-4095-A1FE-B83A701FF29F}" srcOrd="0" destOrd="0" presId="urn:microsoft.com/office/officeart/2009/3/layout/RandomtoResultProcess"/>
    <dgm:cxn modelId="{167F09DF-10F7-4BA6-B822-0EA4E670FA11}" type="presParOf" srcId="{648465AA-8215-4733-BABE-9E746BEAE9B0}" destId="{DF2B346B-E41F-4744-8FDF-19833E862C1C}" srcOrd="1" destOrd="0" presId="urn:microsoft.com/office/officeart/2009/3/layout/RandomtoResultProcess"/>
    <dgm:cxn modelId="{068616D5-86C1-4B08-9546-1CBB14C72182}" type="presParOf" srcId="{89DB373D-B89C-43A0-9F3B-F03A6FAC245F}" destId="{CE1FE3EA-B430-44DA-BAF9-3AA1841A3EEA}" srcOrd="4" destOrd="0" presId="urn:microsoft.com/office/officeart/2009/3/layout/RandomtoResultProcess"/>
    <dgm:cxn modelId="{E54134D1-CBAC-4576-A7DD-1FF9D4CE37B9}" type="presParOf" srcId="{CE1FE3EA-B430-44DA-BAF9-3AA1841A3EEA}" destId="{038DDDD6-96F4-4885-9633-3F0E1C2845B9}" srcOrd="0" destOrd="0" presId="urn:microsoft.com/office/officeart/2009/3/layout/RandomtoResultProcess"/>
    <dgm:cxn modelId="{D6FD0C9D-3876-4F9A-A264-99077CC5BB87}" type="presParOf" srcId="{CE1FE3EA-B430-44DA-BAF9-3AA1841A3EEA}" destId="{F12A954B-2CA6-4E4D-9407-CA7189F253DA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1C9EFA-C4F4-4381-A96C-F4173AF352AF}">
      <dgm:prSet phldrT="[Text]" custT="1"/>
      <dgm:spPr/>
      <dgm:t>
        <a:bodyPr/>
        <a:lstStyle/>
        <a:p>
          <a:r>
            <a:rPr lang="en-US" sz="3200" dirty="0" err="1" smtClean="0"/>
            <a:t>Tarif</a:t>
          </a:r>
          <a:r>
            <a:rPr lang="en-US" sz="3200" dirty="0" smtClean="0"/>
            <a:t> </a:t>
          </a:r>
          <a:r>
            <a:rPr lang="en-US" sz="3200" dirty="0" err="1" smtClean="0"/>
            <a:t>dan</a:t>
          </a:r>
          <a:r>
            <a:rPr lang="en-US" sz="3200" dirty="0" smtClean="0"/>
            <a:t> </a:t>
          </a:r>
          <a:r>
            <a:rPr lang="en-US" sz="3200" dirty="0" err="1" smtClean="0"/>
            <a:t>Dasar</a:t>
          </a:r>
          <a:r>
            <a:rPr lang="en-US" sz="3200" dirty="0" smtClean="0"/>
            <a:t> </a:t>
          </a:r>
          <a:r>
            <a:rPr lang="en-US" sz="3200" dirty="0" err="1" smtClean="0"/>
            <a:t>Pengenaan</a:t>
          </a:r>
          <a:endParaRPr lang="en-US" sz="3200" dirty="0"/>
        </a:p>
      </dgm:t>
    </dgm:pt>
    <dgm:pt modelId="{38A4284C-BA3F-4893-AFE9-9B7956DA1A48}" type="parTrans" cxnId="{0F8ACD3C-2171-46A8-99AD-6249AC5FF202}">
      <dgm:prSet/>
      <dgm:spPr/>
      <dgm:t>
        <a:bodyPr/>
        <a:lstStyle/>
        <a:p>
          <a:endParaRPr lang="en-US"/>
        </a:p>
      </dgm:t>
    </dgm:pt>
    <dgm:pt modelId="{282C7EEF-0116-411E-B17D-2E5E063C757E}" type="sibTrans" cxnId="{0F8ACD3C-2171-46A8-99AD-6249AC5FF202}">
      <dgm:prSet/>
      <dgm:spPr/>
      <dgm:t>
        <a:bodyPr/>
        <a:lstStyle/>
        <a:p>
          <a:endParaRPr lang="en-US"/>
        </a:p>
      </dgm:t>
    </dgm:pt>
    <dgm:pt modelId="{9CAFC704-F4CD-4D8D-A022-4C3B21F5C71B}">
      <dgm:prSet phldrT="[Text]" custT="1"/>
      <dgm:spPr/>
      <dgm:t>
        <a:bodyPr/>
        <a:lstStyle/>
        <a:p>
          <a:r>
            <a:rPr lang="en-US" sz="2200" dirty="0" smtClean="0"/>
            <a:t>20% </a:t>
          </a:r>
          <a:r>
            <a:rPr lang="en-US" sz="2200" dirty="0" err="1" smtClean="0"/>
            <a:t>dari</a:t>
          </a:r>
          <a:r>
            <a:rPr lang="en-US" sz="2200" dirty="0" smtClean="0"/>
            <a:t> </a:t>
          </a:r>
          <a:r>
            <a:rPr lang="en-US" sz="2200" dirty="0" err="1" smtClean="0"/>
            <a:t>jumlah</a:t>
          </a:r>
          <a:r>
            <a:rPr lang="en-US" sz="2200" dirty="0" smtClean="0"/>
            <a:t> </a:t>
          </a:r>
          <a:r>
            <a:rPr lang="en-US" sz="2200" dirty="0" err="1" smtClean="0"/>
            <a:t>bruto</a:t>
          </a:r>
          <a:r>
            <a:rPr lang="en-US" sz="2200" dirty="0" smtClean="0"/>
            <a:t>.  (WP DN </a:t>
          </a:r>
          <a:r>
            <a:rPr lang="en-US" sz="2200" dirty="0" err="1" smtClean="0"/>
            <a:t>dan</a:t>
          </a:r>
          <a:r>
            <a:rPr lang="en-US" sz="2200" dirty="0" smtClean="0"/>
            <a:t> BUT)</a:t>
          </a:r>
          <a:endParaRPr lang="en-US" sz="2200" dirty="0"/>
        </a:p>
      </dgm:t>
    </dgm:pt>
    <dgm:pt modelId="{65D371DE-8F58-494A-89E6-788973039D39}" type="parTrans" cxnId="{57ABC145-1AA2-4749-A0C6-1495FC81C599}">
      <dgm:prSet/>
      <dgm:spPr/>
      <dgm:t>
        <a:bodyPr/>
        <a:lstStyle/>
        <a:p>
          <a:endParaRPr lang="en-US"/>
        </a:p>
      </dgm:t>
    </dgm:pt>
    <dgm:pt modelId="{53F2EECB-74EA-4AEE-8D81-D297F0E93051}" type="sibTrans" cxnId="{57ABC145-1AA2-4749-A0C6-1495FC81C599}">
      <dgm:prSet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3200" dirty="0" err="1" smtClean="0"/>
            <a:t>Cakupan</a:t>
          </a:r>
          <a:endParaRPr lang="en-US" sz="32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 custT="1"/>
      <dgm:spPr/>
      <dgm:t>
        <a:bodyPr/>
        <a:lstStyle/>
        <a:p>
          <a:r>
            <a:rPr lang="en-US" sz="2400" dirty="0" smtClean="0"/>
            <a:t>SBI, </a:t>
          </a:r>
          <a:r>
            <a:rPr lang="en-US" sz="2400" dirty="0" err="1" smtClean="0"/>
            <a:t>serta</a:t>
          </a:r>
          <a:r>
            <a:rPr lang="en-US" sz="2400" dirty="0" smtClean="0"/>
            <a:t> </a:t>
          </a:r>
          <a:r>
            <a:rPr lang="en-US" sz="2400" dirty="0" err="1" smtClean="0"/>
            <a:t>segala</a:t>
          </a:r>
          <a:r>
            <a:rPr lang="en-US" sz="2400" dirty="0" smtClean="0"/>
            <a:t> </a:t>
          </a:r>
          <a:r>
            <a:rPr lang="en-US" sz="2400" dirty="0" err="1" smtClean="0"/>
            <a:t>bentuk</a:t>
          </a:r>
          <a:r>
            <a:rPr lang="en-US" sz="2400" dirty="0" smtClean="0"/>
            <a:t> </a:t>
          </a:r>
          <a:r>
            <a:rPr lang="en-US" sz="2400" dirty="0" err="1" smtClean="0"/>
            <a:t>deposito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tabungan</a:t>
          </a:r>
          <a:r>
            <a:rPr lang="en-US" sz="2400" dirty="0" smtClean="0"/>
            <a:t>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bentuk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nama</a:t>
          </a:r>
          <a:r>
            <a:rPr lang="en-US" sz="2400" dirty="0" smtClean="0"/>
            <a:t> </a:t>
          </a:r>
          <a:r>
            <a:rPr lang="en-US" sz="2400" dirty="0" err="1" smtClean="0"/>
            <a:t>apapun</a:t>
          </a:r>
          <a:r>
            <a:rPr lang="en-US" sz="2400" dirty="0" smtClean="0"/>
            <a:t>.</a:t>
          </a:r>
          <a:endParaRPr lang="en-US" sz="2400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5C50AA22-96E1-46FA-9384-D27633C30EED}">
      <dgm:prSet phldrT="[Text]" custT="1"/>
      <dgm:spPr/>
      <dgm:t>
        <a:bodyPr/>
        <a:lstStyle/>
        <a:p>
          <a:r>
            <a:rPr lang="en-US" sz="2200" dirty="0" smtClean="0"/>
            <a:t>20% </a:t>
          </a:r>
          <a:r>
            <a:rPr lang="en-US" sz="2200" dirty="0" err="1" smtClean="0"/>
            <a:t>atau</a:t>
          </a:r>
          <a:r>
            <a:rPr lang="en-US" sz="2200" dirty="0" smtClean="0"/>
            <a:t> </a:t>
          </a:r>
          <a:r>
            <a:rPr lang="en-US" sz="2200" dirty="0" err="1" smtClean="0"/>
            <a:t>sesuai</a:t>
          </a:r>
          <a:r>
            <a:rPr lang="en-US" sz="2200" dirty="0" smtClean="0"/>
            <a:t> </a:t>
          </a:r>
          <a:r>
            <a:rPr lang="en-US" sz="2200" dirty="0" err="1" smtClean="0"/>
            <a:t>tarif</a:t>
          </a:r>
          <a:r>
            <a:rPr lang="en-US" sz="2200" dirty="0" smtClean="0"/>
            <a:t> P3B </a:t>
          </a:r>
          <a:r>
            <a:rPr lang="en-US" sz="2200" dirty="0" err="1" smtClean="0"/>
            <a:t>dari</a:t>
          </a:r>
          <a:r>
            <a:rPr lang="en-US" sz="2200" dirty="0" smtClean="0"/>
            <a:t> </a:t>
          </a:r>
          <a:r>
            <a:rPr lang="en-US" sz="2200" dirty="0" err="1" smtClean="0"/>
            <a:t>jumlah</a:t>
          </a:r>
          <a:r>
            <a:rPr lang="en-US" sz="2200" dirty="0" smtClean="0"/>
            <a:t> </a:t>
          </a:r>
          <a:r>
            <a:rPr lang="en-US" sz="2200" dirty="0" err="1" smtClean="0"/>
            <a:t>bruto</a:t>
          </a:r>
          <a:r>
            <a:rPr lang="en-US" sz="2200" dirty="0" smtClean="0"/>
            <a:t>.  (WP LN)</a:t>
          </a:r>
          <a:endParaRPr lang="en-US" sz="2200" dirty="0"/>
        </a:p>
      </dgm:t>
    </dgm:pt>
    <dgm:pt modelId="{F80FDB17-BE96-4346-A189-C25DC021A033}" type="parTrans" cxnId="{A17F6F90-CE57-46AB-BA9E-3423C6D8837B}">
      <dgm:prSet/>
      <dgm:spPr/>
      <dgm:t>
        <a:bodyPr/>
        <a:lstStyle/>
        <a:p>
          <a:endParaRPr lang="en-US"/>
        </a:p>
      </dgm:t>
    </dgm:pt>
    <dgm:pt modelId="{E14A9192-708E-4F57-93A2-44719F39A719}" type="sibTrans" cxnId="{A17F6F90-CE57-46AB-BA9E-3423C6D8837B}">
      <dgm:prSet/>
      <dgm:spPr/>
      <dgm:t>
        <a:bodyPr/>
        <a:lstStyle/>
        <a:p>
          <a:endParaRPr lang="en-US"/>
        </a:p>
      </dgm:t>
    </dgm:pt>
    <dgm:pt modelId="{82EDEAA7-9A30-44A9-840B-17A3A9B08444}">
      <dgm:prSet phldrT="[Text]" custT="1"/>
      <dgm:spPr/>
      <dgm:t>
        <a:bodyPr/>
        <a:lstStyle/>
        <a:p>
          <a:r>
            <a:rPr lang="en-US" sz="3200" dirty="0" err="1" smtClean="0"/>
            <a:t>Ketentuan</a:t>
          </a:r>
          <a:r>
            <a:rPr lang="en-US" sz="3200" dirty="0" smtClean="0"/>
            <a:t> </a:t>
          </a:r>
          <a:r>
            <a:rPr lang="en-US" sz="3200" dirty="0" err="1" smtClean="0"/>
            <a:t>Khusus</a:t>
          </a:r>
          <a:endParaRPr lang="en-US" sz="3200" dirty="0"/>
        </a:p>
      </dgm:t>
    </dgm:pt>
    <dgm:pt modelId="{259AC0CF-35E6-424F-BBD2-3A7D87A218A4}" type="parTrans" cxnId="{328DCD9D-48F8-499E-BF93-F45CE48A8235}">
      <dgm:prSet/>
      <dgm:spPr/>
      <dgm:t>
        <a:bodyPr/>
        <a:lstStyle/>
        <a:p>
          <a:endParaRPr lang="en-US"/>
        </a:p>
      </dgm:t>
    </dgm:pt>
    <dgm:pt modelId="{017974F0-3A78-4340-B7AF-2D252B8E9BF8}" type="sibTrans" cxnId="{328DCD9D-48F8-499E-BF93-F45CE48A8235}">
      <dgm:prSet/>
      <dgm:spPr/>
      <dgm:t>
        <a:bodyPr/>
        <a:lstStyle/>
        <a:p>
          <a:endParaRPr lang="en-US"/>
        </a:p>
      </dgm:t>
    </dgm:pt>
    <dgm:pt modelId="{DECAE689-047F-4885-9DB2-E2BC8D39C5BD}">
      <dgm:prSet phldrT="[Text]" custT="1"/>
      <dgm:spPr/>
      <dgm:t>
        <a:bodyPr/>
        <a:lstStyle/>
        <a:p>
          <a:r>
            <a:rPr lang="en-US" sz="2400" dirty="0" smtClean="0"/>
            <a:t>WP OP </a:t>
          </a:r>
          <a:r>
            <a:rPr lang="en-US" sz="2400" dirty="0" err="1" smtClean="0"/>
            <a:t>berpenghasilan</a:t>
          </a:r>
          <a:r>
            <a:rPr lang="en-US" sz="2400" dirty="0" smtClean="0"/>
            <a:t> </a:t>
          </a:r>
          <a:r>
            <a:rPr lang="en-US" sz="2400" dirty="0" err="1" smtClean="0"/>
            <a:t>rendah</a:t>
          </a:r>
          <a:r>
            <a:rPr lang="en-US" sz="2400" dirty="0" smtClean="0"/>
            <a:t> </a:t>
          </a:r>
          <a:r>
            <a:rPr lang="en-US" sz="2400" dirty="0" err="1" smtClean="0"/>
            <a:t>dapat</a:t>
          </a:r>
          <a:r>
            <a:rPr lang="en-US" sz="2400" dirty="0" smtClean="0"/>
            <a:t> </a:t>
          </a:r>
          <a:r>
            <a:rPr lang="en-US" sz="2400" dirty="0" err="1" smtClean="0"/>
            <a:t>mengajukan</a:t>
          </a:r>
          <a:r>
            <a:rPr lang="en-US" sz="2400" dirty="0" smtClean="0"/>
            <a:t> </a:t>
          </a:r>
          <a:r>
            <a:rPr lang="en-US" sz="2400" dirty="0" err="1" smtClean="0"/>
            <a:t>permohonan</a:t>
          </a:r>
          <a:r>
            <a:rPr lang="en-US" sz="2400" dirty="0" smtClean="0"/>
            <a:t> </a:t>
          </a:r>
          <a:r>
            <a:rPr lang="en-US" sz="2400" dirty="0" err="1" smtClean="0"/>
            <a:t>restitusi</a:t>
          </a:r>
          <a:r>
            <a:rPr lang="en-US" sz="2400" dirty="0" smtClean="0"/>
            <a:t>.</a:t>
          </a:r>
          <a:endParaRPr lang="en-US" sz="2400" dirty="0"/>
        </a:p>
      </dgm:t>
    </dgm:pt>
    <dgm:pt modelId="{F5B61955-7D75-4B45-8F38-B379A984D998}" type="parTrans" cxnId="{2D87D573-CD86-49EF-BC77-4AB57D6EBFB1}">
      <dgm:prSet/>
      <dgm:spPr/>
      <dgm:t>
        <a:bodyPr/>
        <a:lstStyle/>
        <a:p>
          <a:endParaRPr lang="en-US"/>
        </a:p>
      </dgm:t>
    </dgm:pt>
    <dgm:pt modelId="{54BFE718-CED5-47D0-9502-0954ADBE659F}" type="sibTrans" cxnId="{2D87D573-CD86-49EF-BC77-4AB57D6EBFB1}">
      <dgm:prSet/>
      <dgm:spPr/>
      <dgm:t>
        <a:bodyPr/>
        <a:lstStyle/>
        <a:p>
          <a:endParaRPr lang="en-US"/>
        </a:p>
      </dgm:t>
    </dgm:pt>
    <dgm:pt modelId="{36AF9EFF-9C92-4691-A109-8080F539FBDC}" type="pres">
      <dgm:prSet presAssocID="{7C49B65B-970E-4F25-981D-6DBC0DDB0C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BC6A99-FC07-45C5-ADEB-5F0E331022D7}" type="pres">
      <dgm:prSet presAssocID="{82EDEAA7-9A30-44A9-840B-17A3A9B08444}" presName="boxAndChildren" presStyleCnt="0"/>
      <dgm:spPr/>
    </dgm:pt>
    <dgm:pt modelId="{185FB705-2C30-4367-908E-3DE4074CF719}" type="pres">
      <dgm:prSet presAssocID="{82EDEAA7-9A30-44A9-840B-17A3A9B08444}" presName="parentTextBox" presStyleLbl="node1" presStyleIdx="0" presStyleCnt="3"/>
      <dgm:spPr/>
      <dgm:t>
        <a:bodyPr/>
        <a:lstStyle/>
        <a:p>
          <a:endParaRPr lang="en-US"/>
        </a:p>
      </dgm:t>
    </dgm:pt>
    <dgm:pt modelId="{9C8E06E1-B883-49F3-BB90-6AFB426EE5F2}" type="pres">
      <dgm:prSet presAssocID="{82EDEAA7-9A30-44A9-840B-17A3A9B08444}" presName="entireBox" presStyleLbl="node1" presStyleIdx="0" presStyleCnt="3"/>
      <dgm:spPr/>
      <dgm:t>
        <a:bodyPr/>
        <a:lstStyle/>
        <a:p>
          <a:endParaRPr lang="en-US"/>
        </a:p>
      </dgm:t>
    </dgm:pt>
    <dgm:pt modelId="{14B545F3-2D44-4417-9210-075BB1450CAA}" type="pres">
      <dgm:prSet presAssocID="{82EDEAA7-9A30-44A9-840B-17A3A9B08444}" presName="descendantBox" presStyleCnt="0"/>
      <dgm:spPr/>
    </dgm:pt>
    <dgm:pt modelId="{C560E66E-0688-481A-8375-D3F40B2EE8FB}" type="pres">
      <dgm:prSet presAssocID="{DECAE689-047F-4885-9DB2-E2BC8D39C5BD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5B56A3-DF3D-461A-AB0B-6DF8B86BB6D7}" type="pres">
      <dgm:prSet presAssocID="{282C7EEF-0116-411E-B17D-2E5E063C757E}" presName="sp" presStyleCnt="0"/>
      <dgm:spPr/>
    </dgm:pt>
    <dgm:pt modelId="{6F730075-632D-4FD0-B5F6-39B133B33370}" type="pres">
      <dgm:prSet presAssocID="{111C9EFA-C4F4-4381-A96C-F4173AF352AF}" presName="arrowAndChildren" presStyleCnt="0"/>
      <dgm:spPr/>
    </dgm:pt>
    <dgm:pt modelId="{4F154014-371E-43A9-A38A-DB03F6FE256C}" type="pres">
      <dgm:prSet presAssocID="{111C9EFA-C4F4-4381-A96C-F4173AF352AF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D33773CB-1A9B-4D4D-98B0-F14246034E1E}" type="pres">
      <dgm:prSet presAssocID="{111C9EFA-C4F4-4381-A96C-F4173AF352AF}" presName="arrow" presStyleLbl="node1" presStyleIdx="1" presStyleCnt="3"/>
      <dgm:spPr/>
      <dgm:t>
        <a:bodyPr/>
        <a:lstStyle/>
        <a:p>
          <a:endParaRPr lang="en-US"/>
        </a:p>
      </dgm:t>
    </dgm:pt>
    <dgm:pt modelId="{B269C9B9-04FA-48C5-B663-63B160E5616B}" type="pres">
      <dgm:prSet presAssocID="{111C9EFA-C4F4-4381-A96C-F4173AF352AF}" presName="descendantArrow" presStyleCnt="0"/>
      <dgm:spPr/>
    </dgm:pt>
    <dgm:pt modelId="{3CF14316-4255-4C92-AE94-881E136133F6}" type="pres">
      <dgm:prSet presAssocID="{9CAFC704-F4CD-4D8D-A022-4C3B21F5C71B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6C1F71-8193-4A82-9BD9-AF8311EAD9D2}" type="pres">
      <dgm:prSet presAssocID="{5C50AA22-96E1-46FA-9384-D27633C30EED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26707-4E67-4C95-8A92-8113895FC3F7}" type="pres">
      <dgm:prSet presAssocID="{A69B0835-E746-4654-A0EE-9C85F53B7D06}" presName="sp" presStyleCnt="0"/>
      <dgm:spPr/>
    </dgm:pt>
    <dgm:pt modelId="{B46EDC17-1472-4B35-9735-16D1B4295F88}" type="pres">
      <dgm:prSet presAssocID="{83325A87-43B4-434B-9765-5A8D5745C461}" presName="arrowAndChildren" presStyleCnt="0"/>
      <dgm:spPr/>
    </dgm:pt>
    <dgm:pt modelId="{E1903D1E-EF92-4224-8A0B-976BF70E43A3}" type="pres">
      <dgm:prSet presAssocID="{83325A87-43B4-434B-9765-5A8D5745C461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CFE13F4-F838-4F12-9B26-CB7B8279D6F2}" type="pres">
      <dgm:prSet presAssocID="{83325A87-43B4-434B-9765-5A8D5745C461}" presName="arrow" presStyleLbl="node1" presStyleIdx="2" presStyleCnt="3"/>
      <dgm:spPr/>
      <dgm:t>
        <a:bodyPr/>
        <a:lstStyle/>
        <a:p>
          <a:endParaRPr lang="en-US"/>
        </a:p>
      </dgm:t>
    </dgm:pt>
    <dgm:pt modelId="{D15130F8-47F9-4D2D-842D-8042978CA69D}" type="pres">
      <dgm:prSet presAssocID="{83325A87-43B4-434B-9765-5A8D5745C461}" presName="descendantArrow" presStyleCnt="0"/>
      <dgm:spPr/>
    </dgm:pt>
    <dgm:pt modelId="{2A3CC1F9-F494-4849-92A5-81E63E3E10B3}" type="pres">
      <dgm:prSet presAssocID="{286BF12D-E9E0-480B-95F7-008C4E21BBA3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7F6F90-CE57-46AB-BA9E-3423C6D8837B}" srcId="{111C9EFA-C4F4-4381-A96C-F4173AF352AF}" destId="{5C50AA22-96E1-46FA-9384-D27633C30EED}" srcOrd="1" destOrd="0" parTransId="{F80FDB17-BE96-4346-A189-C25DC021A033}" sibTransId="{E14A9192-708E-4F57-93A2-44719F39A719}"/>
    <dgm:cxn modelId="{246813D5-AE41-49AC-AE98-F7F07F24A020}" type="presOf" srcId="{111C9EFA-C4F4-4381-A96C-F4173AF352AF}" destId="{4F154014-371E-43A9-A38A-DB03F6FE256C}" srcOrd="0" destOrd="0" presId="urn:microsoft.com/office/officeart/2005/8/layout/process4"/>
    <dgm:cxn modelId="{F1A09EBC-B228-4B3E-87B7-B0B69B36F8FE}" type="presOf" srcId="{5C50AA22-96E1-46FA-9384-D27633C30EED}" destId="{ED6C1F71-8193-4A82-9BD9-AF8311EAD9D2}" srcOrd="0" destOrd="0" presId="urn:microsoft.com/office/officeart/2005/8/layout/process4"/>
    <dgm:cxn modelId="{B5B762E4-15D4-4EEC-A1DA-8248E774095B}" type="presOf" srcId="{83325A87-43B4-434B-9765-5A8D5745C461}" destId="{E1903D1E-EF92-4224-8A0B-976BF70E43A3}" srcOrd="0" destOrd="0" presId="urn:microsoft.com/office/officeart/2005/8/layout/process4"/>
    <dgm:cxn modelId="{2A618029-F1F8-4239-90A7-B011E7C0B835}" type="presOf" srcId="{DECAE689-047F-4885-9DB2-E2BC8D39C5BD}" destId="{C560E66E-0688-481A-8375-D3F40B2EE8FB}" srcOrd="0" destOrd="0" presId="urn:microsoft.com/office/officeart/2005/8/layout/process4"/>
    <dgm:cxn modelId="{E08D86AD-6567-430C-95C2-3162BCE4592D}" type="presOf" srcId="{83325A87-43B4-434B-9765-5A8D5745C461}" destId="{3CFE13F4-F838-4F12-9B26-CB7B8279D6F2}" srcOrd="1" destOrd="0" presId="urn:microsoft.com/office/officeart/2005/8/layout/process4"/>
    <dgm:cxn modelId="{57ABC145-1AA2-4749-A0C6-1495FC81C599}" srcId="{111C9EFA-C4F4-4381-A96C-F4173AF352AF}" destId="{9CAFC704-F4CD-4D8D-A022-4C3B21F5C71B}" srcOrd="0" destOrd="0" parTransId="{65D371DE-8F58-494A-89E6-788973039D39}" sibTransId="{53F2EECB-74EA-4AEE-8D81-D297F0E93051}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C12CBE3B-CC51-4F5F-8A58-4A666A0F4626}" type="presOf" srcId="{82EDEAA7-9A30-44A9-840B-17A3A9B08444}" destId="{9C8E06E1-B883-49F3-BB90-6AFB426EE5F2}" srcOrd="1" destOrd="0" presId="urn:microsoft.com/office/officeart/2005/8/layout/process4"/>
    <dgm:cxn modelId="{5C76182D-09D2-470A-97A9-9EA65D49D4F3}" type="presOf" srcId="{111C9EFA-C4F4-4381-A96C-F4173AF352AF}" destId="{D33773CB-1A9B-4D4D-98B0-F14246034E1E}" srcOrd="1" destOrd="0" presId="urn:microsoft.com/office/officeart/2005/8/layout/process4"/>
    <dgm:cxn modelId="{B94DD021-AA76-455F-BBA5-5677223736AC}" type="presOf" srcId="{82EDEAA7-9A30-44A9-840B-17A3A9B08444}" destId="{185FB705-2C30-4367-908E-3DE4074CF719}" srcOrd="0" destOrd="0" presId="urn:microsoft.com/office/officeart/2005/8/layout/process4"/>
    <dgm:cxn modelId="{FAC49687-A85F-40EB-97FC-1F7BEC3CD589}" type="presOf" srcId="{286BF12D-E9E0-480B-95F7-008C4E21BBA3}" destId="{2A3CC1F9-F494-4849-92A5-81E63E3E10B3}" srcOrd="0" destOrd="0" presId="urn:microsoft.com/office/officeart/2005/8/layout/process4"/>
    <dgm:cxn modelId="{0F8ACD3C-2171-46A8-99AD-6249AC5FF202}" srcId="{7C49B65B-970E-4F25-981D-6DBC0DDB0CB1}" destId="{111C9EFA-C4F4-4381-A96C-F4173AF352AF}" srcOrd="1" destOrd="0" parTransId="{38A4284C-BA3F-4893-AFE9-9B7956DA1A48}" sibTransId="{282C7EEF-0116-411E-B17D-2E5E063C757E}"/>
    <dgm:cxn modelId="{328DCD9D-48F8-499E-BF93-F45CE48A8235}" srcId="{7C49B65B-970E-4F25-981D-6DBC0DDB0CB1}" destId="{82EDEAA7-9A30-44A9-840B-17A3A9B08444}" srcOrd="2" destOrd="0" parTransId="{259AC0CF-35E6-424F-BBD2-3A7D87A218A4}" sibTransId="{017974F0-3A78-4340-B7AF-2D252B8E9BF8}"/>
    <dgm:cxn modelId="{91294941-FA6B-4063-9D62-960B5EB92A06}" type="presOf" srcId="{9CAFC704-F4CD-4D8D-A022-4C3B21F5C71B}" destId="{3CF14316-4255-4C92-AE94-881E136133F6}" srcOrd="0" destOrd="0" presId="urn:microsoft.com/office/officeart/2005/8/layout/process4"/>
    <dgm:cxn modelId="{2D87D573-CD86-49EF-BC77-4AB57D6EBFB1}" srcId="{82EDEAA7-9A30-44A9-840B-17A3A9B08444}" destId="{DECAE689-047F-4885-9DB2-E2BC8D39C5BD}" srcOrd="0" destOrd="0" parTransId="{F5B61955-7D75-4B45-8F38-B379A984D998}" sibTransId="{54BFE718-CED5-47D0-9502-0954ADBE659F}"/>
    <dgm:cxn modelId="{76A2D4CA-2D1D-4E48-97BB-71F678BBF33C}" type="presOf" srcId="{7C49B65B-970E-4F25-981D-6DBC0DDB0CB1}" destId="{36AF9EFF-9C92-4691-A109-8080F539FBDC}" srcOrd="0" destOrd="0" presId="urn:microsoft.com/office/officeart/2005/8/layout/process4"/>
    <dgm:cxn modelId="{BDBEC31C-AD66-4A63-A188-3408EA0B020A}" type="presParOf" srcId="{36AF9EFF-9C92-4691-A109-8080F539FBDC}" destId="{8FBC6A99-FC07-45C5-ADEB-5F0E331022D7}" srcOrd="0" destOrd="0" presId="urn:microsoft.com/office/officeart/2005/8/layout/process4"/>
    <dgm:cxn modelId="{A7F23731-864D-4B01-984B-63AFFAF471D9}" type="presParOf" srcId="{8FBC6A99-FC07-45C5-ADEB-5F0E331022D7}" destId="{185FB705-2C30-4367-908E-3DE4074CF719}" srcOrd="0" destOrd="0" presId="urn:microsoft.com/office/officeart/2005/8/layout/process4"/>
    <dgm:cxn modelId="{01B8A3CF-0A59-4D3E-9E33-07C56452BF1E}" type="presParOf" srcId="{8FBC6A99-FC07-45C5-ADEB-5F0E331022D7}" destId="{9C8E06E1-B883-49F3-BB90-6AFB426EE5F2}" srcOrd="1" destOrd="0" presId="urn:microsoft.com/office/officeart/2005/8/layout/process4"/>
    <dgm:cxn modelId="{35A43DC2-01A8-481B-82B0-287FB58BACC9}" type="presParOf" srcId="{8FBC6A99-FC07-45C5-ADEB-5F0E331022D7}" destId="{14B545F3-2D44-4417-9210-075BB1450CAA}" srcOrd="2" destOrd="0" presId="urn:microsoft.com/office/officeart/2005/8/layout/process4"/>
    <dgm:cxn modelId="{0E01EBAA-D606-4515-8173-5E180A1AF512}" type="presParOf" srcId="{14B545F3-2D44-4417-9210-075BB1450CAA}" destId="{C560E66E-0688-481A-8375-D3F40B2EE8FB}" srcOrd="0" destOrd="0" presId="urn:microsoft.com/office/officeart/2005/8/layout/process4"/>
    <dgm:cxn modelId="{F5F26FB3-B90D-4FB8-A198-9DC0D68CF2D4}" type="presParOf" srcId="{36AF9EFF-9C92-4691-A109-8080F539FBDC}" destId="{FD5B56A3-DF3D-461A-AB0B-6DF8B86BB6D7}" srcOrd="1" destOrd="0" presId="urn:microsoft.com/office/officeart/2005/8/layout/process4"/>
    <dgm:cxn modelId="{52321CD9-6906-4E6D-99D6-0DE2A46A7E30}" type="presParOf" srcId="{36AF9EFF-9C92-4691-A109-8080F539FBDC}" destId="{6F730075-632D-4FD0-B5F6-39B133B33370}" srcOrd="2" destOrd="0" presId="urn:microsoft.com/office/officeart/2005/8/layout/process4"/>
    <dgm:cxn modelId="{99BFCD05-EDB8-49C5-B47C-13EC4991C9D1}" type="presParOf" srcId="{6F730075-632D-4FD0-B5F6-39B133B33370}" destId="{4F154014-371E-43A9-A38A-DB03F6FE256C}" srcOrd="0" destOrd="0" presId="urn:microsoft.com/office/officeart/2005/8/layout/process4"/>
    <dgm:cxn modelId="{EC16E0F6-7FA4-4A30-A5FC-26AC8608AEE0}" type="presParOf" srcId="{6F730075-632D-4FD0-B5F6-39B133B33370}" destId="{D33773CB-1A9B-4D4D-98B0-F14246034E1E}" srcOrd="1" destOrd="0" presId="urn:microsoft.com/office/officeart/2005/8/layout/process4"/>
    <dgm:cxn modelId="{D8E6D985-A61A-4000-AF9C-D08FC86539A9}" type="presParOf" srcId="{6F730075-632D-4FD0-B5F6-39B133B33370}" destId="{B269C9B9-04FA-48C5-B663-63B160E5616B}" srcOrd="2" destOrd="0" presId="urn:microsoft.com/office/officeart/2005/8/layout/process4"/>
    <dgm:cxn modelId="{37328071-3F4C-4EB4-BE98-8585C92E61D1}" type="presParOf" srcId="{B269C9B9-04FA-48C5-B663-63B160E5616B}" destId="{3CF14316-4255-4C92-AE94-881E136133F6}" srcOrd="0" destOrd="0" presId="urn:microsoft.com/office/officeart/2005/8/layout/process4"/>
    <dgm:cxn modelId="{89869D28-5467-456D-8490-299010B0BF22}" type="presParOf" srcId="{B269C9B9-04FA-48C5-B663-63B160E5616B}" destId="{ED6C1F71-8193-4A82-9BD9-AF8311EAD9D2}" srcOrd="1" destOrd="0" presId="urn:microsoft.com/office/officeart/2005/8/layout/process4"/>
    <dgm:cxn modelId="{EC243ADD-E828-40B7-8D82-D14D6FD562F4}" type="presParOf" srcId="{36AF9EFF-9C92-4691-A109-8080F539FBDC}" destId="{A4226707-4E67-4C95-8A92-8113895FC3F7}" srcOrd="3" destOrd="0" presId="urn:microsoft.com/office/officeart/2005/8/layout/process4"/>
    <dgm:cxn modelId="{197E9599-9969-4478-B947-926B73FD5298}" type="presParOf" srcId="{36AF9EFF-9C92-4691-A109-8080F539FBDC}" destId="{B46EDC17-1472-4B35-9735-16D1B4295F88}" srcOrd="4" destOrd="0" presId="urn:microsoft.com/office/officeart/2005/8/layout/process4"/>
    <dgm:cxn modelId="{BE035595-D7D0-45D2-8C47-98E41F0DC476}" type="presParOf" srcId="{B46EDC17-1472-4B35-9735-16D1B4295F88}" destId="{E1903D1E-EF92-4224-8A0B-976BF70E43A3}" srcOrd="0" destOrd="0" presId="urn:microsoft.com/office/officeart/2005/8/layout/process4"/>
    <dgm:cxn modelId="{23802E98-A1F8-42DA-9BFD-8394D3DD99C2}" type="presParOf" srcId="{B46EDC17-1472-4B35-9735-16D1B4295F88}" destId="{3CFE13F4-F838-4F12-9B26-CB7B8279D6F2}" srcOrd="1" destOrd="0" presId="urn:microsoft.com/office/officeart/2005/8/layout/process4"/>
    <dgm:cxn modelId="{80E44955-86F8-41F9-A9B4-3F5D83F77A99}" type="presParOf" srcId="{B46EDC17-1472-4B35-9735-16D1B4295F88}" destId="{D15130F8-47F9-4D2D-842D-8042978CA69D}" srcOrd="2" destOrd="0" presId="urn:microsoft.com/office/officeart/2005/8/layout/process4"/>
    <dgm:cxn modelId="{011941DE-3F26-4CB3-A87A-F485D1904C24}" type="presParOf" srcId="{D15130F8-47F9-4D2D-842D-8042978CA69D}" destId="{2A3CC1F9-F494-4849-92A5-81E63E3E10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Pemotong</a:t>
          </a:r>
          <a:r>
            <a:rPr lang="en-US" dirty="0" smtClean="0"/>
            <a:t>, </a:t>
          </a:r>
          <a:r>
            <a:rPr lang="en-US" dirty="0" err="1" smtClean="0"/>
            <a:t>Penyetor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Pelapor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smtClean="0"/>
            <a:t>Bank yang </a:t>
          </a:r>
          <a:r>
            <a:rPr lang="en-US" dirty="0" err="1" smtClean="0"/>
            <a:t>membayarkan</a:t>
          </a:r>
          <a:r>
            <a:rPr lang="en-US" dirty="0" smtClean="0"/>
            <a:t> </a:t>
          </a:r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.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590EB40F-657A-412E-9F14-4DCA2D68E9A2}">
      <dgm:prSet phldrT="[Text]"/>
      <dgm:spPr/>
      <dgm:t>
        <a:bodyPr/>
        <a:lstStyle/>
        <a:p>
          <a:r>
            <a:rPr lang="en-US" dirty="0" smtClean="0"/>
            <a:t>Dana </a:t>
          </a:r>
          <a:r>
            <a:rPr lang="en-US" dirty="0" err="1" smtClean="0"/>
            <a:t>pensiun</a:t>
          </a:r>
          <a:r>
            <a:rPr lang="en-US" dirty="0" smtClean="0"/>
            <a:t> yang </a:t>
          </a:r>
          <a:r>
            <a:rPr lang="en-US" dirty="0" err="1" smtClean="0"/>
            <a:t>disahkan</a:t>
          </a:r>
          <a:r>
            <a:rPr lang="en-US" dirty="0" smtClean="0"/>
            <a:t> </a:t>
          </a:r>
          <a:r>
            <a:rPr lang="en-US" dirty="0" err="1" smtClean="0"/>
            <a:t>Menkeu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bank yang </a:t>
          </a:r>
          <a:r>
            <a:rPr lang="en-US" dirty="0" err="1" smtClean="0"/>
            <a:t>menjual</a:t>
          </a:r>
          <a:r>
            <a:rPr lang="en-US" dirty="0" smtClean="0"/>
            <a:t> </a:t>
          </a:r>
          <a:r>
            <a:rPr lang="en-US" dirty="0" err="1" smtClean="0"/>
            <a:t>kembali</a:t>
          </a:r>
          <a:r>
            <a:rPr lang="en-US" dirty="0" smtClean="0"/>
            <a:t> SBI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sertifikat</a:t>
          </a:r>
          <a:r>
            <a:rPr lang="en-US" dirty="0" smtClean="0"/>
            <a:t> </a:t>
          </a:r>
          <a:r>
            <a:rPr lang="en-US" dirty="0" err="1" smtClean="0"/>
            <a:t>deposito</a:t>
          </a:r>
          <a:r>
            <a:rPr lang="en-US" dirty="0" smtClean="0"/>
            <a:t>.</a:t>
          </a:r>
          <a:endParaRPr lang="en-US" dirty="0"/>
        </a:p>
      </dgm:t>
    </dgm:pt>
    <dgm:pt modelId="{A7EB076D-07F4-4BB9-92FB-53E38E1EE38E}" type="parTrans" cxnId="{35C216AF-4753-4A73-944C-BCDC95196AFD}">
      <dgm:prSet/>
      <dgm:spPr/>
      <dgm:t>
        <a:bodyPr/>
        <a:lstStyle/>
        <a:p>
          <a:endParaRPr lang="en-US"/>
        </a:p>
      </dgm:t>
    </dgm:pt>
    <dgm:pt modelId="{E122CFB3-B963-4894-8122-B7C61B67784C}" type="sibTrans" cxnId="{35C216AF-4753-4A73-944C-BCDC95196AFD}">
      <dgm:prSet/>
      <dgm:spPr/>
      <dgm:t>
        <a:bodyPr/>
        <a:lstStyle/>
        <a:p>
          <a:endParaRPr lang="en-US"/>
        </a:p>
      </dgm:t>
    </dgm:pt>
    <dgm:pt modelId="{5DD1764C-403B-4D68-B6BE-299771B97B5D}">
      <dgm:prSet phldrT="[Text]"/>
      <dgm:spPr/>
      <dgm:t>
        <a:bodyPr/>
        <a:lstStyle/>
        <a:p>
          <a:r>
            <a:rPr lang="en-US" dirty="0" smtClean="0"/>
            <a:t>Kantor </a:t>
          </a:r>
          <a:r>
            <a:rPr lang="en-US" dirty="0" err="1" smtClean="0"/>
            <a:t>pusat</a:t>
          </a:r>
          <a:r>
            <a:rPr lang="en-US" dirty="0" smtClean="0"/>
            <a:t> bank di Indonesia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tabungan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deposito</a:t>
          </a:r>
          <a:r>
            <a:rPr lang="en-US" dirty="0" smtClean="0"/>
            <a:t> yang </a:t>
          </a:r>
          <a:r>
            <a:rPr lang="en-US" dirty="0" err="1" smtClean="0"/>
            <a:t>ditempatkan</a:t>
          </a:r>
          <a:r>
            <a:rPr lang="en-US" dirty="0" smtClean="0"/>
            <a:t> di </a:t>
          </a:r>
          <a:r>
            <a:rPr lang="en-US" dirty="0" err="1" smtClean="0"/>
            <a:t>cabang</a:t>
          </a:r>
          <a:r>
            <a:rPr lang="en-US" dirty="0" smtClean="0"/>
            <a:t> LN.</a:t>
          </a:r>
          <a:endParaRPr lang="en-US" dirty="0"/>
        </a:p>
      </dgm:t>
    </dgm:pt>
    <dgm:pt modelId="{7E973C69-13B2-49C2-B138-3EE4799BAB1D}" type="parTrans" cxnId="{6AABCB12-B6AC-4FC3-8A60-2B004B9D1290}">
      <dgm:prSet/>
      <dgm:spPr/>
      <dgm:t>
        <a:bodyPr/>
        <a:lstStyle/>
        <a:p>
          <a:endParaRPr lang="en-US"/>
        </a:p>
      </dgm:t>
    </dgm:pt>
    <dgm:pt modelId="{7CBF607E-A1DE-4C51-A9F1-14A94241CB18}" type="sibTrans" cxnId="{6AABCB12-B6AC-4FC3-8A60-2B004B9D1290}">
      <dgm:prSet/>
      <dgm:spPr/>
      <dgm:t>
        <a:bodyPr/>
        <a:lstStyle/>
        <a:p>
          <a:endParaRPr lang="en-US"/>
        </a:p>
      </dgm:t>
    </dgm:pt>
    <dgm:pt modelId="{A0A7B890-2B6B-4CC1-AC0B-38C03EF9B389}">
      <dgm:prSet phldrT="[Text]"/>
      <dgm:spPr/>
      <dgm:t>
        <a:bodyPr/>
        <a:lstStyle/>
        <a:p>
          <a:r>
            <a:rPr lang="en-US" dirty="0" smtClean="0"/>
            <a:t>Kantor </a:t>
          </a:r>
          <a:r>
            <a:rPr lang="en-US" dirty="0" err="1" smtClean="0"/>
            <a:t>cabang</a:t>
          </a:r>
          <a:r>
            <a:rPr lang="en-US" dirty="0" smtClean="0"/>
            <a:t> bank LN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tabungan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deposito</a:t>
          </a:r>
          <a:r>
            <a:rPr lang="en-US" dirty="0" smtClean="0"/>
            <a:t> yang </a:t>
          </a:r>
          <a:r>
            <a:rPr lang="en-US" dirty="0" err="1" smtClean="0"/>
            <a:t>ditempatkan</a:t>
          </a:r>
          <a:r>
            <a:rPr lang="en-US" dirty="0" smtClean="0"/>
            <a:t> di </a:t>
          </a:r>
          <a:r>
            <a:rPr lang="en-US" dirty="0" err="1" smtClean="0"/>
            <a:t>luar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.</a:t>
          </a:r>
          <a:endParaRPr lang="en-US" dirty="0"/>
        </a:p>
      </dgm:t>
    </dgm:pt>
    <dgm:pt modelId="{FE948081-70A9-484C-A57A-9A88AB7A658E}" type="parTrans" cxnId="{D471C80B-3123-48EC-8A8C-EF72C395970D}">
      <dgm:prSet/>
      <dgm:spPr/>
      <dgm:t>
        <a:bodyPr/>
        <a:lstStyle/>
        <a:p>
          <a:endParaRPr lang="en-US"/>
        </a:p>
      </dgm:t>
    </dgm:pt>
    <dgm:pt modelId="{F0F54A41-2F3A-4F24-B73B-1501FD7437F7}" type="sibTrans" cxnId="{D471C80B-3123-48EC-8A8C-EF72C395970D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C216AF-4753-4A73-944C-BCDC95196AFD}" srcId="{83325A87-43B4-434B-9765-5A8D5745C461}" destId="{590EB40F-657A-412E-9F14-4DCA2D68E9A2}" srcOrd="1" destOrd="0" parTransId="{A7EB076D-07F4-4BB9-92FB-53E38E1EE38E}" sibTransId="{E122CFB3-B963-4894-8122-B7C61B67784C}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6AABCB12-B6AC-4FC3-8A60-2B004B9D1290}" srcId="{83325A87-43B4-434B-9765-5A8D5745C461}" destId="{5DD1764C-403B-4D68-B6BE-299771B97B5D}" srcOrd="2" destOrd="0" parTransId="{7E973C69-13B2-49C2-B138-3EE4799BAB1D}" sibTransId="{7CBF607E-A1DE-4C51-A9F1-14A94241CB18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2F73E7A2-C88E-42A2-9FF3-DA3593475FA4}" type="presOf" srcId="{A0A7B890-2B6B-4CC1-AC0B-38C03EF9B389}" destId="{24422502-97C9-47D0-BE37-655D4D061F00}" srcOrd="0" destOrd="3" presId="urn:microsoft.com/office/officeart/2005/8/layout/list1"/>
    <dgm:cxn modelId="{D471C80B-3123-48EC-8A8C-EF72C395970D}" srcId="{83325A87-43B4-434B-9765-5A8D5745C461}" destId="{A0A7B890-2B6B-4CC1-AC0B-38C03EF9B389}" srcOrd="3" destOrd="0" parTransId="{FE948081-70A9-484C-A57A-9A88AB7A658E}" sibTransId="{F0F54A41-2F3A-4F24-B73B-1501FD7437F7}"/>
    <dgm:cxn modelId="{B28B17AD-6EF0-4AC3-BD54-AC3086F1813C}" type="presOf" srcId="{83325A87-43B4-434B-9765-5A8D5745C461}" destId="{A195C0A6-A8CE-4ED5-85C9-27E0BB3329C0}" srcOrd="0" destOrd="0" presId="urn:microsoft.com/office/officeart/2005/8/layout/list1"/>
    <dgm:cxn modelId="{FDAAB349-B495-4DE7-B311-531572EF6A74}" type="presOf" srcId="{590EB40F-657A-412E-9F14-4DCA2D68E9A2}" destId="{24422502-97C9-47D0-BE37-655D4D061F00}" srcOrd="0" destOrd="1" presId="urn:microsoft.com/office/officeart/2005/8/layout/list1"/>
    <dgm:cxn modelId="{3811D851-3967-432D-88D7-04D13768F74D}" type="presOf" srcId="{286BF12D-E9E0-480B-95F7-008C4E21BBA3}" destId="{24422502-97C9-47D0-BE37-655D4D061F00}" srcOrd="0" destOrd="0" presId="urn:microsoft.com/office/officeart/2005/8/layout/list1"/>
    <dgm:cxn modelId="{6D63409C-D3A6-4056-9FAB-54DBFFEED214}" type="presOf" srcId="{5DD1764C-403B-4D68-B6BE-299771B97B5D}" destId="{24422502-97C9-47D0-BE37-655D4D061F00}" srcOrd="0" destOrd="2" presId="urn:microsoft.com/office/officeart/2005/8/layout/list1"/>
    <dgm:cxn modelId="{F26FDBCC-32F1-44DC-9602-5E6046663BD7}" type="presOf" srcId="{83325A87-43B4-434B-9765-5A8D5745C461}" destId="{6B61951E-BBB2-4875-A32A-5297BDDA6B54}" srcOrd="1" destOrd="0" presId="urn:microsoft.com/office/officeart/2005/8/layout/list1"/>
    <dgm:cxn modelId="{765C1001-A2B8-4F9C-969D-60767D835CF9}" type="presOf" srcId="{7C49B65B-970E-4F25-981D-6DBC0DDB0CB1}" destId="{3892EBF8-6829-470F-88DB-15E1EE473169}" srcOrd="0" destOrd="0" presId="urn:microsoft.com/office/officeart/2005/8/layout/list1"/>
    <dgm:cxn modelId="{FDBDAC19-152C-4CB4-ACF2-CDFB0EED4606}" type="presParOf" srcId="{3892EBF8-6829-470F-88DB-15E1EE473169}" destId="{4501C0DC-32D8-4EE9-9730-C2F6FBB27534}" srcOrd="0" destOrd="0" presId="urn:microsoft.com/office/officeart/2005/8/layout/list1"/>
    <dgm:cxn modelId="{E5D21681-FBA7-412C-8CC0-F0F1279B303F}" type="presParOf" srcId="{4501C0DC-32D8-4EE9-9730-C2F6FBB27534}" destId="{A195C0A6-A8CE-4ED5-85C9-27E0BB3329C0}" srcOrd="0" destOrd="0" presId="urn:microsoft.com/office/officeart/2005/8/layout/list1"/>
    <dgm:cxn modelId="{00FF5619-84C8-4426-8C1F-E47AB50E209C}" type="presParOf" srcId="{4501C0DC-32D8-4EE9-9730-C2F6FBB27534}" destId="{6B61951E-BBB2-4875-A32A-5297BDDA6B54}" srcOrd="1" destOrd="0" presId="urn:microsoft.com/office/officeart/2005/8/layout/list1"/>
    <dgm:cxn modelId="{29EAC30A-036A-4124-A00A-766E84C2BFBA}" type="presParOf" srcId="{3892EBF8-6829-470F-88DB-15E1EE473169}" destId="{9BBCF460-4C59-48BF-96B0-21099C208A05}" srcOrd="1" destOrd="0" presId="urn:microsoft.com/office/officeart/2005/8/layout/list1"/>
    <dgm:cxn modelId="{A7BA9374-E40D-4366-9410-633D5FB289FE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Objek</a:t>
          </a:r>
          <a:r>
            <a:rPr lang="en-US" dirty="0" smtClean="0"/>
            <a:t> </a:t>
          </a:r>
          <a:r>
            <a:rPr lang="en-US" dirty="0" err="1" smtClean="0"/>
            <a:t>Dikecualikan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Pemotongan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deposito</a:t>
          </a:r>
          <a:r>
            <a:rPr lang="en-US" dirty="0" smtClean="0"/>
            <a:t>, </a:t>
          </a:r>
          <a:r>
            <a:rPr lang="en-US" dirty="0" err="1" smtClean="0"/>
            <a:t>tabungan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SBI yang </a:t>
          </a:r>
          <a:r>
            <a:rPr lang="en-US" u="sng" dirty="0" smtClean="0"/>
            <a:t>&lt;</a:t>
          </a:r>
          <a:r>
            <a:rPr lang="en-US" u="none" dirty="0" smtClean="0"/>
            <a:t> </a:t>
          </a:r>
          <a:r>
            <a:rPr lang="en-US" u="none" dirty="0" err="1" smtClean="0"/>
            <a:t>Rp</a:t>
          </a:r>
          <a:r>
            <a:rPr lang="en-US" u="none" dirty="0" smtClean="0"/>
            <a:t> 7.500.000,00.</a:t>
          </a:r>
          <a:endParaRPr lang="en-US" u="none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A0A7B890-2B6B-4CC1-AC0B-38C03EF9B389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yang </a:t>
          </a:r>
          <a:r>
            <a:rPr lang="en-US" dirty="0" err="1" smtClean="0"/>
            <a:t>diterima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diperoleh</a:t>
          </a:r>
          <a:r>
            <a:rPr lang="en-US" dirty="0" smtClean="0"/>
            <a:t> bank di Indonesia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cabang</a:t>
          </a:r>
          <a:r>
            <a:rPr lang="en-US" dirty="0" smtClean="0"/>
            <a:t> bank LN.</a:t>
          </a:r>
          <a:endParaRPr lang="en-US" dirty="0"/>
        </a:p>
      </dgm:t>
    </dgm:pt>
    <dgm:pt modelId="{FE948081-70A9-484C-A57A-9A88AB7A658E}" type="parTrans" cxnId="{D471C80B-3123-48EC-8A8C-EF72C395970D}">
      <dgm:prSet/>
      <dgm:spPr/>
      <dgm:t>
        <a:bodyPr/>
        <a:lstStyle/>
        <a:p>
          <a:endParaRPr lang="en-US"/>
        </a:p>
      </dgm:t>
    </dgm:pt>
    <dgm:pt modelId="{F0F54A41-2F3A-4F24-B73B-1501FD7437F7}" type="sibTrans" cxnId="{D471C80B-3123-48EC-8A8C-EF72C395970D}">
      <dgm:prSet/>
      <dgm:spPr/>
      <dgm:t>
        <a:bodyPr/>
        <a:lstStyle/>
        <a:p>
          <a:endParaRPr lang="en-US"/>
        </a:p>
      </dgm:t>
    </dgm:pt>
    <dgm:pt modelId="{AF087D5B-42BA-4528-97F3-F7DBC76CE327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yang </a:t>
          </a:r>
          <a:r>
            <a:rPr lang="en-US" dirty="0" err="1" smtClean="0"/>
            <a:t>diterima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diperoleh</a:t>
          </a:r>
          <a:r>
            <a:rPr lang="en-US" dirty="0" smtClean="0"/>
            <a:t> </a:t>
          </a:r>
          <a:r>
            <a:rPr lang="en-US" dirty="0" err="1" smtClean="0"/>
            <a:t>dana</a:t>
          </a:r>
          <a:r>
            <a:rPr lang="en-US" dirty="0" smtClean="0"/>
            <a:t> </a:t>
          </a:r>
          <a:r>
            <a:rPr lang="en-US" dirty="0" err="1" smtClean="0"/>
            <a:t>pensiun</a:t>
          </a:r>
          <a:r>
            <a:rPr lang="en-US" dirty="0" smtClean="0"/>
            <a:t> yang </a:t>
          </a:r>
          <a:r>
            <a:rPr lang="en-US" dirty="0" err="1" smtClean="0"/>
            <a:t>disahkan</a:t>
          </a:r>
          <a:r>
            <a:rPr lang="en-US" dirty="0" smtClean="0"/>
            <a:t> </a:t>
          </a:r>
          <a:r>
            <a:rPr lang="en-US" dirty="0" err="1" smtClean="0"/>
            <a:t>Menkeu</a:t>
          </a:r>
          <a:r>
            <a:rPr lang="en-US" dirty="0" smtClean="0"/>
            <a:t>.</a:t>
          </a:r>
          <a:endParaRPr lang="en-US" dirty="0"/>
        </a:p>
      </dgm:t>
    </dgm:pt>
    <dgm:pt modelId="{BB237EDF-B7F5-4999-86C7-056C49F79D8F}" type="parTrans" cxnId="{23CFC720-5653-4B2D-B411-C9BDBFED8804}">
      <dgm:prSet/>
      <dgm:spPr/>
      <dgm:t>
        <a:bodyPr/>
        <a:lstStyle/>
        <a:p>
          <a:endParaRPr lang="en-US"/>
        </a:p>
      </dgm:t>
    </dgm:pt>
    <dgm:pt modelId="{EA20C037-0E77-4B2C-995C-807BF6429CB5}" type="sibTrans" cxnId="{23CFC720-5653-4B2D-B411-C9BDBFED8804}">
      <dgm:prSet/>
      <dgm:spPr/>
      <dgm:t>
        <a:bodyPr/>
        <a:lstStyle/>
        <a:p>
          <a:endParaRPr lang="en-US"/>
        </a:p>
      </dgm:t>
    </dgm:pt>
    <dgm:pt modelId="{5D93F856-1146-41C9-9D4C-DD80AD277C4D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tabungan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rangka</a:t>
          </a:r>
          <a:r>
            <a:rPr lang="en-US" dirty="0" smtClean="0"/>
            <a:t> </a:t>
          </a:r>
          <a:r>
            <a:rPr lang="en-US" dirty="0" err="1" smtClean="0"/>
            <a:t>kepemilikan</a:t>
          </a:r>
          <a:r>
            <a:rPr lang="en-US" dirty="0" smtClean="0"/>
            <a:t> </a:t>
          </a:r>
          <a:r>
            <a:rPr lang="en-US" dirty="0" err="1" smtClean="0"/>
            <a:t>Rumah</a:t>
          </a:r>
          <a:r>
            <a:rPr lang="en-US" dirty="0" smtClean="0"/>
            <a:t> </a:t>
          </a:r>
          <a:r>
            <a:rPr lang="en-US" dirty="0" err="1" smtClean="0"/>
            <a:t>Sederhana</a:t>
          </a:r>
          <a:r>
            <a:rPr lang="en-US" dirty="0" smtClean="0"/>
            <a:t> (RS)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Rumah</a:t>
          </a:r>
          <a:r>
            <a:rPr lang="en-US" dirty="0" smtClean="0"/>
            <a:t> </a:t>
          </a:r>
          <a:r>
            <a:rPr lang="en-US" dirty="0" err="1" smtClean="0"/>
            <a:t>Sangat</a:t>
          </a:r>
          <a:r>
            <a:rPr lang="en-US" dirty="0" smtClean="0"/>
            <a:t> </a:t>
          </a:r>
          <a:r>
            <a:rPr lang="en-US" dirty="0" err="1" smtClean="0"/>
            <a:t>Sederhana</a:t>
          </a:r>
          <a:r>
            <a:rPr lang="en-US" dirty="0" smtClean="0"/>
            <a:t> (RSS) </a:t>
          </a:r>
          <a:r>
            <a:rPr lang="en-US" dirty="0" err="1" smtClean="0"/>
            <a:t>berikut</a:t>
          </a:r>
          <a:r>
            <a:rPr lang="en-US" dirty="0" smtClean="0"/>
            <a:t> </a:t>
          </a:r>
          <a:r>
            <a:rPr lang="en-US" dirty="0" err="1" smtClean="0"/>
            <a:t>kavling</a:t>
          </a:r>
          <a:r>
            <a:rPr lang="en-US" dirty="0" smtClean="0"/>
            <a:t> </a:t>
          </a:r>
          <a:r>
            <a:rPr lang="en-US" dirty="0" err="1" smtClean="0"/>
            <a:t>siap</a:t>
          </a:r>
          <a:r>
            <a:rPr lang="en-US" dirty="0" smtClean="0"/>
            <a:t> </a:t>
          </a:r>
          <a:r>
            <a:rPr lang="en-US" dirty="0" err="1" smtClean="0"/>
            <a:t>bangun</a:t>
          </a:r>
          <a:r>
            <a:rPr lang="en-US" dirty="0" smtClean="0"/>
            <a:t>.</a:t>
          </a:r>
          <a:endParaRPr lang="en-US" dirty="0"/>
        </a:p>
      </dgm:t>
    </dgm:pt>
    <dgm:pt modelId="{6178D1EC-3397-4D74-A183-B5276CF3B43B}" type="parTrans" cxnId="{9350C160-FD3E-4EA1-915A-E8C62DE08B6C}">
      <dgm:prSet/>
      <dgm:spPr/>
      <dgm:t>
        <a:bodyPr/>
        <a:lstStyle/>
        <a:p>
          <a:endParaRPr lang="en-US"/>
        </a:p>
      </dgm:t>
    </dgm:pt>
    <dgm:pt modelId="{BA6C9A22-056F-47EE-A7A2-70C1D45FFB34}" type="sibTrans" cxnId="{9350C160-FD3E-4EA1-915A-E8C62DE08B6C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71C80B-3123-48EC-8A8C-EF72C395970D}" srcId="{83325A87-43B4-434B-9765-5A8D5745C461}" destId="{A0A7B890-2B6B-4CC1-AC0B-38C03EF9B389}" srcOrd="1" destOrd="0" parTransId="{FE948081-70A9-484C-A57A-9A88AB7A658E}" sibTransId="{F0F54A41-2F3A-4F24-B73B-1501FD7437F7}"/>
    <dgm:cxn modelId="{1471D463-EA9A-449C-BEC7-77B076BEA1B4}" type="presOf" srcId="{83325A87-43B4-434B-9765-5A8D5745C461}" destId="{A195C0A6-A8CE-4ED5-85C9-27E0BB3329C0}" srcOrd="0" destOrd="0" presId="urn:microsoft.com/office/officeart/2005/8/layout/list1"/>
    <dgm:cxn modelId="{23CFC720-5653-4B2D-B411-C9BDBFED8804}" srcId="{83325A87-43B4-434B-9765-5A8D5745C461}" destId="{AF087D5B-42BA-4528-97F3-F7DBC76CE327}" srcOrd="2" destOrd="0" parTransId="{BB237EDF-B7F5-4999-86C7-056C49F79D8F}" sibTransId="{EA20C037-0E77-4B2C-995C-807BF6429CB5}"/>
    <dgm:cxn modelId="{9350C160-FD3E-4EA1-915A-E8C62DE08B6C}" srcId="{83325A87-43B4-434B-9765-5A8D5745C461}" destId="{5D93F856-1146-41C9-9D4C-DD80AD277C4D}" srcOrd="3" destOrd="0" parTransId="{6178D1EC-3397-4D74-A183-B5276CF3B43B}" sibTransId="{BA6C9A22-056F-47EE-A7A2-70C1D45FFB34}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75C88CDC-C7E4-4615-B9D7-5585119530DA}" type="presOf" srcId="{A0A7B890-2B6B-4CC1-AC0B-38C03EF9B389}" destId="{24422502-97C9-47D0-BE37-655D4D061F00}" srcOrd="0" destOrd="1" presId="urn:microsoft.com/office/officeart/2005/8/layout/list1"/>
    <dgm:cxn modelId="{4B81D4B8-EA1E-4B88-9BA5-E7FC1AA30DF4}" type="presOf" srcId="{7C49B65B-970E-4F25-981D-6DBC0DDB0CB1}" destId="{3892EBF8-6829-470F-88DB-15E1EE473169}" srcOrd="0" destOrd="0" presId="urn:microsoft.com/office/officeart/2005/8/layout/list1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A330E98B-29EF-4599-BD9A-DBF38E05A6B6}" type="presOf" srcId="{AF087D5B-42BA-4528-97F3-F7DBC76CE327}" destId="{24422502-97C9-47D0-BE37-655D4D061F00}" srcOrd="0" destOrd="2" presId="urn:microsoft.com/office/officeart/2005/8/layout/list1"/>
    <dgm:cxn modelId="{6D437DEA-21A5-497E-BC57-E82BE09DBD09}" type="presOf" srcId="{286BF12D-E9E0-480B-95F7-008C4E21BBA3}" destId="{24422502-97C9-47D0-BE37-655D4D061F00}" srcOrd="0" destOrd="0" presId="urn:microsoft.com/office/officeart/2005/8/layout/list1"/>
    <dgm:cxn modelId="{DB254B67-EFEC-45CA-8B93-DCC6BC8DE2FE}" type="presOf" srcId="{83325A87-43B4-434B-9765-5A8D5745C461}" destId="{6B61951E-BBB2-4875-A32A-5297BDDA6B54}" srcOrd="1" destOrd="0" presId="urn:microsoft.com/office/officeart/2005/8/layout/list1"/>
    <dgm:cxn modelId="{82440787-40FB-4A38-ACAC-145EEE14F88C}" type="presOf" srcId="{5D93F856-1146-41C9-9D4C-DD80AD277C4D}" destId="{24422502-97C9-47D0-BE37-655D4D061F00}" srcOrd="0" destOrd="3" presId="urn:microsoft.com/office/officeart/2005/8/layout/list1"/>
    <dgm:cxn modelId="{031459F0-87FA-44A6-950F-ADCC792785E2}" type="presParOf" srcId="{3892EBF8-6829-470F-88DB-15E1EE473169}" destId="{4501C0DC-32D8-4EE9-9730-C2F6FBB27534}" srcOrd="0" destOrd="0" presId="urn:microsoft.com/office/officeart/2005/8/layout/list1"/>
    <dgm:cxn modelId="{06FD7C33-2D86-4205-8416-08E21E872D0D}" type="presParOf" srcId="{4501C0DC-32D8-4EE9-9730-C2F6FBB27534}" destId="{A195C0A6-A8CE-4ED5-85C9-27E0BB3329C0}" srcOrd="0" destOrd="0" presId="urn:microsoft.com/office/officeart/2005/8/layout/list1"/>
    <dgm:cxn modelId="{CCCC1438-BA64-4270-84F2-66E659D2CD42}" type="presParOf" srcId="{4501C0DC-32D8-4EE9-9730-C2F6FBB27534}" destId="{6B61951E-BBB2-4875-A32A-5297BDDA6B54}" srcOrd="1" destOrd="0" presId="urn:microsoft.com/office/officeart/2005/8/layout/list1"/>
    <dgm:cxn modelId="{763EFE48-E1E3-4076-8451-A62602A680B5}" type="presParOf" srcId="{3892EBF8-6829-470F-88DB-15E1EE473169}" destId="{9BBCF460-4C59-48BF-96B0-21099C208A05}" srcOrd="1" destOrd="0" presId="urn:microsoft.com/office/officeart/2005/8/layout/list1"/>
    <dgm:cxn modelId="{5199C721-B772-4340-8D87-66DC8687B8D2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1C9EFA-C4F4-4381-A96C-F4173AF352AF}">
      <dgm:prSet phldrT="[Text]" custT="1"/>
      <dgm:spPr/>
      <dgm:t>
        <a:bodyPr/>
        <a:lstStyle/>
        <a:p>
          <a:r>
            <a:rPr lang="en-US" sz="3200" dirty="0" err="1" smtClean="0"/>
            <a:t>Tarif</a:t>
          </a:r>
          <a:endParaRPr lang="en-US" sz="3200" dirty="0"/>
        </a:p>
      </dgm:t>
    </dgm:pt>
    <dgm:pt modelId="{38A4284C-BA3F-4893-AFE9-9B7956DA1A48}" type="parTrans" cxnId="{0F8ACD3C-2171-46A8-99AD-6249AC5FF202}">
      <dgm:prSet/>
      <dgm:spPr/>
      <dgm:t>
        <a:bodyPr/>
        <a:lstStyle/>
        <a:p>
          <a:endParaRPr lang="en-US"/>
        </a:p>
      </dgm:t>
    </dgm:pt>
    <dgm:pt modelId="{282C7EEF-0116-411E-B17D-2E5E063C757E}" type="sibTrans" cxnId="{0F8ACD3C-2171-46A8-99AD-6249AC5FF202}">
      <dgm:prSet/>
      <dgm:spPr/>
      <dgm:t>
        <a:bodyPr/>
        <a:lstStyle/>
        <a:p>
          <a:endParaRPr lang="en-US"/>
        </a:p>
      </dgm:t>
    </dgm:pt>
    <dgm:pt modelId="{9CAFC704-F4CD-4D8D-A022-4C3B21F5C71B}">
      <dgm:prSet phldrT="[Text]" custT="1"/>
      <dgm:spPr/>
      <dgm:t>
        <a:bodyPr/>
        <a:lstStyle/>
        <a:p>
          <a:r>
            <a:rPr lang="en-US" sz="2200" dirty="0" smtClean="0"/>
            <a:t>15% </a:t>
          </a:r>
          <a:r>
            <a:rPr lang="en-US" sz="2200" dirty="0" err="1" smtClean="0"/>
            <a:t>dari</a:t>
          </a:r>
          <a:r>
            <a:rPr lang="en-US" sz="2200" dirty="0" smtClean="0"/>
            <a:t> </a:t>
          </a:r>
          <a:r>
            <a:rPr lang="en-US" sz="2200" dirty="0" err="1" smtClean="0"/>
            <a:t>jumlah</a:t>
          </a:r>
          <a:r>
            <a:rPr lang="en-US" sz="2200" dirty="0" smtClean="0"/>
            <a:t> </a:t>
          </a:r>
          <a:r>
            <a:rPr lang="en-US" sz="2200" dirty="0" err="1" smtClean="0"/>
            <a:t>bruto</a:t>
          </a:r>
          <a:r>
            <a:rPr lang="en-US" sz="2200" dirty="0" smtClean="0"/>
            <a:t>.  (WP DN </a:t>
          </a:r>
          <a:r>
            <a:rPr lang="en-US" sz="2200" dirty="0" err="1" smtClean="0"/>
            <a:t>dan</a:t>
          </a:r>
          <a:r>
            <a:rPr lang="en-US" sz="2200" dirty="0" smtClean="0"/>
            <a:t> BUT)</a:t>
          </a:r>
          <a:endParaRPr lang="en-US" sz="2200" dirty="0"/>
        </a:p>
      </dgm:t>
    </dgm:pt>
    <dgm:pt modelId="{65D371DE-8F58-494A-89E6-788973039D39}" type="parTrans" cxnId="{57ABC145-1AA2-4749-A0C6-1495FC81C599}">
      <dgm:prSet/>
      <dgm:spPr/>
      <dgm:t>
        <a:bodyPr/>
        <a:lstStyle/>
        <a:p>
          <a:endParaRPr lang="en-US"/>
        </a:p>
      </dgm:t>
    </dgm:pt>
    <dgm:pt modelId="{53F2EECB-74EA-4AEE-8D81-D297F0E93051}" type="sibTrans" cxnId="{57ABC145-1AA2-4749-A0C6-1495FC81C599}">
      <dgm:prSet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3200" dirty="0" err="1" smtClean="0"/>
            <a:t>Cakupan</a:t>
          </a:r>
          <a:endParaRPr lang="en-US" sz="32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 custT="1"/>
      <dgm:spPr/>
      <dgm:t>
        <a:bodyPr/>
        <a:lstStyle/>
        <a:p>
          <a:r>
            <a:rPr lang="en-US" sz="2400" dirty="0" err="1" smtClean="0"/>
            <a:t>Obligasi</a:t>
          </a:r>
          <a:r>
            <a:rPr lang="en-US" sz="2400" dirty="0" smtClean="0"/>
            <a:t> Negara, </a:t>
          </a:r>
          <a:r>
            <a:rPr lang="en-US" sz="2400" dirty="0" err="1" smtClean="0"/>
            <a:t>Surat</a:t>
          </a:r>
          <a:r>
            <a:rPr lang="en-US" sz="2400" dirty="0" smtClean="0"/>
            <a:t> </a:t>
          </a:r>
          <a:r>
            <a:rPr lang="en-US" sz="2400" dirty="0" err="1" smtClean="0"/>
            <a:t>Perbendaharaan</a:t>
          </a:r>
          <a:r>
            <a:rPr lang="en-US" sz="2400" dirty="0" smtClean="0"/>
            <a:t> Negara (SPN),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surat</a:t>
          </a:r>
          <a:r>
            <a:rPr lang="en-US" sz="2400" dirty="0" smtClean="0"/>
            <a:t> </a:t>
          </a:r>
          <a:r>
            <a:rPr lang="en-US" sz="2400" dirty="0" err="1" smtClean="0"/>
            <a:t>utang</a:t>
          </a:r>
          <a:r>
            <a:rPr lang="en-US" sz="2400" dirty="0" smtClean="0"/>
            <a:t> </a:t>
          </a:r>
          <a:r>
            <a:rPr lang="en-US" sz="2400" dirty="0" err="1" smtClean="0"/>
            <a:t>bertempo</a:t>
          </a:r>
          <a:r>
            <a:rPr lang="en-US" sz="2400" dirty="0" smtClean="0"/>
            <a:t> </a:t>
          </a:r>
          <a:r>
            <a:rPr lang="en-US" sz="2400" u="none" dirty="0" smtClean="0"/>
            <a:t>&gt;</a:t>
          </a:r>
          <a:r>
            <a:rPr lang="en-US" sz="2400" dirty="0" smtClean="0"/>
            <a:t> 12 </a:t>
          </a:r>
          <a:r>
            <a:rPr lang="en-US" sz="2400" dirty="0" err="1" smtClean="0"/>
            <a:t>bulan</a:t>
          </a:r>
          <a:r>
            <a:rPr lang="en-US" sz="2400" dirty="0" smtClean="0"/>
            <a:t>.</a:t>
          </a:r>
          <a:endParaRPr lang="en-US" sz="2400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5C50AA22-96E1-46FA-9384-D27633C30EED}">
      <dgm:prSet phldrT="[Text]" custT="1"/>
      <dgm:spPr/>
      <dgm:t>
        <a:bodyPr/>
        <a:lstStyle/>
        <a:p>
          <a:r>
            <a:rPr lang="en-US" sz="2200" dirty="0" smtClean="0"/>
            <a:t>20% </a:t>
          </a:r>
          <a:r>
            <a:rPr lang="en-US" sz="2200" dirty="0" err="1" smtClean="0"/>
            <a:t>atau</a:t>
          </a:r>
          <a:r>
            <a:rPr lang="en-US" sz="2200" dirty="0" smtClean="0"/>
            <a:t> </a:t>
          </a:r>
          <a:r>
            <a:rPr lang="en-US" sz="2200" dirty="0" err="1" smtClean="0"/>
            <a:t>sesuai</a:t>
          </a:r>
          <a:r>
            <a:rPr lang="en-US" sz="2200" dirty="0" smtClean="0"/>
            <a:t> </a:t>
          </a:r>
          <a:r>
            <a:rPr lang="en-US" sz="2200" dirty="0" err="1" smtClean="0"/>
            <a:t>tarif</a:t>
          </a:r>
          <a:r>
            <a:rPr lang="en-US" sz="2200" dirty="0" smtClean="0"/>
            <a:t> P3B </a:t>
          </a:r>
          <a:r>
            <a:rPr lang="en-US" sz="2200" dirty="0" err="1" smtClean="0"/>
            <a:t>dari</a:t>
          </a:r>
          <a:r>
            <a:rPr lang="en-US" sz="2200" dirty="0" smtClean="0"/>
            <a:t> </a:t>
          </a:r>
          <a:r>
            <a:rPr lang="en-US" sz="2200" dirty="0" err="1" smtClean="0"/>
            <a:t>jumlah</a:t>
          </a:r>
          <a:r>
            <a:rPr lang="en-US" sz="2200" dirty="0" smtClean="0"/>
            <a:t> </a:t>
          </a:r>
          <a:r>
            <a:rPr lang="en-US" sz="2200" dirty="0" err="1" smtClean="0"/>
            <a:t>bruto</a:t>
          </a:r>
          <a:r>
            <a:rPr lang="en-US" sz="2200" dirty="0" smtClean="0"/>
            <a:t>.  (WP LN)</a:t>
          </a:r>
          <a:endParaRPr lang="en-US" sz="2200" dirty="0"/>
        </a:p>
      </dgm:t>
    </dgm:pt>
    <dgm:pt modelId="{F80FDB17-BE96-4346-A189-C25DC021A033}" type="parTrans" cxnId="{A17F6F90-CE57-46AB-BA9E-3423C6D8837B}">
      <dgm:prSet/>
      <dgm:spPr/>
      <dgm:t>
        <a:bodyPr/>
        <a:lstStyle/>
        <a:p>
          <a:endParaRPr lang="en-US"/>
        </a:p>
      </dgm:t>
    </dgm:pt>
    <dgm:pt modelId="{E14A9192-708E-4F57-93A2-44719F39A719}" type="sibTrans" cxnId="{A17F6F90-CE57-46AB-BA9E-3423C6D8837B}">
      <dgm:prSet/>
      <dgm:spPr/>
      <dgm:t>
        <a:bodyPr/>
        <a:lstStyle/>
        <a:p>
          <a:endParaRPr lang="en-US"/>
        </a:p>
      </dgm:t>
    </dgm:pt>
    <dgm:pt modelId="{82EDEAA7-9A30-44A9-840B-17A3A9B08444}">
      <dgm:prSet phldrT="[Text]" custT="1"/>
      <dgm:spPr/>
      <dgm:t>
        <a:bodyPr/>
        <a:lstStyle/>
        <a:p>
          <a:r>
            <a:rPr lang="en-US" sz="3200" dirty="0" err="1" smtClean="0"/>
            <a:t>Dasar</a:t>
          </a:r>
          <a:r>
            <a:rPr lang="en-US" sz="3200" dirty="0" smtClean="0"/>
            <a:t> </a:t>
          </a:r>
          <a:r>
            <a:rPr lang="en-US" sz="3200" dirty="0" err="1" smtClean="0"/>
            <a:t>Pengenaan</a:t>
          </a:r>
          <a:endParaRPr lang="en-US" sz="3200" dirty="0"/>
        </a:p>
      </dgm:t>
    </dgm:pt>
    <dgm:pt modelId="{259AC0CF-35E6-424F-BBD2-3A7D87A218A4}" type="parTrans" cxnId="{328DCD9D-48F8-499E-BF93-F45CE48A8235}">
      <dgm:prSet/>
      <dgm:spPr/>
      <dgm:t>
        <a:bodyPr/>
        <a:lstStyle/>
        <a:p>
          <a:endParaRPr lang="en-US"/>
        </a:p>
      </dgm:t>
    </dgm:pt>
    <dgm:pt modelId="{017974F0-3A78-4340-B7AF-2D252B8E9BF8}" type="sibTrans" cxnId="{328DCD9D-48F8-499E-BF93-F45CE48A8235}">
      <dgm:prSet/>
      <dgm:spPr/>
      <dgm:t>
        <a:bodyPr/>
        <a:lstStyle/>
        <a:p>
          <a:endParaRPr lang="en-US"/>
        </a:p>
      </dgm:t>
    </dgm:pt>
    <dgm:pt modelId="{DECAE689-047F-4885-9DB2-E2BC8D39C5BD}">
      <dgm:prSet phldrT="[Text]" custT="1"/>
      <dgm:spPr/>
      <dgm:t>
        <a:bodyPr/>
        <a:lstStyle/>
        <a:p>
          <a:r>
            <a:rPr lang="en-US" sz="2400" dirty="0" err="1" smtClean="0"/>
            <a:t>Bunga</a:t>
          </a:r>
          <a:r>
            <a:rPr lang="en-US" sz="2400" dirty="0" smtClean="0"/>
            <a:t> </a:t>
          </a:r>
          <a:r>
            <a:rPr lang="en-US" sz="2400" dirty="0" err="1" smtClean="0"/>
            <a:t>obligasi</a:t>
          </a:r>
          <a:r>
            <a:rPr lang="en-US" sz="2400" dirty="0" smtClean="0"/>
            <a:t> </a:t>
          </a:r>
          <a:r>
            <a:rPr lang="en-US" sz="2400" dirty="0" err="1" smtClean="0"/>
            <a:t>berkupon</a:t>
          </a:r>
          <a:r>
            <a:rPr lang="en-US" sz="2400" dirty="0" smtClean="0"/>
            <a:t>.</a:t>
          </a:r>
          <a:endParaRPr lang="en-US" sz="2400" dirty="0"/>
        </a:p>
      </dgm:t>
    </dgm:pt>
    <dgm:pt modelId="{F5B61955-7D75-4B45-8F38-B379A984D998}" type="parTrans" cxnId="{2D87D573-CD86-49EF-BC77-4AB57D6EBFB1}">
      <dgm:prSet/>
      <dgm:spPr/>
      <dgm:t>
        <a:bodyPr/>
        <a:lstStyle/>
        <a:p>
          <a:endParaRPr lang="en-US"/>
        </a:p>
      </dgm:t>
    </dgm:pt>
    <dgm:pt modelId="{54BFE718-CED5-47D0-9502-0954ADBE659F}" type="sibTrans" cxnId="{2D87D573-CD86-49EF-BC77-4AB57D6EBFB1}">
      <dgm:prSet/>
      <dgm:spPr/>
      <dgm:t>
        <a:bodyPr/>
        <a:lstStyle/>
        <a:p>
          <a:endParaRPr lang="en-US"/>
        </a:p>
      </dgm:t>
    </dgm:pt>
    <dgm:pt modelId="{7E64F332-1917-4772-8D38-BE5AC74660F7}">
      <dgm:prSet phldrT="[Text]" custT="1"/>
      <dgm:spPr/>
      <dgm:t>
        <a:bodyPr/>
        <a:lstStyle/>
        <a:p>
          <a:r>
            <a:rPr lang="en-US" sz="2400" dirty="0" err="1" smtClean="0"/>
            <a:t>Diskonto</a:t>
          </a:r>
          <a:r>
            <a:rPr lang="en-US" sz="2400" dirty="0" smtClean="0"/>
            <a:t> </a:t>
          </a:r>
          <a:r>
            <a:rPr lang="en-US" sz="2400" dirty="0" err="1" smtClean="0"/>
            <a:t>obligasi</a:t>
          </a:r>
          <a:r>
            <a:rPr lang="en-US" sz="2400" dirty="0" smtClean="0"/>
            <a:t> </a:t>
          </a:r>
          <a:r>
            <a:rPr lang="en-US" sz="2400" dirty="0" err="1" smtClean="0"/>
            <a:t>berkupon</a:t>
          </a:r>
          <a:r>
            <a:rPr lang="en-US" sz="2400" dirty="0" smtClean="0"/>
            <a:t>.</a:t>
          </a:r>
          <a:endParaRPr lang="en-US" sz="2400" dirty="0"/>
        </a:p>
      </dgm:t>
    </dgm:pt>
    <dgm:pt modelId="{16105CD1-B7B4-49E3-BA8A-5BAAA4DA61BA}" type="parTrans" cxnId="{D42A2ACF-6FDF-443B-B3CB-88478DBC4E69}">
      <dgm:prSet/>
      <dgm:spPr/>
      <dgm:t>
        <a:bodyPr/>
        <a:lstStyle/>
        <a:p>
          <a:endParaRPr lang="en-US"/>
        </a:p>
      </dgm:t>
    </dgm:pt>
    <dgm:pt modelId="{52C17B8A-5D2B-4499-991A-2570C0392EF2}" type="sibTrans" cxnId="{D42A2ACF-6FDF-443B-B3CB-88478DBC4E69}">
      <dgm:prSet/>
      <dgm:spPr/>
      <dgm:t>
        <a:bodyPr/>
        <a:lstStyle/>
        <a:p>
          <a:endParaRPr lang="en-US"/>
        </a:p>
      </dgm:t>
    </dgm:pt>
    <dgm:pt modelId="{98B3CB4E-7A0D-4C70-9F6A-D72120D1BB13}">
      <dgm:prSet phldrT="[Text]" custT="1"/>
      <dgm:spPr/>
      <dgm:t>
        <a:bodyPr/>
        <a:lstStyle/>
        <a:p>
          <a:r>
            <a:rPr lang="en-US" sz="2400" dirty="0" err="1" smtClean="0"/>
            <a:t>Diskonto</a:t>
          </a:r>
          <a:r>
            <a:rPr lang="en-US" sz="2400" dirty="0" smtClean="0"/>
            <a:t> </a:t>
          </a:r>
          <a:r>
            <a:rPr lang="en-US" sz="2400" dirty="0" err="1" smtClean="0"/>
            <a:t>obligasi</a:t>
          </a:r>
          <a:r>
            <a:rPr lang="en-US" sz="2400" dirty="0" smtClean="0"/>
            <a:t> </a:t>
          </a:r>
          <a:r>
            <a:rPr lang="en-US" sz="2400" dirty="0" err="1" smtClean="0"/>
            <a:t>tanpa</a:t>
          </a:r>
          <a:r>
            <a:rPr lang="en-US" sz="2400" dirty="0" smtClean="0"/>
            <a:t> </a:t>
          </a:r>
          <a:r>
            <a:rPr lang="en-US" sz="2400" dirty="0" err="1" smtClean="0"/>
            <a:t>kupon</a:t>
          </a:r>
          <a:r>
            <a:rPr lang="en-US" sz="2400" dirty="0" smtClean="0"/>
            <a:t>.</a:t>
          </a:r>
          <a:endParaRPr lang="en-US" sz="2400" dirty="0"/>
        </a:p>
      </dgm:t>
    </dgm:pt>
    <dgm:pt modelId="{65205513-5E54-4182-8362-19AED962EFAD}" type="parTrans" cxnId="{8B40BAF6-929F-4ED8-B4B5-1CC6C96B12C7}">
      <dgm:prSet/>
      <dgm:spPr/>
      <dgm:t>
        <a:bodyPr/>
        <a:lstStyle/>
        <a:p>
          <a:endParaRPr lang="en-US"/>
        </a:p>
      </dgm:t>
    </dgm:pt>
    <dgm:pt modelId="{EE14B68A-BF6B-4389-8FDD-E19E3BBE676D}" type="sibTrans" cxnId="{8B40BAF6-929F-4ED8-B4B5-1CC6C96B12C7}">
      <dgm:prSet/>
      <dgm:spPr/>
      <dgm:t>
        <a:bodyPr/>
        <a:lstStyle/>
        <a:p>
          <a:endParaRPr lang="en-US"/>
        </a:p>
      </dgm:t>
    </dgm:pt>
    <dgm:pt modelId="{36AF9EFF-9C92-4691-A109-8080F539FBDC}" type="pres">
      <dgm:prSet presAssocID="{7C49B65B-970E-4F25-981D-6DBC0DDB0C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BC6A99-FC07-45C5-ADEB-5F0E331022D7}" type="pres">
      <dgm:prSet presAssocID="{82EDEAA7-9A30-44A9-840B-17A3A9B08444}" presName="boxAndChildren" presStyleCnt="0"/>
      <dgm:spPr/>
    </dgm:pt>
    <dgm:pt modelId="{185FB705-2C30-4367-908E-3DE4074CF719}" type="pres">
      <dgm:prSet presAssocID="{82EDEAA7-9A30-44A9-840B-17A3A9B08444}" presName="parentTextBox" presStyleLbl="node1" presStyleIdx="0" presStyleCnt="3"/>
      <dgm:spPr/>
      <dgm:t>
        <a:bodyPr/>
        <a:lstStyle/>
        <a:p>
          <a:endParaRPr lang="en-US"/>
        </a:p>
      </dgm:t>
    </dgm:pt>
    <dgm:pt modelId="{9C8E06E1-B883-49F3-BB90-6AFB426EE5F2}" type="pres">
      <dgm:prSet presAssocID="{82EDEAA7-9A30-44A9-840B-17A3A9B08444}" presName="entireBox" presStyleLbl="node1" presStyleIdx="0" presStyleCnt="3"/>
      <dgm:spPr/>
      <dgm:t>
        <a:bodyPr/>
        <a:lstStyle/>
        <a:p>
          <a:endParaRPr lang="en-US"/>
        </a:p>
      </dgm:t>
    </dgm:pt>
    <dgm:pt modelId="{14B545F3-2D44-4417-9210-075BB1450CAA}" type="pres">
      <dgm:prSet presAssocID="{82EDEAA7-9A30-44A9-840B-17A3A9B08444}" presName="descendantBox" presStyleCnt="0"/>
      <dgm:spPr/>
    </dgm:pt>
    <dgm:pt modelId="{C560E66E-0688-481A-8375-D3F40B2EE8FB}" type="pres">
      <dgm:prSet presAssocID="{DECAE689-047F-4885-9DB2-E2BC8D39C5BD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D3DE8-1F61-4805-9E8F-20E0DB007F64}" type="pres">
      <dgm:prSet presAssocID="{7E64F332-1917-4772-8D38-BE5AC74660F7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49F930-A5E7-4DFA-B783-7764A6D5120A}" type="pres">
      <dgm:prSet presAssocID="{98B3CB4E-7A0D-4C70-9F6A-D72120D1BB13}" presName="childTextBox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5B56A3-DF3D-461A-AB0B-6DF8B86BB6D7}" type="pres">
      <dgm:prSet presAssocID="{282C7EEF-0116-411E-B17D-2E5E063C757E}" presName="sp" presStyleCnt="0"/>
      <dgm:spPr/>
    </dgm:pt>
    <dgm:pt modelId="{6F730075-632D-4FD0-B5F6-39B133B33370}" type="pres">
      <dgm:prSet presAssocID="{111C9EFA-C4F4-4381-A96C-F4173AF352AF}" presName="arrowAndChildren" presStyleCnt="0"/>
      <dgm:spPr/>
    </dgm:pt>
    <dgm:pt modelId="{4F154014-371E-43A9-A38A-DB03F6FE256C}" type="pres">
      <dgm:prSet presAssocID="{111C9EFA-C4F4-4381-A96C-F4173AF352AF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D33773CB-1A9B-4D4D-98B0-F14246034E1E}" type="pres">
      <dgm:prSet presAssocID="{111C9EFA-C4F4-4381-A96C-F4173AF352AF}" presName="arrow" presStyleLbl="node1" presStyleIdx="1" presStyleCnt="3"/>
      <dgm:spPr/>
      <dgm:t>
        <a:bodyPr/>
        <a:lstStyle/>
        <a:p>
          <a:endParaRPr lang="en-US"/>
        </a:p>
      </dgm:t>
    </dgm:pt>
    <dgm:pt modelId="{B269C9B9-04FA-48C5-B663-63B160E5616B}" type="pres">
      <dgm:prSet presAssocID="{111C9EFA-C4F4-4381-A96C-F4173AF352AF}" presName="descendantArrow" presStyleCnt="0"/>
      <dgm:spPr/>
    </dgm:pt>
    <dgm:pt modelId="{3CF14316-4255-4C92-AE94-881E136133F6}" type="pres">
      <dgm:prSet presAssocID="{9CAFC704-F4CD-4D8D-A022-4C3B21F5C71B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6C1F71-8193-4A82-9BD9-AF8311EAD9D2}" type="pres">
      <dgm:prSet presAssocID="{5C50AA22-96E1-46FA-9384-D27633C30EED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26707-4E67-4C95-8A92-8113895FC3F7}" type="pres">
      <dgm:prSet presAssocID="{A69B0835-E746-4654-A0EE-9C85F53B7D06}" presName="sp" presStyleCnt="0"/>
      <dgm:spPr/>
    </dgm:pt>
    <dgm:pt modelId="{B46EDC17-1472-4B35-9735-16D1B4295F88}" type="pres">
      <dgm:prSet presAssocID="{83325A87-43B4-434B-9765-5A8D5745C461}" presName="arrowAndChildren" presStyleCnt="0"/>
      <dgm:spPr/>
    </dgm:pt>
    <dgm:pt modelId="{E1903D1E-EF92-4224-8A0B-976BF70E43A3}" type="pres">
      <dgm:prSet presAssocID="{83325A87-43B4-434B-9765-5A8D5745C461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CFE13F4-F838-4F12-9B26-CB7B8279D6F2}" type="pres">
      <dgm:prSet presAssocID="{83325A87-43B4-434B-9765-5A8D5745C461}" presName="arrow" presStyleLbl="node1" presStyleIdx="2" presStyleCnt="3"/>
      <dgm:spPr/>
      <dgm:t>
        <a:bodyPr/>
        <a:lstStyle/>
        <a:p>
          <a:endParaRPr lang="en-US"/>
        </a:p>
      </dgm:t>
    </dgm:pt>
    <dgm:pt modelId="{D15130F8-47F9-4D2D-842D-8042978CA69D}" type="pres">
      <dgm:prSet presAssocID="{83325A87-43B4-434B-9765-5A8D5745C461}" presName="descendantArrow" presStyleCnt="0"/>
      <dgm:spPr/>
    </dgm:pt>
    <dgm:pt modelId="{2A3CC1F9-F494-4849-92A5-81E63E3E10B3}" type="pres">
      <dgm:prSet presAssocID="{286BF12D-E9E0-480B-95F7-008C4E21BBA3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87D573-CD86-49EF-BC77-4AB57D6EBFB1}" srcId="{82EDEAA7-9A30-44A9-840B-17A3A9B08444}" destId="{DECAE689-047F-4885-9DB2-E2BC8D39C5BD}" srcOrd="0" destOrd="0" parTransId="{F5B61955-7D75-4B45-8F38-B379A984D998}" sibTransId="{54BFE718-CED5-47D0-9502-0954ADBE659F}"/>
    <dgm:cxn modelId="{0F8ACD3C-2171-46A8-99AD-6249AC5FF202}" srcId="{7C49B65B-970E-4F25-981D-6DBC0DDB0CB1}" destId="{111C9EFA-C4F4-4381-A96C-F4173AF352AF}" srcOrd="1" destOrd="0" parTransId="{38A4284C-BA3F-4893-AFE9-9B7956DA1A48}" sibTransId="{282C7EEF-0116-411E-B17D-2E5E063C757E}"/>
    <dgm:cxn modelId="{82A61ADF-8D93-40FA-BAA7-F8163316F7EE}" type="presOf" srcId="{111C9EFA-C4F4-4381-A96C-F4173AF352AF}" destId="{D33773CB-1A9B-4D4D-98B0-F14246034E1E}" srcOrd="1" destOrd="0" presId="urn:microsoft.com/office/officeart/2005/8/layout/process4"/>
    <dgm:cxn modelId="{A17F6F90-CE57-46AB-BA9E-3423C6D8837B}" srcId="{111C9EFA-C4F4-4381-A96C-F4173AF352AF}" destId="{5C50AA22-96E1-46FA-9384-D27633C30EED}" srcOrd="1" destOrd="0" parTransId="{F80FDB17-BE96-4346-A189-C25DC021A033}" sibTransId="{E14A9192-708E-4F57-93A2-44719F39A719}"/>
    <dgm:cxn modelId="{57ABC145-1AA2-4749-A0C6-1495FC81C599}" srcId="{111C9EFA-C4F4-4381-A96C-F4173AF352AF}" destId="{9CAFC704-F4CD-4D8D-A022-4C3B21F5C71B}" srcOrd="0" destOrd="0" parTransId="{65D371DE-8F58-494A-89E6-788973039D39}" sibTransId="{53F2EECB-74EA-4AEE-8D81-D297F0E93051}"/>
    <dgm:cxn modelId="{328DCD9D-48F8-499E-BF93-F45CE48A8235}" srcId="{7C49B65B-970E-4F25-981D-6DBC0DDB0CB1}" destId="{82EDEAA7-9A30-44A9-840B-17A3A9B08444}" srcOrd="2" destOrd="0" parTransId="{259AC0CF-35E6-424F-BBD2-3A7D87A218A4}" sibTransId="{017974F0-3A78-4340-B7AF-2D252B8E9BF8}"/>
    <dgm:cxn modelId="{B43834EB-41F7-4601-BE0D-46A191F8EA25}" type="presOf" srcId="{82EDEAA7-9A30-44A9-840B-17A3A9B08444}" destId="{185FB705-2C30-4367-908E-3DE4074CF719}" srcOrd="0" destOrd="0" presId="urn:microsoft.com/office/officeart/2005/8/layout/process4"/>
    <dgm:cxn modelId="{D42A2ACF-6FDF-443B-B3CB-88478DBC4E69}" srcId="{82EDEAA7-9A30-44A9-840B-17A3A9B08444}" destId="{7E64F332-1917-4772-8D38-BE5AC74660F7}" srcOrd="1" destOrd="0" parTransId="{16105CD1-B7B4-49E3-BA8A-5BAAA4DA61BA}" sibTransId="{52C17B8A-5D2B-4499-991A-2570C0392EF2}"/>
    <dgm:cxn modelId="{8B40BAF6-929F-4ED8-B4B5-1CC6C96B12C7}" srcId="{82EDEAA7-9A30-44A9-840B-17A3A9B08444}" destId="{98B3CB4E-7A0D-4C70-9F6A-D72120D1BB13}" srcOrd="2" destOrd="0" parTransId="{65205513-5E54-4182-8362-19AED962EFAD}" sibTransId="{EE14B68A-BF6B-4389-8FDD-E19E3BBE676D}"/>
    <dgm:cxn modelId="{6F5005E9-A5E8-4CD4-903F-108B3B58A4A7}" type="presOf" srcId="{83325A87-43B4-434B-9765-5A8D5745C461}" destId="{3CFE13F4-F838-4F12-9B26-CB7B8279D6F2}" srcOrd="1" destOrd="0" presId="urn:microsoft.com/office/officeart/2005/8/layout/process4"/>
    <dgm:cxn modelId="{3851701F-013A-45F0-9083-A975BE0A8D76}" type="presOf" srcId="{111C9EFA-C4F4-4381-A96C-F4173AF352AF}" destId="{4F154014-371E-43A9-A38A-DB03F6FE256C}" srcOrd="0" destOrd="0" presId="urn:microsoft.com/office/officeart/2005/8/layout/process4"/>
    <dgm:cxn modelId="{B8D43625-0899-459D-ABEF-ACF518512F10}" type="presOf" srcId="{DECAE689-047F-4885-9DB2-E2BC8D39C5BD}" destId="{C560E66E-0688-481A-8375-D3F40B2EE8FB}" srcOrd="0" destOrd="0" presId="urn:microsoft.com/office/officeart/2005/8/layout/process4"/>
    <dgm:cxn modelId="{30554F86-4324-4826-95D6-67FB282DD3E1}" type="presOf" srcId="{286BF12D-E9E0-480B-95F7-008C4E21BBA3}" destId="{2A3CC1F9-F494-4849-92A5-81E63E3E10B3}" srcOrd="0" destOrd="0" presId="urn:microsoft.com/office/officeart/2005/8/layout/process4"/>
    <dgm:cxn modelId="{A3ED4266-5F55-4BB6-B273-15E6B21DAEA6}" type="presOf" srcId="{5C50AA22-96E1-46FA-9384-D27633C30EED}" destId="{ED6C1F71-8193-4A82-9BD9-AF8311EAD9D2}" srcOrd="0" destOrd="0" presId="urn:microsoft.com/office/officeart/2005/8/layout/process4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1D9C5BE3-5824-478D-8B03-A47BC0859A0B}" type="presOf" srcId="{7C49B65B-970E-4F25-981D-6DBC0DDB0CB1}" destId="{36AF9EFF-9C92-4691-A109-8080F539FBDC}" srcOrd="0" destOrd="0" presId="urn:microsoft.com/office/officeart/2005/8/layout/process4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8B3D4DB-C6E1-479E-8486-5CBAF6667147}" type="presOf" srcId="{7E64F332-1917-4772-8D38-BE5AC74660F7}" destId="{035D3DE8-1F61-4805-9E8F-20E0DB007F64}" srcOrd="0" destOrd="0" presId="urn:microsoft.com/office/officeart/2005/8/layout/process4"/>
    <dgm:cxn modelId="{B85A26B3-CCC2-436F-9BF6-0FB5A16FD904}" type="presOf" srcId="{98B3CB4E-7A0D-4C70-9F6A-D72120D1BB13}" destId="{CA49F930-A5E7-4DFA-B783-7764A6D5120A}" srcOrd="0" destOrd="0" presId="urn:microsoft.com/office/officeart/2005/8/layout/process4"/>
    <dgm:cxn modelId="{593FF092-2584-4ACB-8BBE-4B66BC9E8FD1}" type="presOf" srcId="{82EDEAA7-9A30-44A9-840B-17A3A9B08444}" destId="{9C8E06E1-B883-49F3-BB90-6AFB426EE5F2}" srcOrd="1" destOrd="0" presId="urn:microsoft.com/office/officeart/2005/8/layout/process4"/>
    <dgm:cxn modelId="{E41CD6C8-F049-4DC4-A683-7110C3E79549}" type="presOf" srcId="{9CAFC704-F4CD-4D8D-A022-4C3B21F5C71B}" destId="{3CF14316-4255-4C92-AE94-881E136133F6}" srcOrd="0" destOrd="0" presId="urn:microsoft.com/office/officeart/2005/8/layout/process4"/>
    <dgm:cxn modelId="{9F0D2434-4756-477D-9C35-81EB7233550F}" type="presOf" srcId="{83325A87-43B4-434B-9765-5A8D5745C461}" destId="{E1903D1E-EF92-4224-8A0B-976BF70E43A3}" srcOrd="0" destOrd="0" presId="urn:microsoft.com/office/officeart/2005/8/layout/process4"/>
    <dgm:cxn modelId="{2A8F85C6-1444-424E-8C0B-68893B0AF8E0}" type="presParOf" srcId="{36AF9EFF-9C92-4691-A109-8080F539FBDC}" destId="{8FBC6A99-FC07-45C5-ADEB-5F0E331022D7}" srcOrd="0" destOrd="0" presId="urn:microsoft.com/office/officeart/2005/8/layout/process4"/>
    <dgm:cxn modelId="{A4123BF4-33E3-459C-A58B-317570A370C9}" type="presParOf" srcId="{8FBC6A99-FC07-45C5-ADEB-5F0E331022D7}" destId="{185FB705-2C30-4367-908E-3DE4074CF719}" srcOrd="0" destOrd="0" presId="urn:microsoft.com/office/officeart/2005/8/layout/process4"/>
    <dgm:cxn modelId="{04EEA84A-33B1-4026-B12D-921B3686718A}" type="presParOf" srcId="{8FBC6A99-FC07-45C5-ADEB-5F0E331022D7}" destId="{9C8E06E1-B883-49F3-BB90-6AFB426EE5F2}" srcOrd="1" destOrd="0" presId="urn:microsoft.com/office/officeart/2005/8/layout/process4"/>
    <dgm:cxn modelId="{43DBA776-5617-4692-BC41-7D2B4BDF1D18}" type="presParOf" srcId="{8FBC6A99-FC07-45C5-ADEB-5F0E331022D7}" destId="{14B545F3-2D44-4417-9210-075BB1450CAA}" srcOrd="2" destOrd="0" presId="urn:microsoft.com/office/officeart/2005/8/layout/process4"/>
    <dgm:cxn modelId="{9BA71E45-DF93-4F80-8B1D-1B6F178019AF}" type="presParOf" srcId="{14B545F3-2D44-4417-9210-075BB1450CAA}" destId="{C560E66E-0688-481A-8375-D3F40B2EE8FB}" srcOrd="0" destOrd="0" presId="urn:microsoft.com/office/officeart/2005/8/layout/process4"/>
    <dgm:cxn modelId="{07B46893-EF2F-4B9E-BCA1-63034AF20B30}" type="presParOf" srcId="{14B545F3-2D44-4417-9210-075BB1450CAA}" destId="{035D3DE8-1F61-4805-9E8F-20E0DB007F64}" srcOrd="1" destOrd="0" presId="urn:microsoft.com/office/officeart/2005/8/layout/process4"/>
    <dgm:cxn modelId="{84D5154B-EF49-4BA5-AF0F-5694B8D4FF5A}" type="presParOf" srcId="{14B545F3-2D44-4417-9210-075BB1450CAA}" destId="{CA49F930-A5E7-4DFA-B783-7764A6D5120A}" srcOrd="2" destOrd="0" presId="urn:microsoft.com/office/officeart/2005/8/layout/process4"/>
    <dgm:cxn modelId="{1D53A8A1-6B9C-4F7D-927E-538C2C8B8903}" type="presParOf" srcId="{36AF9EFF-9C92-4691-A109-8080F539FBDC}" destId="{FD5B56A3-DF3D-461A-AB0B-6DF8B86BB6D7}" srcOrd="1" destOrd="0" presId="urn:microsoft.com/office/officeart/2005/8/layout/process4"/>
    <dgm:cxn modelId="{15420D8F-C2A6-49F3-A2C3-D3D6CA088362}" type="presParOf" srcId="{36AF9EFF-9C92-4691-A109-8080F539FBDC}" destId="{6F730075-632D-4FD0-B5F6-39B133B33370}" srcOrd="2" destOrd="0" presId="urn:microsoft.com/office/officeart/2005/8/layout/process4"/>
    <dgm:cxn modelId="{1CF07416-AD31-4E29-8013-CCF43C9BEF1D}" type="presParOf" srcId="{6F730075-632D-4FD0-B5F6-39B133B33370}" destId="{4F154014-371E-43A9-A38A-DB03F6FE256C}" srcOrd="0" destOrd="0" presId="urn:microsoft.com/office/officeart/2005/8/layout/process4"/>
    <dgm:cxn modelId="{3F742352-51D8-49B0-B9EB-F97CCEEED327}" type="presParOf" srcId="{6F730075-632D-4FD0-B5F6-39B133B33370}" destId="{D33773CB-1A9B-4D4D-98B0-F14246034E1E}" srcOrd="1" destOrd="0" presId="urn:microsoft.com/office/officeart/2005/8/layout/process4"/>
    <dgm:cxn modelId="{D8FBE5A7-C48D-41A3-86AC-F849A59F5DC2}" type="presParOf" srcId="{6F730075-632D-4FD0-B5F6-39B133B33370}" destId="{B269C9B9-04FA-48C5-B663-63B160E5616B}" srcOrd="2" destOrd="0" presId="urn:microsoft.com/office/officeart/2005/8/layout/process4"/>
    <dgm:cxn modelId="{64B2F2DF-4FE3-469D-A893-18FBA39D5195}" type="presParOf" srcId="{B269C9B9-04FA-48C5-B663-63B160E5616B}" destId="{3CF14316-4255-4C92-AE94-881E136133F6}" srcOrd="0" destOrd="0" presId="urn:microsoft.com/office/officeart/2005/8/layout/process4"/>
    <dgm:cxn modelId="{02556A2F-D259-489F-B129-F46D7579CFD7}" type="presParOf" srcId="{B269C9B9-04FA-48C5-B663-63B160E5616B}" destId="{ED6C1F71-8193-4A82-9BD9-AF8311EAD9D2}" srcOrd="1" destOrd="0" presId="urn:microsoft.com/office/officeart/2005/8/layout/process4"/>
    <dgm:cxn modelId="{41AC5A12-533E-423B-99C9-BC9136AD0F92}" type="presParOf" srcId="{36AF9EFF-9C92-4691-A109-8080F539FBDC}" destId="{A4226707-4E67-4C95-8A92-8113895FC3F7}" srcOrd="3" destOrd="0" presId="urn:microsoft.com/office/officeart/2005/8/layout/process4"/>
    <dgm:cxn modelId="{CE4BD3A1-4FA3-4A4C-8569-662BE2C93819}" type="presParOf" srcId="{36AF9EFF-9C92-4691-A109-8080F539FBDC}" destId="{B46EDC17-1472-4B35-9735-16D1B4295F88}" srcOrd="4" destOrd="0" presId="urn:microsoft.com/office/officeart/2005/8/layout/process4"/>
    <dgm:cxn modelId="{A0C70F6E-863D-4F49-82BF-B1A11DFF280B}" type="presParOf" srcId="{B46EDC17-1472-4B35-9735-16D1B4295F88}" destId="{E1903D1E-EF92-4224-8A0B-976BF70E43A3}" srcOrd="0" destOrd="0" presId="urn:microsoft.com/office/officeart/2005/8/layout/process4"/>
    <dgm:cxn modelId="{B9EC3135-BC17-42CB-B99C-C258C32BF893}" type="presParOf" srcId="{B46EDC17-1472-4B35-9735-16D1B4295F88}" destId="{3CFE13F4-F838-4F12-9B26-CB7B8279D6F2}" srcOrd="1" destOrd="0" presId="urn:microsoft.com/office/officeart/2005/8/layout/process4"/>
    <dgm:cxn modelId="{E586FA6A-9875-4A61-BFC7-436A57C5B93D}" type="presParOf" srcId="{B46EDC17-1472-4B35-9735-16D1B4295F88}" destId="{D15130F8-47F9-4D2D-842D-8042978CA69D}" srcOrd="2" destOrd="0" presId="urn:microsoft.com/office/officeart/2005/8/layout/process4"/>
    <dgm:cxn modelId="{89378244-6E5D-4959-882A-9D910279D720}" type="presParOf" srcId="{D15130F8-47F9-4D2D-842D-8042978CA69D}" destId="{2A3CC1F9-F494-4849-92A5-81E63E3E10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Pemotong</a:t>
          </a:r>
          <a:r>
            <a:rPr lang="en-US" dirty="0" smtClean="0"/>
            <a:t>, </a:t>
          </a:r>
          <a:r>
            <a:rPr lang="en-US" dirty="0" err="1" smtClean="0"/>
            <a:t>Penyetor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Pelapor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Penerbit</a:t>
          </a:r>
          <a:r>
            <a:rPr lang="en-US" dirty="0" smtClean="0"/>
            <a:t> </a:t>
          </a:r>
          <a:r>
            <a:rPr lang="en-US" dirty="0" err="1" smtClean="0"/>
            <a:t>obligasi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kustodian</a:t>
          </a:r>
          <a:r>
            <a:rPr lang="en-US" dirty="0" smtClean="0"/>
            <a:t> </a:t>
          </a:r>
          <a:r>
            <a:rPr lang="en-US" dirty="0" err="1" smtClean="0"/>
            <a:t>agen</a:t>
          </a:r>
          <a:r>
            <a:rPr lang="en-US" dirty="0" smtClean="0"/>
            <a:t> </a:t>
          </a:r>
          <a:r>
            <a:rPr lang="en-US" dirty="0" err="1" smtClean="0"/>
            <a:t>pembayaran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yang </a:t>
          </a:r>
          <a:r>
            <a:rPr lang="en-US" dirty="0" err="1" smtClean="0"/>
            <a:t>diterima</a:t>
          </a:r>
          <a:r>
            <a:rPr lang="en-US" dirty="0" smtClean="0"/>
            <a:t> </a:t>
          </a:r>
          <a:r>
            <a:rPr lang="en-US" dirty="0" err="1" smtClean="0"/>
            <a:t>pemegang</a:t>
          </a:r>
          <a:r>
            <a:rPr lang="en-US" dirty="0" smtClean="0"/>
            <a:t> </a:t>
          </a:r>
          <a:r>
            <a:rPr lang="en-US" dirty="0" err="1" smtClean="0"/>
            <a:t>obligasi</a:t>
          </a:r>
          <a:r>
            <a:rPr lang="en-US" dirty="0" smtClean="0"/>
            <a:t> </a:t>
          </a:r>
          <a:r>
            <a:rPr lang="en-US" dirty="0" err="1" smtClean="0"/>
            <a:t>setiap</a:t>
          </a:r>
          <a:r>
            <a:rPr lang="en-US" dirty="0" smtClean="0"/>
            <a:t> </a:t>
          </a:r>
          <a:r>
            <a:rPr lang="en-US" dirty="0" err="1" smtClean="0"/>
            <a:t>periode</a:t>
          </a:r>
          <a:r>
            <a:rPr lang="en-US" dirty="0" smtClean="0"/>
            <a:t>.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A0A7B890-2B6B-4CC1-AC0B-38C03EF9B389}">
      <dgm:prSet phldrT="[Text]"/>
      <dgm:spPr/>
      <dgm:t>
        <a:bodyPr/>
        <a:lstStyle/>
        <a:p>
          <a:r>
            <a:rPr lang="en-US" dirty="0" smtClean="0"/>
            <a:t>Perusahaan </a:t>
          </a:r>
          <a:r>
            <a:rPr lang="en-US" dirty="0" err="1" smtClean="0"/>
            <a:t>efek</a:t>
          </a:r>
          <a:r>
            <a:rPr lang="en-US" dirty="0" smtClean="0"/>
            <a:t>, dealer, </a:t>
          </a:r>
          <a:r>
            <a:rPr lang="en-US" dirty="0" err="1" smtClean="0"/>
            <a:t>atau</a:t>
          </a:r>
          <a:r>
            <a:rPr lang="en-US" dirty="0" smtClean="0"/>
            <a:t> bank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yang </a:t>
          </a:r>
          <a:r>
            <a:rPr lang="en-US" dirty="0" err="1" smtClean="0"/>
            <a:t>diterima</a:t>
          </a:r>
          <a:r>
            <a:rPr lang="en-US" dirty="0" smtClean="0"/>
            <a:t> </a:t>
          </a:r>
          <a:r>
            <a:rPr lang="en-US" dirty="0" err="1" smtClean="0"/>
            <a:t>penjual</a:t>
          </a:r>
          <a:r>
            <a:rPr lang="en-US" dirty="0" smtClean="0"/>
            <a:t> </a:t>
          </a:r>
          <a:r>
            <a:rPr lang="en-US" dirty="0" err="1" smtClean="0"/>
            <a:t>obligasi</a:t>
          </a:r>
          <a:r>
            <a:rPr lang="en-US" dirty="0" smtClean="0"/>
            <a:t> </a:t>
          </a:r>
          <a:r>
            <a:rPr lang="en-US" dirty="0" err="1" smtClean="0"/>
            <a:t>saat</a:t>
          </a:r>
          <a:r>
            <a:rPr lang="en-US" dirty="0" smtClean="0"/>
            <a:t> </a:t>
          </a:r>
          <a:r>
            <a:rPr lang="en-US" dirty="0" err="1" smtClean="0"/>
            <a:t>transaksi</a:t>
          </a:r>
          <a:r>
            <a:rPr lang="en-US" dirty="0" smtClean="0"/>
            <a:t>.</a:t>
          </a:r>
          <a:endParaRPr lang="en-US" dirty="0"/>
        </a:p>
      </dgm:t>
    </dgm:pt>
    <dgm:pt modelId="{FE948081-70A9-484C-A57A-9A88AB7A658E}" type="parTrans" cxnId="{D471C80B-3123-48EC-8A8C-EF72C395970D}">
      <dgm:prSet/>
      <dgm:spPr/>
      <dgm:t>
        <a:bodyPr/>
        <a:lstStyle/>
        <a:p>
          <a:endParaRPr lang="en-US"/>
        </a:p>
      </dgm:t>
    </dgm:pt>
    <dgm:pt modelId="{F0F54A41-2F3A-4F24-B73B-1501FD7437F7}" type="sibTrans" cxnId="{D471C80B-3123-48EC-8A8C-EF72C395970D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  <dgm:t>
        <a:bodyPr/>
        <a:lstStyle/>
        <a:p>
          <a:endParaRPr lang="en-US"/>
        </a:p>
      </dgm:t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  <dgm:t>
        <a:bodyPr/>
        <a:lstStyle/>
        <a:p>
          <a:endParaRPr lang="en-US"/>
        </a:p>
      </dgm:t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6078A19A-C951-47D8-84E1-75B86FB8A866}" type="presOf" srcId="{286BF12D-E9E0-480B-95F7-008C4E21BBA3}" destId="{24422502-97C9-47D0-BE37-655D4D061F00}" srcOrd="0" destOrd="0" presId="urn:microsoft.com/office/officeart/2005/8/layout/list1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DA41CB1E-EFA5-46D0-9792-C74502889955}" type="presOf" srcId="{7C49B65B-970E-4F25-981D-6DBC0DDB0CB1}" destId="{3892EBF8-6829-470F-88DB-15E1EE473169}" srcOrd="0" destOrd="0" presId="urn:microsoft.com/office/officeart/2005/8/layout/list1"/>
    <dgm:cxn modelId="{D471C80B-3123-48EC-8A8C-EF72C395970D}" srcId="{83325A87-43B4-434B-9765-5A8D5745C461}" destId="{A0A7B890-2B6B-4CC1-AC0B-38C03EF9B389}" srcOrd="1" destOrd="0" parTransId="{FE948081-70A9-484C-A57A-9A88AB7A658E}" sibTransId="{F0F54A41-2F3A-4F24-B73B-1501FD7437F7}"/>
    <dgm:cxn modelId="{23EBD4DC-4402-4E44-B48D-E2A78D877DF0}" type="presOf" srcId="{A0A7B890-2B6B-4CC1-AC0B-38C03EF9B389}" destId="{24422502-97C9-47D0-BE37-655D4D061F00}" srcOrd="0" destOrd="1" presId="urn:microsoft.com/office/officeart/2005/8/layout/list1"/>
    <dgm:cxn modelId="{5D4D855F-319D-4CEB-BAF0-671F25467188}" type="presOf" srcId="{83325A87-43B4-434B-9765-5A8D5745C461}" destId="{A195C0A6-A8CE-4ED5-85C9-27E0BB3329C0}" srcOrd="0" destOrd="0" presId="urn:microsoft.com/office/officeart/2005/8/layout/list1"/>
    <dgm:cxn modelId="{EE6911B4-3297-41FA-BD19-888F4819FE52}" type="presOf" srcId="{83325A87-43B4-434B-9765-5A8D5745C461}" destId="{6B61951E-BBB2-4875-A32A-5297BDDA6B54}" srcOrd="1" destOrd="0" presId="urn:microsoft.com/office/officeart/2005/8/layout/list1"/>
    <dgm:cxn modelId="{E57DDACC-D294-409A-B1F4-C7BE024D5E4D}" type="presParOf" srcId="{3892EBF8-6829-470F-88DB-15E1EE473169}" destId="{4501C0DC-32D8-4EE9-9730-C2F6FBB27534}" srcOrd="0" destOrd="0" presId="urn:microsoft.com/office/officeart/2005/8/layout/list1"/>
    <dgm:cxn modelId="{7AB7149F-39A2-4D48-9A0E-69CB70C06657}" type="presParOf" srcId="{4501C0DC-32D8-4EE9-9730-C2F6FBB27534}" destId="{A195C0A6-A8CE-4ED5-85C9-27E0BB3329C0}" srcOrd="0" destOrd="0" presId="urn:microsoft.com/office/officeart/2005/8/layout/list1"/>
    <dgm:cxn modelId="{01E145FE-0A92-4A4D-ABA7-9DC682C36A74}" type="presParOf" srcId="{4501C0DC-32D8-4EE9-9730-C2F6FBB27534}" destId="{6B61951E-BBB2-4875-A32A-5297BDDA6B54}" srcOrd="1" destOrd="0" presId="urn:microsoft.com/office/officeart/2005/8/layout/list1"/>
    <dgm:cxn modelId="{6304BBC1-A719-4E0D-9CF5-98EA0CAF50C0}" type="presParOf" srcId="{3892EBF8-6829-470F-88DB-15E1EE473169}" destId="{9BBCF460-4C59-48BF-96B0-21099C208A05}" srcOrd="1" destOrd="0" presId="urn:microsoft.com/office/officeart/2005/8/layout/list1"/>
    <dgm:cxn modelId="{0817C33F-519A-4F08-BC07-5C581E846558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Pengecualian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yang </a:t>
          </a:r>
          <a:r>
            <a:rPr lang="en-US" dirty="0" err="1" smtClean="0"/>
            <a:t>diterima</a:t>
          </a:r>
          <a:r>
            <a:rPr lang="en-US" dirty="0" smtClean="0"/>
            <a:t> </a:t>
          </a:r>
          <a:r>
            <a:rPr lang="en-US" dirty="0" err="1" smtClean="0"/>
            <a:t>dana</a:t>
          </a:r>
          <a:r>
            <a:rPr lang="en-US" dirty="0" smtClean="0"/>
            <a:t> </a:t>
          </a:r>
          <a:r>
            <a:rPr lang="en-US" dirty="0" err="1" smtClean="0"/>
            <a:t>pensiun</a:t>
          </a:r>
          <a:r>
            <a:rPr lang="en-US" dirty="0" smtClean="0"/>
            <a:t> yang </a:t>
          </a:r>
          <a:r>
            <a:rPr lang="en-US" dirty="0" err="1" smtClean="0"/>
            <a:t>disahkan</a:t>
          </a:r>
          <a:r>
            <a:rPr lang="en-US" dirty="0" smtClean="0"/>
            <a:t> </a:t>
          </a:r>
          <a:r>
            <a:rPr lang="en-US" dirty="0" err="1" smtClean="0"/>
            <a:t>Menkeu</a:t>
          </a:r>
          <a:r>
            <a:rPr lang="en-US" dirty="0" smtClean="0"/>
            <a:t>.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76BD9339-9286-4C10-A83B-17F43A1CA739}">
      <dgm:prSet phldrT="[Text]"/>
      <dgm:spPr/>
      <dgm:t>
        <a:bodyPr/>
        <a:lstStyle/>
        <a:p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yang </a:t>
          </a:r>
          <a:r>
            <a:rPr lang="en-US" dirty="0" err="1" smtClean="0"/>
            <a:t>diterima</a:t>
          </a:r>
          <a:r>
            <a:rPr lang="en-US" dirty="0" smtClean="0"/>
            <a:t> bank di Indonesia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cabang</a:t>
          </a:r>
          <a:r>
            <a:rPr lang="en-US" dirty="0" smtClean="0"/>
            <a:t> bank </a:t>
          </a:r>
          <a:r>
            <a:rPr lang="en-US" dirty="0" err="1" smtClean="0"/>
            <a:t>luar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.</a:t>
          </a:r>
          <a:endParaRPr lang="en-US" dirty="0"/>
        </a:p>
      </dgm:t>
    </dgm:pt>
    <dgm:pt modelId="{A1E29CF6-FDCC-420A-85B9-D119EFA1E7D3}" type="parTrans" cxnId="{0DA50CD2-C398-47B6-B094-B69BBFE7DA48}">
      <dgm:prSet/>
      <dgm:spPr/>
      <dgm:t>
        <a:bodyPr/>
        <a:lstStyle/>
        <a:p>
          <a:endParaRPr lang="en-US"/>
        </a:p>
      </dgm:t>
    </dgm:pt>
    <dgm:pt modelId="{3CAB5456-F74C-46CE-8187-530AF3FB117C}" type="sibTrans" cxnId="{0DA50CD2-C398-47B6-B094-B69BBFE7DA48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  <dgm:t>
        <a:bodyPr/>
        <a:lstStyle/>
        <a:p>
          <a:endParaRPr lang="en-US"/>
        </a:p>
      </dgm:t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  <dgm:t>
        <a:bodyPr/>
        <a:lstStyle/>
        <a:p>
          <a:endParaRPr lang="en-US"/>
        </a:p>
      </dgm:t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AB94F1A-AFE1-4E63-BBF4-26CE5E849FA6}" type="presOf" srcId="{83325A87-43B4-434B-9765-5A8D5745C461}" destId="{A195C0A6-A8CE-4ED5-85C9-27E0BB3329C0}" srcOrd="0" destOrd="0" presId="urn:microsoft.com/office/officeart/2005/8/layout/list1"/>
    <dgm:cxn modelId="{CA84FFCE-20CD-4D75-988C-15BCC52844B7}" type="presOf" srcId="{286BF12D-E9E0-480B-95F7-008C4E21BBA3}" destId="{24422502-97C9-47D0-BE37-655D4D061F00}" srcOrd="0" destOrd="0" presId="urn:microsoft.com/office/officeart/2005/8/layout/list1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9D288F24-4A64-456E-9503-9707E7081100}" type="presOf" srcId="{7C49B65B-970E-4F25-981D-6DBC0DDB0CB1}" destId="{3892EBF8-6829-470F-88DB-15E1EE473169}" srcOrd="0" destOrd="0" presId="urn:microsoft.com/office/officeart/2005/8/layout/list1"/>
    <dgm:cxn modelId="{0DA50CD2-C398-47B6-B094-B69BBFE7DA48}" srcId="{83325A87-43B4-434B-9765-5A8D5745C461}" destId="{76BD9339-9286-4C10-A83B-17F43A1CA739}" srcOrd="1" destOrd="0" parTransId="{A1E29CF6-FDCC-420A-85B9-D119EFA1E7D3}" sibTransId="{3CAB5456-F74C-46CE-8187-530AF3FB117C}"/>
    <dgm:cxn modelId="{EB28027A-2FFC-4651-8969-5648C0BD20E9}" type="presOf" srcId="{83325A87-43B4-434B-9765-5A8D5745C461}" destId="{6B61951E-BBB2-4875-A32A-5297BDDA6B54}" srcOrd="1" destOrd="0" presId="urn:microsoft.com/office/officeart/2005/8/layout/list1"/>
    <dgm:cxn modelId="{715097FF-BD8A-4F6C-9122-5B4C3C4F2E40}" type="presOf" srcId="{76BD9339-9286-4C10-A83B-17F43A1CA739}" destId="{24422502-97C9-47D0-BE37-655D4D061F00}" srcOrd="0" destOrd="1" presId="urn:microsoft.com/office/officeart/2005/8/layout/list1"/>
    <dgm:cxn modelId="{F1FB44B6-3975-4294-86B7-EA208ACBC583}" type="presParOf" srcId="{3892EBF8-6829-470F-88DB-15E1EE473169}" destId="{4501C0DC-32D8-4EE9-9730-C2F6FBB27534}" srcOrd="0" destOrd="0" presId="urn:microsoft.com/office/officeart/2005/8/layout/list1"/>
    <dgm:cxn modelId="{DB82DA5D-B323-43E9-BC9E-7D27E548895E}" type="presParOf" srcId="{4501C0DC-32D8-4EE9-9730-C2F6FBB27534}" destId="{A195C0A6-A8CE-4ED5-85C9-27E0BB3329C0}" srcOrd="0" destOrd="0" presId="urn:microsoft.com/office/officeart/2005/8/layout/list1"/>
    <dgm:cxn modelId="{0345FD19-579F-4795-81EF-FAEA2323DA4B}" type="presParOf" srcId="{4501C0DC-32D8-4EE9-9730-C2F6FBB27534}" destId="{6B61951E-BBB2-4875-A32A-5297BDDA6B54}" srcOrd="1" destOrd="0" presId="urn:microsoft.com/office/officeart/2005/8/layout/list1"/>
    <dgm:cxn modelId="{E13D25F1-FA31-4739-AB92-ED828CBECA2C}" type="presParOf" srcId="{3892EBF8-6829-470F-88DB-15E1EE473169}" destId="{9BBCF460-4C59-48BF-96B0-21099C208A05}" srcOrd="1" destOrd="0" presId="urn:microsoft.com/office/officeart/2005/8/layout/list1"/>
    <dgm:cxn modelId="{7F548677-D760-4494-8D44-2124DC8216E4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Ketentuan</a:t>
          </a:r>
          <a:r>
            <a:rPr lang="en-US" dirty="0" smtClean="0"/>
            <a:t> </a:t>
          </a:r>
          <a:r>
            <a:rPr lang="en-US" dirty="0" err="1" smtClean="0"/>
            <a:t>Khusus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bunga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diskonto</a:t>
          </a:r>
          <a:r>
            <a:rPr lang="en-US" dirty="0" smtClean="0"/>
            <a:t> yang </a:t>
          </a:r>
          <a:r>
            <a:rPr lang="en-US" dirty="0" err="1" smtClean="0"/>
            <a:t>diterima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diperoleh</a:t>
          </a:r>
          <a:r>
            <a:rPr lang="en-US" dirty="0" smtClean="0"/>
            <a:t> </a:t>
          </a:r>
          <a:r>
            <a:rPr lang="en-US" dirty="0" err="1" smtClean="0"/>
            <a:t>reksadana</a:t>
          </a:r>
          <a:r>
            <a:rPr lang="en-US" dirty="0" smtClean="0"/>
            <a:t> yang </a:t>
          </a:r>
          <a:r>
            <a:rPr lang="en-US" dirty="0" err="1" smtClean="0"/>
            <a:t>terdaftar</a:t>
          </a:r>
          <a:r>
            <a:rPr lang="en-US" dirty="0" smtClean="0"/>
            <a:t> di </a:t>
          </a:r>
          <a:r>
            <a:rPr lang="en-US" dirty="0" err="1" smtClean="0"/>
            <a:t>Bapepam</a:t>
          </a:r>
          <a:r>
            <a:rPr lang="en-US" dirty="0" smtClean="0"/>
            <a:t> – LK </a:t>
          </a:r>
          <a:r>
            <a:rPr lang="en-US" dirty="0" err="1" smtClean="0"/>
            <a:t>adalah</a:t>
          </a:r>
          <a:r>
            <a:rPr lang="en-US" dirty="0" smtClean="0"/>
            <a:t> </a:t>
          </a:r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dirty="0" err="1" smtClean="0"/>
            <a:t>berikut</a:t>
          </a:r>
          <a:r>
            <a:rPr lang="en-US" dirty="0" smtClean="0"/>
            <a:t>.</a:t>
          </a:r>
          <a:endParaRPr lang="en-US" u="none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B30A43F6-AE4C-4354-9B72-86E09FAC5BA9}">
      <dgm:prSet phldrT="[Text]"/>
      <dgm:spPr/>
      <dgm:t>
        <a:bodyPr/>
        <a:lstStyle/>
        <a:p>
          <a:r>
            <a:rPr lang="en-US" u="none" dirty="0" smtClean="0"/>
            <a:t>0% </a:t>
          </a:r>
          <a:r>
            <a:rPr lang="en-US" u="none" dirty="0" err="1" smtClean="0"/>
            <a:t>untuk</a:t>
          </a:r>
          <a:r>
            <a:rPr lang="en-US" u="none" dirty="0" smtClean="0"/>
            <a:t> </a:t>
          </a:r>
          <a:r>
            <a:rPr lang="en-US" u="none" dirty="0" err="1" smtClean="0"/>
            <a:t>tahun</a:t>
          </a:r>
          <a:r>
            <a:rPr lang="en-US" u="none" dirty="0" smtClean="0"/>
            <a:t> 2009 – 2010.</a:t>
          </a:r>
          <a:endParaRPr lang="en-US" u="none" dirty="0"/>
        </a:p>
      </dgm:t>
    </dgm:pt>
    <dgm:pt modelId="{969A6DFE-C348-43B5-A262-1B635F8E63A4}" type="parTrans" cxnId="{1F66A751-EA25-40DA-B9BA-705E6D95601A}">
      <dgm:prSet/>
      <dgm:spPr/>
      <dgm:t>
        <a:bodyPr/>
        <a:lstStyle/>
        <a:p>
          <a:endParaRPr lang="en-US"/>
        </a:p>
      </dgm:t>
    </dgm:pt>
    <dgm:pt modelId="{35DFF4C3-83B2-4A23-8DCB-9D33BD3D4AEF}" type="sibTrans" cxnId="{1F66A751-EA25-40DA-B9BA-705E6D95601A}">
      <dgm:prSet/>
      <dgm:spPr/>
      <dgm:t>
        <a:bodyPr/>
        <a:lstStyle/>
        <a:p>
          <a:endParaRPr lang="en-US"/>
        </a:p>
      </dgm:t>
    </dgm:pt>
    <dgm:pt modelId="{CDE6E979-E82E-4BC5-B7FB-4316D27992F2}">
      <dgm:prSet phldrT="[Text]"/>
      <dgm:spPr/>
      <dgm:t>
        <a:bodyPr/>
        <a:lstStyle/>
        <a:p>
          <a:r>
            <a:rPr lang="en-US" u="none" dirty="0" smtClean="0"/>
            <a:t>5% </a:t>
          </a:r>
          <a:r>
            <a:rPr lang="en-US" u="none" dirty="0" err="1" smtClean="0"/>
            <a:t>untuk</a:t>
          </a:r>
          <a:r>
            <a:rPr lang="en-US" u="none" dirty="0" smtClean="0"/>
            <a:t> </a:t>
          </a:r>
          <a:r>
            <a:rPr lang="en-US" u="none" dirty="0" err="1" smtClean="0"/>
            <a:t>tahun</a:t>
          </a:r>
          <a:r>
            <a:rPr lang="en-US" u="none" dirty="0" smtClean="0"/>
            <a:t> 2011 – 2013.</a:t>
          </a:r>
          <a:endParaRPr lang="en-US" u="none" dirty="0"/>
        </a:p>
      </dgm:t>
    </dgm:pt>
    <dgm:pt modelId="{327330E3-37AB-4FD5-87EE-8C4EB0C5D79B}" type="parTrans" cxnId="{97F423C5-507D-4DA0-89DE-1D3D1E0BB1F4}">
      <dgm:prSet/>
      <dgm:spPr/>
      <dgm:t>
        <a:bodyPr/>
        <a:lstStyle/>
        <a:p>
          <a:endParaRPr lang="en-US"/>
        </a:p>
      </dgm:t>
    </dgm:pt>
    <dgm:pt modelId="{74F91430-B8E9-4CC2-BDDD-7D3EDB8756E2}" type="sibTrans" cxnId="{97F423C5-507D-4DA0-89DE-1D3D1E0BB1F4}">
      <dgm:prSet/>
      <dgm:spPr/>
      <dgm:t>
        <a:bodyPr/>
        <a:lstStyle/>
        <a:p>
          <a:endParaRPr lang="en-US"/>
        </a:p>
      </dgm:t>
    </dgm:pt>
    <dgm:pt modelId="{7A89DAEF-7F41-4A20-B2E1-26FC170486A4}">
      <dgm:prSet phldrT="[Text]"/>
      <dgm:spPr/>
      <dgm:t>
        <a:bodyPr/>
        <a:lstStyle/>
        <a:p>
          <a:r>
            <a:rPr lang="en-US" u="none" dirty="0" smtClean="0"/>
            <a:t>15% </a:t>
          </a:r>
          <a:r>
            <a:rPr lang="en-US" u="none" dirty="0" err="1" smtClean="0"/>
            <a:t>untuk</a:t>
          </a:r>
          <a:r>
            <a:rPr lang="en-US" u="none" dirty="0" smtClean="0"/>
            <a:t> </a:t>
          </a:r>
          <a:r>
            <a:rPr lang="en-US" u="none" dirty="0" err="1" smtClean="0"/>
            <a:t>tahun</a:t>
          </a:r>
          <a:r>
            <a:rPr lang="en-US" u="none" dirty="0" smtClean="0"/>
            <a:t> 2014 </a:t>
          </a:r>
          <a:r>
            <a:rPr lang="en-US" u="none" dirty="0" err="1" smtClean="0"/>
            <a:t>dan</a:t>
          </a:r>
          <a:r>
            <a:rPr lang="en-US" u="none" dirty="0" smtClean="0"/>
            <a:t> </a:t>
          </a:r>
          <a:r>
            <a:rPr lang="en-US" u="none" dirty="0" err="1" smtClean="0"/>
            <a:t>seterusnya</a:t>
          </a:r>
          <a:r>
            <a:rPr lang="en-US" u="none" dirty="0" smtClean="0"/>
            <a:t>.</a:t>
          </a:r>
          <a:endParaRPr lang="en-US" u="none" dirty="0"/>
        </a:p>
      </dgm:t>
    </dgm:pt>
    <dgm:pt modelId="{32DD4366-97C3-4F0F-A395-F39CDA6ECD3B}" type="parTrans" cxnId="{5624475D-13BA-4CEA-83B7-49E4860802EE}">
      <dgm:prSet/>
      <dgm:spPr/>
      <dgm:t>
        <a:bodyPr/>
        <a:lstStyle/>
        <a:p>
          <a:endParaRPr lang="en-US"/>
        </a:p>
      </dgm:t>
    </dgm:pt>
    <dgm:pt modelId="{90285D9C-92C2-446D-B923-6E380D60450D}" type="sibTrans" cxnId="{5624475D-13BA-4CEA-83B7-49E4860802EE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6FBACB-3E5C-43A3-BCD9-38DFFAA4CDC3}" type="presOf" srcId="{7C49B65B-970E-4F25-981D-6DBC0DDB0CB1}" destId="{3892EBF8-6829-470F-88DB-15E1EE473169}" srcOrd="0" destOrd="0" presId="urn:microsoft.com/office/officeart/2005/8/layout/list1"/>
    <dgm:cxn modelId="{98E85AD3-8E2E-4976-A424-953F355B4E30}" type="presOf" srcId="{B30A43F6-AE4C-4354-9B72-86E09FAC5BA9}" destId="{24422502-97C9-47D0-BE37-655D4D061F00}" srcOrd="0" destOrd="1" presId="urn:microsoft.com/office/officeart/2005/8/layout/list1"/>
    <dgm:cxn modelId="{9AB1AF94-0DFD-47C4-812B-C22479033EF2}" type="presOf" srcId="{CDE6E979-E82E-4BC5-B7FB-4316D27992F2}" destId="{24422502-97C9-47D0-BE37-655D4D061F00}" srcOrd="0" destOrd="2" presId="urn:microsoft.com/office/officeart/2005/8/layout/list1"/>
    <dgm:cxn modelId="{5624475D-13BA-4CEA-83B7-49E4860802EE}" srcId="{286BF12D-E9E0-480B-95F7-008C4E21BBA3}" destId="{7A89DAEF-7F41-4A20-B2E1-26FC170486A4}" srcOrd="2" destOrd="0" parTransId="{32DD4366-97C3-4F0F-A395-F39CDA6ECD3B}" sibTransId="{90285D9C-92C2-446D-B923-6E380D60450D}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24DCD46F-D13D-4F70-8AC1-8C1686B58962}" type="presOf" srcId="{83325A87-43B4-434B-9765-5A8D5745C461}" destId="{A195C0A6-A8CE-4ED5-85C9-27E0BB3329C0}" srcOrd="0" destOrd="0" presId="urn:microsoft.com/office/officeart/2005/8/layout/list1"/>
    <dgm:cxn modelId="{97F423C5-507D-4DA0-89DE-1D3D1E0BB1F4}" srcId="{286BF12D-E9E0-480B-95F7-008C4E21BBA3}" destId="{CDE6E979-E82E-4BC5-B7FB-4316D27992F2}" srcOrd="1" destOrd="0" parTransId="{327330E3-37AB-4FD5-87EE-8C4EB0C5D79B}" sibTransId="{74F91430-B8E9-4CC2-BDDD-7D3EDB8756E2}"/>
    <dgm:cxn modelId="{7E56B444-6894-4A9A-BCED-A8D9B15D9D24}" type="presOf" srcId="{286BF12D-E9E0-480B-95F7-008C4E21BBA3}" destId="{24422502-97C9-47D0-BE37-655D4D061F00}" srcOrd="0" destOrd="0" presId="urn:microsoft.com/office/officeart/2005/8/layout/list1"/>
    <dgm:cxn modelId="{1F66A751-EA25-40DA-B9BA-705E6D95601A}" srcId="{286BF12D-E9E0-480B-95F7-008C4E21BBA3}" destId="{B30A43F6-AE4C-4354-9B72-86E09FAC5BA9}" srcOrd="0" destOrd="0" parTransId="{969A6DFE-C348-43B5-A262-1B635F8E63A4}" sibTransId="{35DFF4C3-83B2-4A23-8DCB-9D33BD3D4AEF}"/>
    <dgm:cxn modelId="{1D5BE569-82F3-4ED6-B6D8-ABA75C3DC06C}" type="presOf" srcId="{83325A87-43B4-434B-9765-5A8D5745C461}" destId="{6B61951E-BBB2-4875-A32A-5297BDDA6B54}" srcOrd="1" destOrd="0" presId="urn:microsoft.com/office/officeart/2005/8/layout/list1"/>
    <dgm:cxn modelId="{C7D271C7-6131-475B-AD9B-D351D93E36EC}" type="presOf" srcId="{7A89DAEF-7F41-4A20-B2E1-26FC170486A4}" destId="{24422502-97C9-47D0-BE37-655D4D061F00}" srcOrd="0" destOrd="3" presId="urn:microsoft.com/office/officeart/2005/8/layout/list1"/>
    <dgm:cxn modelId="{9378E61A-5859-41A1-A5CF-AF7C2ED11AED}" type="presParOf" srcId="{3892EBF8-6829-470F-88DB-15E1EE473169}" destId="{4501C0DC-32D8-4EE9-9730-C2F6FBB27534}" srcOrd="0" destOrd="0" presId="urn:microsoft.com/office/officeart/2005/8/layout/list1"/>
    <dgm:cxn modelId="{36C4B5F2-E060-4445-BD18-C5CF137D33CC}" type="presParOf" srcId="{4501C0DC-32D8-4EE9-9730-C2F6FBB27534}" destId="{A195C0A6-A8CE-4ED5-85C9-27E0BB3329C0}" srcOrd="0" destOrd="0" presId="urn:microsoft.com/office/officeart/2005/8/layout/list1"/>
    <dgm:cxn modelId="{90D51AE6-F5E7-4DAE-975A-7A32C7075B7F}" type="presParOf" srcId="{4501C0DC-32D8-4EE9-9730-C2F6FBB27534}" destId="{6B61951E-BBB2-4875-A32A-5297BDDA6B54}" srcOrd="1" destOrd="0" presId="urn:microsoft.com/office/officeart/2005/8/layout/list1"/>
    <dgm:cxn modelId="{5EF40CEF-DB62-4390-B90C-4C5E630DA0BD}" type="presParOf" srcId="{3892EBF8-6829-470F-88DB-15E1EE473169}" destId="{9BBCF460-4C59-48BF-96B0-21099C208A05}" srcOrd="1" destOrd="0" presId="urn:microsoft.com/office/officeart/2005/8/layout/list1"/>
    <dgm:cxn modelId="{78FE98ED-E207-43C0-8CF3-56A40B010DD9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1C9EFA-C4F4-4381-A96C-F4173AF352AF}">
      <dgm:prSet phldrT="[Text]" custT="1"/>
      <dgm:spPr/>
      <dgm:t>
        <a:bodyPr/>
        <a:lstStyle/>
        <a:p>
          <a:r>
            <a:rPr lang="en-US" sz="3200" dirty="0" err="1" smtClean="0"/>
            <a:t>Tarif</a:t>
          </a:r>
          <a:r>
            <a:rPr lang="en-US" sz="3200" dirty="0" smtClean="0"/>
            <a:t> </a:t>
          </a:r>
          <a:r>
            <a:rPr lang="en-US" sz="3200" dirty="0" err="1" smtClean="0"/>
            <a:t>dan</a:t>
          </a:r>
          <a:r>
            <a:rPr lang="en-US" sz="3200" dirty="0" smtClean="0"/>
            <a:t> </a:t>
          </a:r>
          <a:r>
            <a:rPr lang="en-US" sz="3200" dirty="0" err="1" smtClean="0"/>
            <a:t>Dasar</a:t>
          </a:r>
          <a:r>
            <a:rPr lang="en-US" sz="3200" dirty="0" smtClean="0"/>
            <a:t> </a:t>
          </a:r>
          <a:r>
            <a:rPr lang="en-US" sz="3200" dirty="0" err="1" smtClean="0"/>
            <a:t>Pengenaan</a:t>
          </a:r>
          <a:endParaRPr lang="en-US" sz="3200" dirty="0"/>
        </a:p>
      </dgm:t>
    </dgm:pt>
    <dgm:pt modelId="{38A4284C-BA3F-4893-AFE9-9B7956DA1A48}" type="parTrans" cxnId="{0F8ACD3C-2171-46A8-99AD-6249AC5FF202}">
      <dgm:prSet/>
      <dgm:spPr/>
      <dgm:t>
        <a:bodyPr/>
        <a:lstStyle/>
        <a:p>
          <a:endParaRPr lang="en-US"/>
        </a:p>
      </dgm:t>
    </dgm:pt>
    <dgm:pt modelId="{282C7EEF-0116-411E-B17D-2E5E063C757E}" type="sibTrans" cxnId="{0F8ACD3C-2171-46A8-99AD-6249AC5FF202}">
      <dgm:prSet/>
      <dgm:spPr/>
      <dgm:t>
        <a:bodyPr/>
        <a:lstStyle/>
        <a:p>
          <a:endParaRPr lang="en-US"/>
        </a:p>
      </dgm:t>
    </dgm:pt>
    <dgm:pt modelId="{9CAFC704-F4CD-4D8D-A022-4C3B21F5C71B}">
      <dgm:prSet phldrT="[Text]"/>
      <dgm:spPr/>
      <dgm:t>
        <a:bodyPr/>
        <a:lstStyle/>
        <a:p>
          <a:r>
            <a:rPr lang="en-US" dirty="0" smtClean="0"/>
            <a:t>0%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jumlah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. (</a:t>
          </a:r>
          <a:r>
            <a:rPr lang="en-US" dirty="0" err="1" smtClean="0"/>
            <a:t>Untuk</a:t>
          </a:r>
          <a:r>
            <a:rPr lang="en-US" dirty="0" smtClean="0"/>
            <a:t> nominal </a:t>
          </a:r>
          <a:r>
            <a:rPr lang="en-US" dirty="0" err="1" smtClean="0"/>
            <a:t>Rp</a:t>
          </a:r>
          <a:r>
            <a:rPr lang="en-US" dirty="0" smtClean="0"/>
            <a:t> 0,00 – </a:t>
          </a:r>
          <a:r>
            <a:rPr lang="en-US" dirty="0" err="1" smtClean="0"/>
            <a:t>Rp</a:t>
          </a:r>
          <a:r>
            <a:rPr lang="en-US" dirty="0" smtClean="0"/>
            <a:t> 240.000,00 per </a:t>
          </a:r>
          <a:r>
            <a:rPr lang="en-US" dirty="0" err="1" smtClean="0"/>
            <a:t>bulan</a:t>
          </a:r>
          <a:r>
            <a:rPr lang="en-US" dirty="0" smtClean="0"/>
            <a:t>)</a:t>
          </a:r>
          <a:endParaRPr lang="en-US" dirty="0"/>
        </a:p>
      </dgm:t>
    </dgm:pt>
    <dgm:pt modelId="{65D371DE-8F58-494A-89E6-788973039D39}" type="parTrans" cxnId="{57ABC145-1AA2-4749-A0C6-1495FC81C599}">
      <dgm:prSet/>
      <dgm:spPr/>
      <dgm:t>
        <a:bodyPr/>
        <a:lstStyle/>
        <a:p>
          <a:endParaRPr lang="en-US"/>
        </a:p>
      </dgm:t>
    </dgm:pt>
    <dgm:pt modelId="{53F2EECB-74EA-4AEE-8D81-D297F0E93051}" type="sibTrans" cxnId="{57ABC145-1AA2-4749-A0C6-1495FC81C599}">
      <dgm:prSet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3200" dirty="0" err="1" smtClean="0"/>
            <a:t>Cakupan</a:t>
          </a:r>
          <a:endParaRPr lang="en-US" sz="32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 custT="1"/>
      <dgm:spPr/>
      <dgm:t>
        <a:bodyPr/>
        <a:lstStyle/>
        <a:p>
          <a:r>
            <a:rPr lang="en-US" sz="2800" dirty="0" err="1" smtClean="0"/>
            <a:t>Bunga</a:t>
          </a:r>
          <a:r>
            <a:rPr lang="en-US" sz="2800" dirty="0" smtClean="0"/>
            <a:t> </a:t>
          </a:r>
          <a:r>
            <a:rPr lang="en-US" sz="2800" dirty="0" err="1" smtClean="0"/>
            <a:t>atas</a:t>
          </a:r>
          <a:r>
            <a:rPr lang="en-US" sz="2800" dirty="0" smtClean="0"/>
            <a:t> </a:t>
          </a:r>
          <a:r>
            <a:rPr lang="en-US" sz="2800" dirty="0" err="1" smtClean="0"/>
            <a:t>simpanan</a:t>
          </a:r>
          <a:r>
            <a:rPr lang="en-US" sz="2800" dirty="0" smtClean="0"/>
            <a:t>, </a:t>
          </a:r>
          <a:r>
            <a:rPr lang="en-US" sz="2800" dirty="0" err="1" smtClean="0"/>
            <a:t>tidak</a:t>
          </a:r>
          <a:r>
            <a:rPr lang="en-US" sz="2800" dirty="0" smtClean="0"/>
            <a:t> </a:t>
          </a:r>
          <a:r>
            <a:rPr lang="en-US" sz="2800" dirty="0" err="1" smtClean="0"/>
            <a:t>termasuk</a:t>
          </a:r>
          <a:r>
            <a:rPr lang="en-US" sz="2800" dirty="0" smtClean="0"/>
            <a:t> </a:t>
          </a:r>
          <a:r>
            <a:rPr lang="en-US" sz="2800" dirty="0" err="1" smtClean="0"/>
            <a:t>bunga</a:t>
          </a:r>
          <a:r>
            <a:rPr lang="en-US" sz="2800" dirty="0" smtClean="0"/>
            <a:t> </a:t>
          </a:r>
          <a:r>
            <a:rPr lang="en-US" sz="2800" dirty="0" err="1" smtClean="0"/>
            <a:t>simpanan</a:t>
          </a:r>
          <a:r>
            <a:rPr lang="en-US" sz="2800" dirty="0" smtClean="0"/>
            <a:t> </a:t>
          </a:r>
          <a:r>
            <a:rPr lang="en-US" sz="2800" dirty="0" err="1" smtClean="0"/>
            <a:t>sebagai</a:t>
          </a:r>
          <a:r>
            <a:rPr lang="en-US" sz="2800" dirty="0" smtClean="0"/>
            <a:t> </a:t>
          </a:r>
          <a:r>
            <a:rPr lang="en-US" sz="2800" dirty="0" err="1" smtClean="0"/>
            <a:t>bagian</a:t>
          </a:r>
          <a:r>
            <a:rPr lang="en-US" sz="2800" dirty="0" smtClean="0"/>
            <a:t> </a:t>
          </a:r>
          <a:r>
            <a:rPr lang="en-US" sz="2800" dirty="0" err="1" smtClean="0"/>
            <a:t>Sisa</a:t>
          </a:r>
          <a:r>
            <a:rPr lang="en-US" sz="2800" dirty="0" smtClean="0"/>
            <a:t> </a:t>
          </a:r>
          <a:r>
            <a:rPr lang="en-US" sz="2800" dirty="0" err="1" smtClean="0"/>
            <a:t>Hasil</a:t>
          </a:r>
          <a:r>
            <a:rPr lang="en-US" sz="2800" dirty="0" smtClean="0"/>
            <a:t> Usaha (SHU).</a:t>
          </a:r>
          <a:endParaRPr lang="en-US" sz="2800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5C50AA22-96E1-46FA-9384-D27633C30EED}">
      <dgm:prSet phldrT="[Text]"/>
      <dgm:spPr/>
      <dgm:t>
        <a:bodyPr/>
        <a:lstStyle/>
        <a:p>
          <a:r>
            <a:rPr lang="en-US" dirty="0" smtClean="0"/>
            <a:t>10%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jumlah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. (</a:t>
          </a:r>
          <a:r>
            <a:rPr lang="en-US" dirty="0" err="1" smtClean="0"/>
            <a:t>Untuk</a:t>
          </a:r>
          <a:r>
            <a:rPr lang="en-US" dirty="0" smtClean="0"/>
            <a:t> nominal yang </a:t>
          </a:r>
          <a:r>
            <a:rPr lang="en-US" dirty="0" err="1" smtClean="0"/>
            <a:t>melebihi</a:t>
          </a:r>
          <a:r>
            <a:rPr lang="en-US" dirty="0" smtClean="0"/>
            <a:t> </a:t>
          </a:r>
          <a:r>
            <a:rPr lang="en-US" dirty="0" err="1" smtClean="0"/>
            <a:t>Rp</a:t>
          </a:r>
          <a:r>
            <a:rPr lang="en-US" dirty="0" smtClean="0"/>
            <a:t> 240.000,00 per </a:t>
          </a:r>
          <a:r>
            <a:rPr lang="en-US" dirty="0" err="1" smtClean="0"/>
            <a:t>bulan</a:t>
          </a:r>
          <a:r>
            <a:rPr lang="en-US" dirty="0" smtClean="0"/>
            <a:t>)</a:t>
          </a:r>
          <a:endParaRPr lang="en-US" dirty="0"/>
        </a:p>
      </dgm:t>
    </dgm:pt>
    <dgm:pt modelId="{F80FDB17-BE96-4346-A189-C25DC021A033}" type="parTrans" cxnId="{A17F6F90-CE57-46AB-BA9E-3423C6D8837B}">
      <dgm:prSet/>
      <dgm:spPr/>
      <dgm:t>
        <a:bodyPr/>
        <a:lstStyle/>
        <a:p>
          <a:endParaRPr lang="en-US"/>
        </a:p>
      </dgm:t>
    </dgm:pt>
    <dgm:pt modelId="{E14A9192-708E-4F57-93A2-44719F39A719}" type="sibTrans" cxnId="{A17F6F90-CE57-46AB-BA9E-3423C6D8837B}">
      <dgm:prSet/>
      <dgm:spPr/>
      <dgm:t>
        <a:bodyPr/>
        <a:lstStyle/>
        <a:p>
          <a:endParaRPr lang="en-US"/>
        </a:p>
      </dgm:t>
    </dgm:pt>
    <dgm:pt modelId="{AE6DB4EB-FEF3-448E-81A7-9EFBB9E80347}">
      <dgm:prSet phldrT="[Text]" custT="1"/>
      <dgm:spPr/>
      <dgm:t>
        <a:bodyPr/>
        <a:lstStyle/>
        <a:p>
          <a:r>
            <a:rPr lang="en-US" sz="3200" dirty="0" err="1" smtClean="0"/>
            <a:t>Pemotong</a:t>
          </a:r>
          <a:r>
            <a:rPr lang="en-US" sz="3200" dirty="0" smtClean="0"/>
            <a:t>, </a:t>
          </a:r>
          <a:r>
            <a:rPr lang="en-US" sz="3200" dirty="0" err="1" smtClean="0"/>
            <a:t>Penyetor</a:t>
          </a:r>
          <a:r>
            <a:rPr lang="en-US" sz="3200" dirty="0" smtClean="0"/>
            <a:t>, </a:t>
          </a:r>
          <a:r>
            <a:rPr lang="en-US" sz="3200" dirty="0" err="1" smtClean="0"/>
            <a:t>dan</a:t>
          </a:r>
          <a:r>
            <a:rPr lang="en-US" sz="3200" dirty="0" smtClean="0"/>
            <a:t> </a:t>
          </a:r>
          <a:r>
            <a:rPr lang="en-US" sz="3200" dirty="0" err="1" smtClean="0"/>
            <a:t>Pelapor</a:t>
          </a:r>
          <a:endParaRPr lang="en-US" sz="3200" dirty="0"/>
        </a:p>
      </dgm:t>
    </dgm:pt>
    <dgm:pt modelId="{72EECF6E-B9D0-4FB6-9ABE-67F4C68E9CE5}" type="parTrans" cxnId="{EB7E59DF-D9A6-436C-81E2-3663DEC8C4D2}">
      <dgm:prSet/>
      <dgm:spPr/>
      <dgm:t>
        <a:bodyPr/>
        <a:lstStyle/>
        <a:p>
          <a:endParaRPr lang="en-US"/>
        </a:p>
      </dgm:t>
    </dgm:pt>
    <dgm:pt modelId="{6A1D1B72-7704-4C2D-8914-41BC2285D6BE}" type="sibTrans" cxnId="{EB7E59DF-D9A6-436C-81E2-3663DEC8C4D2}">
      <dgm:prSet/>
      <dgm:spPr/>
      <dgm:t>
        <a:bodyPr/>
        <a:lstStyle/>
        <a:p>
          <a:endParaRPr lang="en-US"/>
        </a:p>
      </dgm:t>
    </dgm:pt>
    <dgm:pt modelId="{B4DB8777-BE25-483F-856C-C4471B2BD380}">
      <dgm:prSet phldrT="[Text]" custT="1"/>
      <dgm:spPr/>
      <dgm:t>
        <a:bodyPr/>
        <a:lstStyle/>
        <a:p>
          <a:r>
            <a:rPr lang="en-US" sz="2800" dirty="0" err="1" smtClean="0"/>
            <a:t>Koperasi</a:t>
          </a:r>
          <a:r>
            <a:rPr lang="en-US" sz="2800" dirty="0" smtClean="0"/>
            <a:t> </a:t>
          </a:r>
          <a:r>
            <a:rPr lang="en-US" sz="2800" dirty="0" err="1" smtClean="0"/>
            <a:t>pembayar</a:t>
          </a:r>
          <a:r>
            <a:rPr lang="en-US" sz="2800" dirty="0" smtClean="0"/>
            <a:t> </a:t>
          </a:r>
          <a:r>
            <a:rPr lang="en-US" sz="2800" dirty="0" err="1" smtClean="0"/>
            <a:t>bunga</a:t>
          </a:r>
          <a:r>
            <a:rPr lang="en-US" sz="2800" dirty="0" smtClean="0"/>
            <a:t>.</a:t>
          </a:r>
          <a:endParaRPr lang="en-US" sz="2800" dirty="0"/>
        </a:p>
      </dgm:t>
    </dgm:pt>
    <dgm:pt modelId="{D2DE8B63-1934-468C-9318-FD17C223E099}" type="parTrans" cxnId="{11D200DB-8377-417C-9128-C190A77FCB17}">
      <dgm:prSet/>
      <dgm:spPr/>
      <dgm:t>
        <a:bodyPr/>
        <a:lstStyle/>
        <a:p>
          <a:endParaRPr lang="en-US"/>
        </a:p>
      </dgm:t>
    </dgm:pt>
    <dgm:pt modelId="{20500881-A640-49BC-9689-122D87D07507}" type="sibTrans" cxnId="{11D200DB-8377-417C-9128-C190A77FCB17}">
      <dgm:prSet/>
      <dgm:spPr/>
      <dgm:t>
        <a:bodyPr/>
        <a:lstStyle/>
        <a:p>
          <a:endParaRPr lang="en-US"/>
        </a:p>
      </dgm:t>
    </dgm:pt>
    <dgm:pt modelId="{36AF9EFF-9C92-4691-A109-8080F539FBDC}" type="pres">
      <dgm:prSet presAssocID="{7C49B65B-970E-4F25-981D-6DBC0DDB0C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D1A331-5A55-456D-8032-E2C955A2A4ED}" type="pres">
      <dgm:prSet presAssocID="{AE6DB4EB-FEF3-448E-81A7-9EFBB9E80347}" presName="boxAndChildren" presStyleCnt="0"/>
      <dgm:spPr/>
      <dgm:t>
        <a:bodyPr/>
        <a:lstStyle/>
        <a:p>
          <a:endParaRPr lang="en-US"/>
        </a:p>
      </dgm:t>
    </dgm:pt>
    <dgm:pt modelId="{612B4ECB-5585-4F33-BB3C-EEB1D792F330}" type="pres">
      <dgm:prSet presAssocID="{AE6DB4EB-FEF3-448E-81A7-9EFBB9E80347}" presName="parentTextBox" presStyleLbl="node1" presStyleIdx="0" presStyleCnt="3"/>
      <dgm:spPr/>
      <dgm:t>
        <a:bodyPr/>
        <a:lstStyle/>
        <a:p>
          <a:endParaRPr lang="en-US"/>
        </a:p>
      </dgm:t>
    </dgm:pt>
    <dgm:pt modelId="{1B1C7E72-CBDE-4F9D-A5EE-4D41A7CE5B84}" type="pres">
      <dgm:prSet presAssocID="{AE6DB4EB-FEF3-448E-81A7-9EFBB9E80347}" presName="entireBox" presStyleLbl="node1" presStyleIdx="0" presStyleCnt="3"/>
      <dgm:spPr/>
      <dgm:t>
        <a:bodyPr/>
        <a:lstStyle/>
        <a:p>
          <a:endParaRPr lang="en-US"/>
        </a:p>
      </dgm:t>
    </dgm:pt>
    <dgm:pt modelId="{3BEFEFF6-6A8F-4D54-B685-CAF7AE737478}" type="pres">
      <dgm:prSet presAssocID="{AE6DB4EB-FEF3-448E-81A7-9EFBB9E80347}" presName="descendantBox" presStyleCnt="0"/>
      <dgm:spPr/>
      <dgm:t>
        <a:bodyPr/>
        <a:lstStyle/>
        <a:p>
          <a:endParaRPr lang="en-US"/>
        </a:p>
      </dgm:t>
    </dgm:pt>
    <dgm:pt modelId="{DDC48D58-0F11-4F60-BBDD-55B11108BEE5}" type="pres">
      <dgm:prSet presAssocID="{B4DB8777-BE25-483F-856C-C4471B2BD380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5B56A3-DF3D-461A-AB0B-6DF8B86BB6D7}" type="pres">
      <dgm:prSet presAssocID="{282C7EEF-0116-411E-B17D-2E5E063C757E}" presName="sp" presStyleCnt="0"/>
      <dgm:spPr/>
      <dgm:t>
        <a:bodyPr/>
        <a:lstStyle/>
        <a:p>
          <a:endParaRPr lang="en-US"/>
        </a:p>
      </dgm:t>
    </dgm:pt>
    <dgm:pt modelId="{6F730075-632D-4FD0-B5F6-39B133B33370}" type="pres">
      <dgm:prSet presAssocID="{111C9EFA-C4F4-4381-A96C-F4173AF352AF}" presName="arrowAndChildren" presStyleCnt="0"/>
      <dgm:spPr/>
      <dgm:t>
        <a:bodyPr/>
        <a:lstStyle/>
        <a:p>
          <a:endParaRPr lang="en-US"/>
        </a:p>
      </dgm:t>
    </dgm:pt>
    <dgm:pt modelId="{4F154014-371E-43A9-A38A-DB03F6FE256C}" type="pres">
      <dgm:prSet presAssocID="{111C9EFA-C4F4-4381-A96C-F4173AF352AF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D33773CB-1A9B-4D4D-98B0-F14246034E1E}" type="pres">
      <dgm:prSet presAssocID="{111C9EFA-C4F4-4381-A96C-F4173AF352AF}" presName="arrow" presStyleLbl="node1" presStyleIdx="1" presStyleCnt="3"/>
      <dgm:spPr/>
      <dgm:t>
        <a:bodyPr/>
        <a:lstStyle/>
        <a:p>
          <a:endParaRPr lang="en-US"/>
        </a:p>
      </dgm:t>
    </dgm:pt>
    <dgm:pt modelId="{B269C9B9-04FA-48C5-B663-63B160E5616B}" type="pres">
      <dgm:prSet presAssocID="{111C9EFA-C4F4-4381-A96C-F4173AF352AF}" presName="descendantArrow" presStyleCnt="0"/>
      <dgm:spPr/>
      <dgm:t>
        <a:bodyPr/>
        <a:lstStyle/>
        <a:p>
          <a:endParaRPr lang="en-US"/>
        </a:p>
      </dgm:t>
    </dgm:pt>
    <dgm:pt modelId="{3CF14316-4255-4C92-AE94-881E136133F6}" type="pres">
      <dgm:prSet presAssocID="{9CAFC704-F4CD-4D8D-A022-4C3B21F5C71B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6C1F71-8193-4A82-9BD9-AF8311EAD9D2}" type="pres">
      <dgm:prSet presAssocID="{5C50AA22-96E1-46FA-9384-D27633C30EED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26707-4E67-4C95-8A92-8113895FC3F7}" type="pres">
      <dgm:prSet presAssocID="{A69B0835-E746-4654-A0EE-9C85F53B7D06}" presName="sp" presStyleCnt="0"/>
      <dgm:spPr/>
      <dgm:t>
        <a:bodyPr/>
        <a:lstStyle/>
        <a:p>
          <a:endParaRPr lang="en-US"/>
        </a:p>
      </dgm:t>
    </dgm:pt>
    <dgm:pt modelId="{B46EDC17-1472-4B35-9735-16D1B4295F88}" type="pres">
      <dgm:prSet presAssocID="{83325A87-43B4-434B-9765-5A8D5745C461}" presName="arrowAndChildren" presStyleCnt="0"/>
      <dgm:spPr/>
      <dgm:t>
        <a:bodyPr/>
        <a:lstStyle/>
        <a:p>
          <a:endParaRPr lang="en-US"/>
        </a:p>
      </dgm:t>
    </dgm:pt>
    <dgm:pt modelId="{E1903D1E-EF92-4224-8A0B-976BF70E43A3}" type="pres">
      <dgm:prSet presAssocID="{83325A87-43B4-434B-9765-5A8D5745C461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CFE13F4-F838-4F12-9B26-CB7B8279D6F2}" type="pres">
      <dgm:prSet presAssocID="{83325A87-43B4-434B-9765-5A8D5745C461}" presName="arrow" presStyleLbl="node1" presStyleIdx="2" presStyleCnt="3"/>
      <dgm:spPr/>
      <dgm:t>
        <a:bodyPr/>
        <a:lstStyle/>
        <a:p>
          <a:endParaRPr lang="en-US"/>
        </a:p>
      </dgm:t>
    </dgm:pt>
    <dgm:pt modelId="{D15130F8-47F9-4D2D-842D-8042978CA69D}" type="pres">
      <dgm:prSet presAssocID="{83325A87-43B4-434B-9765-5A8D5745C461}" presName="descendantArrow" presStyleCnt="0"/>
      <dgm:spPr/>
      <dgm:t>
        <a:bodyPr/>
        <a:lstStyle/>
        <a:p>
          <a:endParaRPr lang="en-US"/>
        </a:p>
      </dgm:t>
    </dgm:pt>
    <dgm:pt modelId="{2A3CC1F9-F494-4849-92A5-81E63E3E10B3}" type="pres">
      <dgm:prSet presAssocID="{286BF12D-E9E0-480B-95F7-008C4E21BBA3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7E59DF-D9A6-436C-81E2-3663DEC8C4D2}" srcId="{7C49B65B-970E-4F25-981D-6DBC0DDB0CB1}" destId="{AE6DB4EB-FEF3-448E-81A7-9EFBB9E80347}" srcOrd="2" destOrd="0" parTransId="{72EECF6E-B9D0-4FB6-9ABE-67F4C68E9CE5}" sibTransId="{6A1D1B72-7704-4C2D-8914-41BC2285D6BE}"/>
    <dgm:cxn modelId="{A17F6F90-CE57-46AB-BA9E-3423C6D8837B}" srcId="{111C9EFA-C4F4-4381-A96C-F4173AF352AF}" destId="{5C50AA22-96E1-46FA-9384-D27633C30EED}" srcOrd="1" destOrd="0" parTransId="{F80FDB17-BE96-4346-A189-C25DC021A033}" sibTransId="{E14A9192-708E-4F57-93A2-44719F39A719}"/>
    <dgm:cxn modelId="{F44DDBED-F21D-4383-B596-74922EDFF8AD}" type="presOf" srcId="{5C50AA22-96E1-46FA-9384-D27633C30EED}" destId="{ED6C1F71-8193-4A82-9BD9-AF8311EAD9D2}" srcOrd="0" destOrd="0" presId="urn:microsoft.com/office/officeart/2005/8/layout/process4"/>
    <dgm:cxn modelId="{380CF148-D86B-4CF7-A43F-8723A6AE3932}" type="presOf" srcId="{AE6DB4EB-FEF3-448E-81A7-9EFBB9E80347}" destId="{612B4ECB-5585-4F33-BB3C-EEB1D792F330}" srcOrd="0" destOrd="0" presId="urn:microsoft.com/office/officeart/2005/8/layout/process4"/>
    <dgm:cxn modelId="{FF57BB60-965D-43E0-945A-EC2416D67491}" type="presOf" srcId="{111C9EFA-C4F4-4381-A96C-F4173AF352AF}" destId="{4F154014-371E-43A9-A38A-DB03F6FE256C}" srcOrd="0" destOrd="0" presId="urn:microsoft.com/office/officeart/2005/8/layout/process4"/>
    <dgm:cxn modelId="{6C00B017-8F13-494A-B696-E95274D1B068}" type="presOf" srcId="{7C49B65B-970E-4F25-981D-6DBC0DDB0CB1}" destId="{36AF9EFF-9C92-4691-A109-8080F539FBDC}" srcOrd="0" destOrd="0" presId="urn:microsoft.com/office/officeart/2005/8/layout/process4"/>
    <dgm:cxn modelId="{57ABC145-1AA2-4749-A0C6-1495FC81C599}" srcId="{111C9EFA-C4F4-4381-A96C-F4173AF352AF}" destId="{9CAFC704-F4CD-4D8D-A022-4C3B21F5C71B}" srcOrd="0" destOrd="0" parTransId="{65D371DE-8F58-494A-89E6-788973039D39}" sibTransId="{53F2EECB-74EA-4AEE-8D81-D297F0E93051}"/>
    <dgm:cxn modelId="{B661B570-DDF3-4971-8CE8-0F2D67C3B82B}" type="presOf" srcId="{AE6DB4EB-FEF3-448E-81A7-9EFBB9E80347}" destId="{1B1C7E72-CBDE-4F9D-A5EE-4D41A7CE5B84}" srcOrd="1" destOrd="0" presId="urn:microsoft.com/office/officeart/2005/8/layout/process4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11D200DB-8377-417C-9128-C190A77FCB17}" srcId="{AE6DB4EB-FEF3-448E-81A7-9EFBB9E80347}" destId="{B4DB8777-BE25-483F-856C-C4471B2BD380}" srcOrd="0" destOrd="0" parTransId="{D2DE8B63-1934-468C-9318-FD17C223E099}" sibTransId="{20500881-A640-49BC-9689-122D87D07507}"/>
    <dgm:cxn modelId="{98754A38-F1A8-4E03-8A8A-E76127856484}" type="presOf" srcId="{83325A87-43B4-434B-9765-5A8D5745C461}" destId="{3CFE13F4-F838-4F12-9B26-CB7B8279D6F2}" srcOrd="1" destOrd="0" presId="urn:microsoft.com/office/officeart/2005/8/layout/process4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18C3B560-F24D-4C9F-B4F6-5ABAB9F98061}" type="presOf" srcId="{9CAFC704-F4CD-4D8D-A022-4C3B21F5C71B}" destId="{3CF14316-4255-4C92-AE94-881E136133F6}" srcOrd="0" destOrd="0" presId="urn:microsoft.com/office/officeart/2005/8/layout/process4"/>
    <dgm:cxn modelId="{4DBF68FF-D86E-441F-A30F-663A6E97B16F}" type="presOf" srcId="{111C9EFA-C4F4-4381-A96C-F4173AF352AF}" destId="{D33773CB-1A9B-4D4D-98B0-F14246034E1E}" srcOrd="1" destOrd="0" presId="urn:microsoft.com/office/officeart/2005/8/layout/process4"/>
    <dgm:cxn modelId="{C92EF990-8AA4-4112-AE2B-2DCC4BA0A7B1}" type="presOf" srcId="{83325A87-43B4-434B-9765-5A8D5745C461}" destId="{E1903D1E-EF92-4224-8A0B-976BF70E43A3}" srcOrd="0" destOrd="0" presId="urn:microsoft.com/office/officeart/2005/8/layout/process4"/>
    <dgm:cxn modelId="{C262A76D-A9B5-46F6-8243-88FB2FAF57B9}" type="presOf" srcId="{286BF12D-E9E0-480B-95F7-008C4E21BBA3}" destId="{2A3CC1F9-F494-4849-92A5-81E63E3E10B3}" srcOrd="0" destOrd="0" presId="urn:microsoft.com/office/officeart/2005/8/layout/process4"/>
    <dgm:cxn modelId="{AE671DAC-22BD-4DCE-B987-85B4F5FE878B}" type="presOf" srcId="{B4DB8777-BE25-483F-856C-C4471B2BD380}" destId="{DDC48D58-0F11-4F60-BBDD-55B11108BEE5}" srcOrd="0" destOrd="0" presId="urn:microsoft.com/office/officeart/2005/8/layout/process4"/>
    <dgm:cxn modelId="{0F8ACD3C-2171-46A8-99AD-6249AC5FF202}" srcId="{7C49B65B-970E-4F25-981D-6DBC0DDB0CB1}" destId="{111C9EFA-C4F4-4381-A96C-F4173AF352AF}" srcOrd="1" destOrd="0" parTransId="{38A4284C-BA3F-4893-AFE9-9B7956DA1A48}" sibTransId="{282C7EEF-0116-411E-B17D-2E5E063C757E}"/>
    <dgm:cxn modelId="{C54EDBFD-24F2-4449-86FB-3D93BAAA3546}" type="presParOf" srcId="{36AF9EFF-9C92-4691-A109-8080F539FBDC}" destId="{14D1A331-5A55-456D-8032-E2C955A2A4ED}" srcOrd="0" destOrd="0" presId="urn:microsoft.com/office/officeart/2005/8/layout/process4"/>
    <dgm:cxn modelId="{4896C6B9-0EE7-4938-AFDD-BA76F6F36EB4}" type="presParOf" srcId="{14D1A331-5A55-456D-8032-E2C955A2A4ED}" destId="{612B4ECB-5585-4F33-BB3C-EEB1D792F330}" srcOrd="0" destOrd="0" presId="urn:microsoft.com/office/officeart/2005/8/layout/process4"/>
    <dgm:cxn modelId="{E670804E-3557-4669-A8C1-EF79E9E4F7E2}" type="presParOf" srcId="{14D1A331-5A55-456D-8032-E2C955A2A4ED}" destId="{1B1C7E72-CBDE-4F9D-A5EE-4D41A7CE5B84}" srcOrd="1" destOrd="0" presId="urn:microsoft.com/office/officeart/2005/8/layout/process4"/>
    <dgm:cxn modelId="{B0CB20E7-633E-4E4D-910D-660A8A28C45B}" type="presParOf" srcId="{14D1A331-5A55-456D-8032-E2C955A2A4ED}" destId="{3BEFEFF6-6A8F-4D54-B685-CAF7AE737478}" srcOrd="2" destOrd="0" presId="urn:microsoft.com/office/officeart/2005/8/layout/process4"/>
    <dgm:cxn modelId="{C395A410-9314-4423-8168-4A0E2363F974}" type="presParOf" srcId="{3BEFEFF6-6A8F-4D54-B685-CAF7AE737478}" destId="{DDC48D58-0F11-4F60-BBDD-55B11108BEE5}" srcOrd="0" destOrd="0" presId="urn:microsoft.com/office/officeart/2005/8/layout/process4"/>
    <dgm:cxn modelId="{64974C14-9732-466E-B5B4-1697B70F1AA4}" type="presParOf" srcId="{36AF9EFF-9C92-4691-A109-8080F539FBDC}" destId="{FD5B56A3-DF3D-461A-AB0B-6DF8B86BB6D7}" srcOrd="1" destOrd="0" presId="urn:microsoft.com/office/officeart/2005/8/layout/process4"/>
    <dgm:cxn modelId="{8BDD730E-A8AE-4FF3-91D3-A8DBDF9CA604}" type="presParOf" srcId="{36AF9EFF-9C92-4691-A109-8080F539FBDC}" destId="{6F730075-632D-4FD0-B5F6-39B133B33370}" srcOrd="2" destOrd="0" presId="urn:microsoft.com/office/officeart/2005/8/layout/process4"/>
    <dgm:cxn modelId="{FE6862F7-B33C-46B3-9F95-5635B63540D0}" type="presParOf" srcId="{6F730075-632D-4FD0-B5F6-39B133B33370}" destId="{4F154014-371E-43A9-A38A-DB03F6FE256C}" srcOrd="0" destOrd="0" presId="urn:microsoft.com/office/officeart/2005/8/layout/process4"/>
    <dgm:cxn modelId="{DAE0872C-4A9A-4DC9-AF60-EF5026A45A38}" type="presParOf" srcId="{6F730075-632D-4FD0-B5F6-39B133B33370}" destId="{D33773CB-1A9B-4D4D-98B0-F14246034E1E}" srcOrd="1" destOrd="0" presId="urn:microsoft.com/office/officeart/2005/8/layout/process4"/>
    <dgm:cxn modelId="{D2E5F2EC-3383-47DC-B15C-5947EFD09B44}" type="presParOf" srcId="{6F730075-632D-4FD0-B5F6-39B133B33370}" destId="{B269C9B9-04FA-48C5-B663-63B160E5616B}" srcOrd="2" destOrd="0" presId="urn:microsoft.com/office/officeart/2005/8/layout/process4"/>
    <dgm:cxn modelId="{9878CB42-C43E-4824-B8F3-AD32FA646A83}" type="presParOf" srcId="{B269C9B9-04FA-48C5-B663-63B160E5616B}" destId="{3CF14316-4255-4C92-AE94-881E136133F6}" srcOrd="0" destOrd="0" presId="urn:microsoft.com/office/officeart/2005/8/layout/process4"/>
    <dgm:cxn modelId="{05C9915A-338F-410F-B444-D862C780E610}" type="presParOf" srcId="{B269C9B9-04FA-48C5-B663-63B160E5616B}" destId="{ED6C1F71-8193-4A82-9BD9-AF8311EAD9D2}" srcOrd="1" destOrd="0" presId="urn:microsoft.com/office/officeart/2005/8/layout/process4"/>
    <dgm:cxn modelId="{426E5004-4D07-417D-8C2B-33269EEB32C4}" type="presParOf" srcId="{36AF9EFF-9C92-4691-A109-8080F539FBDC}" destId="{A4226707-4E67-4C95-8A92-8113895FC3F7}" srcOrd="3" destOrd="0" presId="urn:microsoft.com/office/officeart/2005/8/layout/process4"/>
    <dgm:cxn modelId="{91B71542-4619-4ABA-8E4F-1C8562877683}" type="presParOf" srcId="{36AF9EFF-9C92-4691-A109-8080F539FBDC}" destId="{B46EDC17-1472-4B35-9735-16D1B4295F88}" srcOrd="4" destOrd="0" presId="urn:microsoft.com/office/officeart/2005/8/layout/process4"/>
    <dgm:cxn modelId="{7D1F720E-A334-4E6E-B7BD-5E131F5FCBAB}" type="presParOf" srcId="{B46EDC17-1472-4B35-9735-16D1B4295F88}" destId="{E1903D1E-EF92-4224-8A0B-976BF70E43A3}" srcOrd="0" destOrd="0" presId="urn:microsoft.com/office/officeart/2005/8/layout/process4"/>
    <dgm:cxn modelId="{6E138F8D-D061-406D-BAC3-7EC0700E21F1}" type="presParOf" srcId="{B46EDC17-1472-4B35-9735-16D1B4295F88}" destId="{3CFE13F4-F838-4F12-9B26-CB7B8279D6F2}" srcOrd="1" destOrd="0" presId="urn:microsoft.com/office/officeart/2005/8/layout/process4"/>
    <dgm:cxn modelId="{D5BADB78-79D3-4F7C-8059-5340B9A0DFD1}" type="presParOf" srcId="{B46EDC17-1472-4B35-9735-16D1B4295F88}" destId="{D15130F8-47F9-4D2D-842D-8042978CA69D}" srcOrd="2" destOrd="0" presId="urn:microsoft.com/office/officeart/2005/8/layout/process4"/>
    <dgm:cxn modelId="{82611CAE-2A87-4FB8-98D1-B5EE864CF70F}" type="presParOf" srcId="{D15130F8-47F9-4D2D-842D-8042978CA69D}" destId="{2A3CC1F9-F494-4849-92A5-81E63E3E10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1C9EFA-C4F4-4381-A96C-F4173AF352AF}">
      <dgm:prSet phldrT="[Text]" custT="1"/>
      <dgm:spPr/>
      <dgm:t>
        <a:bodyPr/>
        <a:lstStyle/>
        <a:p>
          <a:r>
            <a:rPr lang="en-US" sz="2800" dirty="0" err="1" smtClean="0"/>
            <a:t>Tarif</a:t>
          </a:r>
          <a:endParaRPr lang="en-US" sz="2800" dirty="0"/>
        </a:p>
      </dgm:t>
    </dgm:pt>
    <dgm:pt modelId="{38A4284C-BA3F-4893-AFE9-9B7956DA1A48}" type="parTrans" cxnId="{0F8ACD3C-2171-46A8-99AD-6249AC5FF202}">
      <dgm:prSet/>
      <dgm:spPr/>
      <dgm:t>
        <a:bodyPr/>
        <a:lstStyle/>
        <a:p>
          <a:endParaRPr lang="en-US"/>
        </a:p>
      </dgm:t>
    </dgm:pt>
    <dgm:pt modelId="{282C7EEF-0116-411E-B17D-2E5E063C757E}" type="sibTrans" cxnId="{0F8ACD3C-2171-46A8-99AD-6249AC5FF202}">
      <dgm:prSet/>
      <dgm:spPr/>
      <dgm:t>
        <a:bodyPr/>
        <a:lstStyle/>
        <a:p>
          <a:endParaRPr lang="en-US"/>
        </a:p>
      </dgm:t>
    </dgm:pt>
    <dgm:pt modelId="{9CAFC704-F4CD-4D8D-A022-4C3B21F5C71B}">
      <dgm:prSet phldrT="[Text]" custT="1"/>
      <dgm:spPr/>
      <dgm:t>
        <a:bodyPr/>
        <a:lstStyle/>
        <a:p>
          <a:r>
            <a:rPr lang="en-US" sz="2800" dirty="0" smtClean="0"/>
            <a:t>15% </a:t>
          </a:r>
          <a:r>
            <a:rPr lang="en-US" sz="2800" dirty="0" err="1" smtClean="0"/>
            <a:t>dari</a:t>
          </a:r>
          <a:r>
            <a:rPr lang="en-US" sz="2800" dirty="0" smtClean="0"/>
            <a:t> </a:t>
          </a:r>
          <a:r>
            <a:rPr lang="en-US" sz="2800" dirty="0" err="1" smtClean="0"/>
            <a:t>jumlah</a:t>
          </a:r>
          <a:r>
            <a:rPr lang="en-US" sz="2800" dirty="0" smtClean="0"/>
            <a:t> </a:t>
          </a:r>
          <a:r>
            <a:rPr lang="en-US" sz="2800" dirty="0" err="1" smtClean="0"/>
            <a:t>bruto</a:t>
          </a:r>
          <a:r>
            <a:rPr lang="en-US" sz="2800" dirty="0" smtClean="0"/>
            <a:t> </a:t>
          </a:r>
          <a:r>
            <a:rPr lang="en-US" sz="2800" dirty="0" err="1" smtClean="0"/>
            <a:t>nilai</a:t>
          </a:r>
          <a:r>
            <a:rPr lang="en-US" sz="2800" dirty="0" smtClean="0"/>
            <a:t> </a:t>
          </a:r>
          <a:r>
            <a:rPr lang="en-US" sz="2800" dirty="0" err="1" smtClean="0"/>
            <a:t>uang</a:t>
          </a:r>
          <a:r>
            <a:rPr lang="en-US" sz="2800" dirty="0" smtClean="0"/>
            <a:t> </a:t>
          </a:r>
          <a:r>
            <a:rPr lang="en-US" sz="2800" dirty="0" err="1" smtClean="0"/>
            <a:t>atau</a:t>
          </a:r>
          <a:r>
            <a:rPr lang="en-US" sz="2800" dirty="0" smtClean="0"/>
            <a:t> </a:t>
          </a:r>
          <a:r>
            <a:rPr lang="en-US" sz="2800" dirty="0" err="1" smtClean="0"/>
            <a:t>nilai</a:t>
          </a:r>
          <a:r>
            <a:rPr lang="en-US" sz="2800" dirty="0" smtClean="0"/>
            <a:t> </a:t>
          </a:r>
          <a:r>
            <a:rPr lang="en-US" sz="2800" dirty="0" err="1" smtClean="0"/>
            <a:t>pasar</a:t>
          </a:r>
          <a:r>
            <a:rPr lang="en-US" sz="2800" dirty="0" smtClean="0"/>
            <a:t> </a:t>
          </a:r>
          <a:r>
            <a:rPr lang="en-US" sz="2800" dirty="0" err="1" smtClean="0"/>
            <a:t>atas</a:t>
          </a:r>
          <a:r>
            <a:rPr lang="en-US" sz="2800" dirty="0" smtClean="0"/>
            <a:t> </a:t>
          </a:r>
          <a:r>
            <a:rPr lang="en-US" sz="2800" dirty="0" err="1" smtClean="0"/>
            <a:t>natura</a:t>
          </a:r>
          <a:r>
            <a:rPr lang="en-US" sz="2800" dirty="0" smtClean="0"/>
            <a:t>.</a:t>
          </a:r>
          <a:endParaRPr lang="en-US" sz="2800" dirty="0"/>
        </a:p>
      </dgm:t>
    </dgm:pt>
    <dgm:pt modelId="{65D371DE-8F58-494A-89E6-788973039D39}" type="parTrans" cxnId="{57ABC145-1AA2-4749-A0C6-1495FC81C599}">
      <dgm:prSet/>
      <dgm:spPr/>
      <dgm:t>
        <a:bodyPr/>
        <a:lstStyle/>
        <a:p>
          <a:endParaRPr lang="en-US"/>
        </a:p>
      </dgm:t>
    </dgm:pt>
    <dgm:pt modelId="{53F2EECB-74EA-4AEE-8D81-D297F0E93051}" type="sibTrans" cxnId="{57ABC145-1AA2-4749-A0C6-1495FC81C599}">
      <dgm:prSet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2800" dirty="0" err="1" smtClean="0"/>
            <a:t>Cakupan</a:t>
          </a:r>
          <a:endParaRPr lang="en-US" sz="28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 custT="1"/>
      <dgm:spPr/>
      <dgm:t>
        <a:bodyPr/>
        <a:lstStyle/>
        <a:p>
          <a:r>
            <a:rPr lang="en-US" sz="2800" dirty="0" err="1" smtClean="0"/>
            <a:t>Hadiah</a:t>
          </a:r>
          <a:r>
            <a:rPr lang="en-US" sz="2800" dirty="0" smtClean="0"/>
            <a:t> yang </a:t>
          </a:r>
          <a:r>
            <a:rPr lang="en-US" sz="2800" dirty="0" err="1" smtClean="0"/>
            <a:t>diberikan</a:t>
          </a:r>
          <a:r>
            <a:rPr lang="en-US" sz="2800" dirty="0" smtClean="0"/>
            <a:t> </a:t>
          </a:r>
          <a:r>
            <a:rPr lang="en-US" sz="2800" dirty="0" err="1" smtClean="0"/>
            <a:t>melalui</a:t>
          </a:r>
          <a:r>
            <a:rPr lang="en-US" sz="2800" dirty="0" smtClean="0"/>
            <a:t> </a:t>
          </a:r>
          <a:r>
            <a:rPr lang="en-US" sz="2800" dirty="0" err="1" smtClean="0"/>
            <a:t>cara</a:t>
          </a:r>
          <a:r>
            <a:rPr lang="en-US" sz="2800" dirty="0" smtClean="0"/>
            <a:t> </a:t>
          </a:r>
          <a:r>
            <a:rPr lang="en-US" sz="2800" dirty="0" err="1" smtClean="0"/>
            <a:t>undian</a:t>
          </a:r>
          <a:r>
            <a:rPr lang="en-US" sz="2800" dirty="0" smtClean="0"/>
            <a:t>, </a:t>
          </a:r>
          <a:r>
            <a:rPr lang="en-US" sz="2800" dirty="0" err="1" smtClean="0"/>
            <a:t>dengan</a:t>
          </a:r>
          <a:r>
            <a:rPr lang="en-US" sz="2800" dirty="0" smtClean="0"/>
            <a:t> </a:t>
          </a:r>
          <a:r>
            <a:rPr lang="en-US" sz="2800" dirty="0" err="1" smtClean="0"/>
            <a:t>nama</a:t>
          </a:r>
          <a:r>
            <a:rPr lang="en-US" sz="2800" dirty="0" smtClean="0"/>
            <a:t> </a:t>
          </a:r>
          <a:r>
            <a:rPr lang="en-US" sz="2800" dirty="0" err="1" smtClean="0"/>
            <a:t>dan</a:t>
          </a:r>
          <a:r>
            <a:rPr lang="en-US" sz="2800" dirty="0" smtClean="0"/>
            <a:t> </a:t>
          </a:r>
          <a:r>
            <a:rPr lang="en-US" sz="2800" dirty="0" err="1" smtClean="0"/>
            <a:t>bentuk</a:t>
          </a:r>
          <a:r>
            <a:rPr lang="en-US" sz="2800" dirty="0" smtClean="0"/>
            <a:t> </a:t>
          </a:r>
          <a:r>
            <a:rPr lang="en-US" sz="2800" dirty="0" err="1" smtClean="0"/>
            <a:t>apapun</a:t>
          </a:r>
          <a:r>
            <a:rPr lang="en-US" sz="2800" dirty="0" smtClean="0"/>
            <a:t>.</a:t>
          </a:r>
          <a:endParaRPr lang="en-US" sz="2800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82EDEAA7-9A30-44A9-840B-17A3A9B08444}">
      <dgm:prSet phldrT="[Text]" custT="1"/>
      <dgm:spPr/>
      <dgm:t>
        <a:bodyPr/>
        <a:lstStyle/>
        <a:p>
          <a:r>
            <a:rPr lang="en-US" sz="2800" dirty="0" err="1" smtClean="0"/>
            <a:t>Saat</a:t>
          </a:r>
          <a:r>
            <a:rPr lang="en-US" sz="2800" dirty="0" smtClean="0"/>
            <a:t> </a:t>
          </a:r>
          <a:r>
            <a:rPr lang="en-US" sz="2800" dirty="0" err="1" smtClean="0"/>
            <a:t>Terutang</a:t>
          </a:r>
          <a:endParaRPr lang="en-US" sz="2800" dirty="0"/>
        </a:p>
      </dgm:t>
    </dgm:pt>
    <dgm:pt modelId="{259AC0CF-35E6-424F-BBD2-3A7D87A218A4}" type="parTrans" cxnId="{328DCD9D-48F8-499E-BF93-F45CE48A8235}">
      <dgm:prSet/>
      <dgm:spPr/>
      <dgm:t>
        <a:bodyPr/>
        <a:lstStyle/>
        <a:p>
          <a:endParaRPr lang="en-US"/>
        </a:p>
      </dgm:t>
    </dgm:pt>
    <dgm:pt modelId="{017974F0-3A78-4340-B7AF-2D252B8E9BF8}" type="sibTrans" cxnId="{328DCD9D-48F8-499E-BF93-F45CE48A8235}">
      <dgm:prSet/>
      <dgm:spPr/>
      <dgm:t>
        <a:bodyPr/>
        <a:lstStyle/>
        <a:p>
          <a:endParaRPr lang="en-US"/>
        </a:p>
      </dgm:t>
    </dgm:pt>
    <dgm:pt modelId="{DECAE689-047F-4885-9DB2-E2BC8D39C5BD}">
      <dgm:prSet phldrT="[Text]" custT="1"/>
      <dgm:spPr/>
      <dgm:t>
        <a:bodyPr/>
        <a:lstStyle/>
        <a:p>
          <a:r>
            <a:rPr lang="en-US" sz="2800" dirty="0" err="1" smtClean="0"/>
            <a:t>Saat</a:t>
          </a:r>
          <a:r>
            <a:rPr lang="en-US" sz="2800" dirty="0" smtClean="0"/>
            <a:t> </a:t>
          </a:r>
          <a:r>
            <a:rPr lang="en-US" sz="2800" dirty="0" err="1" smtClean="0"/>
            <a:t>akhir</a:t>
          </a:r>
          <a:r>
            <a:rPr lang="en-US" sz="2800" dirty="0" smtClean="0"/>
            <a:t> </a:t>
          </a:r>
          <a:r>
            <a:rPr lang="en-US" sz="2800" dirty="0" err="1" smtClean="0"/>
            <a:t>bulan</a:t>
          </a:r>
          <a:r>
            <a:rPr lang="en-US" sz="2800" dirty="0" smtClean="0"/>
            <a:t> </a:t>
          </a:r>
          <a:r>
            <a:rPr lang="en-US" sz="2800" dirty="0" err="1" smtClean="0"/>
            <a:t>dibayarkannya</a:t>
          </a:r>
          <a:r>
            <a:rPr lang="en-US" sz="2800" dirty="0" smtClean="0"/>
            <a:t> </a:t>
          </a:r>
          <a:r>
            <a:rPr lang="en-US" sz="2800" dirty="0" err="1" smtClean="0"/>
            <a:t>hadiah</a:t>
          </a:r>
          <a:r>
            <a:rPr lang="en-US" sz="2800" dirty="0" smtClean="0"/>
            <a:t> </a:t>
          </a:r>
          <a:r>
            <a:rPr lang="en-US" sz="2800" dirty="0" err="1" smtClean="0"/>
            <a:t>atau</a:t>
          </a:r>
          <a:r>
            <a:rPr lang="en-US" sz="2800" dirty="0" smtClean="0"/>
            <a:t> </a:t>
          </a:r>
          <a:r>
            <a:rPr lang="en-US" sz="2800" dirty="0" err="1" smtClean="0"/>
            <a:t>saat</a:t>
          </a:r>
          <a:r>
            <a:rPr lang="en-US" sz="2800" dirty="0" smtClean="0"/>
            <a:t> </a:t>
          </a:r>
          <a:r>
            <a:rPr lang="en-US" sz="2800" dirty="0" err="1" smtClean="0"/>
            <a:t>penyerahan</a:t>
          </a:r>
          <a:r>
            <a:rPr lang="en-US" sz="2800" dirty="0" smtClean="0"/>
            <a:t> </a:t>
          </a:r>
          <a:r>
            <a:rPr lang="en-US" sz="2800" dirty="0" err="1" smtClean="0"/>
            <a:t>hadiah</a:t>
          </a:r>
          <a:r>
            <a:rPr lang="en-US" sz="2800" dirty="0" smtClean="0"/>
            <a:t>.</a:t>
          </a:r>
          <a:endParaRPr lang="en-US" sz="2800" dirty="0"/>
        </a:p>
      </dgm:t>
    </dgm:pt>
    <dgm:pt modelId="{F5B61955-7D75-4B45-8F38-B379A984D998}" type="parTrans" cxnId="{2D87D573-CD86-49EF-BC77-4AB57D6EBFB1}">
      <dgm:prSet/>
      <dgm:spPr/>
      <dgm:t>
        <a:bodyPr/>
        <a:lstStyle/>
        <a:p>
          <a:endParaRPr lang="en-US"/>
        </a:p>
      </dgm:t>
    </dgm:pt>
    <dgm:pt modelId="{54BFE718-CED5-47D0-9502-0954ADBE659F}" type="sibTrans" cxnId="{2D87D573-CD86-49EF-BC77-4AB57D6EBFB1}">
      <dgm:prSet/>
      <dgm:spPr/>
      <dgm:t>
        <a:bodyPr/>
        <a:lstStyle/>
        <a:p>
          <a:endParaRPr lang="en-US"/>
        </a:p>
      </dgm:t>
    </dgm:pt>
    <dgm:pt modelId="{36AF9EFF-9C92-4691-A109-8080F539FBDC}" type="pres">
      <dgm:prSet presAssocID="{7C49B65B-970E-4F25-981D-6DBC0DDB0C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BC6A99-FC07-45C5-ADEB-5F0E331022D7}" type="pres">
      <dgm:prSet presAssocID="{82EDEAA7-9A30-44A9-840B-17A3A9B08444}" presName="boxAndChildren" presStyleCnt="0"/>
      <dgm:spPr/>
      <dgm:t>
        <a:bodyPr/>
        <a:lstStyle/>
        <a:p>
          <a:endParaRPr lang="en-US"/>
        </a:p>
      </dgm:t>
    </dgm:pt>
    <dgm:pt modelId="{185FB705-2C30-4367-908E-3DE4074CF719}" type="pres">
      <dgm:prSet presAssocID="{82EDEAA7-9A30-44A9-840B-17A3A9B08444}" presName="parentTextBox" presStyleLbl="node1" presStyleIdx="0" presStyleCnt="3"/>
      <dgm:spPr/>
      <dgm:t>
        <a:bodyPr/>
        <a:lstStyle/>
        <a:p>
          <a:endParaRPr lang="en-US"/>
        </a:p>
      </dgm:t>
    </dgm:pt>
    <dgm:pt modelId="{9C8E06E1-B883-49F3-BB90-6AFB426EE5F2}" type="pres">
      <dgm:prSet presAssocID="{82EDEAA7-9A30-44A9-840B-17A3A9B08444}" presName="entireBox" presStyleLbl="node1" presStyleIdx="0" presStyleCnt="3"/>
      <dgm:spPr/>
      <dgm:t>
        <a:bodyPr/>
        <a:lstStyle/>
        <a:p>
          <a:endParaRPr lang="en-US"/>
        </a:p>
      </dgm:t>
    </dgm:pt>
    <dgm:pt modelId="{14B545F3-2D44-4417-9210-075BB1450CAA}" type="pres">
      <dgm:prSet presAssocID="{82EDEAA7-9A30-44A9-840B-17A3A9B08444}" presName="descendantBox" presStyleCnt="0"/>
      <dgm:spPr/>
      <dgm:t>
        <a:bodyPr/>
        <a:lstStyle/>
        <a:p>
          <a:endParaRPr lang="en-US"/>
        </a:p>
      </dgm:t>
    </dgm:pt>
    <dgm:pt modelId="{C560E66E-0688-481A-8375-D3F40B2EE8FB}" type="pres">
      <dgm:prSet presAssocID="{DECAE689-047F-4885-9DB2-E2BC8D39C5BD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5B56A3-DF3D-461A-AB0B-6DF8B86BB6D7}" type="pres">
      <dgm:prSet presAssocID="{282C7EEF-0116-411E-B17D-2E5E063C757E}" presName="sp" presStyleCnt="0"/>
      <dgm:spPr/>
      <dgm:t>
        <a:bodyPr/>
        <a:lstStyle/>
        <a:p>
          <a:endParaRPr lang="en-US"/>
        </a:p>
      </dgm:t>
    </dgm:pt>
    <dgm:pt modelId="{6F730075-632D-4FD0-B5F6-39B133B33370}" type="pres">
      <dgm:prSet presAssocID="{111C9EFA-C4F4-4381-A96C-F4173AF352AF}" presName="arrowAndChildren" presStyleCnt="0"/>
      <dgm:spPr/>
      <dgm:t>
        <a:bodyPr/>
        <a:lstStyle/>
        <a:p>
          <a:endParaRPr lang="en-US"/>
        </a:p>
      </dgm:t>
    </dgm:pt>
    <dgm:pt modelId="{4F154014-371E-43A9-A38A-DB03F6FE256C}" type="pres">
      <dgm:prSet presAssocID="{111C9EFA-C4F4-4381-A96C-F4173AF352AF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D33773CB-1A9B-4D4D-98B0-F14246034E1E}" type="pres">
      <dgm:prSet presAssocID="{111C9EFA-C4F4-4381-A96C-F4173AF352AF}" presName="arrow" presStyleLbl="node1" presStyleIdx="1" presStyleCnt="3"/>
      <dgm:spPr/>
      <dgm:t>
        <a:bodyPr/>
        <a:lstStyle/>
        <a:p>
          <a:endParaRPr lang="en-US"/>
        </a:p>
      </dgm:t>
    </dgm:pt>
    <dgm:pt modelId="{B269C9B9-04FA-48C5-B663-63B160E5616B}" type="pres">
      <dgm:prSet presAssocID="{111C9EFA-C4F4-4381-A96C-F4173AF352AF}" presName="descendantArrow" presStyleCnt="0"/>
      <dgm:spPr/>
      <dgm:t>
        <a:bodyPr/>
        <a:lstStyle/>
        <a:p>
          <a:endParaRPr lang="en-US"/>
        </a:p>
      </dgm:t>
    </dgm:pt>
    <dgm:pt modelId="{3CF14316-4255-4C92-AE94-881E136133F6}" type="pres">
      <dgm:prSet presAssocID="{9CAFC704-F4CD-4D8D-A022-4C3B21F5C71B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26707-4E67-4C95-8A92-8113895FC3F7}" type="pres">
      <dgm:prSet presAssocID="{A69B0835-E746-4654-A0EE-9C85F53B7D06}" presName="sp" presStyleCnt="0"/>
      <dgm:spPr/>
      <dgm:t>
        <a:bodyPr/>
        <a:lstStyle/>
        <a:p>
          <a:endParaRPr lang="en-US"/>
        </a:p>
      </dgm:t>
    </dgm:pt>
    <dgm:pt modelId="{B46EDC17-1472-4B35-9735-16D1B4295F88}" type="pres">
      <dgm:prSet presAssocID="{83325A87-43B4-434B-9765-5A8D5745C461}" presName="arrowAndChildren" presStyleCnt="0"/>
      <dgm:spPr/>
      <dgm:t>
        <a:bodyPr/>
        <a:lstStyle/>
        <a:p>
          <a:endParaRPr lang="en-US"/>
        </a:p>
      </dgm:t>
    </dgm:pt>
    <dgm:pt modelId="{E1903D1E-EF92-4224-8A0B-976BF70E43A3}" type="pres">
      <dgm:prSet presAssocID="{83325A87-43B4-434B-9765-5A8D5745C461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CFE13F4-F838-4F12-9B26-CB7B8279D6F2}" type="pres">
      <dgm:prSet presAssocID="{83325A87-43B4-434B-9765-5A8D5745C461}" presName="arrow" presStyleLbl="node1" presStyleIdx="2" presStyleCnt="3"/>
      <dgm:spPr/>
      <dgm:t>
        <a:bodyPr/>
        <a:lstStyle/>
        <a:p>
          <a:endParaRPr lang="en-US"/>
        </a:p>
      </dgm:t>
    </dgm:pt>
    <dgm:pt modelId="{D15130F8-47F9-4D2D-842D-8042978CA69D}" type="pres">
      <dgm:prSet presAssocID="{83325A87-43B4-434B-9765-5A8D5745C461}" presName="descendantArrow" presStyleCnt="0"/>
      <dgm:spPr/>
      <dgm:t>
        <a:bodyPr/>
        <a:lstStyle/>
        <a:p>
          <a:endParaRPr lang="en-US"/>
        </a:p>
      </dgm:t>
    </dgm:pt>
    <dgm:pt modelId="{2A3CC1F9-F494-4849-92A5-81E63E3E10B3}" type="pres">
      <dgm:prSet presAssocID="{286BF12D-E9E0-480B-95F7-008C4E21BBA3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87761D-3F65-47DF-9A8D-C2D9100A9E97}" type="presOf" srcId="{7C49B65B-970E-4F25-981D-6DBC0DDB0CB1}" destId="{36AF9EFF-9C92-4691-A109-8080F539FBDC}" srcOrd="0" destOrd="0" presId="urn:microsoft.com/office/officeart/2005/8/layout/process4"/>
    <dgm:cxn modelId="{57ABC145-1AA2-4749-A0C6-1495FC81C599}" srcId="{111C9EFA-C4F4-4381-A96C-F4173AF352AF}" destId="{9CAFC704-F4CD-4D8D-A022-4C3B21F5C71B}" srcOrd="0" destOrd="0" parTransId="{65D371DE-8F58-494A-89E6-788973039D39}" sibTransId="{53F2EECB-74EA-4AEE-8D81-D297F0E93051}"/>
    <dgm:cxn modelId="{D06290C8-4805-4A05-AE79-37E49DB8BDF3}" type="presOf" srcId="{DECAE689-047F-4885-9DB2-E2BC8D39C5BD}" destId="{C560E66E-0688-481A-8375-D3F40B2EE8FB}" srcOrd="0" destOrd="0" presId="urn:microsoft.com/office/officeart/2005/8/layout/process4"/>
    <dgm:cxn modelId="{ADEE22D7-07C1-44E1-A869-DFD05029EBEE}" type="presOf" srcId="{286BF12D-E9E0-480B-95F7-008C4E21BBA3}" destId="{2A3CC1F9-F494-4849-92A5-81E63E3E10B3}" srcOrd="0" destOrd="0" presId="urn:microsoft.com/office/officeart/2005/8/layout/process4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1C0D7D0A-EB83-46A6-8039-C858A93691DC}" type="presOf" srcId="{9CAFC704-F4CD-4D8D-A022-4C3B21F5C71B}" destId="{3CF14316-4255-4C92-AE94-881E136133F6}" srcOrd="0" destOrd="0" presId="urn:microsoft.com/office/officeart/2005/8/layout/process4"/>
    <dgm:cxn modelId="{68A430CD-5ADD-4800-8A3F-95ECD9B8C0FC}" type="presOf" srcId="{111C9EFA-C4F4-4381-A96C-F4173AF352AF}" destId="{D33773CB-1A9B-4D4D-98B0-F14246034E1E}" srcOrd="1" destOrd="0" presId="urn:microsoft.com/office/officeart/2005/8/layout/process4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E4CBFD27-0279-4F23-B9F6-3B20B16EC3F6}" type="presOf" srcId="{82EDEAA7-9A30-44A9-840B-17A3A9B08444}" destId="{185FB705-2C30-4367-908E-3DE4074CF719}" srcOrd="0" destOrd="0" presId="urn:microsoft.com/office/officeart/2005/8/layout/process4"/>
    <dgm:cxn modelId="{778CF9BA-3DF9-42B9-84C9-1ECEABF2E246}" type="presOf" srcId="{111C9EFA-C4F4-4381-A96C-F4173AF352AF}" destId="{4F154014-371E-43A9-A38A-DB03F6FE256C}" srcOrd="0" destOrd="0" presId="urn:microsoft.com/office/officeart/2005/8/layout/process4"/>
    <dgm:cxn modelId="{64EB33D1-92EC-4B4A-9776-C6CD9E7ED551}" type="presOf" srcId="{82EDEAA7-9A30-44A9-840B-17A3A9B08444}" destId="{9C8E06E1-B883-49F3-BB90-6AFB426EE5F2}" srcOrd="1" destOrd="0" presId="urn:microsoft.com/office/officeart/2005/8/layout/process4"/>
    <dgm:cxn modelId="{75DC8D9C-0253-40E6-AE97-74DE21C354E5}" type="presOf" srcId="{83325A87-43B4-434B-9765-5A8D5745C461}" destId="{3CFE13F4-F838-4F12-9B26-CB7B8279D6F2}" srcOrd="1" destOrd="0" presId="urn:microsoft.com/office/officeart/2005/8/layout/process4"/>
    <dgm:cxn modelId="{0F8ACD3C-2171-46A8-99AD-6249AC5FF202}" srcId="{7C49B65B-970E-4F25-981D-6DBC0DDB0CB1}" destId="{111C9EFA-C4F4-4381-A96C-F4173AF352AF}" srcOrd="1" destOrd="0" parTransId="{38A4284C-BA3F-4893-AFE9-9B7956DA1A48}" sibTransId="{282C7EEF-0116-411E-B17D-2E5E063C757E}"/>
    <dgm:cxn modelId="{328DCD9D-48F8-499E-BF93-F45CE48A8235}" srcId="{7C49B65B-970E-4F25-981D-6DBC0DDB0CB1}" destId="{82EDEAA7-9A30-44A9-840B-17A3A9B08444}" srcOrd="2" destOrd="0" parTransId="{259AC0CF-35E6-424F-BBD2-3A7D87A218A4}" sibTransId="{017974F0-3A78-4340-B7AF-2D252B8E9BF8}"/>
    <dgm:cxn modelId="{2D87D573-CD86-49EF-BC77-4AB57D6EBFB1}" srcId="{82EDEAA7-9A30-44A9-840B-17A3A9B08444}" destId="{DECAE689-047F-4885-9DB2-E2BC8D39C5BD}" srcOrd="0" destOrd="0" parTransId="{F5B61955-7D75-4B45-8F38-B379A984D998}" sibTransId="{54BFE718-CED5-47D0-9502-0954ADBE659F}"/>
    <dgm:cxn modelId="{5A736142-CABF-42F4-8D63-CE34469BDEE5}" type="presOf" srcId="{83325A87-43B4-434B-9765-5A8D5745C461}" destId="{E1903D1E-EF92-4224-8A0B-976BF70E43A3}" srcOrd="0" destOrd="0" presId="urn:microsoft.com/office/officeart/2005/8/layout/process4"/>
    <dgm:cxn modelId="{0C036264-3B0C-4543-9CCB-920064E4E9EE}" type="presParOf" srcId="{36AF9EFF-9C92-4691-A109-8080F539FBDC}" destId="{8FBC6A99-FC07-45C5-ADEB-5F0E331022D7}" srcOrd="0" destOrd="0" presId="urn:microsoft.com/office/officeart/2005/8/layout/process4"/>
    <dgm:cxn modelId="{7CB42FBF-6E50-4CE7-A69F-F59414D6C82A}" type="presParOf" srcId="{8FBC6A99-FC07-45C5-ADEB-5F0E331022D7}" destId="{185FB705-2C30-4367-908E-3DE4074CF719}" srcOrd="0" destOrd="0" presId="urn:microsoft.com/office/officeart/2005/8/layout/process4"/>
    <dgm:cxn modelId="{2004A65F-7043-4E17-B774-36FA164B25E0}" type="presParOf" srcId="{8FBC6A99-FC07-45C5-ADEB-5F0E331022D7}" destId="{9C8E06E1-B883-49F3-BB90-6AFB426EE5F2}" srcOrd="1" destOrd="0" presId="urn:microsoft.com/office/officeart/2005/8/layout/process4"/>
    <dgm:cxn modelId="{21090F3A-ADFA-4322-AA52-F0DF1FE8C954}" type="presParOf" srcId="{8FBC6A99-FC07-45C5-ADEB-5F0E331022D7}" destId="{14B545F3-2D44-4417-9210-075BB1450CAA}" srcOrd="2" destOrd="0" presId="urn:microsoft.com/office/officeart/2005/8/layout/process4"/>
    <dgm:cxn modelId="{04002C1B-2141-49C5-BA78-5F2CB732F101}" type="presParOf" srcId="{14B545F3-2D44-4417-9210-075BB1450CAA}" destId="{C560E66E-0688-481A-8375-D3F40B2EE8FB}" srcOrd="0" destOrd="0" presId="urn:microsoft.com/office/officeart/2005/8/layout/process4"/>
    <dgm:cxn modelId="{A43ECB3C-840E-4D65-8C4B-69DB7674DCA4}" type="presParOf" srcId="{36AF9EFF-9C92-4691-A109-8080F539FBDC}" destId="{FD5B56A3-DF3D-461A-AB0B-6DF8B86BB6D7}" srcOrd="1" destOrd="0" presId="urn:microsoft.com/office/officeart/2005/8/layout/process4"/>
    <dgm:cxn modelId="{5D4316E6-9D21-4D7A-B8C0-687B3724135A}" type="presParOf" srcId="{36AF9EFF-9C92-4691-A109-8080F539FBDC}" destId="{6F730075-632D-4FD0-B5F6-39B133B33370}" srcOrd="2" destOrd="0" presId="urn:microsoft.com/office/officeart/2005/8/layout/process4"/>
    <dgm:cxn modelId="{D3697168-CDD6-4107-AB41-CC803B5C242C}" type="presParOf" srcId="{6F730075-632D-4FD0-B5F6-39B133B33370}" destId="{4F154014-371E-43A9-A38A-DB03F6FE256C}" srcOrd="0" destOrd="0" presId="urn:microsoft.com/office/officeart/2005/8/layout/process4"/>
    <dgm:cxn modelId="{80D8802E-95E3-405A-B86E-B26C4A5A07A0}" type="presParOf" srcId="{6F730075-632D-4FD0-B5F6-39B133B33370}" destId="{D33773CB-1A9B-4D4D-98B0-F14246034E1E}" srcOrd="1" destOrd="0" presId="urn:microsoft.com/office/officeart/2005/8/layout/process4"/>
    <dgm:cxn modelId="{DD0002D6-831C-42A5-8DA1-FF4A707DF1F2}" type="presParOf" srcId="{6F730075-632D-4FD0-B5F6-39B133B33370}" destId="{B269C9B9-04FA-48C5-B663-63B160E5616B}" srcOrd="2" destOrd="0" presId="urn:microsoft.com/office/officeart/2005/8/layout/process4"/>
    <dgm:cxn modelId="{850958DB-A53A-4852-820F-4C163060ED37}" type="presParOf" srcId="{B269C9B9-04FA-48C5-B663-63B160E5616B}" destId="{3CF14316-4255-4C92-AE94-881E136133F6}" srcOrd="0" destOrd="0" presId="urn:microsoft.com/office/officeart/2005/8/layout/process4"/>
    <dgm:cxn modelId="{2AD69A24-5CB1-4A00-9EAF-3E6C23C1579E}" type="presParOf" srcId="{36AF9EFF-9C92-4691-A109-8080F539FBDC}" destId="{A4226707-4E67-4C95-8A92-8113895FC3F7}" srcOrd="3" destOrd="0" presId="urn:microsoft.com/office/officeart/2005/8/layout/process4"/>
    <dgm:cxn modelId="{16F767E6-6F4F-46A2-8EE0-0D145A4036F6}" type="presParOf" srcId="{36AF9EFF-9C92-4691-A109-8080F539FBDC}" destId="{B46EDC17-1472-4B35-9735-16D1B4295F88}" srcOrd="4" destOrd="0" presId="urn:microsoft.com/office/officeart/2005/8/layout/process4"/>
    <dgm:cxn modelId="{2DB34518-B167-4456-9BCC-7A7D64325941}" type="presParOf" srcId="{B46EDC17-1472-4B35-9735-16D1B4295F88}" destId="{E1903D1E-EF92-4224-8A0B-976BF70E43A3}" srcOrd="0" destOrd="0" presId="urn:microsoft.com/office/officeart/2005/8/layout/process4"/>
    <dgm:cxn modelId="{38227762-9649-408A-9944-E853135D5CA4}" type="presParOf" srcId="{B46EDC17-1472-4B35-9735-16D1B4295F88}" destId="{3CFE13F4-F838-4F12-9B26-CB7B8279D6F2}" srcOrd="1" destOrd="0" presId="urn:microsoft.com/office/officeart/2005/8/layout/process4"/>
    <dgm:cxn modelId="{83627426-F8F5-4B2D-913D-552B2A5C8C0F}" type="presParOf" srcId="{B46EDC17-1472-4B35-9735-16D1B4295F88}" destId="{D15130F8-47F9-4D2D-842D-8042978CA69D}" srcOrd="2" destOrd="0" presId="urn:microsoft.com/office/officeart/2005/8/layout/process4"/>
    <dgm:cxn modelId="{7467C336-AF78-4FAD-A89F-55B57F9A4D6C}" type="presParOf" srcId="{D15130F8-47F9-4D2D-842D-8042978CA69D}" destId="{2A3CC1F9-F494-4849-92A5-81E63E3E10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Pemotong</a:t>
          </a:r>
          <a:r>
            <a:rPr lang="en-US" dirty="0" smtClean="0"/>
            <a:t>, </a:t>
          </a:r>
          <a:r>
            <a:rPr lang="en-US" dirty="0" err="1" smtClean="0"/>
            <a:t>Penyetor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Pelapor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Penyelenggara</a:t>
          </a:r>
          <a:r>
            <a:rPr lang="en-US" dirty="0" smtClean="0"/>
            <a:t> </a:t>
          </a:r>
          <a:r>
            <a:rPr lang="en-US" dirty="0" err="1" smtClean="0"/>
            <a:t>undian</a:t>
          </a:r>
          <a:r>
            <a:rPr lang="en-US" dirty="0" smtClean="0"/>
            <a:t>, </a:t>
          </a:r>
          <a:r>
            <a:rPr lang="en-US" dirty="0" err="1" smtClean="0"/>
            <a:t>meliputi</a:t>
          </a:r>
          <a:r>
            <a:rPr lang="en-US" dirty="0" smtClean="0"/>
            <a:t>: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4ECE5A22-22AE-416A-9533-C0D2E9E54387}">
      <dgm:prSet phldrT="[Text]"/>
      <dgm:spPr/>
      <dgm:t>
        <a:bodyPr/>
        <a:lstStyle/>
        <a:p>
          <a:r>
            <a:rPr lang="en-US" dirty="0" smtClean="0"/>
            <a:t>Orang </a:t>
          </a:r>
          <a:r>
            <a:rPr lang="en-US" dirty="0" err="1" smtClean="0"/>
            <a:t>pribadi</a:t>
          </a:r>
          <a:r>
            <a:rPr lang="en-US" dirty="0" smtClean="0"/>
            <a:t>.</a:t>
          </a:r>
          <a:endParaRPr lang="en-US" dirty="0"/>
        </a:p>
      </dgm:t>
    </dgm:pt>
    <dgm:pt modelId="{346D1A0A-15E1-40CC-8A93-1341F66DBA9E}" type="parTrans" cxnId="{5E7F7F0D-958E-4378-B57A-25C8C7C631D0}">
      <dgm:prSet/>
      <dgm:spPr/>
      <dgm:t>
        <a:bodyPr/>
        <a:lstStyle/>
        <a:p>
          <a:endParaRPr lang="en-US"/>
        </a:p>
      </dgm:t>
    </dgm:pt>
    <dgm:pt modelId="{99ACAED9-53D9-4C0F-963F-3F842C676DEE}" type="sibTrans" cxnId="{5E7F7F0D-958E-4378-B57A-25C8C7C631D0}">
      <dgm:prSet/>
      <dgm:spPr/>
      <dgm:t>
        <a:bodyPr/>
        <a:lstStyle/>
        <a:p>
          <a:endParaRPr lang="en-US"/>
        </a:p>
      </dgm:t>
    </dgm:pt>
    <dgm:pt modelId="{01369C3C-CA79-43ED-B965-42D2CCFAB789}">
      <dgm:prSet phldrT="[Text]"/>
      <dgm:spPr/>
      <dgm:t>
        <a:bodyPr/>
        <a:lstStyle/>
        <a:p>
          <a:r>
            <a:rPr lang="en-US" dirty="0" err="1" smtClean="0"/>
            <a:t>Badan</a:t>
          </a:r>
          <a:r>
            <a:rPr lang="en-US" dirty="0" smtClean="0"/>
            <a:t>.</a:t>
          </a:r>
          <a:endParaRPr lang="en-US" dirty="0"/>
        </a:p>
      </dgm:t>
    </dgm:pt>
    <dgm:pt modelId="{6921278C-4E11-4935-B2AC-E834E6631F57}" type="parTrans" cxnId="{04AE1F29-3BAE-4B0D-A2F1-545AA7DC136E}">
      <dgm:prSet/>
      <dgm:spPr/>
      <dgm:t>
        <a:bodyPr/>
        <a:lstStyle/>
        <a:p>
          <a:endParaRPr lang="en-US"/>
        </a:p>
      </dgm:t>
    </dgm:pt>
    <dgm:pt modelId="{91FCCC7C-0341-4909-9AFE-5886555E0A5B}" type="sibTrans" cxnId="{04AE1F29-3BAE-4B0D-A2F1-545AA7DC136E}">
      <dgm:prSet/>
      <dgm:spPr/>
      <dgm:t>
        <a:bodyPr/>
        <a:lstStyle/>
        <a:p>
          <a:endParaRPr lang="en-US"/>
        </a:p>
      </dgm:t>
    </dgm:pt>
    <dgm:pt modelId="{47F07776-0AAF-4F40-857C-9F269F176FF3}">
      <dgm:prSet phldrT="[Text]"/>
      <dgm:spPr/>
      <dgm:t>
        <a:bodyPr/>
        <a:lstStyle/>
        <a:p>
          <a:r>
            <a:rPr lang="en-US" dirty="0" err="1" smtClean="0"/>
            <a:t>Kepanitiaan</a:t>
          </a:r>
          <a:r>
            <a:rPr lang="en-US" dirty="0" smtClean="0"/>
            <a:t>.</a:t>
          </a:r>
          <a:endParaRPr lang="en-US" dirty="0"/>
        </a:p>
      </dgm:t>
    </dgm:pt>
    <dgm:pt modelId="{3F29C840-90AB-4116-B186-CF121D7FD738}" type="parTrans" cxnId="{D0F89E66-5B18-437E-9319-84DED617CEEA}">
      <dgm:prSet/>
      <dgm:spPr/>
      <dgm:t>
        <a:bodyPr/>
        <a:lstStyle/>
        <a:p>
          <a:endParaRPr lang="en-US"/>
        </a:p>
      </dgm:t>
    </dgm:pt>
    <dgm:pt modelId="{D38CDDCD-0D1B-418B-9D94-B6143A223341}" type="sibTrans" cxnId="{D0F89E66-5B18-437E-9319-84DED617CEEA}">
      <dgm:prSet/>
      <dgm:spPr/>
      <dgm:t>
        <a:bodyPr/>
        <a:lstStyle/>
        <a:p>
          <a:endParaRPr lang="en-US"/>
        </a:p>
      </dgm:t>
    </dgm:pt>
    <dgm:pt modelId="{EEE308DE-1C5B-48E2-9E47-526D764EF3D0}">
      <dgm:prSet phldrT="[Text]"/>
      <dgm:spPr/>
      <dgm:t>
        <a:bodyPr/>
        <a:lstStyle/>
        <a:p>
          <a:r>
            <a:rPr lang="en-US" dirty="0" err="1" smtClean="0"/>
            <a:t>Organisasi</a:t>
          </a:r>
          <a:r>
            <a:rPr lang="en-US" dirty="0" smtClean="0"/>
            <a:t>.</a:t>
          </a:r>
          <a:endParaRPr lang="en-US" dirty="0"/>
        </a:p>
      </dgm:t>
    </dgm:pt>
    <dgm:pt modelId="{2C3DCF0B-5B8D-4F53-9F81-4E164471FF1B}" type="parTrans" cxnId="{972B977F-A3A0-48A3-B3DC-A531D37AC976}">
      <dgm:prSet/>
      <dgm:spPr/>
      <dgm:t>
        <a:bodyPr/>
        <a:lstStyle/>
        <a:p>
          <a:endParaRPr lang="en-US"/>
        </a:p>
      </dgm:t>
    </dgm:pt>
    <dgm:pt modelId="{59F21CBE-3897-4B4E-BADE-22922CA864A5}" type="sibTrans" cxnId="{972B977F-A3A0-48A3-B3DC-A531D37AC976}">
      <dgm:prSet/>
      <dgm:spPr/>
      <dgm:t>
        <a:bodyPr/>
        <a:lstStyle/>
        <a:p>
          <a:endParaRPr lang="en-US"/>
        </a:p>
      </dgm:t>
    </dgm:pt>
    <dgm:pt modelId="{E30A79BA-E7DF-467D-A3D3-4AE62B607F51}">
      <dgm:prSet phldrT="[Text]"/>
      <dgm:spPr/>
      <dgm:t>
        <a:bodyPr/>
        <a:lstStyle/>
        <a:p>
          <a:r>
            <a:rPr lang="en-US" dirty="0" err="1" smtClean="0"/>
            <a:t>Penyelenggara</a:t>
          </a:r>
          <a:r>
            <a:rPr lang="en-US" dirty="0" smtClean="0"/>
            <a:t> lain </a:t>
          </a:r>
          <a:r>
            <a:rPr lang="en-US" dirty="0" err="1" smtClean="0"/>
            <a:t>tanpa</a:t>
          </a:r>
          <a:r>
            <a:rPr lang="en-US" dirty="0" smtClean="0"/>
            <a:t> </a:t>
          </a:r>
          <a:r>
            <a:rPr lang="en-US" dirty="0" err="1" smtClean="0"/>
            <a:t>terkecuali</a:t>
          </a:r>
          <a:r>
            <a:rPr lang="en-US" dirty="0" smtClean="0"/>
            <a:t>.</a:t>
          </a:r>
          <a:endParaRPr lang="en-US" dirty="0"/>
        </a:p>
      </dgm:t>
    </dgm:pt>
    <dgm:pt modelId="{D63AB2AB-D747-42C1-9CA3-101F4B3ACE89}" type="parTrans" cxnId="{F4E287B3-590A-489F-8935-58EBB6A9C14B}">
      <dgm:prSet/>
      <dgm:spPr/>
      <dgm:t>
        <a:bodyPr/>
        <a:lstStyle/>
        <a:p>
          <a:endParaRPr lang="en-US"/>
        </a:p>
      </dgm:t>
    </dgm:pt>
    <dgm:pt modelId="{0254AAAF-C197-4280-93C5-F7F2C781B8EF}" type="sibTrans" cxnId="{F4E287B3-590A-489F-8935-58EBB6A9C14B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  <dgm:t>
        <a:bodyPr/>
        <a:lstStyle/>
        <a:p>
          <a:endParaRPr lang="en-US"/>
        </a:p>
      </dgm:t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  <dgm:t>
        <a:bodyPr/>
        <a:lstStyle/>
        <a:p>
          <a:endParaRPr lang="en-US"/>
        </a:p>
      </dgm:t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6DCEFF-8DBA-49ED-A5CB-A4AC83716DA3}" type="presOf" srcId="{E30A79BA-E7DF-467D-A3D3-4AE62B607F51}" destId="{24422502-97C9-47D0-BE37-655D4D061F00}" srcOrd="0" destOrd="5" presId="urn:microsoft.com/office/officeart/2005/8/layout/list1"/>
    <dgm:cxn modelId="{3A56CC3E-BB7C-4621-BA7A-6327C4F003CA}" type="presOf" srcId="{7C49B65B-970E-4F25-981D-6DBC0DDB0CB1}" destId="{3892EBF8-6829-470F-88DB-15E1EE473169}" srcOrd="0" destOrd="0" presId="urn:microsoft.com/office/officeart/2005/8/layout/list1"/>
    <dgm:cxn modelId="{215D43F9-A485-4900-8392-2C90667534A9}" type="presOf" srcId="{47F07776-0AAF-4F40-857C-9F269F176FF3}" destId="{24422502-97C9-47D0-BE37-655D4D061F00}" srcOrd="0" destOrd="3" presId="urn:microsoft.com/office/officeart/2005/8/layout/list1"/>
    <dgm:cxn modelId="{D0F89E66-5B18-437E-9319-84DED617CEEA}" srcId="{286BF12D-E9E0-480B-95F7-008C4E21BBA3}" destId="{47F07776-0AAF-4F40-857C-9F269F176FF3}" srcOrd="2" destOrd="0" parTransId="{3F29C840-90AB-4116-B186-CF121D7FD738}" sibTransId="{D38CDDCD-0D1B-418B-9D94-B6143A223341}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CE400889-BC4C-4A94-984A-FF2A503EDE2B}" type="presOf" srcId="{EEE308DE-1C5B-48E2-9E47-526D764EF3D0}" destId="{24422502-97C9-47D0-BE37-655D4D061F00}" srcOrd="0" destOrd="4" presId="urn:microsoft.com/office/officeart/2005/8/layout/list1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F4E287B3-590A-489F-8935-58EBB6A9C14B}" srcId="{286BF12D-E9E0-480B-95F7-008C4E21BBA3}" destId="{E30A79BA-E7DF-467D-A3D3-4AE62B607F51}" srcOrd="4" destOrd="0" parTransId="{D63AB2AB-D747-42C1-9CA3-101F4B3ACE89}" sibTransId="{0254AAAF-C197-4280-93C5-F7F2C781B8EF}"/>
    <dgm:cxn modelId="{500A95BE-CF21-47E7-98AF-DCD386D0D2A9}" type="presOf" srcId="{83325A87-43B4-434B-9765-5A8D5745C461}" destId="{6B61951E-BBB2-4875-A32A-5297BDDA6B54}" srcOrd="1" destOrd="0" presId="urn:microsoft.com/office/officeart/2005/8/layout/list1"/>
    <dgm:cxn modelId="{607EEECF-6730-43BC-B7CB-BFA36ABAE0DC}" type="presOf" srcId="{01369C3C-CA79-43ED-B965-42D2CCFAB789}" destId="{24422502-97C9-47D0-BE37-655D4D061F00}" srcOrd="0" destOrd="2" presId="urn:microsoft.com/office/officeart/2005/8/layout/list1"/>
    <dgm:cxn modelId="{ABC69B0B-DF05-499C-AEDC-6594DACC9EED}" type="presOf" srcId="{4ECE5A22-22AE-416A-9533-C0D2E9E54387}" destId="{24422502-97C9-47D0-BE37-655D4D061F00}" srcOrd="0" destOrd="1" presId="urn:microsoft.com/office/officeart/2005/8/layout/list1"/>
    <dgm:cxn modelId="{5E7F7F0D-958E-4378-B57A-25C8C7C631D0}" srcId="{286BF12D-E9E0-480B-95F7-008C4E21BBA3}" destId="{4ECE5A22-22AE-416A-9533-C0D2E9E54387}" srcOrd="0" destOrd="0" parTransId="{346D1A0A-15E1-40CC-8A93-1341F66DBA9E}" sibTransId="{99ACAED9-53D9-4C0F-963F-3F842C676DEE}"/>
    <dgm:cxn modelId="{876B75E8-CBCF-4000-B22F-3CF7E2FADAC1}" type="presOf" srcId="{83325A87-43B4-434B-9765-5A8D5745C461}" destId="{A195C0A6-A8CE-4ED5-85C9-27E0BB3329C0}" srcOrd="0" destOrd="0" presId="urn:microsoft.com/office/officeart/2005/8/layout/list1"/>
    <dgm:cxn modelId="{972B977F-A3A0-48A3-B3DC-A531D37AC976}" srcId="{286BF12D-E9E0-480B-95F7-008C4E21BBA3}" destId="{EEE308DE-1C5B-48E2-9E47-526D764EF3D0}" srcOrd="3" destOrd="0" parTransId="{2C3DCF0B-5B8D-4F53-9F81-4E164471FF1B}" sibTransId="{59F21CBE-3897-4B4E-BADE-22922CA864A5}"/>
    <dgm:cxn modelId="{D9471243-1240-4A1B-91A5-C9669D71EC41}" type="presOf" srcId="{286BF12D-E9E0-480B-95F7-008C4E21BBA3}" destId="{24422502-97C9-47D0-BE37-655D4D061F00}" srcOrd="0" destOrd="0" presId="urn:microsoft.com/office/officeart/2005/8/layout/list1"/>
    <dgm:cxn modelId="{04AE1F29-3BAE-4B0D-A2F1-545AA7DC136E}" srcId="{286BF12D-E9E0-480B-95F7-008C4E21BBA3}" destId="{01369C3C-CA79-43ED-B965-42D2CCFAB789}" srcOrd="1" destOrd="0" parTransId="{6921278C-4E11-4935-B2AC-E834E6631F57}" sibTransId="{91FCCC7C-0341-4909-9AFE-5886555E0A5B}"/>
    <dgm:cxn modelId="{1446D8FC-7B3E-4FE8-A889-71F243009BFB}" type="presParOf" srcId="{3892EBF8-6829-470F-88DB-15E1EE473169}" destId="{4501C0DC-32D8-4EE9-9730-C2F6FBB27534}" srcOrd="0" destOrd="0" presId="urn:microsoft.com/office/officeart/2005/8/layout/list1"/>
    <dgm:cxn modelId="{DB41B98F-5699-494D-9108-D37C2BE171F6}" type="presParOf" srcId="{4501C0DC-32D8-4EE9-9730-C2F6FBB27534}" destId="{A195C0A6-A8CE-4ED5-85C9-27E0BB3329C0}" srcOrd="0" destOrd="0" presId="urn:microsoft.com/office/officeart/2005/8/layout/list1"/>
    <dgm:cxn modelId="{B385E002-B0D1-4783-A171-4D18FE584139}" type="presParOf" srcId="{4501C0DC-32D8-4EE9-9730-C2F6FBB27534}" destId="{6B61951E-BBB2-4875-A32A-5297BDDA6B54}" srcOrd="1" destOrd="0" presId="urn:microsoft.com/office/officeart/2005/8/layout/list1"/>
    <dgm:cxn modelId="{AEBE72C9-72FD-4D14-B845-CB417F03DBE6}" type="presParOf" srcId="{3892EBF8-6829-470F-88DB-15E1EE473169}" destId="{9BBCF460-4C59-48BF-96B0-21099C208A05}" srcOrd="1" destOrd="0" presId="urn:microsoft.com/office/officeart/2005/8/layout/list1"/>
    <dgm:cxn modelId="{7607B5C5-3B5D-47C7-BE95-A8696487C820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Ketentuan</a:t>
          </a:r>
          <a:r>
            <a:rPr lang="en-US" dirty="0" smtClean="0"/>
            <a:t> </a:t>
          </a:r>
          <a:r>
            <a:rPr lang="en-US" dirty="0" err="1" smtClean="0"/>
            <a:t>Khusus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hadiah</a:t>
          </a:r>
          <a:r>
            <a:rPr lang="en-US" dirty="0" smtClean="0"/>
            <a:t> </a:t>
          </a:r>
          <a:r>
            <a:rPr lang="en-US" dirty="0" err="1" smtClean="0"/>
            <a:t>bernilai</a:t>
          </a:r>
          <a:r>
            <a:rPr lang="en-US" dirty="0" smtClean="0"/>
            <a:t> paling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Rp</a:t>
          </a:r>
          <a:r>
            <a:rPr lang="en-US" dirty="0" smtClean="0"/>
            <a:t> 5.000.000,00 </a:t>
          </a:r>
          <a:r>
            <a:rPr lang="en-US" dirty="0" err="1" smtClean="0"/>
            <a:t>wajib</a:t>
          </a:r>
          <a:r>
            <a:rPr lang="en-US" dirty="0" smtClean="0"/>
            <a:t> </a:t>
          </a:r>
          <a:r>
            <a:rPr lang="en-US" dirty="0" err="1" smtClean="0"/>
            <a:t>dibuatkan</a:t>
          </a:r>
          <a:r>
            <a:rPr lang="en-US" dirty="0" smtClean="0"/>
            <a:t> </a:t>
          </a:r>
          <a:r>
            <a:rPr lang="en-US" dirty="0" err="1" smtClean="0"/>
            <a:t>bukti</a:t>
          </a:r>
          <a:r>
            <a:rPr lang="en-US" dirty="0" smtClean="0"/>
            <a:t> </a:t>
          </a:r>
          <a:r>
            <a:rPr lang="en-US" dirty="0" err="1" smtClean="0"/>
            <a:t>pemotongan</a:t>
          </a:r>
          <a:r>
            <a:rPr lang="en-US" dirty="0" smtClean="0"/>
            <a:t>.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308C9610-FF74-487B-A7A3-3A99F9F52F4B}">
      <dgm:prSet phldrT="[Text]"/>
      <dgm:spPr/>
      <dgm:t>
        <a:bodyPr/>
        <a:lstStyle/>
        <a:p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hadiah</a:t>
          </a:r>
          <a:r>
            <a:rPr lang="en-US" dirty="0" smtClean="0"/>
            <a:t> </a:t>
          </a:r>
          <a:r>
            <a:rPr lang="en-US" dirty="0" err="1" smtClean="0"/>
            <a:t>bernilai</a:t>
          </a:r>
          <a:r>
            <a:rPr lang="en-US" dirty="0" smtClean="0"/>
            <a:t> </a:t>
          </a:r>
          <a:r>
            <a:rPr lang="en-US" dirty="0" err="1" smtClean="0"/>
            <a:t>kurang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Rp</a:t>
          </a:r>
          <a:r>
            <a:rPr lang="en-US" dirty="0" smtClean="0"/>
            <a:t> 5.000.000,00 </a:t>
          </a:r>
          <a:r>
            <a:rPr lang="en-US" dirty="0" err="1" smtClean="0"/>
            <a:t>wajib</a:t>
          </a:r>
          <a:r>
            <a:rPr lang="en-US" dirty="0" smtClean="0"/>
            <a:t> </a:t>
          </a:r>
          <a:r>
            <a:rPr lang="en-US" dirty="0" err="1" smtClean="0"/>
            <a:t>dibuatkan</a:t>
          </a:r>
          <a:r>
            <a:rPr lang="en-US" dirty="0" smtClean="0"/>
            <a:t> </a:t>
          </a:r>
          <a:r>
            <a:rPr lang="en-US" dirty="0" err="1" smtClean="0"/>
            <a:t>daftar</a:t>
          </a:r>
          <a:r>
            <a:rPr lang="en-US" dirty="0" smtClean="0"/>
            <a:t> </a:t>
          </a:r>
          <a:r>
            <a:rPr lang="en-US" dirty="0" err="1" smtClean="0"/>
            <a:t>nominatif</a:t>
          </a:r>
          <a:r>
            <a:rPr lang="en-US" dirty="0" smtClean="0"/>
            <a:t>.</a:t>
          </a:r>
          <a:endParaRPr lang="en-US" dirty="0"/>
        </a:p>
      </dgm:t>
    </dgm:pt>
    <dgm:pt modelId="{0F98660D-7CC1-4B2D-BFBE-96E845721315}" type="parTrans" cxnId="{8544A971-BAA5-457C-A963-8742C69DE796}">
      <dgm:prSet/>
      <dgm:spPr/>
      <dgm:t>
        <a:bodyPr/>
        <a:lstStyle/>
        <a:p>
          <a:endParaRPr lang="en-US"/>
        </a:p>
      </dgm:t>
    </dgm:pt>
    <dgm:pt modelId="{7327E2CB-9224-450A-8E93-1154B5A45FED}" type="sibTrans" cxnId="{8544A971-BAA5-457C-A963-8742C69DE796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  <dgm:t>
        <a:bodyPr/>
        <a:lstStyle/>
        <a:p>
          <a:endParaRPr lang="en-US"/>
        </a:p>
      </dgm:t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  <dgm:t>
        <a:bodyPr/>
        <a:lstStyle/>
        <a:p>
          <a:endParaRPr lang="en-US"/>
        </a:p>
      </dgm:t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44A971-BAA5-457C-A963-8742C69DE796}" srcId="{83325A87-43B4-434B-9765-5A8D5745C461}" destId="{308C9610-FF74-487B-A7A3-3A99F9F52F4B}" srcOrd="1" destOrd="0" parTransId="{0F98660D-7CC1-4B2D-BFBE-96E845721315}" sibTransId="{7327E2CB-9224-450A-8E93-1154B5A45FED}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EE260B5C-1CAB-4D76-80D4-93A00750D4AE}" type="presOf" srcId="{286BF12D-E9E0-480B-95F7-008C4E21BBA3}" destId="{24422502-97C9-47D0-BE37-655D4D061F00}" srcOrd="0" destOrd="0" presId="urn:microsoft.com/office/officeart/2005/8/layout/list1"/>
    <dgm:cxn modelId="{9B0223A2-BB20-43E9-9540-07C6EE6224DB}" type="presOf" srcId="{83325A87-43B4-434B-9765-5A8D5745C461}" destId="{A195C0A6-A8CE-4ED5-85C9-27E0BB3329C0}" srcOrd="0" destOrd="0" presId="urn:microsoft.com/office/officeart/2005/8/layout/list1"/>
    <dgm:cxn modelId="{CBD76541-F916-4EF4-9092-A635FE8D5C25}" type="presOf" srcId="{7C49B65B-970E-4F25-981D-6DBC0DDB0CB1}" destId="{3892EBF8-6829-470F-88DB-15E1EE473169}" srcOrd="0" destOrd="0" presId="urn:microsoft.com/office/officeart/2005/8/layout/list1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FF62DF4C-2446-4231-A038-72EC966E48DD}" type="presOf" srcId="{308C9610-FF74-487B-A7A3-3A99F9F52F4B}" destId="{24422502-97C9-47D0-BE37-655D4D061F00}" srcOrd="0" destOrd="1" presId="urn:microsoft.com/office/officeart/2005/8/layout/list1"/>
    <dgm:cxn modelId="{DEF204A6-5F5A-4F1A-9ADA-FD4CCDCF0655}" type="presOf" srcId="{83325A87-43B4-434B-9765-5A8D5745C461}" destId="{6B61951E-BBB2-4875-A32A-5297BDDA6B54}" srcOrd="1" destOrd="0" presId="urn:microsoft.com/office/officeart/2005/8/layout/list1"/>
    <dgm:cxn modelId="{11F0385E-8FE9-43B5-AA67-3D8F4ED1AE50}" type="presParOf" srcId="{3892EBF8-6829-470F-88DB-15E1EE473169}" destId="{4501C0DC-32D8-4EE9-9730-C2F6FBB27534}" srcOrd="0" destOrd="0" presId="urn:microsoft.com/office/officeart/2005/8/layout/list1"/>
    <dgm:cxn modelId="{C617D1C3-234B-4D5D-9CFF-D4B270E76842}" type="presParOf" srcId="{4501C0DC-32D8-4EE9-9730-C2F6FBB27534}" destId="{A195C0A6-A8CE-4ED5-85C9-27E0BB3329C0}" srcOrd="0" destOrd="0" presId="urn:microsoft.com/office/officeart/2005/8/layout/list1"/>
    <dgm:cxn modelId="{3FAD9CD6-9E27-4BEA-A7E7-41793DE0B5D9}" type="presParOf" srcId="{4501C0DC-32D8-4EE9-9730-C2F6FBB27534}" destId="{6B61951E-BBB2-4875-A32A-5297BDDA6B54}" srcOrd="1" destOrd="0" presId="urn:microsoft.com/office/officeart/2005/8/layout/list1"/>
    <dgm:cxn modelId="{79373463-8521-4870-88B7-38452995812A}" type="presParOf" srcId="{3892EBF8-6829-470F-88DB-15E1EE473169}" destId="{9BBCF460-4C59-48BF-96B0-21099C208A05}" srcOrd="1" destOrd="0" presId="urn:microsoft.com/office/officeart/2005/8/layout/list1"/>
    <dgm:cxn modelId="{C70BF7F2-6742-443C-B4C8-DB66952FC3EF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1C9EFA-C4F4-4381-A96C-F4173AF352AF}">
      <dgm:prSet phldrT="[Text]" custT="1"/>
      <dgm:spPr/>
      <dgm:t>
        <a:bodyPr/>
        <a:lstStyle/>
        <a:p>
          <a:r>
            <a:rPr lang="en-US" sz="4000" dirty="0" err="1" smtClean="0"/>
            <a:t>Tarif</a:t>
          </a:r>
          <a:endParaRPr lang="en-US" sz="4000" dirty="0"/>
        </a:p>
      </dgm:t>
    </dgm:pt>
    <dgm:pt modelId="{38A4284C-BA3F-4893-AFE9-9B7956DA1A48}" type="parTrans" cxnId="{0F8ACD3C-2171-46A8-99AD-6249AC5FF202}">
      <dgm:prSet/>
      <dgm:spPr/>
      <dgm:t>
        <a:bodyPr/>
        <a:lstStyle/>
        <a:p>
          <a:endParaRPr lang="en-US"/>
        </a:p>
      </dgm:t>
    </dgm:pt>
    <dgm:pt modelId="{282C7EEF-0116-411E-B17D-2E5E063C757E}" type="sibTrans" cxnId="{0F8ACD3C-2171-46A8-99AD-6249AC5FF202}">
      <dgm:prSet/>
      <dgm:spPr/>
      <dgm:t>
        <a:bodyPr/>
        <a:lstStyle/>
        <a:p>
          <a:endParaRPr lang="en-US"/>
        </a:p>
      </dgm:t>
    </dgm:pt>
    <dgm:pt modelId="{9CAFC704-F4CD-4D8D-A022-4C3B21F5C71B}">
      <dgm:prSet phldrT="[Text]" custT="1"/>
      <dgm:spPr/>
      <dgm:t>
        <a:bodyPr/>
        <a:lstStyle/>
        <a:p>
          <a:r>
            <a:rPr lang="en-US" sz="2800" dirty="0" smtClean="0"/>
            <a:t>0,1% </a:t>
          </a:r>
          <a:r>
            <a:rPr lang="en-US" sz="2800" dirty="0" err="1" smtClean="0"/>
            <a:t>dari</a:t>
          </a:r>
          <a:r>
            <a:rPr lang="en-US" sz="2800" dirty="0" smtClean="0"/>
            <a:t> </a:t>
          </a:r>
          <a:r>
            <a:rPr lang="en-US" sz="2800" dirty="0" err="1" smtClean="0"/>
            <a:t>jumlah</a:t>
          </a:r>
          <a:r>
            <a:rPr lang="en-US" sz="2800" dirty="0" smtClean="0"/>
            <a:t> </a:t>
          </a:r>
          <a:r>
            <a:rPr lang="en-US" sz="2800" dirty="0" err="1" smtClean="0"/>
            <a:t>bruto</a:t>
          </a:r>
          <a:r>
            <a:rPr lang="en-US" sz="2800" dirty="0" smtClean="0"/>
            <a:t> </a:t>
          </a:r>
          <a:r>
            <a:rPr lang="en-US" sz="2800" dirty="0" err="1" smtClean="0"/>
            <a:t>nilai</a:t>
          </a:r>
          <a:r>
            <a:rPr lang="en-US" sz="2800" dirty="0" smtClean="0"/>
            <a:t> </a:t>
          </a:r>
          <a:r>
            <a:rPr lang="en-US" sz="2800" dirty="0" err="1" smtClean="0"/>
            <a:t>transaksi</a:t>
          </a:r>
          <a:r>
            <a:rPr lang="en-US" sz="2800" dirty="0" smtClean="0"/>
            <a:t>.  (</a:t>
          </a:r>
          <a:r>
            <a:rPr lang="en-US" sz="2800" dirty="0" err="1" smtClean="0"/>
            <a:t>Semua</a:t>
          </a:r>
          <a:r>
            <a:rPr lang="en-US" sz="2800" dirty="0" smtClean="0"/>
            <a:t> </a:t>
          </a:r>
          <a:r>
            <a:rPr lang="en-US" sz="2800" dirty="0" err="1" smtClean="0"/>
            <a:t>transaksi</a:t>
          </a:r>
          <a:r>
            <a:rPr lang="en-US" sz="2800" dirty="0" smtClean="0"/>
            <a:t>)</a:t>
          </a:r>
          <a:endParaRPr lang="en-US" sz="2800" dirty="0"/>
        </a:p>
      </dgm:t>
    </dgm:pt>
    <dgm:pt modelId="{65D371DE-8F58-494A-89E6-788973039D39}" type="parTrans" cxnId="{57ABC145-1AA2-4749-A0C6-1495FC81C599}">
      <dgm:prSet/>
      <dgm:spPr/>
      <dgm:t>
        <a:bodyPr/>
        <a:lstStyle/>
        <a:p>
          <a:endParaRPr lang="en-US"/>
        </a:p>
      </dgm:t>
    </dgm:pt>
    <dgm:pt modelId="{53F2EECB-74EA-4AEE-8D81-D297F0E93051}" type="sibTrans" cxnId="{57ABC145-1AA2-4749-A0C6-1495FC81C599}">
      <dgm:prSet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4000" dirty="0" err="1" smtClean="0"/>
            <a:t>Cakupan</a:t>
          </a:r>
          <a:endParaRPr lang="en-US" sz="40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 custT="1"/>
      <dgm:spPr/>
      <dgm:t>
        <a:bodyPr/>
        <a:lstStyle/>
        <a:p>
          <a:r>
            <a:rPr lang="en-US" sz="3200" dirty="0" err="1" smtClean="0"/>
            <a:t>Transaksi</a:t>
          </a:r>
          <a:r>
            <a:rPr lang="en-US" sz="3200" dirty="0" smtClean="0"/>
            <a:t> </a:t>
          </a:r>
          <a:r>
            <a:rPr lang="en-US" sz="3200" dirty="0" err="1" smtClean="0"/>
            <a:t>jual</a:t>
          </a:r>
          <a:r>
            <a:rPr lang="en-US" sz="3200" dirty="0" smtClean="0"/>
            <a:t> </a:t>
          </a:r>
          <a:r>
            <a:rPr lang="en-US" sz="3200" dirty="0" err="1" smtClean="0"/>
            <a:t>beli</a:t>
          </a:r>
          <a:r>
            <a:rPr lang="en-US" sz="3200" dirty="0" smtClean="0"/>
            <a:t> </a:t>
          </a:r>
          <a:r>
            <a:rPr lang="en-US" sz="3200" dirty="0" err="1" smtClean="0"/>
            <a:t>atas</a:t>
          </a:r>
          <a:r>
            <a:rPr lang="en-US" sz="3200" dirty="0" smtClean="0"/>
            <a:t> </a:t>
          </a:r>
          <a:r>
            <a:rPr lang="en-US" sz="3200" dirty="0" err="1" smtClean="0"/>
            <a:t>saham</a:t>
          </a:r>
          <a:r>
            <a:rPr lang="en-US" sz="3200" dirty="0" smtClean="0"/>
            <a:t> di bursa </a:t>
          </a:r>
          <a:r>
            <a:rPr lang="en-US" sz="3200" dirty="0" err="1" smtClean="0"/>
            <a:t>efek</a:t>
          </a:r>
          <a:r>
            <a:rPr lang="en-US" sz="3200" dirty="0" smtClean="0"/>
            <a:t>.</a:t>
          </a:r>
          <a:endParaRPr lang="en-US" sz="3200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5C50AA22-96E1-46FA-9384-D27633C30EED}">
      <dgm:prSet phldrT="[Text]" custT="1"/>
      <dgm:spPr/>
      <dgm:t>
        <a:bodyPr/>
        <a:lstStyle/>
        <a:p>
          <a:r>
            <a:rPr lang="en-US" sz="2800" dirty="0" err="1" smtClean="0"/>
            <a:t>Tambahan</a:t>
          </a:r>
          <a:r>
            <a:rPr lang="en-US" sz="2800" dirty="0" smtClean="0"/>
            <a:t> 0,5% </a:t>
          </a:r>
          <a:r>
            <a:rPr lang="en-US" sz="2800" dirty="0" err="1" smtClean="0"/>
            <a:t>dari</a:t>
          </a:r>
          <a:r>
            <a:rPr lang="en-US" sz="2800" dirty="0" smtClean="0"/>
            <a:t> </a:t>
          </a:r>
          <a:r>
            <a:rPr lang="en-US" sz="2800" dirty="0" err="1" smtClean="0"/>
            <a:t>nilai</a:t>
          </a:r>
          <a:r>
            <a:rPr lang="en-US" sz="2800" dirty="0" smtClean="0"/>
            <a:t> </a:t>
          </a:r>
          <a:r>
            <a:rPr lang="en-US" sz="2800" dirty="0" err="1" smtClean="0"/>
            <a:t>jual</a:t>
          </a:r>
          <a:r>
            <a:rPr lang="en-US" sz="2800" dirty="0" smtClean="0"/>
            <a:t>.  (</a:t>
          </a:r>
          <a:r>
            <a:rPr lang="en-US" sz="2800" dirty="0" err="1" smtClean="0"/>
            <a:t>Atas</a:t>
          </a:r>
          <a:r>
            <a:rPr lang="en-US" sz="2800" dirty="0" smtClean="0"/>
            <a:t> </a:t>
          </a:r>
          <a:r>
            <a:rPr lang="en-US" sz="2800" dirty="0" err="1" smtClean="0"/>
            <a:t>penjualan</a:t>
          </a:r>
          <a:r>
            <a:rPr lang="en-US" sz="2800" dirty="0" smtClean="0"/>
            <a:t> </a:t>
          </a:r>
          <a:r>
            <a:rPr lang="en-US" sz="2800" dirty="0" err="1" smtClean="0"/>
            <a:t>saham</a:t>
          </a:r>
          <a:r>
            <a:rPr lang="en-US" sz="2800" dirty="0" smtClean="0"/>
            <a:t> </a:t>
          </a:r>
          <a:r>
            <a:rPr lang="en-US" sz="2800" dirty="0" err="1" smtClean="0"/>
            <a:t>pendiri</a:t>
          </a:r>
          <a:r>
            <a:rPr lang="en-US" sz="2800" dirty="0" smtClean="0"/>
            <a:t>)</a:t>
          </a:r>
          <a:endParaRPr lang="en-US" sz="2800" dirty="0"/>
        </a:p>
      </dgm:t>
    </dgm:pt>
    <dgm:pt modelId="{F80FDB17-BE96-4346-A189-C25DC021A033}" type="parTrans" cxnId="{A17F6F90-CE57-46AB-BA9E-3423C6D8837B}">
      <dgm:prSet/>
      <dgm:spPr/>
      <dgm:t>
        <a:bodyPr/>
        <a:lstStyle/>
        <a:p>
          <a:endParaRPr lang="en-US"/>
        </a:p>
      </dgm:t>
    </dgm:pt>
    <dgm:pt modelId="{E14A9192-708E-4F57-93A2-44719F39A719}" type="sibTrans" cxnId="{A17F6F90-CE57-46AB-BA9E-3423C6D8837B}">
      <dgm:prSet/>
      <dgm:spPr/>
      <dgm:t>
        <a:bodyPr/>
        <a:lstStyle/>
        <a:p>
          <a:endParaRPr lang="en-US"/>
        </a:p>
      </dgm:t>
    </dgm:pt>
    <dgm:pt modelId="{36AF9EFF-9C92-4691-A109-8080F539FBDC}" type="pres">
      <dgm:prSet presAssocID="{7C49B65B-970E-4F25-981D-6DBC0DDB0C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69125E-4B1C-447B-8BB2-611016D69055}" type="pres">
      <dgm:prSet presAssocID="{111C9EFA-C4F4-4381-A96C-F4173AF352AF}" presName="boxAndChildren" presStyleCnt="0"/>
      <dgm:spPr/>
    </dgm:pt>
    <dgm:pt modelId="{5A616EB9-1FA0-4042-99C7-CDA661C5E12F}" type="pres">
      <dgm:prSet presAssocID="{111C9EFA-C4F4-4381-A96C-F4173AF352AF}" presName="parentTextBox" presStyleLbl="node1" presStyleIdx="0" presStyleCnt="2"/>
      <dgm:spPr/>
      <dgm:t>
        <a:bodyPr/>
        <a:lstStyle/>
        <a:p>
          <a:endParaRPr lang="en-US"/>
        </a:p>
      </dgm:t>
    </dgm:pt>
    <dgm:pt modelId="{7787D5C4-CF8B-44C5-8CF3-7C3E80308739}" type="pres">
      <dgm:prSet presAssocID="{111C9EFA-C4F4-4381-A96C-F4173AF352AF}" presName="entireBox" presStyleLbl="node1" presStyleIdx="0" presStyleCnt="2"/>
      <dgm:spPr/>
      <dgm:t>
        <a:bodyPr/>
        <a:lstStyle/>
        <a:p>
          <a:endParaRPr lang="en-US"/>
        </a:p>
      </dgm:t>
    </dgm:pt>
    <dgm:pt modelId="{ADDCABFA-DC61-4761-BCA0-3BF835D97304}" type="pres">
      <dgm:prSet presAssocID="{111C9EFA-C4F4-4381-A96C-F4173AF352AF}" presName="descendantBox" presStyleCnt="0"/>
      <dgm:spPr/>
    </dgm:pt>
    <dgm:pt modelId="{2AE28296-E9C8-478D-81F3-BD54FE41F4F8}" type="pres">
      <dgm:prSet presAssocID="{9CAFC704-F4CD-4D8D-A022-4C3B21F5C71B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D1166D-8957-4280-AC68-6AAE2D681F90}" type="pres">
      <dgm:prSet presAssocID="{5C50AA22-96E1-46FA-9384-D27633C30EED}" presName="childTextBox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26707-4E67-4C95-8A92-8113895FC3F7}" type="pres">
      <dgm:prSet presAssocID="{A69B0835-E746-4654-A0EE-9C85F53B7D06}" presName="sp" presStyleCnt="0"/>
      <dgm:spPr/>
    </dgm:pt>
    <dgm:pt modelId="{B46EDC17-1472-4B35-9735-16D1B4295F88}" type="pres">
      <dgm:prSet presAssocID="{83325A87-43B4-434B-9765-5A8D5745C461}" presName="arrowAndChildren" presStyleCnt="0"/>
      <dgm:spPr/>
    </dgm:pt>
    <dgm:pt modelId="{E1903D1E-EF92-4224-8A0B-976BF70E43A3}" type="pres">
      <dgm:prSet presAssocID="{83325A87-43B4-434B-9765-5A8D5745C461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3CFE13F4-F838-4F12-9B26-CB7B8279D6F2}" type="pres">
      <dgm:prSet presAssocID="{83325A87-43B4-434B-9765-5A8D5745C461}" presName="arrow" presStyleLbl="node1" presStyleIdx="1" presStyleCnt="2"/>
      <dgm:spPr/>
      <dgm:t>
        <a:bodyPr/>
        <a:lstStyle/>
        <a:p>
          <a:endParaRPr lang="en-US"/>
        </a:p>
      </dgm:t>
    </dgm:pt>
    <dgm:pt modelId="{D15130F8-47F9-4D2D-842D-8042978CA69D}" type="pres">
      <dgm:prSet presAssocID="{83325A87-43B4-434B-9765-5A8D5745C461}" presName="descendantArrow" presStyleCnt="0"/>
      <dgm:spPr/>
    </dgm:pt>
    <dgm:pt modelId="{2A3CC1F9-F494-4849-92A5-81E63E3E10B3}" type="pres">
      <dgm:prSet presAssocID="{286BF12D-E9E0-480B-95F7-008C4E21BBA3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E6BC7D-EC29-47A4-9C72-170D4273E3ED}" type="presOf" srcId="{83325A87-43B4-434B-9765-5A8D5745C461}" destId="{E1903D1E-EF92-4224-8A0B-976BF70E43A3}" srcOrd="0" destOrd="0" presId="urn:microsoft.com/office/officeart/2005/8/layout/process4"/>
    <dgm:cxn modelId="{A17F6F90-CE57-46AB-BA9E-3423C6D8837B}" srcId="{111C9EFA-C4F4-4381-A96C-F4173AF352AF}" destId="{5C50AA22-96E1-46FA-9384-D27633C30EED}" srcOrd="1" destOrd="0" parTransId="{F80FDB17-BE96-4346-A189-C25DC021A033}" sibTransId="{E14A9192-708E-4F57-93A2-44719F39A719}"/>
    <dgm:cxn modelId="{6A419145-22AC-472C-B686-E3A4273C9D82}" type="presOf" srcId="{111C9EFA-C4F4-4381-A96C-F4173AF352AF}" destId="{5A616EB9-1FA0-4042-99C7-CDA661C5E12F}" srcOrd="0" destOrd="0" presId="urn:microsoft.com/office/officeart/2005/8/layout/process4"/>
    <dgm:cxn modelId="{E1FED1DF-603A-4723-AE87-B5AAA11458FE}" type="presOf" srcId="{9CAFC704-F4CD-4D8D-A022-4C3B21F5C71B}" destId="{2AE28296-E9C8-478D-81F3-BD54FE41F4F8}" srcOrd="0" destOrd="0" presId="urn:microsoft.com/office/officeart/2005/8/layout/process4"/>
    <dgm:cxn modelId="{57ABC145-1AA2-4749-A0C6-1495FC81C599}" srcId="{111C9EFA-C4F4-4381-A96C-F4173AF352AF}" destId="{9CAFC704-F4CD-4D8D-A022-4C3B21F5C71B}" srcOrd="0" destOrd="0" parTransId="{65D371DE-8F58-494A-89E6-788973039D39}" sibTransId="{53F2EECB-74EA-4AEE-8D81-D297F0E93051}"/>
    <dgm:cxn modelId="{E751BE48-BED4-4B45-9BEF-48A0991463B1}" type="presOf" srcId="{286BF12D-E9E0-480B-95F7-008C4E21BBA3}" destId="{2A3CC1F9-F494-4849-92A5-81E63E3E10B3}" srcOrd="0" destOrd="0" presId="urn:microsoft.com/office/officeart/2005/8/layout/process4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E6BC3E27-E238-445B-A010-65EF2D1D339F}" type="presOf" srcId="{7C49B65B-970E-4F25-981D-6DBC0DDB0CB1}" destId="{36AF9EFF-9C92-4691-A109-8080F539FBDC}" srcOrd="0" destOrd="0" presId="urn:microsoft.com/office/officeart/2005/8/layout/process4"/>
    <dgm:cxn modelId="{EBDAC4BD-F9B1-47F2-949A-6FCE6B1E8B7B}" type="presOf" srcId="{83325A87-43B4-434B-9765-5A8D5745C461}" destId="{3CFE13F4-F838-4F12-9B26-CB7B8279D6F2}" srcOrd="1" destOrd="0" presId="urn:microsoft.com/office/officeart/2005/8/layout/process4"/>
    <dgm:cxn modelId="{0F8ACD3C-2171-46A8-99AD-6249AC5FF202}" srcId="{7C49B65B-970E-4F25-981D-6DBC0DDB0CB1}" destId="{111C9EFA-C4F4-4381-A96C-F4173AF352AF}" srcOrd="1" destOrd="0" parTransId="{38A4284C-BA3F-4893-AFE9-9B7956DA1A48}" sibTransId="{282C7EEF-0116-411E-B17D-2E5E063C757E}"/>
    <dgm:cxn modelId="{AF3007E5-0B6E-47BB-AA3A-A03F68FCD8C5}" type="presOf" srcId="{111C9EFA-C4F4-4381-A96C-F4173AF352AF}" destId="{7787D5C4-CF8B-44C5-8CF3-7C3E80308739}" srcOrd="1" destOrd="0" presId="urn:microsoft.com/office/officeart/2005/8/layout/process4"/>
    <dgm:cxn modelId="{35C8BE2E-27BA-4318-917E-1C47BF8F3767}" type="presOf" srcId="{5C50AA22-96E1-46FA-9384-D27633C30EED}" destId="{E6D1166D-8957-4280-AC68-6AAE2D681F90}" srcOrd="0" destOrd="0" presId="urn:microsoft.com/office/officeart/2005/8/layout/process4"/>
    <dgm:cxn modelId="{1F303B17-1BFC-4EA3-B78E-9CB8ED79AF17}" type="presParOf" srcId="{36AF9EFF-9C92-4691-A109-8080F539FBDC}" destId="{3369125E-4B1C-447B-8BB2-611016D69055}" srcOrd="0" destOrd="0" presId="urn:microsoft.com/office/officeart/2005/8/layout/process4"/>
    <dgm:cxn modelId="{74280DC7-AD09-4AFD-86A4-17302445E069}" type="presParOf" srcId="{3369125E-4B1C-447B-8BB2-611016D69055}" destId="{5A616EB9-1FA0-4042-99C7-CDA661C5E12F}" srcOrd="0" destOrd="0" presId="urn:microsoft.com/office/officeart/2005/8/layout/process4"/>
    <dgm:cxn modelId="{5F4D30AB-A59C-4AF3-BFCB-AF16B1B21716}" type="presParOf" srcId="{3369125E-4B1C-447B-8BB2-611016D69055}" destId="{7787D5C4-CF8B-44C5-8CF3-7C3E80308739}" srcOrd="1" destOrd="0" presId="urn:microsoft.com/office/officeart/2005/8/layout/process4"/>
    <dgm:cxn modelId="{ABD6BA9C-52B2-4ECC-9085-A5636C3140D4}" type="presParOf" srcId="{3369125E-4B1C-447B-8BB2-611016D69055}" destId="{ADDCABFA-DC61-4761-BCA0-3BF835D97304}" srcOrd="2" destOrd="0" presId="urn:microsoft.com/office/officeart/2005/8/layout/process4"/>
    <dgm:cxn modelId="{3DBC9314-2B6B-4266-B2C6-F0458FCDB7D2}" type="presParOf" srcId="{ADDCABFA-DC61-4761-BCA0-3BF835D97304}" destId="{2AE28296-E9C8-478D-81F3-BD54FE41F4F8}" srcOrd="0" destOrd="0" presId="urn:microsoft.com/office/officeart/2005/8/layout/process4"/>
    <dgm:cxn modelId="{CBCD88A4-6708-4801-9AB9-D31075D71579}" type="presParOf" srcId="{ADDCABFA-DC61-4761-BCA0-3BF835D97304}" destId="{E6D1166D-8957-4280-AC68-6AAE2D681F90}" srcOrd="1" destOrd="0" presId="urn:microsoft.com/office/officeart/2005/8/layout/process4"/>
    <dgm:cxn modelId="{C1D7C93A-7B6B-47A7-AAD2-94159357D4B5}" type="presParOf" srcId="{36AF9EFF-9C92-4691-A109-8080F539FBDC}" destId="{A4226707-4E67-4C95-8A92-8113895FC3F7}" srcOrd="1" destOrd="0" presId="urn:microsoft.com/office/officeart/2005/8/layout/process4"/>
    <dgm:cxn modelId="{7E3C033D-5C13-42A5-80CE-0FAB0CB40D13}" type="presParOf" srcId="{36AF9EFF-9C92-4691-A109-8080F539FBDC}" destId="{B46EDC17-1472-4B35-9735-16D1B4295F88}" srcOrd="2" destOrd="0" presId="urn:microsoft.com/office/officeart/2005/8/layout/process4"/>
    <dgm:cxn modelId="{AE3E8469-D24D-4DAC-9752-8D2DE499DD60}" type="presParOf" srcId="{B46EDC17-1472-4B35-9735-16D1B4295F88}" destId="{E1903D1E-EF92-4224-8A0B-976BF70E43A3}" srcOrd="0" destOrd="0" presId="urn:microsoft.com/office/officeart/2005/8/layout/process4"/>
    <dgm:cxn modelId="{BF1B2F89-A93E-43F1-8EB7-B77B0BBC50FC}" type="presParOf" srcId="{B46EDC17-1472-4B35-9735-16D1B4295F88}" destId="{3CFE13F4-F838-4F12-9B26-CB7B8279D6F2}" srcOrd="1" destOrd="0" presId="urn:microsoft.com/office/officeart/2005/8/layout/process4"/>
    <dgm:cxn modelId="{0B9D82B3-FF55-44F6-A928-A034DD1FC7B7}" type="presParOf" srcId="{B46EDC17-1472-4B35-9735-16D1B4295F88}" destId="{D15130F8-47F9-4D2D-842D-8042978CA69D}" srcOrd="2" destOrd="0" presId="urn:microsoft.com/office/officeart/2005/8/layout/process4"/>
    <dgm:cxn modelId="{E1740AC6-B9B3-4A51-B6F3-ADDDF7C933F7}" type="presParOf" srcId="{D15130F8-47F9-4D2D-842D-8042978CA69D}" destId="{2A3CC1F9-F494-4849-92A5-81E63E3E10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Pemotong</a:t>
          </a:r>
          <a:r>
            <a:rPr lang="en-US" dirty="0" smtClean="0"/>
            <a:t>, </a:t>
          </a:r>
          <a:r>
            <a:rPr lang="en-US" dirty="0" err="1" smtClean="0"/>
            <a:t>Penyetor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Pelapor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Perantara</a:t>
          </a:r>
          <a:r>
            <a:rPr lang="en-US" dirty="0" smtClean="0"/>
            <a:t> </a:t>
          </a:r>
          <a:r>
            <a:rPr lang="en-US" dirty="0" err="1" smtClean="0"/>
            <a:t>pedagang</a:t>
          </a:r>
          <a:r>
            <a:rPr lang="en-US" dirty="0" smtClean="0"/>
            <a:t> </a:t>
          </a:r>
          <a:r>
            <a:rPr lang="en-US" dirty="0" err="1" smtClean="0"/>
            <a:t>efek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setiap</a:t>
          </a:r>
          <a:r>
            <a:rPr lang="en-US" dirty="0" smtClean="0"/>
            <a:t> </a:t>
          </a:r>
          <a:r>
            <a:rPr lang="en-US" dirty="0" err="1" smtClean="0"/>
            <a:t>transaksi</a:t>
          </a:r>
          <a:r>
            <a:rPr lang="en-US" dirty="0" smtClean="0"/>
            <a:t>.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A0A7B890-2B6B-4CC1-AC0B-38C03EF9B389}">
      <dgm:prSet phldrT="[Text]"/>
      <dgm:spPr/>
      <dgm:t>
        <a:bodyPr/>
        <a:lstStyle/>
        <a:p>
          <a:r>
            <a:rPr lang="en-US" dirty="0" err="1" smtClean="0"/>
            <a:t>Dibayarkan</a:t>
          </a:r>
          <a:r>
            <a:rPr lang="en-US" dirty="0" smtClean="0"/>
            <a:t> </a:t>
          </a:r>
          <a:r>
            <a:rPr lang="en-US" dirty="0" err="1" smtClean="0"/>
            <a:t>sendiri</a:t>
          </a:r>
          <a:r>
            <a:rPr lang="en-US" dirty="0" smtClean="0"/>
            <a:t>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emiten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penjualan</a:t>
          </a:r>
          <a:r>
            <a:rPr lang="en-US" dirty="0" smtClean="0"/>
            <a:t> </a:t>
          </a:r>
          <a:r>
            <a:rPr lang="en-US" dirty="0" err="1" smtClean="0"/>
            <a:t>saham</a:t>
          </a:r>
          <a:r>
            <a:rPr lang="en-US" dirty="0" smtClean="0"/>
            <a:t> </a:t>
          </a:r>
          <a:r>
            <a:rPr lang="en-US" dirty="0" err="1" smtClean="0"/>
            <a:t>pendiri</a:t>
          </a:r>
          <a:r>
            <a:rPr lang="en-US" dirty="0" smtClean="0"/>
            <a:t>.</a:t>
          </a:r>
          <a:endParaRPr lang="en-US" dirty="0"/>
        </a:p>
      </dgm:t>
    </dgm:pt>
    <dgm:pt modelId="{FE948081-70A9-484C-A57A-9A88AB7A658E}" type="parTrans" cxnId="{D471C80B-3123-48EC-8A8C-EF72C395970D}">
      <dgm:prSet/>
      <dgm:spPr/>
      <dgm:t>
        <a:bodyPr/>
        <a:lstStyle/>
        <a:p>
          <a:endParaRPr lang="en-US"/>
        </a:p>
      </dgm:t>
    </dgm:pt>
    <dgm:pt modelId="{F0F54A41-2F3A-4F24-B73B-1501FD7437F7}" type="sibTrans" cxnId="{D471C80B-3123-48EC-8A8C-EF72C395970D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  <dgm:t>
        <a:bodyPr/>
        <a:lstStyle/>
        <a:p>
          <a:endParaRPr lang="en-US"/>
        </a:p>
      </dgm:t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  <dgm:t>
        <a:bodyPr/>
        <a:lstStyle/>
        <a:p>
          <a:endParaRPr lang="en-US"/>
        </a:p>
      </dgm:t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D471C80B-3123-48EC-8A8C-EF72C395970D}" srcId="{83325A87-43B4-434B-9765-5A8D5745C461}" destId="{A0A7B890-2B6B-4CC1-AC0B-38C03EF9B389}" srcOrd="1" destOrd="0" parTransId="{FE948081-70A9-484C-A57A-9A88AB7A658E}" sibTransId="{F0F54A41-2F3A-4F24-B73B-1501FD7437F7}"/>
    <dgm:cxn modelId="{DE6B58D7-3B53-42DB-8BFB-B9009BEC9D53}" type="presOf" srcId="{A0A7B890-2B6B-4CC1-AC0B-38C03EF9B389}" destId="{24422502-97C9-47D0-BE37-655D4D061F00}" srcOrd="0" destOrd="1" presId="urn:microsoft.com/office/officeart/2005/8/layout/list1"/>
    <dgm:cxn modelId="{41C2FFC3-7FDB-4B47-AA4A-D2BA1325DEEE}" type="presOf" srcId="{83325A87-43B4-434B-9765-5A8D5745C461}" destId="{6B61951E-BBB2-4875-A32A-5297BDDA6B54}" srcOrd="1" destOrd="0" presId="urn:microsoft.com/office/officeart/2005/8/layout/list1"/>
    <dgm:cxn modelId="{8F00B52C-45FD-42C0-9303-05177B287CDD}" type="presOf" srcId="{7C49B65B-970E-4F25-981D-6DBC0DDB0CB1}" destId="{3892EBF8-6829-470F-88DB-15E1EE473169}" srcOrd="0" destOrd="0" presId="urn:microsoft.com/office/officeart/2005/8/layout/list1"/>
    <dgm:cxn modelId="{A3B2B2E2-A808-402C-AABA-6DF1267CAF16}" type="presOf" srcId="{286BF12D-E9E0-480B-95F7-008C4E21BBA3}" destId="{24422502-97C9-47D0-BE37-655D4D061F00}" srcOrd="0" destOrd="0" presId="urn:microsoft.com/office/officeart/2005/8/layout/list1"/>
    <dgm:cxn modelId="{687C4337-CAC0-484F-A2B2-BB88CDD62FDA}" type="presOf" srcId="{83325A87-43B4-434B-9765-5A8D5745C461}" destId="{A195C0A6-A8CE-4ED5-85C9-27E0BB3329C0}" srcOrd="0" destOrd="0" presId="urn:microsoft.com/office/officeart/2005/8/layout/list1"/>
    <dgm:cxn modelId="{BB9E5CD2-96AD-4CF0-9B03-153847CB508E}" type="presParOf" srcId="{3892EBF8-6829-470F-88DB-15E1EE473169}" destId="{4501C0DC-32D8-4EE9-9730-C2F6FBB27534}" srcOrd="0" destOrd="0" presId="urn:microsoft.com/office/officeart/2005/8/layout/list1"/>
    <dgm:cxn modelId="{E9F70B5F-09A9-4ECC-8150-62583B012C2A}" type="presParOf" srcId="{4501C0DC-32D8-4EE9-9730-C2F6FBB27534}" destId="{A195C0A6-A8CE-4ED5-85C9-27E0BB3329C0}" srcOrd="0" destOrd="0" presId="urn:microsoft.com/office/officeart/2005/8/layout/list1"/>
    <dgm:cxn modelId="{B5F54BBB-F80A-484B-ABCF-E9C6E3CE82F4}" type="presParOf" srcId="{4501C0DC-32D8-4EE9-9730-C2F6FBB27534}" destId="{6B61951E-BBB2-4875-A32A-5297BDDA6B54}" srcOrd="1" destOrd="0" presId="urn:microsoft.com/office/officeart/2005/8/layout/list1"/>
    <dgm:cxn modelId="{12000166-2AE1-47E5-9906-89ECE1EB5CC7}" type="presParOf" srcId="{3892EBF8-6829-470F-88DB-15E1EE473169}" destId="{9BBCF460-4C59-48BF-96B0-21099C208A05}" srcOrd="1" destOrd="0" presId="urn:microsoft.com/office/officeart/2005/8/layout/list1"/>
    <dgm:cxn modelId="{D1FAFFD3-EBDD-45C5-962F-B51C4E537793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Pengertian</a:t>
          </a:r>
          <a:r>
            <a:rPr lang="en-US" dirty="0" smtClean="0"/>
            <a:t> </a:t>
          </a:r>
          <a:r>
            <a:rPr lang="en-US" dirty="0" err="1" smtClean="0"/>
            <a:t>Pendiri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smtClean="0"/>
            <a:t>OP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yang </a:t>
          </a:r>
          <a:r>
            <a:rPr lang="en-US" dirty="0" err="1" smtClean="0"/>
            <a:t>tercantum</a:t>
          </a:r>
          <a:r>
            <a:rPr lang="en-US" dirty="0" smtClean="0"/>
            <a:t> </a:t>
          </a:r>
          <a:r>
            <a:rPr lang="en-US" dirty="0" err="1" smtClean="0"/>
            <a:t>namanya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Daftar</a:t>
          </a:r>
          <a:r>
            <a:rPr lang="en-US" dirty="0" smtClean="0"/>
            <a:t> </a:t>
          </a:r>
          <a:r>
            <a:rPr lang="en-US" dirty="0" err="1" smtClean="0"/>
            <a:t>Pemegang</a:t>
          </a:r>
          <a:r>
            <a:rPr lang="en-US" dirty="0" smtClean="0"/>
            <a:t> </a:t>
          </a:r>
          <a:r>
            <a:rPr lang="en-US" dirty="0" err="1" smtClean="0"/>
            <a:t>Saham</a:t>
          </a:r>
          <a:r>
            <a:rPr lang="en-US" dirty="0" smtClean="0"/>
            <a:t> PT </a:t>
          </a:r>
          <a:r>
            <a:rPr lang="en-US" dirty="0" err="1" smtClean="0"/>
            <a:t>atau</a:t>
          </a:r>
          <a:r>
            <a:rPr lang="en-US" dirty="0" smtClean="0"/>
            <a:t> AD PT </a:t>
          </a:r>
          <a:r>
            <a:rPr lang="en-US" dirty="0" err="1" smtClean="0"/>
            <a:t>sebelum</a:t>
          </a:r>
          <a:r>
            <a:rPr lang="en-US" dirty="0" smtClean="0"/>
            <a:t> </a:t>
          </a:r>
          <a:r>
            <a:rPr lang="en-US" dirty="0" err="1" smtClean="0"/>
            <a:t>pendaftaran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Bapepam</a:t>
          </a:r>
          <a:r>
            <a:rPr lang="en-US" dirty="0" smtClean="0"/>
            <a:t> – LK.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7A516B24-70C3-4629-9C7C-AE6F45B48288}">
      <dgm:prSet phldrT="[Text]"/>
      <dgm:spPr/>
      <dgm:t>
        <a:bodyPr/>
        <a:lstStyle/>
        <a:p>
          <a:r>
            <a:rPr lang="en-US" dirty="0" smtClean="0"/>
            <a:t>OP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yang </a:t>
          </a:r>
          <a:r>
            <a:rPr lang="en-US" dirty="0" err="1" smtClean="0"/>
            <a:t>menerima</a:t>
          </a:r>
          <a:r>
            <a:rPr lang="en-US" dirty="0" smtClean="0"/>
            <a:t> </a:t>
          </a:r>
          <a:r>
            <a:rPr lang="en-US" dirty="0" err="1" smtClean="0"/>
            <a:t>pengalihan</a:t>
          </a:r>
          <a:r>
            <a:rPr lang="en-US" dirty="0" smtClean="0"/>
            <a:t> </a:t>
          </a:r>
          <a:r>
            <a:rPr lang="en-US" dirty="0" err="1" smtClean="0"/>
            <a:t>saham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pendiri</a:t>
          </a:r>
          <a:r>
            <a:rPr lang="en-US" dirty="0" smtClean="0"/>
            <a:t> </a:t>
          </a:r>
          <a:r>
            <a:rPr lang="en-US" dirty="0" err="1" smtClean="0"/>
            <a:t>melalui</a:t>
          </a:r>
          <a:r>
            <a:rPr lang="en-US" dirty="0" smtClean="0"/>
            <a:t>:</a:t>
          </a:r>
          <a:endParaRPr lang="en-US" dirty="0"/>
        </a:p>
      </dgm:t>
    </dgm:pt>
    <dgm:pt modelId="{4B48B902-91B7-4EBB-A51B-580DAAAC6F36}" type="parTrans" cxnId="{8CBAC8E3-5DFF-4215-9744-7F3007664BCE}">
      <dgm:prSet/>
      <dgm:spPr/>
      <dgm:t>
        <a:bodyPr/>
        <a:lstStyle/>
        <a:p>
          <a:endParaRPr lang="en-US"/>
        </a:p>
      </dgm:t>
    </dgm:pt>
    <dgm:pt modelId="{7FC178D2-17B7-47DD-9519-2CEB8C035342}" type="sibTrans" cxnId="{8CBAC8E3-5DFF-4215-9744-7F3007664BCE}">
      <dgm:prSet/>
      <dgm:spPr/>
      <dgm:t>
        <a:bodyPr/>
        <a:lstStyle/>
        <a:p>
          <a:endParaRPr lang="en-US"/>
        </a:p>
      </dgm:t>
    </dgm:pt>
    <dgm:pt modelId="{D24F9BD5-080A-4149-A3CE-67E00BF82983}">
      <dgm:prSet phldrT="[Text]"/>
      <dgm:spPr/>
      <dgm:t>
        <a:bodyPr/>
        <a:lstStyle/>
        <a:p>
          <a:r>
            <a:rPr lang="en-US" dirty="0" err="1" smtClean="0"/>
            <a:t>Warisan</a:t>
          </a:r>
          <a:r>
            <a:rPr lang="en-US" dirty="0" smtClean="0"/>
            <a:t>.</a:t>
          </a:r>
          <a:endParaRPr lang="en-US" dirty="0"/>
        </a:p>
      </dgm:t>
    </dgm:pt>
    <dgm:pt modelId="{F4053759-2D13-4890-90D6-F03250A786AC}" type="parTrans" cxnId="{90BE150E-F63C-4FFB-9793-B5DBC2802268}">
      <dgm:prSet/>
      <dgm:spPr/>
      <dgm:t>
        <a:bodyPr/>
        <a:lstStyle/>
        <a:p>
          <a:endParaRPr lang="en-US"/>
        </a:p>
      </dgm:t>
    </dgm:pt>
    <dgm:pt modelId="{9AA13DA0-6B55-401B-B3B0-2BC1B654F155}" type="sibTrans" cxnId="{90BE150E-F63C-4FFB-9793-B5DBC2802268}">
      <dgm:prSet/>
      <dgm:spPr/>
      <dgm:t>
        <a:bodyPr/>
        <a:lstStyle/>
        <a:p>
          <a:endParaRPr lang="en-US"/>
        </a:p>
      </dgm:t>
    </dgm:pt>
    <dgm:pt modelId="{C341B19A-1346-4EB6-B249-A1772DAE48B3}">
      <dgm:prSet phldrT="[Text]"/>
      <dgm:spPr/>
      <dgm:t>
        <a:bodyPr/>
        <a:lstStyle/>
        <a:p>
          <a:r>
            <a:rPr lang="en-US" dirty="0" err="1" smtClean="0"/>
            <a:t>Hibah</a:t>
          </a:r>
          <a:r>
            <a:rPr lang="en-US" dirty="0" smtClean="0"/>
            <a:t>.</a:t>
          </a:r>
          <a:endParaRPr lang="en-US" dirty="0"/>
        </a:p>
      </dgm:t>
    </dgm:pt>
    <dgm:pt modelId="{4CA7B048-6871-42C8-BB49-E3175CE2F224}" type="parTrans" cxnId="{63A127E0-F78D-414B-AF51-9A5CCB6F043F}">
      <dgm:prSet/>
      <dgm:spPr/>
      <dgm:t>
        <a:bodyPr/>
        <a:lstStyle/>
        <a:p>
          <a:endParaRPr lang="en-US"/>
        </a:p>
      </dgm:t>
    </dgm:pt>
    <dgm:pt modelId="{F5699002-82E1-43E2-8F7B-A2BA2E1F93F9}" type="sibTrans" cxnId="{63A127E0-F78D-414B-AF51-9A5CCB6F043F}">
      <dgm:prSet/>
      <dgm:spPr/>
      <dgm:t>
        <a:bodyPr/>
        <a:lstStyle/>
        <a:p>
          <a:endParaRPr lang="en-US"/>
        </a:p>
      </dgm:t>
    </dgm:pt>
    <dgm:pt modelId="{16D841F1-2026-44B1-B7FC-BC95CD5919AA}">
      <dgm:prSet phldrT="[Text]"/>
      <dgm:spPr/>
      <dgm:t>
        <a:bodyPr/>
        <a:lstStyle/>
        <a:p>
          <a:r>
            <a:rPr lang="en-US" dirty="0" smtClean="0"/>
            <a:t>Cara </a:t>
          </a:r>
          <a:r>
            <a:rPr lang="en-US" dirty="0" err="1" smtClean="0"/>
            <a:t>pengalihan</a:t>
          </a:r>
          <a:r>
            <a:rPr lang="en-US" dirty="0" smtClean="0"/>
            <a:t> lain yang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dikenai</a:t>
          </a:r>
          <a:r>
            <a:rPr lang="en-US" dirty="0" smtClean="0"/>
            <a:t> </a:t>
          </a:r>
          <a:r>
            <a:rPr lang="en-US" dirty="0" err="1" smtClean="0"/>
            <a:t>PPh.</a:t>
          </a:r>
          <a:endParaRPr lang="en-US" dirty="0"/>
        </a:p>
      </dgm:t>
    </dgm:pt>
    <dgm:pt modelId="{40307FD9-14B1-48B9-A2D7-A274DFF150F0}" type="parTrans" cxnId="{F4DCD4CF-F752-404D-8BB0-A6CFB114DA2C}">
      <dgm:prSet/>
      <dgm:spPr/>
      <dgm:t>
        <a:bodyPr/>
        <a:lstStyle/>
        <a:p>
          <a:endParaRPr lang="en-US"/>
        </a:p>
      </dgm:t>
    </dgm:pt>
    <dgm:pt modelId="{D570B0D0-4EFC-4E25-8F56-E8D035E7DC75}" type="sibTrans" cxnId="{F4DCD4CF-F752-404D-8BB0-A6CFB114DA2C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  <dgm:t>
        <a:bodyPr/>
        <a:lstStyle/>
        <a:p>
          <a:endParaRPr lang="en-US"/>
        </a:p>
      </dgm:t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  <dgm:t>
        <a:bodyPr/>
        <a:lstStyle/>
        <a:p>
          <a:endParaRPr lang="en-US"/>
        </a:p>
      </dgm:t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DCD4CF-F752-404D-8BB0-A6CFB114DA2C}" srcId="{7A516B24-70C3-4629-9C7C-AE6F45B48288}" destId="{16D841F1-2026-44B1-B7FC-BC95CD5919AA}" srcOrd="2" destOrd="0" parTransId="{40307FD9-14B1-48B9-A2D7-A274DFF150F0}" sibTransId="{D570B0D0-4EFC-4E25-8F56-E8D035E7DC75}"/>
    <dgm:cxn modelId="{43B9607A-B98E-4C59-B974-720A73CB9F2D}" type="presOf" srcId="{D24F9BD5-080A-4149-A3CE-67E00BF82983}" destId="{24422502-97C9-47D0-BE37-655D4D061F00}" srcOrd="0" destOrd="2" presId="urn:microsoft.com/office/officeart/2005/8/layout/list1"/>
    <dgm:cxn modelId="{8CBAC8E3-5DFF-4215-9744-7F3007664BCE}" srcId="{83325A87-43B4-434B-9765-5A8D5745C461}" destId="{7A516B24-70C3-4629-9C7C-AE6F45B48288}" srcOrd="1" destOrd="0" parTransId="{4B48B902-91B7-4EBB-A51B-580DAAAC6F36}" sibTransId="{7FC178D2-17B7-47DD-9519-2CEB8C035342}"/>
    <dgm:cxn modelId="{90BE150E-F63C-4FFB-9793-B5DBC2802268}" srcId="{7A516B24-70C3-4629-9C7C-AE6F45B48288}" destId="{D24F9BD5-080A-4149-A3CE-67E00BF82983}" srcOrd="0" destOrd="0" parTransId="{F4053759-2D13-4890-90D6-F03250A786AC}" sibTransId="{9AA13DA0-6B55-401B-B3B0-2BC1B654F155}"/>
    <dgm:cxn modelId="{CE1E21E7-97ED-4411-9FA4-3A0978351130}" type="presOf" srcId="{C341B19A-1346-4EB6-B249-A1772DAE48B3}" destId="{24422502-97C9-47D0-BE37-655D4D061F00}" srcOrd="0" destOrd="3" presId="urn:microsoft.com/office/officeart/2005/8/layout/list1"/>
    <dgm:cxn modelId="{6DC8C4DC-6DF0-4AC3-9917-7EC0228D29DD}" type="presOf" srcId="{83325A87-43B4-434B-9765-5A8D5745C461}" destId="{A195C0A6-A8CE-4ED5-85C9-27E0BB3329C0}" srcOrd="0" destOrd="0" presId="urn:microsoft.com/office/officeart/2005/8/layout/list1"/>
    <dgm:cxn modelId="{50EB12B5-8F6A-44FF-A235-420DA13DED4C}" type="presOf" srcId="{7C49B65B-970E-4F25-981D-6DBC0DDB0CB1}" destId="{3892EBF8-6829-470F-88DB-15E1EE473169}" srcOrd="0" destOrd="0" presId="urn:microsoft.com/office/officeart/2005/8/layout/list1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0880A348-6A26-404D-B1EE-59A9C03BA0DD}" type="presOf" srcId="{16D841F1-2026-44B1-B7FC-BC95CD5919AA}" destId="{24422502-97C9-47D0-BE37-655D4D061F00}" srcOrd="0" destOrd="4" presId="urn:microsoft.com/office/officeart/2005/8/layout/list1"/>
    <dgm:cxn modelId="{B33E79A2-7AF9-4C9D-83F9-8275724AA7DF}" type="presOf" srcId="{286BF12D-E9E0-480B-95F7-008C4E21BBA3}" destId="{24422502-97C9-47D0-BE37-655D4D061F00}" srcOrd="0" destOrd="0" presId="urn:microsoft.com/office/officeart/2005/8/layout/list1"/>
    <dgm:cxn modelId="{BD01F65E-8891-42A8-8727-460C015ABFBC}" type="presOf" srcId="{83325A87-43B4-434B-9765-5A8D5745C461}" destId="{6B61951E-BBB2-4875-A32A-5297BDDA6B54}" srcOrd="1" destOrd="0" presId="urn:microsoft.com/office/officeart/2005/8/layout/list1"/>
    <dgm:cxn modelId="{46FA1192-1230-4BE0-9244-DCDCC2D827A8}" type="presOf" srcId="{7A516B24-70C3-4629-9C7C-AE6F45B48288}" destId="{24422502-97C9-47D0-BE37-655D4D061F00}" srcOrd="0" destOrd="1" presId="urn:microsoft.com/office/officeart/2005/8/layout/list1"/>
    <dgm:cxn modelId="{63A127E0-F78D-414B-AF51-9A5CCB6F043F}" srcId="{7A516B24-70C3-4629-9C7C-AE6F45B48288}" destId="{C341B19A-1346-4EB6-B249-A1772DAE48B3}" srcOrd="1" destOrd="0" parTransId="{4CA7B048-6871-42C8-BB49-E3175CE2F224}" sibTransId="{F5699002-82E1-43E2-8F7B-A2BA2E1F93F9}"/>
    <dgm:cxn modelId="{9030F009-72C8-4471-AF67-BEDFEF488765}" type="presParOf" srcId="{3892EBF8-6829-470F-88DB-15E1EE473169}" destId="{4501C0DC-32D8-4EE9-9730-C2F6FBB27534}" srcOrd="0" destOrd="0" presId="urn:microsoft.com/office/officeart/2005/8/layout/list1"/>
    <dgm:cxn modelId="{FF15B1AE-86EF-4240-93A3-5F6BC5E60700}" type="presParOf" srcId="{4501C0DC-32D8-4EE9-9730-C2F6FBB27534}" destId="{A195C0A6-A8CE-4ED5-85C9-27E0BB3329C0}" srcOrd="0" destOrd="0" presId="urn:microsoft.com/office/officeart/2005/8/layout/list1"/>
    <dgm:cxn modelId="{288A2748-51D2-46A0-B571-E24D560D01BB}" type="presParOf" srcId="{4501C0DC-32D8-4EE9-9730-C2F6FBB27534}" destId="{6B61951E-BBB2-4875-A32A-5297BDDA6B54}" srcOrd="1" destOrd="0" presId="urn:microsoft.com/office/officeart/2005/8/layout/list1"/>
    <dgm:cxn modelId="{A65C2F96-401A-4485-B0D3-4C983976DD13}" type="presParOf" srcId="{3892EBF8-6829-470F-88DB-15E1EE473169}" destId="{9BBCF460-4C59-48BF-96B0-21099C208A05}" srcOrd="1" destOrd="0" presId="urn:microsoft.com/office/officeart/2005/8/layout/list1"/>
    <dgm:cxn modelId="{72D48457-DB40-4E78-B9A1-8C6B3ADF2BA0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1C9EFA-C4F4-4381-A96C-F4173AF352AF}">
      <dgm:prSet phldrT="[Text]" custT="1"/>
      <dgm:spPr/>
      <dgm:t>
        <a:bodyPr/>
        <a:lstStyle/>
        <a:p>
          <a:r>
            <a:rPr lang="en-US" sz="3200" dirty="0" err="1" smtClean="0"/>
            <a:t>Tarif</a:t>
          </a:r>
          <a:r>
            <a:rPr lang="en-US" sz="3200" dirty="0" smtClean="0"/>
            <a:t> </a:t>
          </a:r>
          <a:r>
            <a:rPr lang="en-US" sz="3200" dirty="0" err="1" smtClean="0"/>
            <a:t>dan</a:t>
          </a:r>
          <a:r>
            <a:rPr lang="en-US" sz="3200" dirty="0" smtClean="0"/>
            <a:t> </a:t>
          </a:r>
          <a:r>
            <a:rPr lang="en-US" sz="3200" dirty="0" err="1" smtClean="0"/>
            <a:t>Dasar</a:t>
          </a:r>
          <a:r>
            <a:rPr lang="en-US" sz="3200" dirty="0" smtClean="0"/>
            <a:t> </a:t>
          </a:r>
          <a:r>
            <a:rPr lang="en-US" sz="3200" dirty="0" err="1" smtClean="0"/>
            <a:t>Pengenaan</a:t>
          </a:r>
          <a:endParaRPr lang="en-US" sz="3200" dirty="0"/>
        </a:p>
      </dgm:t>
    </dgm:pt>
    <dgm:pt modelId="{38A4284C-BA3F-4893-AFE9-9B7956DA1A48}" type="parTrans" cxnId="{0F8ACD3C-2171-46A8-99AD-6249AC5FF202}">
      <dgm:prSet/>
      <dgm:spPr/>
      <dgm:t>
        <a:bodyPr/>
        <a:lstStyle/>
        <a:p>
          <a:endParaRPr lang="en-US"/>
        </a:p>
      </dgm:t>
    </dgm:pt>
    <dgm:pt modelId="{282C7EEF-0116-411E-B17D-2E5E063C757E}" type="sibTrans" cxnId="{0F8ACD3C-2171-46A8-99AD-6249AC5FF202}">
      <dgm:prSet/>
      <dgm:spPr/>
      <dgm:t>
        <a:bodyPr/>
        <a:lstStyle/>
        <a:p>
          <a:endParaRPr lang="en-US"/>
        </a:p>
      </dgm:t>
    </dgm:pt>
    <dgm:pt modelId="{9CAFC704-F4CD-4D8D-A022-4C3B21F5C71B}">
      <dgm:prSet phldrT="[Text]" custT="1"/>
      <dgm:spPr/>
      <dgm:t>
        <a:bodyPr/>
        <a:lstStyle/>
        <a:p>
          <a:r>
            <a:rPr lang="en-US" sz="2400" dirty="0" smtClean="0"/>
            <a:t>0,1%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jumlah</a:t>
          </a:r>
          <a:r>
            <a:rPr lang="en-US" sz="2400" dirty="0" smtClean="0"/>
            <a:t> </a:t>
          </a:r>
          <a:r>
            <a:rPr lang="en-US" sz="2400" dirty="0" err="1" smtClean="0"/>
            <a:t>bruto</a:t>
          </a:r>
          <a:r>
            <a:rPr lang="en-US" sz="2400" smtClean="0"/>
            <a:t> nilai</a:t>
          </a:r>
          <a:r>
            <a:rPr lang="en-US" sz="2400" dirty="0" smtClean="0"/>
            <a:t> </a:t>
          </a:r>
          <a:r>
            <a:rPr lang="en-US" sz="2400" dirty="0" err="1" smtClean="0"/>
            <a:t>transaksi</a:t>
          </a:r>
          <a:r>
            <a:rPr lang="en-US" sz="2400" dirty="0" smtClean="0"/>
            <a:t>.</a:t>
          </a:r>
        </a:p>
      </dgm:t>
    </dgm:pt>
    <dgm:pt modelId="{65D371DE-8F58-494A-89E6-788973039D39}" type="parTrans" cxnId="{57ABC145-1AA2-4749-A0C6-1495FC81C599}">
      <dgm:prSet/>
      <dgm:spPr/>
      <dgm:t>
        <a:bodyPr/>
        <a:lstStyle/>
        <a:p>
          <a:endParaRPr lang="en-US"/>
        </a:p>
      </dgm:t>
    </dgm:pt>
    <dgm:pt modelId="{53F2EECB-74EA-4AEE-8D81-D297F0E93051}" type="sibTrans" cxnId="{57ABC145-1AA2-4749-A0C6-1495FC81C599}">
      <dgm:prSet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3200" dirty="0" err="1" smtClean="0"/>
            <a:t>Cakupan</a:t>
          </a:r>
          <a:endParaRPr lang="en-US" sz="32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 custT="1"/>
      <dgm:spPr/>
      <dgm:t>
        <a:bodyPr/>
        <a:lstStyle/>
        <a:p>
          <a:r>
            <a:rPr lang="en-US" sz="2400" dirty="0" err="1" smtClean="0"/>
            <a:t>Penghasilan</a:t>
          </a:r>
          <a:r>
            <a:rPr lang="en-US" sz="2400" dirty="0" smtClean="0"/>
            <a:t> </a:t>
          </a:r>
          <a:r>
            <a:rPr lang="en-US" sz="2400" dirty="0" err="1" smtClean="0"/>
            <a:t>perusahaan</a:t>
          </a:r>
          <a:r>
            <a:rPr lang="en-US" sz="2400" dirty="0" smtClean="0"/>
            <a:t> modal </a:t>
          </a:r>
          <a:r>
            <a:rPr lang="en-US" sz="2400" dirty="0" err="1" smtClean="0"/>
            <a:t>ventura</a:t>
          </a:r>
          <a:r>
            <a:rPr lang="en-US" sz="2400" dirty="0" smtClean="0"/>
            <a:t>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transaksi</a:t>
          </a:r>
          <a:r>
            <a:rPr lang="en-US" sz="2400" dirty="0" smtClean="0"/>
            <a:t> </a:t>
          </a:r>
          <a:r>
            <a:rPr lang="en-US" sz="2400" dirty="0" err="1" smtClean="0"/>
            <a:t>penjualan</a:t>
          </a:r>
          <a:r>
            <a:rPr lang="en-US" sz="2400" dirty="0" smtClean="0"/>
            <a:t> </a:t>
          </a:r>
          <a:r>
            <a:rPr lang="en-US" sz="2400" dirty="0" err="1" smtClean="0"/>
            <a:t>saham</a:t>
          </a:r>
          <a:r>
            <a:rPr lang="en-US" sz="2400" dirty="0" smtClean="0"/>
            <a:t> </a:t>
          </a:r>
          <a:r>
            <a:rPr lang="en-US" sz="2400" dirty="0" err="1" smtClean="0"/>
            <a:t>atau</a:t>
          </a:r>
          <a:r>
            <a:rPr lang="en-US" sz="2400" dirty="0" smtClean="0"/>
            <a:t> </a:t>
          </a:r>
          <a:r>
            <a:rPr lang="en-US" sz="2400" dirty="0" err="1" smtClean="0"/>
            <a:t>pengalihan</a:t>
          </a:r>
          <a:r>
            <a:rPr lang="en-US" sz="2400" dirty="0" smtClean="0"/>
            <a:t> </a:t>
          </a:r>
          <a:r>
            <a:rPr lang="en-US" sz="2400" dirty="0" err="1" smtClean="0"/>
            <a:t>penyertaan</a:t>
          </a:r>
          <a:r>
            <a:rPr lang="en-US" sz="2400" dirty="0" smtClean="0"/>
            <a:t> modal </a:t>
          </a:r>
          <a:r>
            <a:rPr lang="en-US" sz="2400" dirty="0" err="1" smtClean="0"/>
            <a:t>pada</a:t>
          </a:r>
          <a:r>
            <a:rPr lang="en-US" sz="2400" dirty="0" smtClean="0"/>
            <a:t> </a:t>
          </a:r>
          <a:r>
            <a:rPr lang="en-US" sz="2400" dirty="0" err="1" smtClean="0"/>
            <a:t>perusahaan</a:t>
          </a:r>
          <a:r>
            <a:rPr lang="en-US" sz="2400" dirty="0" smtClean="0"/>
            <a:t> </a:t>
          </a:r>
          <a:r>
            <a:rPr lang="en-US" sz="2400" dirty="0" err="1" smtClean="0"/>
            <a:t>pasangan</a:t>
          </a:r>
          <a:r>
            <a:rPr lang="en-US" sz="2400" dirty="0" smtClean="0"/>
            <a:t> </a:t>
          </a:r>
          <a:r>
            <a:rPr lang="en-US" sz="2400" dirty="0" err="1" smtClean="0"/>
            <a:t>usahanya</a:t>
          </a:r>
          <a:r>
            <a:rPr lang="en-US" sz="2400" dirty="0" smtClean="0"/>
            <a:t>.</a:t>
          </a:r>
          <a:endParaRPr lang="en-US" sz="2400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85FA5034-A9FC-42E5-83E2-E4488CB76368}">
      <dgm:prSet phldrT="[Text]" custT="1"/>
      <dgm:spPr/>
      <dgm:t>
        <a:bodyPr/>
        <a:lstStyle/>
        <a:p>
          <a:r>
            <a:rPr lang="en-US" sz="3200" dirty="0" err="1" smtClean="0"/>
            <a:t>Syarat</a:t>
          </a:r>
          <a:r>
            <a:rPr lang="en-US" sz="3200" dirty="0" smtClean="0"/>
            <a:t> Perusahaan </a:t>
          </a:r>
          <a:r>
            <a:rPr lang="en-US" sz="3200" dirty="0" err="1" smtClean="0"/>
            <a:t>Pasangan</a:t>
          </a:r>
          <a:r>
            <a:rPr lang="en-US" sz="3200" dirty="0" smtClean="0"/>
            <a:t> Usaha</a:t>
          </a:r>
        </a:p>
      </dgm:t>
    </dgm:pt>
    <dgm:pt modelId="{01861E0C-79B8-40F0-A873-2AFCD3ED0C41}" type="parTrans" cxnId="{53C4487F-0967-4329-99E0-2D30A777E98A}">
      <dgm:prSet/>
      <dgm:spPr/>
      <dgm:t>
        <a:bodyPr/>
        <a:lstStyle/>
        <a:p>
          <a:endParaRPr lang="en-US"/>
        </a:p>
      </dgm:t>
    </dgm:pt>
    <dgm:pt modelId="{84F67E27-1919-439D-B786-D3148C5B1FCD}" type="sibTrans" cxnId="{53C4487F-0967-4329-99E0-2D30A777E98A}">
      <dgm:prSet/>
      <dgm:spPr/>
      <dgm:t>
        <a:bodyPr/>
        <a:lstStyle/>
        <a:p>
          <a:endParaRPr lang="en-US"/>
        </a:p>
      </dgm:t>
    </dgm:pt>
    <dgm:pt modelId="{7D91E3F6-BDEA-4C68-8375-B873FD0F7081}">
      <dgm:prSet phldrT="[Text]"/>
      <dgm:spPr/>
      <dgm:t>
        <a:bodyPr/>
        <a:lstStyle/>
        <a:p>
          <a:r>
            <a:rPr lang="en-US" dirty="0" err="1" smtClean="0"/>
            <a:t>Berskala</a:t>
          </a:r>
          <a:r>
            <a:rPr lang="en-US" dirty="0" smtClean="0"/>
            <a:t> </a:t>
          </a:r>
          <a:r>
            <a:rPr lang="en-US" dirty="0" err="1" smtClean="0"/>
            <a:t>kecil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menengah</a:t>
          </a:r>
          <a:r>
            <a:rPr lang="en-US" dirty="0" smtClean="0"/>
            <a:t>, </a:t>
          </a:r>
          <a:r>
            <a:rPr lang="en-US" dirty="0" err="1" smtClean="0"/>
            <a:t>yakni</a:t>
          </a:r>
          <a:r>
            <a:rPr lang="en-US" dirty="0" smtClean="0"/>
            <a:t> </a:t>
          </a:r>
          <a:r>
            <a:rPr lang="en-US" dirty="0" err="1" smtClean="0"/>
            <a:t>peredaran</a:t>
          </a:r>
          <a:r>
            <a:rPr lang="en-US" dirty="0" smtClean="0"/>
            <a:t> </a:t>
          </a:r>
          <a:r>
            <a:rPr lang="en-US" dirty="0" err="1" smtClean="0"/>
            <a:t>bersih</a:t>
          </a:r>
          <a:r>
            <a:rPr lang="en-US" dirty="0" smtClean="0"/>
            <a:t> per </a:t>
          </a:r>
          <a:r>
            <a:rPr lang="en-US" dirty="0" err="1" smtClean="0"/>
            <a:t>tahun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melebihi</a:t>
          </a:r>
          <a:r>
            <a:rPr lang="en-US" dirty="0" smtClean="0"/>
            <a:t> </a:t>
          </a:r>
          <a:r>
            <a:rPr lang="en-US" dirty="0" err="1" smtClean="0"/>
            <a:t>Rp</a:t>
          </a:r>
          <a:r>
            <a:rPr lang="en-US" dirty="0" smtClean="0"/>
            <a:t> 5.000.000.000,00.</a:t>
          </a:r>
        </a:p>
      </dgm:t>
    </dgm:pt>
    <dgm:pt modelId="{B7DF3EBB-72B5-40E4-9FBF-1B8F49B9994A}" type="parTrans" cxnId="{530CC75F-4C8A-4B66-8918-A2287DEF06D7}">
      <dgm:prSet/>
      <dgm:spPr/>
      <dgm:t>
        <a:bodyPr/>
        <a:lstStyle/>
        <a:p>
          <a:endParaRPr lang="en-US"/>
        </a:p>
      </dgm:t>
    </dgm:pt>
    <dgm:pt modelId="{4A1BF4D0-67E6-4D34-85DE-62E8C14E1FE8}" type="sibTrans" cxnId="{530CC75F-4C8A-4B66-8918-A2287DEF06D7}">
      <dgm:prSet/>
      <dgm:spPr/>
      <dgm:t>
        <a:bodyPr/>
        <a:lstStyle/>
        <a:p>
          <a:endParaRPr lang="en-US"/>
        </a:p>
      </dgm:t>
    </dgm:pt>
    <dgm:pt modelId="{6A15F9FC-63A7-4C45-B449-831862192FE7}">
      <dgm:prSet phldrT="[Text]" custT="1"/>
      <dgm:spPr/>
      <dgm:t>
        <a:bodyPr/>
        <a:lstStyle/>
        <a:p>
          <a:r>
            <a:rPr lang="en-US" sz="2400" dirty="0" err="1" smtClean="0"/>
            <a:t>Saham</a:t>
          </a:r>
          <a:r>
            <a:rPr lang="en-US" sz="2400" dirty="0" smtClean="0"/>
            <a:t>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diperdagangkan</a:t>
          </a:r>
          <a:r>
            <a:rPr lang="en-US" sz="2400" dirty="0" smtClean="0"/>
            <a:t> di bursa </a:t>
          </a:r>
          <a:r>
            <a:rPr lang="en-US" sz="2400" dirty="0" err="1" smtClean="0"/>
            <a:t>efek</a:t>
          </a:r>
          <a:r>
            <a:rPr lang="en-US" sz="2400" dirty="0" smtClean="0"/>
            <a:t>.</a:t>
          </a:r>
        </a:p>
      </dgm:t>
    </dgm:pt>
    <dgm:pt modelId="{6FBB8B78-FCBA-4EB8-B92D-90CCC125F0D0}" type="parTrans" cxnId="{3CA561C8-A386-4862-B484-3FC5A2E2252D}">
      <dgm:prSet/>
      <dgm:spPr/>
      <dgm:t>
        <a:bodyPr/>
        <a:lstStyle/>
        <a:p>
          <a:endParaRPr lang="en-US"/>
        </a:p>
      </dgm:t>
    </dgm:pt>
    <dgm:pt modelId="{42084A94-E91B-49AC-A0BA-83C956FFD6F3}" type="sibTrans" cxnId="{3CA561C8-A386-4862-B484-3FC5A2E2252D}">
      <dgm:prSet/>
      <dgm:spPr/>
      <dgm:t>
        <a:bodyPr/>
        <a:lstStyle/>
        <a:p>
          <a:endParaRPr lang="en-US"/>
        </a:p>
      </dgm:t>
    </dgm:pt>
    <dgm:pt modelId="{36AF9EFF-9C92-4691-A109-8080F539FBDC}" type="pres">
      <dgm:prSet presAssocID="{7C49B65B-970E-4F25-981D-6DBC0DDB0C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EB25FC-CFC3-470D-BC44-51E033617159}" type="pres">
      <dgm:prSet presAssocID="{85FA5034-A9FC-42E5-83E2-E4488CB76368}" presName="boxAndChildren" presStyleCnt="0"/>
      <dgm:spPr/>
      <dgm:t>
        <a:bodyPr/>
        <a:lstStyle/>
        <a:p>
          <a:endParaRPr lang="en-US"/>
        </a:p>
      </dgm:t>
    </dgm:pt>
    <dgm:pt modelId="{B88AF1F3-9558-4EF6-8167-473870FB0F69}" type="pres">
      <dgm:prSet presAssocID="{85FA5034-A9FC-42E5-83E2-E4488CB76368}" presName="parentTextBox" presStyleLbl="node1" presStyleIdx="0" presStyleCnt="3"/>
      <dgm:spPr/>
      <dgm:t>
        <a:bodyPr/>
        <a:lstStyle/>
        <a:p>
          <a:endParaRPr lang="en-US"/>
        </a:p>
      </dgm:t>
    </dgm:pt>
    <dgm:pt modelId="{095CF25E-C5AA-40F3-9196-41ED6C518C0E}" type="pres">
      <dgm:prSet presAssocID="{85FA5034-A9FC-42E5-83E2-E4488CB76368}" presName="entireBox" presStyleLbl="node1" presStyleIdx="0" presStyleCnt="3"/>
      <dgm:spPr/>
      <dgm:t>
        <a:bodyPr/>
        <a:lstStyle/>
        <a:p>
          <a:endParaRPr lang="en-US"/>
        </a:p>
      </dgm:t>
    </dgm:pt>
    <dgm:pt modelId="{238037ED-8F10-4CC6-BA81-4E65C9D37C5C}" type="pres">
      <dgm:prSet presAssocID="{85FA5034-A9FC-42E5-83E2-E4488CB76368}" presName="descendantBox" presStyleCnt="0"/>
      <dgm:spPr/>
      <dgm:t>
        <a:bodyPr/>
        <a:lstStyle/>
        <a:p>
          <a:endParaRPr lang="en-US"/>
        </a:p>
      </dgm:t>
    </dgm:pt>
    <dgm:pt modelId="{93062277-48A0-432D-ABB6-1889D105E898}" type="pres">
      <dgm:prSet presAssocID="{7D91E3F6-BDEA-4C68-8375-B873FD0F7081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B3EB7C-34F9-4ED9-BE84-E164B9432E77}" type="pres">
      <dgm:prSet presAssocID="{6A15F9FC-63A7-4C45-B449-831862192FE7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F8319-1774-48E4-86D1-247AFC08736A}" type="pres">
      <dgm:prSet presAssocID="{282C7EEF-0116-411E-B17D-2E5E063C757E}" presName="sp" presStyleCnt="0"/>
      <dgm:spPr/>
      <dgm:t>
        <a:bodyPr/>
        <a:lstStyle/>
        <a:p>
          <a:endParaRPr lang="en-US"/>
        </a:p>
      </dgm:t>
    </dgm:pt>
    <dgm:pt modelId="{5C84404C-3292-4215-8830-9BD1DB349DBF}" type="pres">
      <dgm:prSet presAssocID="{111C9EFA-C4F4-4381-A96C-F4173AF352AF}" presName="arrowAndChildren" presStyleCnt="0"/>
      <dgm:spPr/>
      <dgm:t>
        <a:bodyPr/>
        <a:lstStyle/>
        <a:p>
          <a:endParaRPr lang="en-US"/>
        </a:p>
      </dgm:t>
    </dgm:pt>
    <dgm:pt modelId="{696FC84D-97B8-4455-8A2E-3715FD2B90BE}" type="pres">
      <dgm:prSet presAssocID="{111C9EFA-C4F4-4381-A96C-F4173AF352AF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F97B370C-1275-4952-B13A-819982D9E987}" type="pres">
      <dgm:prSet presAssocID="{111C9EFA-C4F4-4381-A96C-F4173AF352AF}" presName="arrow" presStyleLbl="node1" presStyleIdx="1" presStyleCnt="3"/>
      <dgm:spPr/>
      <dgm:t>
        <a:bodyPr/>
        <a:lstStyle/>
        <a:p>
          <a:endParaRPr lang="en-US"/>
        </a:p>
      </dgm:t>
    </dgm:pt>
    <dgm:pt modelId="{AF22C584-F6FA-4B6A-BC4E-5CA28DF57FC0}" type="pres">
      <dgm:prSet presAssocID="{111C9EFA-C4F4-4381-A96C-F4173AF352AF}" presName="descendantArrow" presStyleCnt="0"/>
      <dgm:spPr/>
      <dgm:t>
        <a:bodyPr/>
        <a:lstStyle/>
        <a:p>
          <a:endParaRPr lang="en-US"/>
        </a:p>
      </dgm:t>
    </dgm:pt>
    <dgm:pt modelId="{FE05CD22-A506-4066-A021-423C50701B9A}" type="pres">
      <dgm:prSet presAssocID="{9CAFC704-F4CD-4D8D-A022-4C3B21F5C71B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26707-4E67-4C95-8A92-8113895FC3F7}" type="pres">
      <dgm:prSet presAssocID="{A69B0835-E746-4654-A0EE-9C85F53B7D06}" presName="sp" presStyleCnt="0"/>
      <dgm:spPr/>
      <dgm:t>
        <a:bodyPr/>
        <a:lstStyle/>
        <a:p>
          <a:endParaRPr lang="en-US"/>
        </a:p>
      </dgm:t>
    </dgm:pt>
    <dgm:pt modelId="{B46EDC17-1472-4B35-9735-16D1B4295F88}" type="pres">
      <dgm:prSet presAssocID="{83325A87-43B4-434B-9765-5A8D5745C461}" presName="arrowAndChildren" presStyleCnt="0"/>
      <dgm:spPr/>
      <dgm:t>
        <a:bodyPr/>
        <a:lstStyle/>
        <a:p>
          <a:endParaRPr lang="en-US"/>
        </a:p>
      </dgm:t>
    </dgm:pt>
    <dgm:pt modelId="{E1903D1E-EF92-4224-8A0B-976BF70E43A3}" type="pres">
      <dgm:prSet presAssocID="{83325A87-43B4-434B-9765-5A8D5745C461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CFE13F4-F838-4F12-9B26-CB7B8279D6F2}" type="pres">
      <dgm:prSet presAssocID="{83325A87-43B4-434B-9765-5A8D5745C461}" presName="arrow" presStyleLbl="node1" presStyleIdx="2" presStyleCnt="3"/>
      <dgm:spPr/>
      <dgm:t>
        <a:bodyPr/>
        <a:lstStyle/>
        <a:p>
          <a:endParaRPr lang="en-US"/>
        </a:p>
      </dgm:t>
    </dgm:pt>
    <dgm:pt modelId="{D15130F8-47F9-4D2D-842D-8042978CA69D}" type="pres">
      <dgm:prSet presAssocID="{83325A87-43B4-434B-9765-5A8D5745C461}" presName="descendantArrow" presStyleCnt="0"/>
      <dgm:spPr/>
      <dgm:t>
        <a:bodyPr/>
        <a:lstStyle/>
        <a:p>
          <a:endParaRPr lang="en-US"/>
        </a:p>
      </dgm:t>
    </dgm:pt>
    <dgm:pt modelId="{2A3CC1F9-F494-4849-92A5-81E63E3E10B3}" type="pres">
      <dgm:prSet presAssocID="{286BF12D-E9E0-480B-95F7-008C4E21BBA3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39ADDF-856D-4207-9453-ADBE1CC2E269}" type="presOf" srcId="{111C9EFA-C4F4-4381-A96C-F4173AF352AF}" destId="{696FC84D-97B8-4455-8A2E-3715FD2B90BE}" srcOrd="0" destOrd="0" presId="urn:microsoft.com/office/officeart/2005/8/layout/process4"/>
    <dgm:cxn modelId="{53C4487F-0967-4329-99E0-2D30A777E98A}" srcId="{7C49B65B-970E-4F25-981D-6DBC0DDB0CB1}" destId="{85FA5034-A9FC-42E5-83E2-E4488CB76368}" srcOrd="2" destOrd="0" parTransId="{01861E0C-79B8-40F0-A873-2AFCD3ED0C41}" sibTransId="{84F67E27-1919-439D-B786-D3148C5B1FCD}"/>
    <dgm:cxn modelId="{FA0C1992-B321-452E-BCBA-C183DA99461A}" type="presOf" srcId="{6A15F9FC-63A7-4C45-B449-831862192FE7}" destId="{90B3EB7C-34F9-4ED9-BE84-E164B9432E77}" srcOrd="0" destOrd="0" presId="urn:microsoft.com/office/officeart/2005/8/layout/process4"/>
    <dgm:cxn modelId="{357B1632-BCC2-49A5-8112-167633CA0F92}" type="presOf" srcId="{83325A87-43B4-434B-9765-5A8D5745C461}" destId="{3CFE13F4-F838-4F12-9B26-CB7B8279D6F2}" srcOrd="1" destOrd="0" presId="urn:microsoft.com/office/officeart/2005/8/layout/process4"/>
    <dgm:cxn modelId="{3CA561C8-A386-4862-B484-3FC5A2E2252D}" srcId="{85FA5034-A9FC-42E5-83E2-E4488CB76368}" destId="{6A15F9FC-63A7-4C45-B449-831862192FE7}" srcOrd="1" destOrd="0" parTransId="{6FBB8B78-FCBA-4EB8-B92D-90CCC125F0D0}" sibTransId="{42084A94-E91B-49AC-A0BA-83C956FFD6F3}"/>
    <dgm:cxn modelId="{B715F1DC-5EC3-4B0C-A28C-1D953FCFD67B}" type="presOf" srcId="{111C9EFA-C4F4-4381-A96C-F4173AF352AF}" destId="{F97B370C-1275-4952-B13A-819982D9E987}" srcOrd="1" destOrd="0" presId="urn:microsoft.com/office/officeart/2005/8/layout/process4"/>
    <dgm:cxn modelId="{57ABC145-1AA2-4749-A0C6-1495FC81C599}" srcId="{111C9EFA-C4F4-4381-A96C-F4173AF352AF}" destId="{9CAFC704-F4CD-4D8D-A022-4C3B21F5C71B}" srcOrd="0" destOrd="0" parTransId="{65D371DE-8F58-494A-89E6-788973039D39}" sibTransId="{53F2EECB-74EA-4AEE-8D81-D297F0E93051}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DF8D2E63-6BBD-4370-B0D8-CE46125EFBE1}" type="presOf" srcId="{83325A87-43B4-434B-9765-5A8D5745C461}" destId="{E1903D1E-EF92-4224-8A0B-976BF70E43A3}" srcOrd="0" destOrd="0" presId="urn:microsoft.com/office/officeart/2005/8/layout/process4"/>
    <dgm:cxn modelId="{7633C674-4CEE-4B14-B768-CEFB393336C9}" type="presOf" srcId="{9CAFC704-F4CD-4D8D-A022-4C3B21F5C71B}" destId="{FE05CD22-A506-4066-A021-423C50701B9A}" srcOrd="0" destOrd="0" presId="urn:microsoft.com/office/officeart/2005/8/layout/process4"/>
    <dgm:cxn modelId="{8A1C72E3-0C16-4C72-8320-20942347FDC7}" type="presOf" srcId="{85FA5034-A9FC-42E5-83E2-E4488CB76368}" destId="{095CF25E-C5AA-40F3-9196-41ED6C518C0E}" srcOrd="1" destOrd="0" presId="urn:microsoft.com/office/officeart/2005/8/layout/process4"/>
    <dgm:cxn modelId="{E498A9A1-1CD7-4875-B935-CEAF6C10DB76}" type="presOf" srcId="{7D91E3F6-BDEA-4C68-8375-B873FD0F7081}" destId="{93062277-48A0-432D-ABB6-1889D105E898}" srcOrd="0" destOrd="0" presId="urn:microsoft.com/office/officeart/2005/8/layout/process4"/>
    <dgm:cxn modelId="{22FE9BB4-F6F6-45A0-AACC-0999008FFF2A}" type="presOf" srcId="{7C49B65B-970E-4F25-981D-6DBC0DDB0CB1}" destId="{36AF9EFF-9C92-4691-A109-8080F539FBDC}" srcOrd="0" destOrd="0" presId="urn:microsoft.com/office/officeart/2005/8/layout/process4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530CC75F-4C8A-4B66-8918-A2287DEF06D7}" srcId="{85FA5034-A9FC-42E5-83E2-E4488CB76368}" destId="{7D91E3F6-BDEA-4C68-8375-B873FD0F7081}" srcOrd="0" destOrd="0" parTransId="{B7DF3EBB-72B5-40E4-9FBF-1B8F49B9994A}" sibTransId="{4A1BF4D0-67E6-4D34-85DE-62E8C14E1FE8}"/>
    <dgm:cxn modelId="{38939BC8-31B7-4C23-8FC8-15BEA2B53A8F}" type="presOf" srcId="{286BF12D-E9E0-480B-95F7-008C4E21BBA3}" destId="{2A3CC1F9-F494-4849-92A5-81E63E3E10B3}" srcOrd="0" destOrd="0" presId="urn:microsoft.com/office/officeart/2005/8/layout/process4"/>
    <dgm:cxn modelId="{25F6FA78-41B0-42BD-8B28-CDA083EDE856}" type="presOf" srcId="{85FA5034-A9FC-42E5-83E2-E4488CB76368}" destId="{B88AF1F3-9558-4EF6-8167-473870FB0F69}" srcOrd="0" destOrd="0" presId="urn:microsoft.com/office/officeart/2005/8/layout/process4"/>
    <dgm:cxn modelId="{0F8ACD3C-2171-46A8-99AD-6249AC5FF202}" srcId="{7C49B65B-970E-4F25-981D-6DBC0DDB0CB1}" destId="{111C9EFA-C4F4-4381-A96C-F4173AF352AF}" srcOrd="1" destOrd="0" parTransId="{38A4284C-BA3F-4893-AFE9-9B7956DA1A48}" sibTransId="{282C7EEF-0116-411E-B17D-2E5E063C757E}"/>
    <dgm:cxn modelId="{8A011BED-2FE2-401F-94FF-B8B947EF8D73}" type="presParOf" srcId="{36AF9EFF-9C92-4691-A109-8080F539FBDC}" destId="{B4EB25FC-CFC3-470D-BC44-51E033617159}" srcOrd="0" destOrd="0" presId="urn:microsoft.com/office/officeart/2005/8/layout/process4"/>
    <dgm:cxn modelId="{4E4C6D9D-0518-4188-8893-2C7F4DBD6FF2}" type="presParOf" srcId="{B4EB25FC-CFC3-470D-BC44-51E033617159}" destId="{B88AF1F3-9558-4EF6-8167-473870FB0F69}" srcOrd="0" destOrd="0" presId="urn:microsoft.com/office/officeart/2005/8/layout/process4"/>
    <dgm:cxn modelId="{AD76F427-348B-46FF-A8F9-9A7627DD5C70}" type="presParOf" srcId="{B4EB25FC-CFC3-470D-BC44-51E033617159}" destId="{095CF25E-C5AA-40F3-9196-41ED6C518C0E}" srcOrd="1" destOrd="0" presId="urn:microsoft.com/office/officeart/2005/8/layout/process4"/>
    <dgm:cxn modelId="{39BC8383-849C-468A-B50C-73439C272280}" type="presParOf" srcId="{B4EB25FC-CFC3-470D-BC44-51E033617159}" destId="{238037ED-8F10-4CC6-BA81-4E65C9D37C5C}" srcOrd="2" destOrd="0" presId="urn:microsoft.com/office/officeart/2005/8/layout/process4"/>
    <dgm:cxn modelId="{241C3416-AAAC-435A-9D18-CF18442586A8}" type="presParOf" srcId="{238037ED-8F10-4CC6-BA81-4E65C9D37C5C}" destId="{93062277-48A0-432D-ABB6-1889D105E898}" srcOrd="0" destOrd="0" presId="urn:microsoft.com/office/officeart/2005/8/layout/process4"/>
    <dgm:cxn modelId="{6DC55D17-801C-427D-8674-A5ABFE0B5843}" type="presParOf" srcId="{238037ED-8F10-4CC6-BA81-4E65C9D37C5C}" destId="{90B3EB7C-34F9-4ED9-BE84-E164B9432E77}" srcOrd="1" destOrd="0" presId="urn:microsoft.com/office/officeart/2005/8/layout/process4"/>
    <dgm:cxn modelId="{E903B908-DB60-44FC-B5D3-0D3BCDE9ECC7}" type="presParOf" srcId="{36AF9EFF-9C92-4691-A109-8080F539FBDC}" destId="{4D0F8319-1774-48E4-86D1-247AFC08736A}" srcOrd="1" destOrd="0" presId="urn:microsoft.com/office/officeart/2005/8/layout/process4"/>
    <dgm:cxn modelId="{4DE967E0-04A3-46D5-A151-5B59A0CB6390}" type="presParOf" srcId="{36AF9EFF-9C92-4691-A109-8080F539FBDC}" destId="{5C84404C-3292-4215-8830-9BD1DB349DBF}" srcOrd="2" destOrd="0" presId="urn:microsoft.com/office/officeart/2005/8/layout/process4"/>
    <dgm:cxn modelId="{7E6D848B-82F3-47F0-B279-2343DA21DA0C}" type="presParOf" srcId="{5C84404C-3292-4215-8830-9BD1DB349DBF}" destId="{696FC84D-97B8-4455-8A2E-3715FD2B90BE}" srcOrd="0" destOrd="0" presId="urn:microsoft.com/office/officeart/2005/8/layout/process4"/>
    <dgm:cxn modelId="{AA0C7601-E0E4-44B8-86B6-2A71D5F54BFA}" type="presParOf" srcId="{5C84404C-3292-4215-8830-9BD1DB349DBF}" destId="{F97B370C-1275-4952-B13A-819982D9E987}" srcOrd="1" destOrd="0" presId="urn:microsoft.com/office/officeart/2005/8/layout/process4"/>
    <dgm:cxn modelId="{EAA582A0-C86B-4D83-B72E-DD0F1EA13110}" type="presParOf" srcId="{5C84404C-3292-4215-8830-9BD1DB349DBF}" destId="{AF22C584-F6FA-4B6A-BC4E-5CA28DF57FC0}" srcOrd="2" destOrd="0" presId="urn:microsoft.com/office/officeart/2005/8/layout/process4"/>
    <dgm:cxn modelId="{E92310A2-970C-4EB6-BCE8-3CEBFB78890E}" type="presParOf" srcId="{AF22C584-F6FA-4B6A-BC4E-5CA28DF57FC0}" destId="{FE05CD22-A506-4066-A021-423C50701B9A}" srcOrd="0" destOrd="0" presId="urn:microsoft.com/office/officeart/2005/8/layout/process4"/>
    <dgm:cxn modelId="{DBE58BF6-2DBC-4816-9A02-E9A0D5CABC34}" type="presParOf" srcId="{36AF9EFF-9C92-4691-A109-8080F539FBDC}" destId="{A4226707-4E67-4C95-8A92-8113895FC3F7}" srcOrd="3" destOrd="0" presId="urn:microsoft.com/office/officeart/2005/8/layout/process4"/>
    <dgm:cxn modelId="{E2F17F22-5683-4AD3-9100-C6AE8827CBB9}" type="presParOf" srcId="{36AF9EFF-9C92-4691-A109-8080F539FBDC}" destId="{B46EDC17-1472-4B35-9735-16D1B4295F88}" srcOrd="4" destOrd="0" presId="urn:microsoft.com/office/officeart/2005/8/layout/process4"/>
    <dgm:cxn modelId="{7CD4D64A-41BE-4BB2-99F0-F47A0229FE81}" type="presParOf" srcId="{B46EDC17-1472-4B35-9735-16D1B4295F88}" destId="{E1903D1E-EF92-4224-8A0B-976BF70E43A3}" srcOrd="0" destOrd="0" presId="urn:microsoft.com/office/officeart/2005/8/layout/process4"/>
    <dgm:cxn modelId="{165AE98D-DD89-41CC-B689-F12E576EBC5B}" type="presParOf" srcId="{B46EDC17-1472-4B35-9735-16D1B4295F88}" destId="{3CFE13F4-F838-4F12-9B26-CB7B8279D6F2}" srcOrd="1" destOrd="0" presId="urn:microsoft.com/office/officeart/2005/8/layout/process4"/>
    <dgm:cxn modelId="{AB327BB4-5218-4C44-A5CE-1D40E2088AA7}" type="presParOf" srcId="{B46EDC17-1472-4B35-9735-16D1B4295F88}" destId="{D15130F8-47F9-4D2D-842D-8042978CA69D}" srcOrd="2" destOrd="0" presId="urn:microsoft.com/office/officeart/2005/8/layout/process4"/>
    <dgm:cxn modelId="{D80D1CE1-09C1-4780-BB87-9088E9C571A8}" type="presParOf" srcId="{D15130F8-47F9-4D2D-842D-8042978CA69D}" destId="{2A3CC1F9-F494-4849-92A5-81E63E3E10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Pengertian</a:t>
          </a:r>
          <a:r>
            <a:rPr lang="en-US" dirty="0" smtClean="0"/>
            <a:t> </a:t>
          </a:r>
          <a:r>
            <a:rPr lang="en-US" dirty="0" err="1" smtClean="0"/>
            <a:t>Pengalihan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Penjualan</a:t>
          </a:r>
          <a:r>
            <a:rPr lang="en-US" dirty="0" smtClean="0"/>
            <a:t>, </a:t>
          </a:r>
          <a:r>
            <a:rPr lang="en-US" dirty="0" err="1" smtClean="0"/>
            <a:t>tukar</a:t>
          </a:r>
          <a:r>
            <a:rPr lang="en-US" dirty="0" smtClean="0"/>
            <a:t> </a:t>
          </a:r>
          <a:r>
            <a:rPr lang="en-US" dirty="0" err="1" smtClean="0"/>
            <a:t>menukar</a:t>
          </a:r>
          <a:r>
            <a:rPr lang="en-US" dirty="0" smtClean="0"/>
            <a:t> </a:t>
          </a:r>
          <a:r>
            <a:rPr lang="en-US" dirty="0" err="1" smtClean="0"/>
            <a:t>termasuk</a:t>
          </a:r>
          <a:r>
            <a:rPr lang="en-US" dirty="0" smtClean="0"/>
            <a:t> </a:t>
          </a:r>
          <a:r>
            <a:rPr lang="en-US" i="1" dirty="0" err="1" smtClean="0"/>
            <a:t>ruislag</a:t>
          </a:r>
          <a:r>
            <a:rPr lang="en-US" i="0" dirty="0" smtClean="0"/>
            <a:t>, </a:t>
          </a:r>
          <a:r>
            <a:rPr lang="en-US" i="0" dirty="0" err="1" smtClean="0"/>
            <a:t>perjanjian</a:t>
          </a:r>
          <a:r>
            <a:rPr lang="en-US" i="0" dirty="0" smtClean="0"/>
            <a:t> </a:t>
          </a:r>
          <a:r>
            <a:rPr lang="en-US" i="0" dirty="0" err="1" smtClean="0"/>
            <a:t>pemindahan</a:t>
          </a:r>
          <a:r>
            <a:rPr lang="en-US" i="0" dirty="0" smtClean="0"/>
            <a:t> </a:t>
          </a:r>
          <a:r>
            <a:rPr lang="en-US" i="0" dirty="0" err="1" smtClean="0"/>
            <a:t>hak</a:t>
          </a:r>
          <a:r>
            <a:rPr lang="en-US" i="0" dirty="0" smtClean="0"/>
            <a:t>, </a:t>
          </a:r>
          <a:r>
            <a:rPr lang="en-US" i="0" dirty="0" err="1" smtClean="0"/>
            <a:t>pelepasan</a:t>
          </a:r>
          <a:r>
            <a:rPr lang="en-US" i="0" dirty="0" smtClean="0"/>
            <a:t> </a:t>
          </a:r>
          <a:r>
            <a:rPr lang="en-US" i="0" dirty="0" err="1" smtClean="0"/>
            <a:t>hak</a:t>
          </a:r>
          <a:r>
            <a:rPr lang="en-US" i="0" dirty="0" smtClean="0"/>
            <a:t>, </a:t>
          </a:r>
          <a:r>
            <a:rPr lang="en-US" i="0" dirty="0" err="1" smtClean="0"/>
            <a:t>penyerahan</a:t>
          </a:r>
          <a:r>
            <a:rPr lang="en-US" i="0" dirty="0" smtClean="0"/>
            <a:t> </a:t>
          </a:r>
          <a:r>
            <a:rPr lang="en-US" i="0" dirty="0" err="1" smtClean="0"/>
            <a:t>hak</a:t>
          </a:r>
          <a:r>
            <a:rPr lang="en-US" i="0" dirty="0" smtClean="0"/>
            <a:t>, </a:t>
          </a:r>
          <a:r>
            <a:rPr lang="en-US" i="0" dirty="0" err="1" smtClean="0"/>
            <a:t>lelang</a:t>
          </a:r>
          <a:r>
            <a:rPr lang="en-US" i="0" dirty="0" smtClean="0"/>
            <a:t>, </a:t>
          </a:r>
          <a:r>
            <a:rPr lang="en-US" i="0" dirty="0" err="1" smtClean="0"/>
            <a:t>hibah</a:t>
          </a:r>
          <a:r>
            <a:rPr lang="en-US" i="0" dirty="0" smtClean="0"/>
            <a:t>, </a:t>
          </a:r>
          <a:r>
            <a:rPr lang="en-US" i="0" dirty="0" err="1" smtClean="0"/>
            <a:t>atau</a:t>
          </a:r>
          <a:r>
            <a:rPr lang="en-US" i="0" dirty="0" smtClean="0"/>
            <a:t> </a:t>
          </a:r>
          <a:r>
            <a:rPr lang="en-US" i="0" dirty="0" err="1" smtClean="0"/>
            <a:t>cara</a:t>
          </a:r>
          <a:r>
            <a:rPr lang="en-US" i="0" dirty="0" smtClean="0"/>
            <a:t> lain yang </a:t>
          </a:r>
          <a:r>
            <a:rPr lang="en-US" i="0" dirty="0" err="1" smtClean="0"/>
            <a:t>disepakati</a:t>
          </a:r>
          <a:r>
            <a:rPr lang="en-US" i="0" dirty="0" smtClean="0"/>
            <a:t>; </a:t>
          </a:r>
          <a:r>
            <a:rPr lang="en-US" i="0" dirty="0" err="1" smtClean="0"/>
            <a:t>dengan</a:t>
          </a:r>
          <a:r>
            <a:rPr lang="en-US" i="0" dirty="0" smtClean="0"/>
            <a:t> </a:t>
          </a:r>
          <a:r>
            <a:rPr lang="en-US" i="0" dirty="0" err="1" smtClean="0"/>
            <a:t>pemerintah</a:t>
          </a:r>
          <a:r>
            <a:rPr lang="en-US" i="0" dirty="0" smtClean="0"/>
            <a:t> </a:t>
          </a:r>
          <a:r>
            <a:rPr lang="en-US" i="0" dirty="0" err="1" smtClean="0"/>
            <a:t>guna</a:t>
          </a:r>
          <a:r>
            <a:rPr lang="en-US" i="0" dirty="0" smtClean="0"/>
            <a:t> </a:t>
          </a:r>
          <a:r>
            <a:rPr lang="en-US" i="0" dirty="0" err="1" smtClean="0"/>
            <a:t>pembangunan</a:t>
          </a:r>
          <a:r>
            <a:rPr lang="en-US" i="0" dirty="0" smtClean="0"/>
            <a:t> </a:t>
          </a:r>
          <a:r>
            <a:rPr lang="en-US" i="0" dirty="0" err="1" smtClean="0"/>
            <a:t>untuk</a:t>
          </a:r>
          <a:r>
            <a:rPr lang="en-US" i="0" dirty="0" smtClean="0"/>
            <a:t> </a:t>
          </a:r>
          <a:r>
            <a:rPr lang="en-US" i="0" dirty="0" err="1" smtClean="0"/>
            <a:t>kepentingan</a:t>
          </a:r>
          <a:r>
            <a:rPr lang="en-US" i="0" dirty="0" smtClean="0"/>
            <a:t> </a:t>
          </a:r>
          <a:r>
            <a:rPr lang="en-US" i="0" dirty="0" err="1" smtClean="0"/>
            <a:t>umum</a:t>
          </a:r>
          <a:r>
            <a:rPr lang="en-US" i="0" dirty="0" smtClean="0"/>
            <a:t>, </a:t>
          </a:r>
          <a:r>
            <a:rPr lang="en-US" i="0" dirty="0" err="1" smtClean="0"/>
            <a:t>baik</a:t>
          </a:r>
          <a:r>
            <a:rPr lang="en-US" i="0" dirty="0" smtClean="0"/>
            <a:t> yang </a:t>
          </a:r>
          <a:r>
            <a:rPr lang="en-US" i="0" dirty="0" err="1" smtClean="0"/>
            <a:t>memerlukan</a:t>
          </a:r>
          <a:r>
            <a:rPr lang="en-US" i="0" dirty="0" smtClean="0"/>
            <a:t> </a:t>
          </a:r>
          <a:r>
            <a:rPr lang="en-US" i="0" dirty="0" err="1" smtClean="0"/>
            <a:t>persyaratan</a:t>
          </a:r>
          <a:r>
            <a:rPr lang="en-US" i="0" dirty="0" smtClean="0"/>
            <a:t> </a:t>
          </a:r>
          <a:r>
            <a:rPr lang="en-US" i="0" dirty="0" err="1" smtClean="0"/>
            <a:t>khusus</a:t>
          </a:r>
          <a:r>
            <a:rPr lang="en-US" i="0" dirty="0" smtClean="0"/>
            <a:t> </a:t>
          </a:r>
          <a:r>
            <a:rPr lang="en-US" i="0" dirty="0" err="1" smtClean="0"/>
            <a:t>maupun</a:t>
          </a:r>
          <a:r>
            <a:rPr lang="en-US" i="0" dirty="0" smtClean="0"/>
            <a:t> </a:t>
          </a:r>
          <a:r>
            <a:rPr lang="en-US" i="0" dirty="0" err="1" smtClean="0"/>
            <a:t>tidak</a:t>
          </a:r>
          <a:r>
            <a:rPr lang="en-US" i="0" dirty="0" smtClean="0"/>
            <a:t>, </a:t>
          </a:r>
          <a:r>
            <a:rPr lang="en-US" i="0" dirty="0" err="1" smtClean="0"/>
            <a:t>atau</a:t>
          </a:r>
          <a:r>
            <a:rPr lang="en-US" i="0" dirty="0" smtClean="0"/>
            <a:t> </a:t>
          </a:r>
          <a:r>
            <a:rPr lang="en-US" i="0" dirty="0" err="1" smtClean="0"/>
            <a:t>dengan</a:t>
          </a:r>
          <a:r>
            <a:rPr lang="en-US" i="0" dirty="0" smtClean="0"/>
            <a:t> </a:t>
          </a:r>
          <a:r>
            <a:rPr lang="en-US" i="0" dirty="0" err="1" smtClean="0"/>
            <a:t>pihak</a:t>
          </a:r>
          <a:r>
            <a:rPr lang="en-US" i="0" dirty="0" smtClean="0"/>
            <a:t> </a:t>
          </a:r>
          <a:r>
            <a:rPr lang="en-US" i="0" dirty="0" err="1" smtClean="0"/>
            <a:t>selain</a:t>
          </a:r>
          <a:r>
            <a:rPr lang="en-US" i="0" dirty="0" smtClean="0"/>
            <a:t> </a:t>
          </a:r>
          <a:r>
            <a:rPr lang="en-US" i="0" dirty="0" err="1" smtClean="0"/>
            <a:t>pemerintah</a:t>
          </a:r>
          <a:r>
            <a:rPr lang="en-US" i="0" dirty="0" smtClean="0"/>
            <a:t>.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DF5B5E-801C-49CD-9F13-24AB6161C692}" type="presOf" srcId="{83325A87-43B4-434B-9765-5A8D5745C461}" destId="{A195C0A6-A8CE-4ED5-85C9-27E0BB3329C0}" srcOrd="0" destOrd="0" presId="urn:microsoft.com/office/officeart/2005/8/layout/list1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2063FF46-C5ED-425F-B77B-D3D44FD8F1C1}" type="presOf" srcId="{7C49B65B-970E-4F25-981D-6DBC0DDB0CB1}" destId="{3892EBF8-6829-470F-88DB-15E1EE473169}" srcOrd="0" destOrd="0" presId="urn:microsoft.com/office/officeart/2005/8/layout/list1"/>
    <dgm:cxn modelId="{993D504B-CD82-433C-987F-2E130387FFD3}" type="presOf" srcId="{286BF12D-E9E0-480B-95F7-008C4E21BBA3}" destId="{24422502-97C9-47D0-BE37-655D4D061F00}" srcOrd="0" destOrd="0" presId="urn:microsoft.com/office/officeart/2005/8/layout/list1"/>
    <dgm:cxn modelId="{B9960450-A811-4B27-8D4F-7038477E24EC}" type="presOf" srcId="{83325A87-43B4-434B-9765-5A8D5745C461}" destId="{6B61951E-BBB2-4875-A32A-5297BDDA6B54}" srcOrd="1" destOrd="0" presId="urn:microsoft.com/office/officeart/2005/8/layout/list1"/>
    <dgm:cxn modelId="{C91F0668-99DB-4A56-96DC-BB04C69CDDFB}" type="presParOf" srcId="{3892EBF8-6829-470F-88DB-15E1EE473169}" destId="{4501C0DC-32D8-4EE9-9730-C2F6FBB27534}" srcOrd="0" destOrd="0" presId="urn:microsoft.com/office/officeart/2005/8/layout/list1"/>
    <dgm:cxn modelId="{1B18E483-5498-48A9-849A-AC78FF1F3133}" type="presParOf" srcId="{4501C0DC-32D8-4EE9-9730-C2F6FBB27534}" destId="{A195C0A6-A8CE-4ED5-85C9-27E0BB3329C0}" srcOrd="0" destOrd="0" presId="urn:microsoft.com/office/officeart/2005/8/layout/list1"/>
    <dgm:cxn modelId="{BEBE8E18-542A-4419-B1D4-BCED32246654}" type="presParOf" srcId="{4501C0DC-32D8-4EE9-9730-C2F6FBB27534}" destId="{6B61951E-BBB2-4875-A32A-5297BDDA6B54}" srcOrd="1" destOrd="0" presId="urn:microsoft.com/office/officeart/2005/8/layout/list1"/>
    <dgm:cxn modelId="{33A19631-2598-46D0-B83C-2994AF858EB1}" type="presParOf" srcId="{3892EBF8-6829-470F-88DB-15E1EE473169}" destId="{9BBCF460-4C59-48BF-96B0-21099C208A05}" srcOrd="1" destOrd="0" presId="urn:microsoft.com/office/officeart/2005/8/layout/list1"/>
    <dgm:cxn modelId="{66EEA64D-7167-4201-9277-CB8B28BD17E3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smtClean="0"/>
            <a:t>Bentuk Pengalihan Lain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E8B58FAD-0836-4162-BE17-33AEEB564E6A}">
      <dgm:prSet phldrT="[Text]"/>
      <dgm:spPr/>
      <dgm:t>
        <a:bodyPr/>
        <a:lstStyle/>
        <a:p>
          <a:r>
            <a:rPr lang="en-US" dirty="0" err="1" smtClean="0"/>
            <a:t>Warisan</a:t>
          </a:r>
          <a:r>
            <a:rPr lang="en-US" dirty="0" smtClean="0"/>
            <a:t>.</a:t>
          </a:r>
          <a:endParaRPr lang="en-US" dirty="0"/>
        </a:p>
      </dgm:t>
    </dgm:pt>
    <dgm:pt modelId="{A2D3CC5C-BBCF-4A24-81E3-805411EEB95F}" type="parTrans" cxnId="{F13B22CE-9D36-4DF0-820A-8C4E96C4B861}">
      <dgm:prSet/>
      <dgm:spPr/>
      <dgm:t>
        <a:bodyPr/>
        <a:lstStyle/>
        <a:p>
          <a:endParaRPr lang="en-US"/>
        </a:p>
      </dgm:t>
    </dgm:pt>
    <dgm:pt modelId="{CDFA3A28-607C-4C67-88F1-F30879FAD8AC}" type="sibTrans" cxnId="{F13B22CE-9D36-4DF0-820A-8C4E96C4B861}">
      <dgm:prSet/>
      <dgm:spPr/>
      <dgm:t>
        <a:bodyPr/>
        <a:lstStyle/>
        <a:p>
          <a:endParaRPr lang="en-US"/>
        </a:p>
      </dgm:t>
    </dgm:pt>
    <dgm:pt modelId="{D1216295-A1CC-42C0-84EC-2971F60002DB}">
      <dgm:prSet phldrT="[Text]"/>
      <dgm:spPr/>
      <dgm:t>
        <a:bodyPr/>
        <a:lstStyle/>
        <a:p>
          <a:r>
            <a:rPr lang="en-US" dirty="0" err="1" smtClean="0"/>
            <a:t>Sewa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hak</a:t>
          </a:r>
          <a:r>
            <a:rPr lang="en-US" dirty="0" smtClean="0"/>
            <a:t> </a:t>
          </a:r>
          <a:r>
            <a:rPr lang="en-US" dirty="0" err="1" smtClean="0"/>
            <a:t>opsi</a:t>
          </a:r>
          <a:r>
            <a:rPr lang="en-US" dirty="0" smtClean="0"/>
            <a:t>.</a:t>
          </a:r>
          <a:endParaRPr lang="en-US" dirty="0"/>
        </a:p>
      </dgm:t>
    </dgm:pt>
    <dgm:pt modelId="{2CAB7CB7-AA89-4540-9B23-D433433B06F0}" type="parTrans" cxnId="{49DFD94B-0B66-4D07-B73C-1153ACE7D6D1}">
      <dgm:prSet/>
      <dgm:spPr/>
      <dgm:t>
        <a:bodyPr/>
        <a:lstStyle/>
        <a:p>
          <a:endParaRPr lang="en-US"/>
        </a:p>
      </dgm:t>
    </dgm:pt>
    <dgm:pt modelId="{FC6053C2-8A45-46D9-B86A-05649C57612A}" type="sibTrans" cxnId="{49DFD94B-0B66-4D07-B73C-1153ACE7D6D1}">
      <dgm:prSet/>
      <dgm:spPr/>
      <dgm:t>
        <a:bodyPr/>
        <a:lstStyle/>
        <a:p>
          <a:endParaRPr lang="en-US"/>
        </a:p>
      </dgm:t>
    </dgm:pt>
    <dgm:pt modelId="{509FE161-C44B-4E3E-B486-066A48C09526}">
      <dgm:prSet phldrT="[Text]"/>
      <dgm:spPr/>
      <dgm:t>
        <a:bodyPr/>
        <a:lstStyle/>
        <a:p>
          <a:r>
            <a:rPr lang="en-US" i="1" dirty="0" smtClean="0"/>
            <a:t>Sale and lease back</a:t>
          </a:r>
          <a:r>
            <a:rPr lang="en-US" dirty="0" smtClean="0"/>
            <a:t>.</a:t>
          </a:r>
          <a:endParaRPr lang="en-US" dirty="0"/>
        </a:p>
      </dgm:t>
    </dgm:pt>
    <dgm:pt modelId="{5E9C6F30-A663-4995-BEB4-AF1F938DFCD2}" type="parTrans" cxnId="{BFD936D0-53B5-4A7E-901B-85717F260FBD}">
      <dgm:prSet/>
      <dgm:spPr/>
      <dgm:t>
        <a:bodyPr/>
        <a:lstStyle/>
        <a:p>
          <a:endParaRPr lang="en-US"/>
        </a:p>
      </dgm:t>
    </dgm:pt>
    <dgm:pt modelId="{A739AF1C-4C88-45A4-9C48-F1234FEFBDFB}" type="sibTrans" cxnId="{BFD936D0-53B5-4A7E-901B-85717F260FBD}">
      <dgm:prSet/>
      <dgm:spPr/>
      <dgm:t>
        <a:bodyPr/>
        <a:lstStyle/>
        <a:p>
          <a:endParaRPr lang="en-US"/>
        </a:p>
      </dgm:t>
    </dgm:pt>
    <dgm:pt modelId="{58D524EE-D7BA-4F7B-B563-C7EF9E216980}">
      <dgm:prSet phldrT="[Text]"/>
      <dgm:spPr/>
      <dgm:t>
        <a:bodyPr/>
        <a:lstStyle/>
        <a:p>
          <a:r>
            <a:rPr lang="en-US" dirty="0" err="1" smtClean="0"/>
            <a:t>Penyetoran</a:t>
          </a:r>
          <a:r>
            <a:rPr lang="en-US" dirty="0" smtClean="0"/>
            <a:t> modal.</a:t>
          </a:r>
          <a:endParaRPr lang="en-US" dirty="0"/>
        </a:p>
      </dgm:t>
    </dgm:pt>
    <dgm:pt modelId="{9D754380-4CB9-420C-9E33-2633065D98EA}" type="parTrans" cxnId="{6AE0712E-F46F-4738-989D-7EDAF25C38C3}">
      <dgm:prSet/>
      <dgm:spPr/>
      <dgm:t>
        <a:bodyPr/>
        <a:lstStyle/>
        <a:p>
          <a:endParaRPr lang="en-US"/>
        </a:p>
      </dgm:t>
    </dgm:pt>
    <dgm:pt modelId="{40A91539-9CEA-4F44-8C63-F89F0CD66B4D}" type="sibTrans" cxnId="{6AE0712E-F46F-4738-989D-7EDAF25C38C3}">
      <dgm:prSet/>
      <dgm:spPr/>
      <dgm:t>
        <a:bodyPr/>
        <a:lstStyle/>
        <a:p>
          <a:endParaRPr lang="en-US"/>
        </a:p>
      </dgm:t>
    </dgm:pt>
    <dgm:pt modelId="{A0518A4A-E88A-4EFE-A3BE-A211C3636EDC}">
      <dgm:prSet phldrT="[Text]"/>
      <dgm:spPr/>
      <dgm:t>
        <a:bodyPr/>
        <a:lstStyle/>
        <a:p>
          <a:r>
            <a:rPr lang="en-US" dirty="0" err="1" smtClean="0"/>
            <a:t>Pengalihan</a:t>
          </a:r>
          <a:r>
            <a:rPr lang="en-US" dirty="0" smtClean="0"/>
            <a:t> </a:t>
          </a:r>
          <a:r>
            <a:rPr lang="en-US" dirty="0" err="1" smtClean="0"/>
            <a:t>sehubungan</a:t>
          </a:r>
          <a:r>
            <a:rPr lang="en-US" dirty="0" smtClean="0"/>
            <a:t> </a:t>
          </a:r>
          <a:r>
            <a:rPr lang="en-US" dirty="0" err="1" smtClean="0"/>
            <a:t>bangun</a:t>
          </a:r>
          <a:r>
            <a:rPr lang="en-US" dirty="0" smtClean="0"/>
            <a:t> </a:t>
          </a:r>
          <a:r>
            <a:rPr lang="en-US" dirty="0" err="1" smtClean="0"/>
            <a:t>guna</a:t>
          </a:r>
          <a:r>
            <a:rPr lang="en-US" dirty="0" smtClean="0"/>
            <a:t> </a:t>
          </a:r>
          <a:r>
            <a:rPr lang="en-US" dirty="0" err="1" smtClean="0"/>
            <a:t>serah</a:t>
          </a:r>
          <a:r>
            <a:rPr lang="en-US" dirty="0" smtClean="0"/>
            <a:t>.</a:t>
          </a:r>
          <a:endParaRPr lang="en-US" dirty="0"/>
        </a:p>
      </dgm:t>
    </dgm:pt>
    <dgm:pt modelId="{EF1DCA9C-B8CD-4004-A29E-0312D171EB88}" type="parTrans" cxnId="{85E2333A-4B07-4F54-8E0A-212BB32A7B35}">
      <dgm:prSet/>
      <dgm:spPr/>
      <dgm:t>
        <a:bodyPr/>
        <a:lstStyle/>
        <a:p>
          <a:endParaRPr lang="en-US"/>
        </a:p>
      </dgm:t>
    </dgm:pt>
    <dgm:pt modelId="{14D06C61-DE7E-4AD2-A2A5-5BF7E4F113EF}" type="sibTrans" cxnId="{85E2333A-4B07-4F54-8E0A-212BB32A7B35}">
      <dgm:prSet/>
      <dgm:spPr/>
      <dgm:t>
        <a:bodyPr/>
        <a:lstStyle/>
        <a:p>
          <a:endParaRPr lang="en-US"/>
        </a:p>
      </dgm:t>
    </dgm:pt>
    <dgm:pt modelId="{244C8ACE-3935-4479-BCA2-A33767AD3AE5}">
      <dgm:prSet phldrT="[Text]"/>
      <dgm:spPr/>
      <dgm:t>
        <a:bodyPr/>
        <a:lstStyle/>
        <a:p>
          <a:r>
            <a:rPr lang="en-US" dirty="0" err="1" smtClean="0"/>
            <a:t>Penggabungan</a:t>
          </a:r>
          <a:r>
            <a:rPr lang="en-US" dirty="0" smtClean="0"/>
            <a:t>, </a:t>
          </a:r>
          <a:r>
            <a:rPr lang="en-US" dirty="0" err="1" smtClean="0"/>
            <a:t>peleburan</a:t>
          </a:r>
          <a:r>
            <a:rPr lang="en-US" dirty="0" smtClean="0"/>
            <a:t>, </a:t>
          </a:r>
          <a:r>
            <a:rPr lang="en-US" dirty="0" err="1" smtClean="0"/>
            <a:t>pemekaran</a:t>
          </a:r>
          <a:r>
            <a:rPr lang="en-US" dirty="0" smtClean="0"/>
            <a:t>, </a:t>
          </a:r>
          <a:r>
            <a:rPr lang="en-US" dirty="0" err="1" smtClean="0"/>
            <a:t>pemecahan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pengambialihan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.</a:t>
          </a:r>
          <a:endParaRPr lang="en-US" dirty="0"/>
        </a:p>
      </dgm:t>
    </dgm:pt>
    <dgm:pt modelId="{17867F0F-7B5A-49FF-BFA5-954B0DA93B60}" type="parTrans" cxnId="{632DD315-54CA-4DC5-8EAC-DC81C8CE5B46}">
      <dgm:prSet/>
      <dgm:spPr/>
      <dgm:t>
        <a:bodyPr/>
        <a:lstStyle/>
        <a:p>
          <a:endParaRPr lang="en-US"/>
        </a:p>
      </dgm:t>
    </dgm:pt>
    <dgm:pt modelId="{194E88E9-D6D7-4C0A-9512-99DF6DCDF4D6}" type="sibTrans" cxnId="{632DD315-54CA-4DC5-8EAC-DC81C8CE5B46}">
      <dgm:prSet/>
      <dgm:spPr/>
      <dgm:t>
        <a:bodyPr/>
        <a:lstStyle/>
        <a:p>
          <a:endParaRPr lang="en-US"/>
        </a:p>
      </dgm:t>
    </dgm:pt>
    <dgm:pt modelId="{50CAA0B5-DDC2-4E10-B802-19A7DC53D388}">
      <dgm:prSet phldrT="[Text]"/>
      <dgm:spPr/>
      <dgm:t>
        <a:bodyPr/>
        <a:lstStyle/>
        <a:p>
          <a:r>
            <a:rPr lang="en-US" dirty="0" err="1" smtClean="0"/>
            <a:t>Pembubaran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.</a:t>
          </a:r>
          <a:endParaRPr lang="en-US" dirty="0"/>
        </a:p>
      </dgm:t>
    </dgm:pt>
    <dgm:pt modelId="{11B72609-05B2-48BA-ADC6-AC1A951CE685}" type="parTrans" cxnId="{C99A01A9-8D3F-42D3-B675-5BB7923A6C94}">
      <dgm:prSet/>
      <dgm:spPr/>
      <dgm:t>
        <a:bodyPr/>
        <a:lstStyle/>
        <a:p>
          <a:endParaRPr lang="en-US"/>
        </a:p>
      </dgm:t>
    </dgm:pt>
    <dgm:pt modelId="{6E27FCCC-D55C-4A6C-B228-5226F97DCAA6}" type="sibTrans" cxnId="{C99A01A9-8D3F-42D3-B675-5BB7923A6C94}">
      <dgm:prSet/>
      <dgm:spPr/>
      <dgm:t>
        <a:bodyPr/>
        <a:lstStyle/>
        <a:p>
          <a:endParaRPr lang="en-US"/>
        </a:p>
      </dgm:t>
    </dgm:pt>
    <dgm:pt modelId="{D8AD78FB-7509-4D85-A83B-6C1A485D355A}">
      <dgm:prSet phldrT="[Text]"/>
      <dgm:spPr/>
      <dgm:t>
        <a:bodyPr/>
        <a:lstStyle/>
        <a:p>
          <a:r>
            <a:rPr lang="en-US" dirty="0" err="1" smtClean="0"/>
            <a:t>Putusan</a:t>
          </a:r>
          <a:r>
            <a:rPr lang="en-US" dirty="0" smtClean="0"/>
            <a:t> </a:t>
          </a:r>
          <a:r>
            <a:rPr lang="en-US" dirty="0" err="1" smtClean="0"/>
            <a:t>pengadilan</a:t>
          </a:r>
          <a:r>
            <a:rPr lang="en-US" dirty="0" smtClean="0"/>
            <a:t>.</a:t>
          </a:r>
          <a:endParaRPr lang="en-US" dirty="0"/>
        </a:p>
      </dgm:t>
    </dgm:pt>
    <dgm:pt modelId="{370C8961-6C8C-4A1C-8EF0-09FD2DBC1272}" type="parTrans" cxnId="{5ACAD380-80D0-4A95-AA52-05B4687A9E4E}">
      <dgm:prSet/>
      <dgm:spPr/>
      <dgm:t>
        <a:bodyPr/>
        <a:lstStyle/>
        <a:p>
          <a:endParaRPr lang="en-US"/>
        </a:p>
      </dgm:t>
    </dgm:pt>
    <dgm:pt modelId="{84F7C80A-E52B-4227-8682-D9B844820C30}" type="sibTrans" cxnId="{5ACAD380-80D0-4A95-AA52-05B4687A9E4E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3C1E4C-58E7-4D7F-9571-0950E8FA32DD}" type="presOf" srcId="{D8AD78FB-7509-4D85-A83B-6C1A485D355A}" destId="{24422502-97C9-47D0-BE37-655D4D061F00}" srcOrd="0" destOrd="7" presId="urn:microsoft.com/office/officeart/2005/8/layout/list1"/>
    <dgm:cxn modelId="{E1C3499B-0823-4C45-A2BF-3DD50388FA2D}" type="presOf" srcId="{509FE161-C44B-4E3E-B486-066A48C09526}" destId="{24422502-97C9-47D0-BE37-655D4D061F00}" srcOrd="0" destOrd="2" presId="urn:microsoft.com/office/officeart/2005/8/layout/list1"/>
    <dgm:cxn modelId="{C99A01A9-8D3F-42D3-B675-5BB7923A6C94}" srcId="{83325A87-43B4-434B-9765-5A8D5745C461}" destId="{50CAA0B5-DDC2-4E10-B802-19A7DC53D388}" srcOrd="6" destOrd="0" parTransId="{11B72609-05B2-48BA-ADC6-AC1A951CE685}" sibTransId="{6E27FCCC-D55C-4A6C-B228-5226F97DCAA6}"/>
    <dgm:cxn modelId="{DE023789-DFC6-4E83-B02B-3963EDE66DEB}" type="presOf" srcId="{E8B58FAD-0836-4162-BE17-33AEEB564E6A}" destId="{24422502-97C9-47D0-BE37-655D4D061F00}" srcOrd="0" destOrd="0" presId="urn:microsoft.com/office/officeart/2005/8/layout/list1"/>
    <dgm:cxn modelId="{5ACAD380-80D0-4A95-AA52-05B4687A9E4E}" srcId="{83325A87-43B4-434B-9765-5A8D5745C461}" destId="{D8AD78FB-7509-4D85-A83B-6C1A485D355A}" srcOrd="7" destOrd="0" parTransId="{370C8961-6C8C-4A1C-8EF0-09FD2DBC1272}" sibTransId="{84F7C80A-E52B-4227-8682-D9B844820C30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F13B22CE-9D36-4DF0-820A-8C4E96C4B861}" srcId="{83325A87-43B4-434B-9765-5A8D5745C461}" destId="{E8B58FAD-0836-4162-BE17-33AEEB564E6A}" srcOrd="0" destOrd="0" parTransId="{A2D3CC5C-BBCF-4A24-81E3-805411EEB95F}" sibTransId="{CDFA3A28-607C-4C67-88F1-F30879FAD8AC}"/>
    <dgm:cxn modelId="{6AE0712E-F46F-4738-989D-7EDAF25C38C3}" srcId="{83325A87-43B4-434B-9765-5A8D5745C461}" destId="{58D524EE-D7BA-4F7B-B563-C7EF9E216980}" srcOrd="3" destOrd="0" parTransId="{9D754380-4CB9-420C-9E33-2633065D98EA}" sibTransId="{40A91539-9CEA-4F44-8C63-F89F0CD66B4D}"/>
    <dgm:cxn modelId="{632DD315-54CA-4DC5-8EAC-DC81C8CE5B46}" srcId="{83325A87-43B4-434B-9765-5A8D5745C461}" destId="{244C8ACE-3935-4479-BCA2-A33767AD3AE5}" srcOrd="5" destOrd="0" parTransId="{17867F0F-7B5A-49FF-BFA5-954B0DA93B60}" sibTransId="{194E88E9-D6D7-4C0A-9512-99DF6DCDF4D6}"/>
    <dgm:cxn modelId="{A1A7B050-2716-40E7-959B-11A87D193653}" type="presOf" srcId="{A0518A4A-E88A-4EFE-A3BE-A211C3636EDC}" destId="{24422502-97C9-47D0-BE37-655D4D061F00}" srcOrd="0" destOrd="4" presId="urn:microsoft.com/office/officeart/2005/8/layout/list1"/>
    <dgm:cxn modelId="{7BB393FF-8F24-4349-A509-E2DEBD13E2AE}" type="presOf" srcId="{D1216295-A1CC-42C0-84EC-2971F60002DB}" destId="{24422502-97C9-47D0-BE37-655D4D061F00}" srcOrd="0" destOrd="1" presId="urn:microsoft.com/office/officeart/2005/8/layout/list1"/>
    <dgm:cxn modelId="{BFD936D0-53B5-4A7E-901B-85717F260FBD}" srcId="{83325A87-43B4-434B-9765-5A8D5745C461}" destId="{509FE161-C44B-4E3E-B486-066A48C09526}" srcOrd="2" destOrd="0" parTransId="{5E9C6F30-A663-4995-BEB4-AF1F938DFCD2}" sibTransId="{A739AF1C-4C88-45A4-9C48-F1234FEFBDFB}"/>
    <dgm:cxn modelId="{681E38FF-A2EE-47B2-AE46-E72510A84A23}" type="presOf" srcId="{58D524EE-D7BA-4F7B-B563-C7EF9E216980}" destId="{24422502-97C9-47D0-BE37-655D4D061F00}" srcOrd="0" destOrd="3" presId="urn:microsoft.com/office/officeart/2005/8/layout/list1"/>
    <dgm:cxn modelId="{9A41B824-E13B-4C54-B5C3-328BD0BE390A}" type="presOf" srcId="{244C8ACE-3935-4479-BCA2-A33767AD3AE5}" destId="{24422502-97C9-47D0-BE37-655D4D061F00}" srcOrd="0" destOrd="5" presId="urn:microsoft.com/office/officeart/2005/8/layout/list1"/>
    <dgm:cxn modelId="{85E2333A-4B07-4F54-8E0A-212BB32A7B35}" srcId="{83325A87-43B4-434B-9765-5A8D5745C461}" destId="{A0518A4A-E88A-4EFE-A3BE-A211C3636EDC}" srcOrd="4" destOrd="0" parTransId="{EF1DCA9C-B8CD-4004-A29E-0312D171EB88}" sibTransId="{14D06C61-DE7E-4AD2-A2A5-5BF7E4F113EF}"/>
    <dgm:cxn modelId="{49DFD94B-0B66-4D07-B73C-1153ACE7D6D1}" srcId="{83325A87-43B4-434B-9765-5A8D5745C461}" destId="{D1216295-A1CC-42C0-84EC-2971F60002DB}" srcOrd="1" destOrd="0" parTransId="{2CAB7CB7-AA89-4540-9B23-D433433B06F0}" sibTransId="{FC6053C2-8A45-46D9-B86A-05649C57612A}"/>
    <dgm:cxn modelId="{92019AE2-94F8-42D3-8391-48442B0454B4}" type="presOf" srcId="{83325A87-43B4-434B-9765-5A8D5745C461}" destId="{A195C0A6-A8CE-4ED5-85C9-27E0BB3329C0}" srcOrd="0" destOrd="0" presId="urn:microsoft.com/office/officeart/2005/8/layout/list1"/>
    <dgm:cxn modelId="{12ED0D27-4008-4229-B3C8-06F2CE69BC0D}" type="presOf" srcId="{83325A87-43B4-434B-9765-5A8D5745C461}" destId="{6B61951E-BBB2-4875-A32A-5297BDDA6B54}" srcOrd="1" destOrd="0" presId="urn:microsoft.com/office/officeart/2005/8/layout/list1"/>
    <dgm:cxn modelId="{491658E3-0561-42E6-8629-DDF912A9CB89}" type="presOf" srcId="{50CAA0B5-DDC2-4E10-B802-19A7DC53D388}" destId="{24422502-97C9-47D0-BE37-655D4D061F00}" srcOrd="0" destOrd="6" presId="urn:microsoft.com/office/officeart/2005/8/layout/list1"/>
    <dgm:cxn modelId="{82F6DF6B-205E-4BE4-B631-F42FBCF339D2}" type="presOf" srcId="{7C49B65B-970E-4F25-981D-6DBC0DDB0CB1}" destId="{3892EBF8-6829-470F-88DB-15E1EE473169}" srcOrd="0" destOrd="0" presId="urn:microsoft.com/office/officeart/2005/8/layout/list1"/>
    <dgm:cxn modelId="{C02F5F61-9940-46D6-ACE9-C7587A83726E}" type="presParOf" srcId="{3892EBF8-6829-470F-88DB-15E1EE473169}" destId="{4501C0DC-32D8-4EE9-9730-C2F6FBB27534}" srcOrd="0" destOrd="0" presId="urn:microsoft.com/office/officeart/2005/8/layout/list1"/>
    <dgm:cxn modelId="{EF24F417-F907-43CF-A616-20EC77F29683}" type="presParOf" srcId="{4501C0DC-32D8-4EE9-9730-C2F6FBB27534}" destId="{A195C0A6-A8CE-4ED5-85C9-27E0BB3329C0}" srcOrd="0" destOrd="0" presId="urn:microsoft.com/office/officeart/2005/8/layout/list1"/>
    <dgm:cxn modelId="{9DCB0962-7AA8-497F-96DA-E628440A2396}" type="presParOf" srcId="{4501C0DC-32D8-4EE9-9730-C2F6FBB27534}" destId="{6B61951E-BBB2-4875-A32A-5297BDDA6B54}" srcOrd="1" destOrd="0" presId="urn:microsoft.com/office/officeart/2005/8/layout/list1"/>
    <dgm:cxn modelId="{3B5CA173-EABE-46B1-B29A-1FF7AD544D9A}" type="presParOf" srcId="{3892EBF8-6829-470F-88DB-15E1EE473169}" destId="{9BBCF460-4C59-48BF-96B0-21099C208A05}" srcOrd="1" destOrd="0" presId="urn:microsoft.com/office/officeart/2005/8/layout/list1"/>
    <dgm:cxn modelId="{3D7DDEB9-8CBA-42D9-B2D2-64F3DB880558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2400" dirty="0" err="1" smtClean="0"/>
            <a:t>Tarif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Dasar</a:t>
          </a:r>
          <a:r>
            <a:rPr lang="en-US" sz="2400" dirty="0" smtClean="0"/>
            <a:t> </a:t>
          </a:r>
          <a:r>
            <a:rPr lang="en-US" sz="2400" dirty="0" err="1" smtClean="0"/>
            <a:t>Pengenaan</a:t>
          </a:r>
          <a:endParaRPr lang="en-US" sz="24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E8B58FAD-0836-4162-BE17-33AEEB564E6A}">
      <dgm:prSet phldrT="[Text]" custT="1"/>
      <dgm:spPr/>
      <dgm:t>
        <a:bodyPr/>
        <a:lstStyle/>
        <a:p>
          <a:r>
            <a:rPr lang="en-US" sz="2400" dirty="0" err="1" smtClean="0"/>
            <a:t>Berlaku</a:t>
          </a:r>
          <a:r>
            <a:rPr lang="en-US" sz="2400" dirty="0" smtClean="0"/>
            <a:t> </a:t>
          </a:r>
          <a:r>
            <a:rPr lang="en-US" sz="2400" dirty="0" err="1" smtClean="0"/>
            <a:t>tarif</a:t>
          </a:r>
          <a:r>
            <a:rPr lang="en-US" sz="2400" dirty="0" smtClean="0"/>
            <a:t> 5%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jumlah</a:t>
          </a:r>
          <a:r>
            <a:rPr lang="en-US" sz="2400" dirty="0" smtClean="0"/>
            <a:t> </a:t>
          </a:r>
          <a:r>
            <a:rPr lang="en-US" sz="2400" dirty="0" err="1" smtClean="0"/>
            <a:t>bruto</a:t>
          </a:r>
          <a:r>
            <a:rPr lang="en-US" sz="2400" dirty="0" smtClean="0"/>
            <a:t> </a:t>
          </a:r>
          <a:r>
            <a:rPr lang="en-US" sz="2400" dirty="0" err="1" smtClean="0"/>
            <a:t>nilai</a:t>
          </a:r>
          <a:r>
            <a:rPr lang="en-US" sz="2400" dirty="0" smtClean="0"/>
            <a:t> </a:t>
          </a:r>
          <a:r>
            <a:rPr lang="en-US" sz="2400" dirty="0" err="1" smtClean="0"/>
            <a:t>pengalihan</a:t>
          </a:r>
          <a:r>
            <a:rPr lang="en-US" sz="2400" dirty="0" smtClean="0"/>
            <a:t> yang </a:t>
          </a:r>
          <a:r>
            <a:rPr lang="en-US" sz="2400" dirty="0" err="1" smtClean="0"/>
            <a:t>merupakan</a:t>
          </a:r>
          <a:r>
            <a:rPr lang="en-US" sz="2400" dirty="0" smtClean="0"/>
            <a:t>:</a:t>
          </a:r>
          <a:endParaRPr lang="en-US" sz="2400" dirty="0"/>
        </a:p>
      </dgm:t>
    </dgm:pt>
    <dgm:pt modelId="{A2D3CC5C-BBCF-4A24-81E3-805411EEB95F}" type="parTrans" cxnId="{F13B22CE-9D36-4DF0-820A-8C4E96C4B861}">
      <dgm:prSet/>
      <dgm:spPr/>
      <dgm:t>
        <a:bodyPr/>
        <a:lstStyle/>
        <a:p>
          <a:endParaRPr lang="en-US"/>
        </a:p>
      </dgm:t>
    </dgm:pt>
    <dgm:pt modelId="{CDFA3A28-607C-4C67-88F1-F30879FAD8AC}" type="sibTrans" cxnId="{F13B22CE-9D36-4DF0-820A-8C4E96C4B861}">
      <dgm:prSet/>
      <dgm:spPr/>
      <dgm:t>
        <a:bodyPr/>
        <a:lstStyle/>
        <a:p>
          <a:endParaRPr lang="en-US"/>
        </a:p>
      </dgm:t>
    </dgm:pt>
    <dgm:pt modelId="{2AF544E9-DF4E-4FF7-A31E-37BDDF10795C}">
      <dgm:prSet phldrT="[Text]" custT="1"/>
      <dgm:spPr/>
      <dgm:t>
        <a:bodyPr/>
        <a:lstStyle/>
        <a:p>
          <a:r>
            <a:rPr lang="en-US" sz="2400" dirty="0" err="1" smtClean="0"/>
            <a:t>Nilai</a:t>
          </a:r>
          <a:r>
            <a:rPr lang="en-US" sz="2400" dirty="0" smtClean="0"/>
            <a:t> </a:t>
          </a:r>
          <a:r>
            <a:rPr lang="en-US" sz="2400" dirty="0" err="1" smtClean="0"/>
            <a:t>tertinggi</a:t>
          </a:r>
          <a:r>
            <a:rPr lang="en-US" sz="2400" dirty="0" smtClean="0"/>
            <a:t> </a:t>
          </a:r>
          <a:r>
            <a:rPr lang="en-US" sz="2400" dirty="0" err="1" smtClean="0"/>
            <a:t>antara</a:t>
          </a:r>
          <a:r>
            <a:rPr lang="en-US" sz="2400" dirty="0" smtClean="0"/>
            <a:t> </a:t>
          </a:r>
          <a:r>
            <a:rPr lang="en-US" sz="2400" dirty="0" err="1" smtClean="0"/>
            <a:t>nilai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</a:t>
          </a:r>
          <a:r>
            <a:rPr lang="en-US" sz="2400" dirty="0" err="1" smtClean="0"/>
            <a:t>akta</a:t>
          </a:r>
          <a:r>
            <a:rPr lang="en-US" sz="2400" dirty="0" smtClean="0"/>
            <a:t> </a:t>
          </a:r>
          <a:r>
            <a:rPr lang="en-US" sz="2400" dirty="0" err="1" smtClean="0"/>
            <a:t>pengalihan</a:t>
          </a:r>
          <a:r>
            <a:rPr lang="en-US" sz="2400" dirty="0" smtClean="0"/>
            <a:t> </a:t>
          </a:r>
          <a:r>
            <a:rPr lang="en-US" sz="2400" dirty="0" err="1" smtClean="0"/>
            <a:t>atau</a:t>
          </a:r>
          <a:r>
            <a:rPr lang="en-US" sz="2400" dirty="0" smtClean="0"/>
            <a:t> </a:t>
          </a:r>
          <a:r>
            <a:rPr lang="en-US" sz="2400" dirty="0" err="1" smtClean="0"/>
            <a:t>Nilai</a:t>
          </a:r>
          <a:r>
            <a:rPr lang="en-US" sz="2400" dirty="0" smtClean="0"/>
            <a:t> </a:t>
          </a:r>
          <a:r>
            <a:rPr lang="en-US" sz="2400" dirty="0" err="1" smtClean="0"/>
            <a:t>Jual</a:t>
          </a:r>
          <a:r>
            <a:rPr lang="en-US" sz="2400" dirty="0" smtClean="0"/>
            <a:t> </a:t>
          </a:r>
          <a:r>
            <a:rPr lang="en-US" sz="2400" dirty="0" err="1" smtClean="0"/>
            <a:t>Objek</a:t>
          </a:r>
          <a:r>
            <a:rPr lang="en-US" sz="2400" dirty="0" smtClean="0"/>
            <a:t> </a:t>
          </a:r>
          <a:r>
            <a:rPr lang="en-US" sz="2400" dirty="0" err="1" smtClean="0"/>
            <a:t>Pajak</a:t>
          </a:r>
          <a:r>
            <a:rPr lang="en-US" sz="2400" dirty="0" smtClean="0"/>
            <a:t> (NJOP) di SPPT PBB.</a:t>
          </a:r>
          <a:endParaRPr lang="en-US" sz="2400" dirty="0"/>
        </a:p>
      </dgm:t>
    </dgm:pt>
    <dgm:pt modelId="{A435E0AA-D11C-4476-AE0E-164EA31D35C0}" type="parTrans" cxnId="{89CD4023-C81C-4FE4-8E97-6FEF7C031D47}">
      <dgm:prSet/>
      <dgm:spPr/>
      <dgm:t>
        <a:bodyPr/>
        <a:lstStyle/>
        <a:p>
          <a:endParaRPr lang="en-US"/>
        </a:p>
      </dgm:t>
    </dgm:pt>
    <dgm:pt modelId="{7A97ACCB-4A54-4926-A31C-45C31EF0F6F6}" type="sibTrans" cxnId="{89CD4023-C81C-4FE4-8E97-6FEF7C031D47}">
      <dgm:prSet/>
      <dgm:spPr/>
      <dgm:t>
        <a:bodyPr/>
        <a:lstStyle/>
        <a:p>
          <a:endParaRPr lang="en-US"/>
        </a:p>
      </dgm:t>
    </dgm:pt>
    <dgm:pt modelId="{799F36CC-769A-479C-8842-6AA9E1A9DC59}">
      <dgm:prSet phldrT="[Text]" custT="1"/>
      <dgm:spPr/>
      <dgm:t>
        <a:bodyPr/>
        <a:lstStyle/>
        <a:p>
          <a:r>
            <a:rPr lang="en-US" sz="2400" dirty="0" err="1" smtClean="0"/>
            <a:t>Nilai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</a:t>
          </a:r>
          <a:r>
            <a:rPr lang="en-US" sz="2400" dirty="0" err="1" smtClean="0"/>
            <a:t>keputusan</a:t>
          </a:r>
          <a:r>
            <a:rPr lang="en-US" sz="2400" dirty="0" smtClean="0"/>
            <a:t> </a:t>
          </a:r>
          <a:r>
            <a:rPr lang="en-US" sz="2400" dirty="0" err="1" smtClean="0"/>
            <a:t>pejabat</a:t>
          </a:r>
          <a:r>
            <a:rPr lang="en-US" sz="2400" dirty="0" smtClean="0"/>
            <a:t> </a:t>
          </a:r>
          <a:r>
            <a:rPr lang="en-US" sz="2400" dirty="0" err="1" smtClean="0"/>
            <a:t>bersangkutan</a:t>
          </a:r>
          <a:r>
            <a:rPr lang="en-US" sz="2400" dirty="0" smtClean="0"/>
            <a:t>, </a:t>
          </a:r>
          <a:r>
            <a:rPr lang="en-US" sz="2400" dirty="0" err="1" smtClean="0"/>
            <a:t>untuk</a:t>
          </a:r>
          <a:r>
            <a:rPr lang="en-US" sz="2400" dirty="0" smtClean="0"/>
            <a:t> </a:t>
          </a:r>
          <a:r>
            <a:rPr lang="en-US" sz="2400" dirty="0" err="1" smtClean="0"/>
            <a:t>pengalihan</a:t>
          </a:r>
          <a:r>
            <a:rPr lang="en-US" sz="2400" dirty="0" smtClean="0"/>
            <a:t> </a:t>
          </a:r>
          <a:r>
            <a:rPr lang="en-US" sz="2400" dirty="0" err="1" smtClean="0"/>
            <a:t>kepada</a:t>
          </a:r>
          <a:r>
            <a:rPr lang="en-US" sz="2400" dirty="0" smtClean="0"/>
            <a:t> </a:t>
          </a:r>
          <a:r>
            <a:rPr lang="en-US" sz="2400" dirty="0" err="1" smtClean="0"/>
            <a:t>pemerintah</a:t>
          </a:r>
          <a:r>
            <a:rPr lang="en-US" sz="2400" dirty="0" smtClean="0"/>
            <a:t>.</a:t>
          </a:r>
          <a:endParaRPr lang="en-US" sz="2400" dirty="0"/>
        </a:p>
      </dgm:t>
    </dgm:pt>
    <dgm:pt modelId="{1C7ECE45-5A7D-4D3B-A347-B379C4894855}" type="parTrans" cxnId="{671AC02C-DCAB-4B3E-BCCD-C563646B3B7D}">
      <dgm:prSet/>
      <dgm:spPr/>
      <dgm:t>
        <a:bodyPr/>
        <a:lstStyle/>
        <a:p>
          <a:endParaRPr lang="en-US"/>
        </a:p>
      </dgm:t>
    </dgm:pt>
    <dgm:pt modelId="{B85BD637-E725-44FE-B515-5141DFA9EB5C}" type="sibTrans" cxnId="{671AC02C-DCAB-4B3E-BCCD-C563646B3B7D}">
      <dgm:prSet/>
      <dgm:spPr/>
      <dgm:t>
        <a:bodyPr/>
        <a:lstStyle/>
        <a:p>
          <a:endParaRPr lang="en-US"/>
        </a:p>
      </dgm:t>
    </dgm:pt>
    <dgm:pt modelId="{B295EC00-8B6C-439F-BD19-406E846305FA}">
      <dgm:prSet phldrT="[Text]" custT="1"/>
      <dgm:spPr/>
      <dgm:t>
        <a:bodyPr/>
        <a:lstStyle/>
        <a:p>
          <a:r>
            <a:rPr lang="en-US" sz="2400" dirty="0" err="1" smtClean="0"/>
            <a:t>Nilai</a:t>
          </a:r>
          <a:r>
            <a:rPr lang="en-US" sz="2400" dirty="0" smtClean="0"/>
            <a:t> </a:t>
          </a:r>
          <a:r>
            <a:rPr lang="en-US" sz="2400" dirty="0" err="1" smtClean="0"/>
            <a:t>berdasar</a:t>
          </a:r>
          <a:r>
            <a:rPr lang="en-US" sz="2400" dirty="0" smtClean="0"/>
            <a:t> </a:t>
          </a:r>
          <a:r>
            <a:rPr lang="en-US" sz="2400" dirty="0" err="1" smtClean="0"/>
            <a:t>risalah</a:t>
          </a:r>
          <a:r>
            <a:rPr lang="en-US" sz="2400" dirty="0" smtClean="0"/>
            <a:t> </a:t>
          </a:r>
          <a:r>
            <a:rPr lang="en-US" sz="2400" dirty="0" err="1" smtClean="0"/>
            <a:t>lelang</a:t>
          </a:r>
          <a:r>
            <a:rPr lang="en-US" sz="2400" dirty="0" smtClean="0"/>
            <a:t>, </a:t>
          </a:r>
          <a:r>
            <a:rPr lang="en-US" sz="2400" dirty="0" err="1" smtClean="0"/>
            <a:t>untuk</a:t>
          </a:r>
          <a:r>
            <a:rPr lang="en-US" sz="2400" dirty="0" smtClean="0"/>
            <a:t> </a:t>
          </a:r>
          <a:r>
            <a:rPr lang="en-US" sz="2400" dirty="0" err="1" smtClean="0"/>
            <a:t>pengalihan</a:t>
          </a:r>
          <a:r>
            <a:rPr lang="en-US" sz="2400" dirty="0" smtClean="0"/>
            <a:t> </a:t>
          </a:r>
          <a:r>
            <a:rPr lang="en-US" sz="2400" dirty="0" err="1" smtClean="0"/>
            <a:t>sesuai</a:t>
          </a:r>
          <a:r>
            <a:rPr lang="en-US" sz="2400" dirty="0" smtClean="0"/>
            <a:t> </a:t>
          </a:r>
          <a:r>
            <a:rPr lang="en-US" sz="2400" dirty="0" err="1" smtClean="0"/>
            <a:t>peraturan</a:t>
          </a:r>
          <a:r>
            <a:rPr lang="en-US" sz="2400" dirty="0" smtClean="0"/>
            <a:t> </a:t>
          </a:r>
          <a:r>
            <a:rPr lang="en-US" sz="2400" dirty="0" err="1" smtClean="0"/>
            <a:t>lelang</a:t>
          </a:r>
          <a:r>
            <a:rPr lang="en-US" sz="2400" dirty="0" smtClean="0"/>
            <a:t>.</a:t>
          </a:r>
          <a:endParaRPr lang="en-US" sz="2400" dirty="0"/>
        </a:p>
      </dgm:t>
    </dgm:pt>
    <dgm:pt modelId="{A1969AF0-F3EF-42AE-86B5-822279D9FE89}" type="parTrans" cxnId="{AACD56C9-E1C7-4B13-97DF-3B301BA74E9B}">
      <dgm:prSet/>
      <dgm:spPr/>
      <dgm:t>
        <a:bodyPr/>
        <a:lstStyle/>
        <a:p>
          <a:endParaRPr lang="en-US"/>
        </a:p>
      </dgm:t>
    </dgm:pt>
    <dgm:pt modelId="{DE84C157-DBEE-44C8-BB2B-C9E837199AB1}" type="sibTrans" cxnId="{AACD56C9-E1C7-4B13-97DF-3B301BA74E9B}">
      <dgm:prSet/>
      <dgm:spPr/>
      <dgm:t>
        <a:bodyPr/>
        <a:lstStyle/>
        <a:p>
          <a:endParaRPr lang="en-US"/>
        </a:p>
      </dgm:t>
    </dgm:pt>
    <dgm:pt modelId="{FDDD90A3-3C52-4A12-A095-4EB2C9E38847}">
      <dgm:prSet phldrT="[Text]" custT="1"/>
      <dgm:spPr/>
      <dgm:t>
        <a:bodyPr/>
        <a:lstStyle/>
        <a:p>
          <a:r>
            <a:rPr lang="en-US" sz="2400" dirty="0" err="1" smtClean="0"/>
            <a:t>Pengecualian</a:t>
          </a:r>
          <a:r>
            <a:rPr lang="en-US" sz="2400" dirty="0" smtClean="0"/>
            <a:t> </a:t>
          </a:r>
          <a:r>
            <a:rPr lang="en-US" sz="2400" dirty="0" err="1" smtClean="0"/>
            <a:t>untuk</a:t>
          </a:r>
          <a:r>
            <a:rPr lang="en-US" sz="2400" dirty="0" smtClean="0"/>
            <a:t> </a:t>
          </a:r>
          <a:r>
            <a:rPr lang="en-US" sz="2400" dirty="0" err="1" smtClean="0"/>
            <a:t>pengalihan</a:t>
          </a:r>
          <a:r>
            <a:rPr lang="en-US" sz="2400" dirty="0" smtClean="0"/>
            <a:t> </a:t>
          </a:r>
          <a:r>
            <a:rPr lang="en-US" sz="2400" dirty="0" err="1" smtClean="0"/>
            <a:t>hak</a:t>
          </a:r>
          <a:r>
            <a:rPr lang="en-US" sz="2400" dirty="0" smtClean="0"/>
            <a:t> </a:t>
          </a:r>
          <a:r>
            <a:rPr lang="en-US" sz="2400" dirty="0" err="1" smtClean="0"/>
            <a:t>atas</a:t>
          </a:r>
          <a:r>
            <a:rPr lang="en-US" sz="2400" dirty="0" smtClean="0"/>
            <a:t> RS </a:t>
          </a:r>
          <a:r>
            <a:rPr lang="en-US" sz="2400" dirty="0" err="1" smtClean="0"/>
            <a:t>dan</a:t>
          </a:r>
          <a:r>
            <a:rPr lang="en-US" sz="2400" dirty="0" smtClean="0"/>
            <a:t> RSS, </a:t>
          </a:r>
          <a:r>
            <a:rPr lang="en-US" sz="2400" dirty="0" err="1" smtClean="0"/>
            <a:t>berlaku</a:t>
          </a:r>
          <a:r>
            <a:rPr lang="en-US" sz="2400" dirty="0" smtClean="0"/>
            <a:t> </a:t>
          </a:r>
          <a:r>
            <a:rPr lang="en-US" sz="2400" dirty="0" err="1" smtClean="0"/>
            <a:t>tarif</a:t>
          </a:r>
          <a:r>
            <a:rPr lang="en-US" sz="2400" dirty="0" smtClean="0"/>
            <a:t> 1%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jumlah</a:t>
          </a:r>
          <a:r>
            <a:rPr lang="en-US" sz="2400" dirty="0" smtClean="0"/>
            <a:t> </a:t>
          </a:r>
          <a:r>
            <a:rPr lang="en-US" sz="2400" dirty="0" err="1" smtClean="0"/>
            <a:t>bruto</a:t>
          </a:r>
          <a:r>
            <a:rPr lang="en-US" sz="2400" dirty="0" smtClean="0"/>
            <a:t> </a:t>
          </a:r>
          <a:r>
            <a:rPr lang="en-US" sz="2400" dirty="0" err="1" smtClean="0"/>
            <a:t>nilai</a:t>
          </a:r>
          <a:r>
            <a:rPr lang="en-US" sz="2400" dirty="0" smtClean="0"/>
            <a:t> </a:t>
          </a:r>
          <a:r>
            <a:rPr lang="en-US" sz="2400" dirty="0" err="1" smtClean="0"/>
            <a:t>pengalihan</a:t>
          </a:r>
          <a:r>
            <a:rPr lang="en-US" sz="2400" dirty="0" smtClean="0"/>
            <a:t>.</a:t>
          </a:r>
          <a:endParaRPr lang="en-US" sz="2400" dirty="0"/>
        </a:p>
      </dgm:t>
    </dgm:pt>
    <dgm:pt modelId="{F091D884-955C-424E-9D9A-4E784E3A388A}" type="parTrans" cxnId="{598DBF57-B5E9-45C0-8515-7FE895A6B2E2}">
      <dgm:prSet/>
      <dgm:spPr/>
      <dgm:t>
        <a:bodyPr/>
        <a:lstStyle/>
        <a:p>
          <a:endParaRPr lang="en-US"/>
        </a:p>
      </dgm:t>
    </dgm:pt>
    <dgm:pt modelId="{3F028314-79B4-44C0-8A54-477AC07BEAA9}" type="sibTrans" cxnId="{598DBF57-B5E9-45C0-8515-7FE895A6B2E2}">
      <dgm:prSet/>
      <dgm:spPr/>
      <dgm:t>
        <a:bodyPr/>
        <a:lstStyle/>
        <a:p>
          <a:endParaRPr lang="en-US"/>
        </a:p>
      </dgm:t>
    </dgm:pt>
    <dgm:pt modelId="{2E978EF8-C89F-48DA-B9B9-2DF2CE591B5A}">
      <dgm:prSet phldrT="[Text]" custT="1"/>
      <dgm:spPr/>
      <dgm:t>
        <a:bodyPr/>
        <a:lstStyle/>
        <a:p>
          <a:r>
            <a:rPr lang="en-US" sz="2400" dirty="0" err="1" smtClean="0"/>
            <a:t>Pajak</a:t>
          </a:r>
          <a:r>
            <a:rPr lang="en-US" sz="2400" dirty="0" smtClean="0"/>
            <a:t> </a:t>
          </a:r>
          <a:r>
            <a:rPr lang="en-US" sz="2400" dirty="0" err="1" smtClean="0"/>
            <a:t>atas</a:t>
          </a:r>
          <a:r>
            <a:rPr lang="en-US" sz="2400" dirty="0" smtClean="0"/>
            <a:t> </a:t>
          </a:r>
          <a:r>
            <a:rPr lang="en-US" sz="2400" dirty="0" err="1" smtClean="0"/>
            <a:t>pengalihan</a:t>
          </a:r>
          <a:r>
            <a:rPr lang="en-US" sz="2400" dirty="0" smtClean="0"/>
            <a:t> </a:t>
          </a:r>
          <a:r>
            <a:rPr lang="en-US" sz="2400" dirty="0" err="1" smtClean="0"/>
            <a:t>bersifat</a:t>
          </a:r>
          <a:r>
            <a:rPr lang="en-US" sz="2400" dirty="0" smtClean="0"/>
            <a:t> final </a:t>
          </a:r>
          <a:r>
            <a:rPr lang="en-US" sz="2400" dirty="0" err="1" smtClean="0"/>
            <a:t>baik</a:t>
          </a:r>
          <a:r>
            <a:rPr lang="en-US" sz="2400" dirty="0" smtClean="0"/>
            <a:t> </a:t>
          </a:r>
          <a:r>
            <a:rPr lang="en-US" sz="2400" dirty="0" err="1" smtClean="0"/>
            <a:t>bagi</a:t>
          </a:r>
          <a:r>
            <a:rPr lang="en-US" sz="2400" dirty="0" smtClean="0"/>
            <a:t> OP </a:t>
          </a:r>
          <a:r>
            <a:rPr lang="en-US" sz="2400" dirty="0" err="1" smtClean="0"/>
            <a:t>maupun</a:t>
          </a:r>
          <a:r>
            <a:rPr lang="en-US" sz="2400" dirty="0" smtClean="0"/>
            <a:t> </a:t>
          </a:r>
          <a:r>
            <a:rPr lang="en-US" sz="2400" dirty="0" err="1" smtClean="0"/>
            <a:t>badan</a:t>
          </a:r>
          <a:r>
            <a:rPr lang="en-US" sz="2400" dirty="0" smtClean="0"/>
            <a:t>.</a:t>
          </a:r>
        </a:p>
        <a:p>
          <a:r>
            <a:rPr lang="en-US" sz="2400" dirty="0" smtClean="0"/>
            <a:t>(PP No.  71 </a:t>
          </a:r>
          <a:r>
            <a:rPr lang="en-US" sz="2400" dirty="0" err="1" smtClean="0"/>
            <a:t>Tahun</a:t>
          </a:r>
          <a:r>
            <a:rPr lang="en-US" sz="2400" dirty="0" smtClean="0"/>
            <a:t> 2008)</a:t>
          </a:r>
          <a:endParaRPr lang="en-US" sz="2400" dirty="0"/>
        </a:p>
      </dgm:t>
    </dgm:pt>
    <dgm:pt modelId="{0114AAC2-7FB8-41FC-9D46-2CEAE7A594F1}" type="parTrans" cxnId="{3A16EAC2-73E6-4343-AA9A-C91434D793E5}">
      <dgm:prSet/>
      <dgm:spPr/>
      <dgm:t>
        <a:bodyPr/>
        <a:lstStyle/>
        <a:p>
          <a:endParaRPr lang="en-US"/>
        </a:p>
      </dgm:t>
    </dgm:pt>
    <dgm:pt modelId="{DBA9741F-28C6-43F9-8725-1E62E669F085}" type="sibTrans" cxnId="{3A16EAC2-73E6-4343-AA9A-C91434D793E5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2" custScaleX="1103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FB793F-BA53-4F52-A690-71C2EEB11FF4}" type="pres">
      <dgm:prSet presAssocID="{A69B0835-E746-4654-A0EE-9C85F53B7D06}" presName="spaceBetweenRectangles" presStyleCnt="0"/>
      <dgm:spPr/>
    </dgm:pt>
    <dgm:pt modelId="{C5DBFA4A-DF81-4749-8F37-820776605982}" type="pres">
      <dgm:prSet presAssocID="{2E978EF8-C89F-48DA-B9B9-2DF2CE591B5A}" presName="parentLin" presStyleCnt="0"/>
      <dgm:spPr/>
    </dgm:pt>
    <dgm:pt modelId="{49771394-816F-4F91-B332-DE716B75780B}" type="pres">
      <dgm:prSet presAssocID="{2E978EF8-C89F-48DA-B9B9-2DF2CE591B5A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15ADA487-88C6-4D03-9279-078EB1680F43}" type="pres">
      <dgm:prSet presAssocID="{2E978EF8-C89F-48DA-B9B9-2DF2CE591B5A}" presName="parentText" presStyleLbl="node1" presStyleIdx="1" presStyleCnt="2" custScaleX="1103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16E7D2-C6C1-4A60-87EE-B86037539E6D}" type="pres">
      <dgm:prSet presAssocID="{2E978EF8-C89F-48DA-B9B9-2DF2CE591B5A}" presName="negativeSpace" presStyleCnt="0"/>
      <dgm:spPr/>
    </dgm:pt>
    <dgm:pt modelId="{16F83CA0-FBA8-4815-AC3F-56AEE6DC23A6}" type="pres">
      <dgm:prSet presAssocID="{2E978EF8-C89F-48DA-B9B9-2DF2CE591B5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73F21D3-7938-499D-9507-748EA2365808}" type="presOf" srcId="{FDDD90A3-3C52-4A12-A095-4EB2C9E38847}" destId="{24422502-97C9-47D0-BE37-655D4D061F00}" srcOrd="0" destOrd="4" presId="urn:microsoft.com/office/officeart/2005/8/layout/list1"/>
    <dgm:cxn modelId="{AACD56C9-E1C7-4B13-97DF-3B301BA74E9B}" srcId="{E8B58FAD-0836-4162-BE17-33AEEB564E6A}" destId="{B295EC00-8B6C-439F-BD19-406E846305FA}" srcOrd="2" destOrd="0" parTransId="{A1969AF0-F3EF-42AE-86B5-822279D9FE89}" sibTransId="{DE84C157-DBEE-44C8-BB2B-C9E837199AB1}"/>
    <dgm:cxn modelId="{24291934-8C76-4716-8A22-B355E5447C07}" type="presOf" srcId="{799F36CC-769A-479C-8842-6AA9E1A9DC59}" destId="{24422502-97C9-47D0-BE37-655D4D061F00}" srcOrd="0" destOrd="2" presId="urn:microsoft.com/office/officeart/2005/8/layout/list1"/>
    <dgm:cxn modelId="{90B4568C-9027-4E77-A10C-55E6DAB0ED8B}" type="presOf" srcId="{B295EC00-8B6C-439F-BD19-406E846305FA}" destId="{24422502-97C9-47D0-BE37-655D4D061F00}" srcOrd="0" destOrd="3" presId="urn:microsoft.com/office/officeart/2005/8/layout/list1"/>
    <dgm:cxn modelId="{E6F0291A-15B4-4051-B182-26D0C0D2A73A}" type="presOf" srcId="{83325A87-43B4-434B-9765-5A8D5745C461}" destId="{6B61951E-BBB2-4875-A32A-5297BDDA6B54}" srcOrd="1" destOrd="0" presId="urn:microsoft.com/office/officeart/2005/8/layout/list1"/>
    <dgm:cxn modelId="{E296A226-D7D3-4397-A9F2-2D187513AC28}" type="presOf" srcId="{7C49B65B-970E-4F25-981D-6DBC0DDB0CB1}" destId="{3892EBF8-6829-470F-88DB-15E1EE473169}" srcOrd="0" destOrd="0" presId="urn:microsoft.com/office/officeart/2005/8/layout/list1"/>
    <dgm:cxn modelId="{671AC02C-DCAB-4B3E-BCCD-C563646B3B7D}" srcId="{E8B58FAD-0836-4162-BE17-33AEEB564E6A}" destId="{799F36CC-769A-479C-8842-6AA9E1A9DC59}" srcOrd="1" destOrd="0" parTransId="{1C7ECE45-5A7D-4D3B-A347-B379C4894855}" sibTransId="{B85BD637-E725-44FE-B515-5141DFA9EB5C}"/>
    <dgm:cxn modelId="{93A22A9C-B7D6-483A-8117-101C16FC9397}" type="presOf" srcId="{E8B58FAD-0836-4162-BE17-33AEEB564E6A}" destId="{24422502-97C9-47D0-BE37-655D4D061F00}" srcOrd="0" destOrd="0" presId="urn:microsoft.com/office/officeart/2005/8/layout/list1"/>
    <dgm:cxn modelId="{89CD4023-C81C-4FE4-8E97-6FEF7C031D47}" srcId="{E8B58FAD-0836-4162-BE17-33AEEB564E6A}" destId="{2AF544E9-DF4E-4FF7-A31E-37BDDF10795C}" srcOrd="0" destOrd="0" parTransId="{A435E0AA-D11C-4476-AE0E-164EA31D35C0}" sibTransId="{7A97ACCB-4A54-4926-A31C-45C31EF0F6F6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FDCB5DD8-8ED5-44F6-8F57-3237547BAA0C}" type="presOf" srcId="{83325A87-43B4-434B-9765-5A8D5745C461}" destId="{A195C0A6-A8CE-4ED5-85C9-27E0BB3329C0}" srcOrd="0" destOrd="0" presId="urn:microsoft.com/office/officeart/2005/8/layout/list1"/>
    <dgm:cxn modelId="{598DBF57-B5E9-45C0-8515-7FE895A6B2E2}" srcId="{83325A87-43B4-434B-9765-5A8D5745C461}" destId="{FDDD90A3-3C52-4A12-A095-4EB2C9E38847}" srcOrd="1" destOrd="0" parTransId="{F091D884-955C-424E-9D9A-4E784E3A388A}" sibTransId="{3F028314-79B4-44C0-8A54-477AC07BEAA9}"/>
    <dgm:cxn modelId="{01333E03-25A5-43D1-877D-BEE91E49E965}" type="presOf" srcId="{2E978EF8-C89F-48DA-B9B9-2DF2CE591B5A}" destId="{49771394-816F-4F91-B332-DE716B75780B}" srcOrd="0" destOrd="0" presId="urn:microsoft.com/office/officeart/2005/8/layout/list1"/>
    <dgm:cxn modelId="{7EA3BE27-003B-44CB-8A27-1B376E804DF6}" type="presOf" srcId="{2E978EF8-C89F-48DA-B9B9-2DF2CE591B5A}" destId="{15ADA487-88C6-4D03-9279-078EB1680F43}" srcOrd="1" destOrd="0" presId="urn:microsoft.com/office/officeart/2005/8/layout/list1"/>
    <dgm:cxn modelId="{24AFA782-5BE9-4D61-AC11-520383588ABA}" type="presOf" srcId="{2AF544E9-DF4E-4FF7-A31E-37BDDF10795C}" destId="{24422502-97C9-47D0-BE37-655D4D061F00}" srcOrd="0" destOrd="1" presId="urn:microsoft.com/office/officeart/2005/8/layout/list1"/>
    <dgm:cxn modelId="{F13B22CE-9D36-4DF0-820A-8C4E96C4B861}" srcId="{83325A87-43B4-434B-9765-5A8D5745C461}" destId="{E8B58FAD-0836-4162-BE17-33AEEB564E6A}" srcOrd="0" destOrd="0" parTransId="{A2D3CC5C-BBCF-4A24-81E3-805411EEB95F}" sibTransId="{CDFA3A28-607C-4C67-88F1-F30879FAD8AC}"/>
    <dgm:cxn modelId="{3A16EAC2-73E6-4343-AA9A-C91434D793E5}" srcId="{7C49B65B-970E-4F25-981D-6DBC0DDB0CB1}" destId="{2E978EF8-C89F-48DA-B9B9-2DF2CE591B5A}" srcOrd="1" destOrd="0" parTransId="{0114AAC2-7FB8-41FC-9D46-2CEAE7A594F1}" sibTransId="{DBA9741F-28C6-43F9-8725-1E62E669F085}"/>
    <dgm:cxn modelId="{5B3859CA-80A7-4FA2-BE17-BD1C82376888}" type="presParOf" srcId="{3892EBF8-6829-470F-88DB-15E1EE473169}" destId="{4501C0DC-32D8-4EE9-9730-C2F6FBB27534}" srcOrd="0" destOrd="0" presId="urn:microsoft.com/office/officeart/2005/8/layout/list1"/>
    <dgm:cxn modelId="{6B578FBD-EAE7-48D3-BA8D-35EF37E96EDC}" type="presParOf" srcId="{4501C0DC-32D8-4EE9-9730-C2F6FBB27534}" destId="{A195C0A6-A8CE-4ED5-85C9-27E0BB3329C0}" srcOrd="0" destOrd="0" presId="urn:microsoft.com/office/officeart/2005/8/layout/list1"/>
    <dgm:cxn modelId="{CE5A09B6-B6EE-4E1E-9798-3E5EE414F41E}" type="presParOf" srcId="{4501C0DC-32D8-4EE9-9730-C2F6FBB27534}" destId="{6B61951E-BBB2-4875-A32A-5297BDDA6B54}" srcOrd="1" destOrd="0" presId="urn:microsoft.com/office/officeart/2005/8/layout/list1"/>
    <dgm:cxn modelId="{1A0D8486-F988-427F-9D92-24792FA488BC}" type="presParOf" srcId="{3892EBF8-6829-470F-88DB-15E1EE473169}" destId="{9BBCF460-4C59-48BF-96B0-21099C208A05}" srcOrd="1" destOrd="0" presId="urn:microsoft.com/office/officeart/2005/8/layout/list1"/>
    <dgm:cxn modelId="{9A4D9B3A-0A89-4C7D-9868-83EAB085E20D}" type="presParOf" srcId="{3892EBF8-6829-470F-88DB-15E1EE473169}" destId="{24422502-97C9-47D0-BE37-655D4D061F00}" srcOrd="2" destOrd="0" presId="urn:microsoft.com/office/officeart/2005/8/layout/list1"/>
    <dgm:cxn modelId="{F1905284-13D3-49D4-88EF-CEF91BCD5E19}" type="presParOf" srcId="{3892EBF8-6829-470F-88DB-15E1EE473169}" destId="{D0FB793F-BA53-4F52-A690-71C2EEB11FF4}" srcOrd="3" destOrd="0" presId="urn:microsoft.com/office/officeart/2005/8/layout/list1"/>
    <dgm:cxn modelId="{D1112A18-B500-4428-AAB8-42B7579EC81A}" type="presParOf" srcId="{3892EBF8-6829-470F-88DB-15E1EE473169}" destId="{C5DBFA4A-DF81-4749-8F37-820776605982}" srcOrd="4" destOrd="0" presId="urn:microsoft.com/office/officeart/2005/8/layout/list1"/>
    <dgm:cxn modelId="{633C1D97-9512-4123-9E68-C50C1226B90F}" type="presParOf" srcId="{C5DBFA4A-DF81-4749-8F37-820776605982}" destId="{49771394-816F-4F91-B332-DE716B75780B}" srcOrd="0" destOrd="0" presId="urn:microsoft.com/office/officeart/2005/8/layout/list1"/>
    <dgm:cxn modelId="{D6A1D538-CAB8-4923-A014-5CF8AE2188D7}" type="presParOf" srcId="{C5DBFA4A-DF81-4749-8F37-820776605982}" destId="{15ADA487-88C6-4D03-9279-078EB1680F43}" srcOrd="1" destOrd="0" presId="urn:microsoft.com/office/officeart/2005/8/layout/list1"/>
    <dgm:cxn modelId="{36D70449-78CE-4401-A5F0-817FF5E5F111}" type="presParOf" srcId="{3892EBF8-6829-470F-88DB-15E1EE473169}" destId="{2516E7D2-C6C1-4A60-87EE-B86037539E6D}" srcOrd="5" destOrd="0" presId="urn:microsoft.com/office/officeart/2005/8/layout/list1"/>
    <dgm:cxn modelId="{DBC92773-A10D-4D75-A00D-28D73237F62E}" type="presParOf" srcId="{3892EBF8-6829-470F-88DB-15E1EE473169}" destId="{16F83CA0-FBA8-4815-AC3F-56AEE6DC23A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Subjek</a:t>
          </a:r>
          <a:r>
            <a:rPr lang="en-US" dirty="0" smtClean="0"/>
            <a:t> </a:t>
          </a:r>
          <a:r>
            <a:rPr lang="en-US" dirty="0" err="1" smtClean="0"/>
            <a:t>Dikecualikan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Pemotongan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smtClean="0"/>
            <a:t>OP </a:t>
          </a:r>
          <a:r>
            <a:rPr lang="en-US" dirty="0" err="1" smtClean="0"/>
            <a:t>berpenghasilan</a:t>
          </a:r>
          <a:r>
            <a:rPr lang="en-US" dirty="0" smtClean="0"/>
            <a:t> di </a:t>
          </a:r>
          <a:r>
            <a:rPr lang="en-US" dirty="0" err="1" smtClean="0"/>
            <a:t>bawah</a:t>
          </a:r>
          <a:r>
            <a:rPr lang="en-US" dirty="0" smtClean="0"/>
            <a:t> PTKP yang </a:t>
          </a:r>
          <a:r>
            <a:rPr lang="en-US" dirty="0" err="1" smtClean="0"/>
            <a:t>mengalihkan</a:t>
          </a:r>
          <a:r>
            <a:rPr lang="en-US" dirty="0" smtClean="0"/>
            <a:t> </a:t>
          </a:r>
          <a:r>
            <a:rPr lang="en-US" dirty="0" err="1" smtClean="0"/>
            <a:t>hak</a:t>
          </a:r>
          <a:r>
            <a:rPr lang="en-US" dirty="0" smtClean="0"/>
            <a:t> </a:t>
          </a:r>
          <a:r>
            <a:rPr lang="en-US" dirty="0" err="1" smtClean="0"/>
            <a:t>atas</a:t>
          </a:r>
          <a:r>
            <a:rPr lang="en-US" dirty="0" smtClean="0"/>
            <a:t> </a:t>
          </a:r>
          <a:r>
            <a:rPr lang="en-US" dirty="0" err="1" smtClean="0"/>
            <a:t>objek</a:t>
          </a:r>
          <a:r>
            <a:rPr lang="en-US" dirty="0" smtClean="0"/>
            <a:t> </a:t>
          </a:r>
          <a:r>
            <a:rPr lang="en-US" dirty="0" err="1" smtClean="0"/>
            <a:t>bernilai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 &lt; </a:t>
          </a:r>
          <a:r>
            <a:rPr lang="en-US" dirty="0" err="1" smtClean="0"/>
            <a:t>Rp</a:t>
          </a:r>
          <a:r>
            <a:rPr lang="en-US" dirty="0" smtClean="0"/>
            <a:t> 60.000.000,00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dipecah</a:t>
          </a:r>
          <a:r>
            <a:rPr lang="en-US" dirty="0" smtClean="0"/>
            <a:t> – </a:t>
          </a:r>
          <a:r>
            <a:rPr lang="en-US" dirty="0" err="1" smtClean="0"/>
            <a:t>pecah</a:t>
          </a:r>
          <a:r>
            <a:rPr lang="en-US" dirty="0" smtClean="0"/>
            <a:t>.</a:t>
          </a:r>
          <a:endParaRPr lang="en-US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2315D0F2-1251-4E36-9662-F0FC3102088C}">
      <dgm:prSet phldrT="[Text]"/>
      <dgm:spPr/>
      <dgm:t>
        <a:bodyPr/>
        <a:lstStyle/>
        <a:p>
          <a:r>
            <a:rPr lang="en-US" dirty="0" smtClean="0"/>
            <a:t>OP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yang </a:t>
          </a:r>
          <a:r>
            <a:rPr lang="en-US" dirty="0" err="1" smtClean="0"/>
            <a:t>mengalihkan</a:t>
          </a:r>
          <a:r>
            <a:rPr lang="en-US" dirty="0" smtClean="0"/>
            <a:t> </a:t>
          </a:r>
          <a:r>
            <a:rPr lang="en-US" dirty="0" err="1" smtClean="0"/>
            <a:t>hak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pemerintah</a:t>
          </a:r>
          <a:r>
            <a:rPr lang="en-US" dirty="0" smtClean="0"/>
            <a:t> </a:t>
          </a:r>
          <a:r>
            <a:rPr lang="en-US" dirty="0" err="1" smtClean="0"/>
            <a:t>guna</a:t>
          </a:r>
          <a:r>
            <a:rPr lang="en-US" dirty="0" smtClean="0"/>
            <a:t> </a:t>
          </a:r>
          <a:r>
            <a:rPr lang="en-US" dirty="0" err="1" smtClean="0"/>
            <a:t>pembangunan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kepentingan</a:t>
          </a:r>
          <a:r>
            <a:rPr lang="en-US" dirty="0" smtClean="0"/>
            <a:t> </a:t>
          </a:r>
          <a:r>
            <a:rPr lang="en-US" dirty="0" err="1" smtClean="0"/>
            <a:t>umum</a:t>
          </a:r>
          <a:r>
            <a:rPr lang="en-US" dirty="0" smtClean="0"/>
            <a:t> yang </a:t>
          </a:r>
          <a:r>
            <a:rPr lang="en-US" dirty="0" err="1" smtClean="0"/>
            <a:t>memerlukan</a:t>
          </a:r>
          <a:r>
            <a:rPr lang="en-US" dirty="0" smtClean="0"/>
            <a:t> </a:t>
          </a:r>
          <a:r>
            <a:rPr lang="en-US" dirty="0" err="1" smtClean="0"/>
            <a:t>persyaratan</a:t>
          </a:r>
          <a:r>
            <a:rPr lang="en-US" dirty="0" smtClean="0"/>
            <a:t> </a:t>
          </a:r>
          <a:r>
            <a:rPr lang="en-US" dirty="0" err="1" smtClean="0"/>
            <a:t>khusus</a:t>
          </a:r>
          <a:r>
            <a:rPr lang="en-US" dirty="0" smtClean="0"/>
            <a:t>.</a:t>
          </a:r>
          <a:endParaRPr lang="en-US" dirty="0"/>
        </a:p>
      </dgm:t>
    </dgm:pt>
    <dgm:pt modelId="{F546024F-B54A-4B43-B3A6-264BD9E3224F}" type="parTrans" cxnId="{9DF7ADB5-5A35-48FA-AC33-A770E7F137C5}">
      <dgm:prSet/>
      <dgm:spPr/>
      <dgm:t>
        <a:bodyPr/>
        <a:lstStyle/>
        <a:p>
          <a:endParaRPr lang="en-US"/>
        </a:p>
      </dgm:t>
    </dgm:pt>
    <dgm:pt modelId="{7F0862CC-698B-4B13-8350-7F12B4374465}" type="sibTrans" cxnId="{9DF7ADB5-5A35-48FA-AC33-A770E7F137C5}">
      <dgm:prSet/>
      <dgm:spPr/>
      <dgm:t>
        <a:bodyPr/>
        <a:lstStyle/>
        <a:p>
          <a:endParaRPr lang="en-US"/>
        </a:p>
      </dgm:t>
    </dgm:pt>
    <dgm:pt modelId="{5A1A4DAD-D2AB-4450-981D-3AE0D9C4EE03}">
      <dgm:prSet phldrT="[Text]"/>
      <dgm:spPr/>
      <dgm:t>
        <a:bodyPr/>
        <a:lstStyle/>
        <a:p>
          <a:r>
            <a:rPr lang="en-US" dirty="0" smtClean="0"/>
            <a:t>OP yang </a:t>
          </a:r>
          <a:r>
            <a:rPr lang="en-US" dirty="0" err="1" smtClean="0"/>
            <a:t>mengalihkan</a:t>
          </a:r>
          <a:r>
            <a:rPr lang="en-US" dirty="0" smtClean="0"/>
            <a:t> </a:t>
          </a:r>
          <a:r>
            <a:rPr lang="en-US" dirty="0" err="1" smtClean="0"/>
            <a:t>hak</a:t>
          </a:r>
          <a:r>
            <a:rPr lang="en-US" dirty="0" smtClean="0"/>
            <a:t> </a:t>
          </a:r>
          <a:r>
            <a:rPr lang="en-US" dirty="0" err="1" smtClean="0"/>
            <a:t>melalui</a:t>
          </a:r>
          <a:r>
            <a:rPr lang="en-US" dirty="0" smtClean="0"/>
            <a:t> </a:t>
          </a:r>
          <a:r>
            <a:rPr lang="en-US" dirty="0" err="1" smtClean="0"/>
            <a:t>hibah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keluarga</a:t>
          </a:r>
          <a:r>
            <a:rPr lang="en-US" dirty="0" smtClean="0"/>
            <a:t> </a:t>
          </a:r>
          <a:r>
            <a:rPr lang="en-US" dirty="0" err="1" smtClean="0"/>
            <a:t>sedarah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garis</a:t>
          </a:r>
          <a:r>
            <a:rPr lang="en-US" dirty="0" smtClean="0"/>
            <a:t> </a:t>
          </a:r>
          <a:r>
            <a:rPr lang="en-US" dirty="0" err="1" smtClean="0"/>
            <a:t>keturunan</a:t>
          </a:r>
          <a:r>
            <a:rPr lang="en-US" dirty="0" smtClean="0"/>
            <a:t> </a:t>
          </a:r>
          <a:r>
            <a:rPr lang="en-US" dirty="0" err="1" smtClean="0"/>
            <a:t>lurus</a:t>
          </a:r>
          <a:r>
            <a:rPr lang="en-US" dirty="0" smtClean="0"/>
            <a:t> </a:t>
          </a:r>
          <a:r>
            <a:rPr lang="en-US" dirty="0" err="1" smtClean="0"/>
            <a:t>satu</a:t>
          </a:r>
          <a:r>
            <a:rPr lang="en-US" dirty="0" smtClean="0"/>
            <a:t> </a:t>
          </a:r>
          <a:r>
            <a:rPr lang="en-US" dirty="0" err="1" smtClean="0"/>
            <a:t>derajat</a:t>
          </a:r>
          <a:r>
            <a:rPr lang="en-US" dirty="0" smtClean="0"/>
            <a:t>.</a:t>
          </a:r>
          <a:endParaRPr lang="en-US" dirty="0"/>
        </a:p>
      </dgm:t>
    </dgm:pt>
    <dgm:pt modelId="{F88AE4FE-2C29-42CE-B43E-EC3CAB8A68D1}" type="parTrans" cxnId="{A2EA0F07-6E65-4350-A051-D0DCA16A7F64}">
      <dgm:prSet/>
      <dgm:spPr/>
      <dgm:t>
        <a:bodyPr/>
        <a:lstStyle/>
        <a:p>
          <a:endParaRPr lang="en-US"/>
        </a:p>
      </dgm:t>
    </dgm:pt>
    <dgm:pt modelId="{0803BC87-A3DF-4A0F-8970-E591F3BBA640}" type="sibTrans" cxnId="{A2EA0F07-6E65-4350-A051-D0DCA16A7F64}">
      <dgm:prSet/>
      <dgm:spPr/>
      <dgm:t>
        <a:bodyPr/>
        <a:lstStyle/>
        <a:p>
          <a:endParaRPr lang="en-US"/>
        </a:p>
      </dgm:t>
    </dgm:pt>
    <dgm:pt modelId="{B1C43515-77CA-4642-93ED-26306081D650}">
      <dgm:prSet phldrT="[Text]"/>
      <dgm:spPr/>
      <dgm:t>
        <a:bodyPr/>
        <a:lstStyle/>
        <a:p>
          <a:r>
            <a:rPr lang="en-US" dirty="0" smtClean="0"/>
            <a:t>OP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yang </a:t>
          </a:r>
          <a:r>
            <a:rPr lang="en-US" dirty="0" err="1" smtClean="0"/>
            <a:t>mengalihkan</a:t>
          </a:r>
          <a:r>
            <a:rPr lang="en-US" dirty="0" smtClean="0"/>
            <a:t> </a:t>
          </a:r>
          <a:r>
            <a:rPr lang="en-US" dirty="0" err="1" smtClean="0"/>
            <a:t>hak</a:t>
          </a:r>
          <a:r>
            <a:rPr lang="en-US" dirty="0" smtClean="0"/>
            <a:t> </a:t>
          </a:r>
          <a:r>
            <a:rPr lang="en-US" dirty="0" err="1" smtClean="0"/>
            <a:t>melalui</a:t>
          </a:r>
          <a:r>
            <a:rPr lang="en-US" dirty="0" smtClean="0"/>
            <a:t> </a:t>
          </a:r>
          <a:r>
            <a:rPr lang="en-US" dirty="0" err="1" smtClean="0"/>
            <a:t>hibah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</a:t>
          </a:r>
          <a:r>
            <a:rPr lang="en-US" dirty="0" err="1" smtClean="0"/>
            <a:t>keagamaan</a:t>
          </a:r>
          <a:r>
            <a:rPr lang="en-US" dirty="0" smtClean="0"/>
            <a:t>, </a:t>
          </a:r>
          <a:r>
            <a:rPr lang="en-US" dirty="0" err="1" smtClean="0"/>
            <a:t>badan</a:t>
          </a:r>
          <a:r>
            <a:rPr lang="en-US" dirty="0" smtClean="0"/>
            <a:t> </a:t>
          </a:r>
          <a:r>
            <a:rPr lang="en-US" dirty="0" err="1" smtClean="0"/>
            <a:t>pendidikan</a:t>
          </a:r>
          <a:r>
            <a:rPr lang="en-US" dirty="0" smtClean="0"/>
            <a:t>, </a:t>
          </a:r>
          <a:r>
            <a:rPr lang="en-US" dirty="0" err="1" smtClean="0"/>
            <a:t>badan</a:t>
          </a:r>
          <a:r>
            <a:rPr lang="en-US" dirty="0" smtClean="0"/>
            <a:t> </a:t>
          </a:r>
          <a:r>
            <a:rPr lang="en-US" dirty="0" err="1" smtClean="0"/>
            <a:t>sosial</a:t>
          </a:r>
          <a:r>
            <a:rPr lang="en-US" dirty="0" smtClean="0"/>
            <a:t> </a:t>
          </a:r>
          <a:r>
            <a:rPr lang="en-US" dirty="0" err="1" smtClean="0"/>
            <a:t>termasuk</a:t>
          </a:r>
          <a:r>
            <a:rPr lang="en-US" dirty="0" smtClean="0"/>
            <a:t> </a:t>
          </a:r>
          <a:r>
            <a:rPr lang="en-US" dirty="0" err="1" smtClean="0"/>
            <a:t>yayasan</a:t>
          </a:r>
          <a:r>
            <a:rPr lang="en-US" dirty="0" smtClean="0"/>
            <a:t>, </a:t>
          </a:r>
          <a:r>
            <a:rPr lang="en-US" dirty="0" err="1" smtClean="0"/>
            <a:t>koperasi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OP yang </a:t>
          </a:r>
          <a:r>
            <a:rPr lang="en-US" dirty="0" err="1" smtClean="0"/>
            <a:t>menjalankan</a:t>
          </a:r>
          <a:r>
            <a:rPr lang="en-US" dirty="0" smtClean="0"/>
            <a:t> UMKM.</a:t>
          </a:r>
          <a:endParaRPr lang="en-US" dirty="0"/>
        </a:p>
      </dgm:t>
    </dgm:pt>
    <dgm:pt modelId="{EA86EB64-20B3-4F41-8A02-3A384331C6FF}" type="parTrans" cxnId="{7507BE0B-42E3-4100-AEE1-738C239B3077}">
      <dgm:prSet/>
      <dgm:spPr/>
      <dgm:t>
        <a:bodyPr/>
        <a:lstStyle/>
        <a:p>
          <a:endParaRPr lang="en-US"/>
        </a:p>
      </dgm:t>
    </dgm:pt>
    <dgm:pt modelId="{EF40F0F6-BC6C-4072-A0AD-2365D17C58E0}" type="sibTrans" cxnId="{7507BE0B-42E3-4100-AEE1-738C239B3077}">
      <dgm:prSet/>
      <dgm:spPr/>
      <dgm:t>
        <a:bodyPr/>
        <a:lstStyle/>
        <a:p>
          <a:endParaRPr lang="en-US"/>
        </a:p>
      </dgm:t>
    </dgm:pt>
    <dgm:pt modelId="{A187DFAD-2E0C-4440-9DEC-FC26152500F2}">
      <dgm:prSet phldrT="[Text]"/>
      <dgm:spPr/>
      <dgm:t>
        <a:bodyPr/>
        <a:lstStyle/>
        <a:p>
          <a:r>
            <a:rPr lang="en-US" dirty="0" err="1" smtClean="0"/>
            <a:t>Pengalihan</a:t>
          </a:r>
          <a:r>
            <a:rPr lang="en-US" dirty="0" smtClean="0"/>
            <a:t> </a:t>
          </a:r>
          <a:r>
            <a:rPr lang="en-US" dirty="0" err="1" smtClean="0"/>
            <a:t>melalui</a:t>
          </a:r>
          <a:r>
            <a:rPr lang="en-US" dirty="0" smtClean="0"/>
            <a:t> </a:t>
          </a:r>
          <a:r>
            <a:rPr lang="en-US" dirty="0" err="1" smtClean="0"/>
            <a:t>warisan</a:t>
          </a:r>
          <a:r>
            <a:rPr lang="en-US" dirty="0" smtClean="0"/>
            <a:t>.</a:t>
          </a:r>
          <a:endParaRPr lang="en-US" dirty="0"/>
        </a:p>
      </dgm:t>
    </dgm:pt>
    <dgm:pt modelId="{12FA2A8D-DE55-4548-A9F0-A362624BA9FF}" type="parTrans" cxnId="{9ABCF2E7-C265-40BA-A9F2-C2ACA0C38EEA}">
      <dgm:prSet/>
      <dgm:spPr/>
      <dgm:t>
        <a:bodyPr/>
        <a:lstStyle/>
        <a:p>
          <a:endParaRPr lang="en-US"/>
        </a:p>
      </dgm:t>
    </dgm:pt>
    <dgm:pt modelId="{63A54979-8370-4891-9B05-1E253B0B133D}" type="sibTrans" cxnId="{9ABCF2E7-C265-40BA-A9F2-C2ACA0C38EEA}">
      <dgm:prSet/>
      <dgm:spPr/>
      <dgm:t>
        <a:bodyPr/>
        <a:lstStyle/>
        <a:p>
          <a:endParaRPr lang="en-US"/>
        </a:p>
      </dgm:t>
    </dgm:pt>
    <dgm:pt modelId="{E7FF6459-C273-4DC8-AF02-15B6BA4312AA}">
      <dgm:prSet phldrT="[Text]"/>
      <dgm:spPr/>
      <dgm:t>
        <a:bodyPr/>
        <a:lstStyle/>
        <a:p>
          <a:r>
            <a:rPr lang="en-US" dirty="0" smtClean="0"/>
            <a:t>OP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yang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termasuk</a:t>
          </a:r>
          <a:r>
            <a:rPr lang="en-US" dirty="0" smtClean="0"/>
            <a:t> </a:t>
          </a:r>
          <a:r>
            <a:rPr lang="en-US" dirty="0" err="1" smtClean="0"/>
            <a:t>subjek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.</a:t>
          </a:r>
          <a:endParaRPr lang="en-US" dirty="0"/>
        </a:p>
      </dgm:t>
    </dgm:pt>
    <dgm:pt modelId="{33F00B64-4C77-461F-B936-4330A991790A}" type="parTrans" cxnId="{C8D6809C-CD32-418A-9917-99DC821F3AB1}">
      <dgm:prSet/>
      <dgm:spPr/>
      <dgm:t>
        <a:bodyPr/>
        <a:lstStyle/>
        <a:p>
          <a:endParaRPr lang="en-US"/>
        </a:p>
      </dgm:t>
    </dgm:pt>
    <dgm:pt modelId="{B2E7B4A4-D743-4AC5-954B-E9A861BCE7B9}" type="sibTrans" cxnId="{C8D6809C-CD32-418A-9917-99DC821F3AB1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1B9CBC29-7CD4-421B-AFF9-78ADB0CC9C62}" type="presOf" srcId="{B1C43515-77CA-4642-93ED-26306081D650}" destId="{24422502-97C9-47D0-BE37-655D4D061F00}" srcOrd="0" destOrd="3" presId="urn:microsoft.com/office/officeart/2005/8/layout/list1"/>
    <dgm:cxn modelId="{A2EA0F07-6E65-4350-A051-D0DCA16A7F64}" srcId="{83325A87-43B4-434B-9765-5A8D5745C461}" destId="{5A1A4DAD-D2AB-4450-981D-3AE0D9C4EE03}" srcOrd="2" destOrd="0" parTransId="{F88AE4FE-2C29-42CE-B43E-EC3CAB8A68D1}" sibTransId="{0803BC87-A3DF-4A0F-8970-E591F3BBA640}"/>
    <dgm:cxn modelId="{31D05193-A6F1-471D-BFF6-4FCB9079218C}" type="presOf" srcId="{286BF12D-E9E0-480B-95F7-008C4E21BBA3}" destId="{24422502-97C9-47D0-BE37-655D4D061F00}" srcOrd="0" destOrd="0" presId="urn:microsoft.com/office/officeart/2005/8/layout/list1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EEAAA8A1-FF83-47A7-A871-6AF0B2E9EDF2}" type="presOf" srcId="{E7FF6459-C273-4DC8-AF02-15B6BA4312AA}" destId="{24422502-97C9-47D0-BE37-655D4D061F00}" srcOrd="0" destOrd="5" presId="urn:microsoft.com/office/officeart/2005/8/layout/list1"/>
    <dgm:cxn modelId="{FF6CCB9B-4D6D-4404-A5A8-335470AFB52B}" type="presOf" srcId="{83325A87-43B4-434B-9765-5A8D5745C461}" destId="{6B61951E-BBB2-4875-A32A-5297BDDA6B54}" srcOrd="1" destOrd="0" presId="urn:microsoft.com/office/officeart/2005/8/layout/list1"/>
    <dgm:cxn modelId="{7507BE0B-42E3-4100-AEE1-738C239B3077}" srcId="{83325A87-43B4-434B-9765-5A8D5745C461}" destId="{B1C43515-77CA-4642-93ED-26306081D650}" srcOrd="3" destOrd="0" parTransId="{EA86EB64-20B3-4F41-8A02-3A384331C6FF}" sibTransId="{EF40F0F6-BC6C-4072-A0AD-2365D17C58E0}"/>
    <dgm:cxn modelId="{446A5692-7AAB-4458-B089-56F30FC30FEC}" type="presOf" srcId="{5A1A4DAD-D2AB-4450-981D-3AE0D9C4EE03}" destId="{24422502-97C9-47D0-BE37-655D4D061F00}" srcOrd="0" destOrd="2" presId="urn:microsoft.com/office/officeart/2005/8/layout/list1"/>
    <dgm:cxn modelId="{4656BEAA-AF20-4BEA-95FB-3BF266D674E6}" type="presOf" srcId="{7C49B65B-970E-4F25-981D-6DBC0DDB0CB1}" destId="{3892EBF8-6829-470F-88DB-15E1EE473169}" srcOrd="0" destOrd="0" presId="urn:microsoft.com/office/officeart/2005/8/layout/list1"/>
    <dgm:cxn modelId="{9ABCF2E7-C265-40BA-A9F2-C2ACA0C38EEA}" srcId="{83325A87-43B4-434B-9765-5A8D5745C461}" destId="{A187DFAD-2E0C-4440-9DEC-FC26152500F2}" srcOrd="4" destOrd="0" parTransId="{12FA2A8D-DE55-4548-A9F0-A362624BA9FF}" sibTransId="{63A54979-8370-4891-9B05-1E253B0B133D}"/>
    <dgm:cxn modelId="{9DF7ADB5-5A35-48FA-AC33-A770E7F137C5}" srcId="{83325A87-43B4-434B-9765-5A8D5745C461}" destId="{2315D0F2-1251-4E36-9662-F0FC3102088C}" srcOrd="1" destOrd="0" parTransId="{F546024F-B54A-4B43-B3A6-264BD9E3224F}" sibTransId="{7F0862CC-698B-4B13-8350-7F12B4374465}"/>
    <dgm:cxn modelId="{F3171121-742B-47CE-9EDA-D58DD8210E19}" type="presOf" srcId="{2315D0F2-1251-4E36-9662-F0FC3102088C}" destId="{24422502-97C9-47D0-BE37-655D4D061F00}" srcOrd="0" destOrd="1" presId="urn:microsoft.com/office/officeart/2005/8/layout/list1"/>
    <dgm:cxn modelId="{C8D6809C-CD32-418A-9917-99DC821F3AB1}" srcId="{83325A87-43B4-434B-9765-5A8D5745C461}" destId="{E7FF6459-C273-4DC8-AF02-15B6BA4312AA}" srcOrd="5" destOrd="0" parTransId="{33F00B64-4C77-461F-B936-4330A991790A}" sibTransId="{B2E7B4A4-D743-4AC5-954B-E9A861BCE7B9}"/>
    <dgm:cxn modelId="{E30330E6-7623-4184-92FA-AB6DB685967F}" type="presOf" srcId="{A187DFAD-2E0C-4440-9DEC-FC26152500F2}" destId="{24422502-97C9-47D0-BE37-655D4D061F00}" srcOrd="0" destOrd="4" presId="urn:microsoft.com/office/officeart/2005/8/layout/list1"/>
    <dgm:cxn modelId="{DA466F26-7E93-46C6-8466-D5AE5CE6EA51}" type="presOf" srcId="{83325A87-43B4-434B-9765-5A8D5745C461}" destId="{A195C0A6-A8CE-4ED5-85C9-27E0BB3329C0}" srcOrd="0" destOrd="0" presId="urn:microsoft.com/office/officeart/2005/8/layout/list1"/>
    <dgm:cxn modelId="{0C4AC916-14A3-43FE-8BE4-A85542D32562}" type="presParOf" srcId="{3892EBF8-6829-470F-88DB-15E1EE473169}" destId="{4501C0DC-32D8-4EE9-9730-C2F6FBB27534}" srcOrd="0" destOrd="0" presId="urn:microsoft.com/office/officeart/2005/8/layout/list1"/>
    <dgm:cxn modelId="{9A79944E-285F-4491-BE97-44C3693E87CD}" type="presParOf" srcId="{4501C0DC-32D8-4EE9-9730-C2F6FBB27534}" destId="{A195C0A6-A8CE-4ED5-85C9-27E0BB3329C0}" srcOrd="0" destOrd="0" presId="urn:microsoft.com/office/officeart/2005/8/layout/list1"/>
    <dgm:cxn modelId="{A8E48E90-8BED-448C-A2EC-0789F94C9916}" type="presParOf" srcId="{4501C0DC-32D8-4EE9-9730-C2F6FBB27534}" destId="{6B61951E-BBB2-4875-A32A-5297BDDA6B54}" srcOrd="1" destOrd="0" presId="urn:microsoft.com/office/officeart/2005/8/layout/list1"/>
    <dgm:cxn modelId="{AFF90F60-F60C-409B-8EF7-8FEE89B7429D}" type="presParOf" srcId="{3892EBF8-6829-470F-88DB-15E1EE473169}" destId="{9BBCF460-4C59-48BF-96B0-21099C208A05}" srcOrd="1" destOrd="0" presId="urn:microsoft.com/office/officeart/2005/8/layout/list1"/>
    <dgm:cxn modelId="{AAE359C7-6303-40D1-8A04-02210361AFDA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Pemotong</a:t>
          </a:r>
          <a:r>
            <a:rPr lang="en-US" dirty="0" smtClean="0"/>
            <a:t>, </a:t>
          </a:r>
          <a:r>
            <a:rPr lang="en-US" dirty="0" err="1" smtClean="0"/>
            <a:t>Penyetor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Pelapor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dirty="0" err="1" smtClean="0"/>
            <a:t>Bendaharawan</a:t>
          </a:r>
          <a:r>
            <a:rPr lang="en-US" dirty="0" smtClean="0"/>
            <a:t> </a:t>
          </a:r>
          <a:r>
            <a:rPr lang="en-US" dirty="0" err="1" smtClean="0"/>
            <a:t>negara</a:t>
          </a:r>
          <a:r>
            <a:rPr lang="en-US" dirty="0" smtClean="0"/>
            <a:t>,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pengalihan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pemerintah</a:t>
          </a:r>
          <a:r>
            <a:rPr lang="en-US" dirty="0" smtClean="0"/>
            <a:t> </a:t>
          </a:r>
          <a:r>
            <a:rPr lang="en-US" dirty="0" err="1" smtClean="0"/>
            <a:t>pemerintah</a:t>
          </a:r>
          <a:r>
            <a:rPr lang="en-US" dirty="0" smtClean="0"/>
            <a:t> </a:t>
          </a:r>
          <a:r>
            <a:rPr lang="en-US" dirty="0" err="1" smtClean="0"/>
            <a:t>guna</a:t>
          </a:r>
          <a:r>
            <a:rPr lang="en-US" dirty="0" smtClean="0"/>
            <a:t> </a:t>
          </a:r>
          <a:r>
            <a:rPr lang="en-US" dirty="0" err="1" smtClean="0"/>
            <a:t>pembangunan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kepentingan</a:t>
          </a:r>
          <a:r>
            <a:rPr lang="en-US" dirty="0" smtClean="0"/>
            <a:t> </a:t>
          </a:r>
          <a:r>
            <a:rPr lang="en-US" dirty="0" err="1" smtClean="0"/>
            <a:t>umum</a:t>
          </a:r>
          <a:r>
            <a:rPr lang="en-US" dirty="0" smtClean="0"/>
            <a:t> yang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memerlukan</a:t>
          </a:r>
          <a:r>
            <a:rPr lang="en-US" dirty="0" smtClean="0"/>
            <a:t> </a:t>
          </a:r>
          <a:r>
            <a:rPr lang="en-US" dirty="0" err="1" smtClean="0"/>
            <a:t>persyaratan</a:t>
          </a:r>
          <a:r>
            <a:rPr lang="en-US" dirty="0" smtClean="0"/>
            <a:t> </a:t>
          </a:r>
          <a:r>
            <a:rPr lang="en-US" dirty="0" err="1" smtClean="0"/>
            <a:t>khusus</a:t>
          </a:r>
          <a:r>
            <a:rPr lang="en-US" dirty="0" smtClean="0"/>
            <a:t>.</a:t>
          </a:r>
          <a:endParaRPr lang="en-US" u="none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CCA65FBC-B9D1-4285-BEA3-203C2EA4076D}">
      <dgm:prSet phldrT="[Text]"/>
      <dgm:spPr/>
      <dgm:t>
        <a:bodyPr/>
        <a:lstStyle/>
        <a:p>
          <a:r>
            <a:rPr lang="en-US" u="none" dirty="0" err="1" smtClean="0"/>
            <a:t>Kepala</a:t>
          </a:r>
          <a:r>
            <a:rPr lang="en-US" u="none" dirty="0" smtClean="0"/>
            <a:t> Kantor </a:t>
          </a:r>
          <a:r>
            <a:rPr lang="en-US" u="none" dirty="0" err="1" smtClean="0"/>
            <a:t>Lelang</a:t>
          </a:r>
          <a:r>
            <a:rPr lang="en-US" u="none" dirty="0" smtClean="0"/>
            <a:t> Negara, </a:t>
          </a:r>
          <a:r>
            <a:rPr lang="en-US" u="none" dirty="0" err="1" smtClean="0"/>
            <a:t>untuk</a:t>
          </a:r>
          <a:r>
            <a:rPr lang="en-US" u="none" dirty="0" smtClean="0"/>
            <a:t> </a:t>
          </a:r>
          <a:r>
            <a:rPr lang="en-US" u="none" dirty="0" err="1" smtClean="0"/>
            <a:t>pengalihan</a:t>
          </a:r>
          <a:r>
            <a:rPr lang="en-US" u="none" dirty="0" smtClean="0"/>
            <a:t> </a:t>
          </a:r>
          <a:r>
            <a:rPr lang="en-US" u="none" dirty="0" err="1" smtClean="0"/>
            <a:t>melalui</a:t>
          </a:r>
          <a:r>
            <a:rPr lang="en-US" u="none" dirty="0" smtClean="0"/>
            <a:t> </a:t>
          </a:r>
          <a:r>
            <a:rPr lang="en-US" u="none" dirty="0" err="1" smtClean="0"/>
            <a:t>lelang</a:t>
          </a:r>
          <a:r>
            <a:rPr lang="en-US" u="none" dirty="0" smtClean="0"/>
            <a:t>.</a:t>
          </a:r>
          <a:endParaRPr lang="en-US" u="none" dirty="0"/>
        </a:p>
      </dgm:t>
    </dgm:pt>
    <dgm:pt modelId="{C3F760D7-FB3B-4B22-9719-90EC8A953A30}" type="parTrans" cxnId="{440D5ED5-11E2-4CA2-BE98-139592732ADD}">
      <dgm:prSet/>
      <dgm:spPr/>
    </dgm:pt>
    <dgm:pt modelId="{1308B451-CB0A-482F-AD81-70C30511DABD}" type="sibTrans" cxnId="{440D5ED5-11E2-4CA2-BE98-139592732ADD}">
      <dgm:prSet/>
      <dgm:spPr/>
    </dgm:pt>
    <dgm:pt modelId="{B2070037-91A9-49D1-9F29-12E2519C7A2A}">
      <dgm:prSet phldrT="[Text]"/>
      <dgm:spPr/>
      <dgm:t>
        <a:bodyPr/>
        <a:lstStyle/>
        <a:p>
          <a:r>
            <a:rPr lang="en-US" u="none" dirty="0" smtClean="0"/>
            <a:t>WP </a:t>
          </a:r>
          <a:r>
            <a:rPr lang="en-US" u="none" dirty="0" err="1" smtClean="0"/>
            <a:t>melakukan</a:t>
          </a:r>
          <a:r>
            <a:rPr lang="en-US" u="none" dirty="0" smtClean="0"/>
            <a:t> </a:t>
          </a:r>
          <a:r>
            <a:rPr lang="en-US" u="none" dirty="0" err="1" smtClean="0"/>
            <a:t>penyetoran</a:t>
          </a:r>
          <a:r>
            <a:rPr lang="en-US" u="none" dirty="0" smtClean="0"/>
            <a:t> </a:t>
          </a:r>
          <a:r>
            <a:rPr lang="en-US" u="none" dirty="0" err="1" smtClean="0"/>
            <a:t>sendiri</a:t>
          </a:r>
          <a:r>
            <a:rPr lang="en-US" u="none" dirty="0" smtClean="0"/>
            <a:t>, </a:t>
          </a:r>
          <a:r>
            <a:rPr lang="en-US" u="none" dirty="0" err="1" smtClean="0"/>
            <a:t>untuk</a:t>
          </a:r>
          <a:r>
            <a:rPr lang="en-US" u="none" dirty="0" smtClean="0"/>
            <a:t> </a:t>
          </a:r>
          <a:r>
            <a:rPr lang="en-US" u="none" dirty="0" err="1" smtClean="0"/>
            <a:t>pengalihan</a:t>
          </a:r>
          <a:r>
            <a:rPr lang="en-US" u="none" dirty="0" smtClean="0"/>
            <a:t> </a:t>
          </a:r>
          <a:r>
            <a:rPr lang="en-US" u="none" dirty="0" err="1" smtClean="0"/>
            <a:t>selain</a:t>
          </a:r>
          <a:r>
            <a:rPr lang="en-US" u="none" dirty="0" smtClean="0"/>
            <a:t> </a:t>
          </a:r>
          <a:r>
            <a:rPr lang="en-US" u="none" dirty="0" err="1" smtClean="0"/>
            <a:t>melalui</a:t>
          </a:r>
          <a:r>
            <a:rPr lang="en-US" u="none" dirty="0" smtClean="0"/>
            <a:t> </a:t>
          </a:r>
          <a:r>
            <a:rPr lang="en-US" u="none" dirty="0" err="1" smtClean="0"/>
            <a:t>kedua</a:t>
          </a:r>
          <a:r>
            <a:rPr lang="en-US" u="none" dirty="0" smtClean="0"/>
            <a:t> </a:t>
          </a:r>
          <a:r>
            <a:rPr lang="en-US" u="none" dirty="0" err="1" smtClean="0"/>
            <a:t>cara</a:t>
          </a:r>
          <a:r>
            <a:rPr lang="en-US" u="none" dirty="0" smtClean="0"/>
            <a:t> di </a:t>
          </a:r>
          <a:r>
            <a:rPr lang="en-US" u="none" dirty="0" err="1" smtClean="0"/>
            <a:t>atas</a:t>
          </a:r>
          <a:r>
            <a:rPr lang="en-US" u="none" dirty="0" smtClean="0"/>
            <a:t>.</a:t>
          </a:r>
          <a:endParaRPr lang="en-US" u="none" dirty="0"/>
        </a:p>
      </dgm:t>
    </dgm:pt>
    <dgm:pt modelId="{6B3CC1B8-74FD-405F-A4A9-69BEFF789F3E}" type="parTrans" cxnId="{6A851CEE-0B20-4963-AB51-4325EFA68D5E}">
      <dgm:prSet/>
      <dgm:spPr/>
    </dgm:pt>
    <dgm:pt modelId="{8EADA5CB-AB70-417A-A26F-6FB076690498}" type="sibTrans" cxnId="{6A851CEE-0B20-4963-AB51-4325EFA68D5E}">
      <dgm:prSet/>
      <dgm:spPr/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0D5ED5-11E2-4CA2-BE98-139592732ADD}" srcId="{83325A87-43B4-434B-9765-5A8D5745C461}" destId="{CCA65FBC-B9D1-4285-BEA3-203C2EA4076D}" srcOrd="1" destOrd="0" parTransId="{C3F760D7-FB3B-4B22-9719-90EC8A953A30}" sibTransId="{1308B451-CB0A-482F-AD81-70C30511DABD}"/>
    <dgm:cxn modelId="{84E3D8F9-8A3D-4A9F-9CA2-25919772E626}" type="presOf" srcId="{B2070037-91A9-49D1-9F29-12E2519C7A2A}" destId="{24422502-97C9-47D0-BE37-655D4D061F00}" srcOrd="0" destOrd="2" presId="urn:microsoft.com/office/officeart/2005/8/layout/list1"/>
    <dgm:cxn modelId="{D2E6982F-846D-4E2F-B10D-BC50284F8858}" type="presOf" srcId="{83325A87-43B4-434B-9765-5A8D5745C461}" destId="{6B61951E-BBB2-4875-A32A-5297BDDA6B54}" srcOrd="1" destOrd="0" presId="urn:microsoft.com/office/officeart/2005/8/layout/list1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AEEDBD9E-D655-4965-AFB8-7F2A4ABCA11E}" type="presOf" srcId="{83325A87-43B4-434B-9765-5A8D5745C461}" destId="{A195C0A6-A8CE-4ED5-85C9-27E0BB3329C0}" srcOrd="0" destOrd="0" presId="urn:microsoft.com/office/officeart/2005/8/layout/list1"/>
    <dgm:cxn modelId="{6A9AD3FE-CB5F-42CE-A4B2-6C1A52F7D14E}" type="presOf" srcId="{CCA65FBC-B9D1-4285-BEA3-203C2EA4076D}" destId="{24422502-97C9-47D0-BE37-655D4D061F00}" srcOrd="0" destOrd="1" presId="urn:microsoft.com/office/officeart/2005/8/layout/list1"/>
    <dgm:cxn modelId="{9D59EB49-3735-4D2B-AAB2-7D7AFC342B6F}" type="presOf" srcId="{7C49B65B-970E-4F25-981D-6DBC0DDB0CB1}" destId="{3892EBF8-6829-470F-88DB-15E1EE473169}" srcOrd="0" destOrd="0" presId="urn:microsoft.com/office/officeart/2005/8/layout/list1"/>
    <dgm:cxn modelId="{1C1505BB-5E5F-4FCD-AB2D-0F2AF1AB57F2}" type="presOf" srcId="{286BF12D-E9E0-480B-95F7-008C4E21BBA3}" destId="{24422502-97C9-47D0-BE37-655D4D061F00}" srcOrd="0" destOrd="0" presId="urn:microsoft.com/office/officeart/2005/8/layout/list1"/>
    <dgm:cxn modelId="{6A851CEE-0B20-4963-AB51-4325EFA68D5E}" srcId="{83325A87-43B4-434B-9765-5A8D5745C461}" destId="{B2070037-91A9-49D1-9F29-12E2519C7A2A}" srcOrd="2" destOrd="0" parTransId="{6B3CC1B8-74FD-405F-A4A9-69BEFF789F3E}" sibTransId="{8EADA5CB-AB70-417A-A26F-6FB076690498}"/>
    <dgm:cxn modelId="{A489B738-876A-4568-B9CE-05E379DD654C}" type="presParOf" srcId="{3892EBF8-6829-470F-88DB-15E1EE473169}" destId="{4501C0DC-32D8-4EE9-9730-C2F6FBB27534}" srcOrd="0" destOrd="0" presId="urn:microsoft.com/office/officeart/2005/8/layout/list1"/>
    <dgm:cxn modelId="{DED2D015-05B0-4276-86B0-ED1387757E8C}" type="presParOf" srcId="{4501C0DC-32D8-4EE9-9730-C2F6FBB27534}" destId="{A195C0A6-A8CE-4ED5-85C9-27E0BB3329C0}" srcOrd="0" destOrd="0" presId="urn:microsoft.com/office/officeart/2005/8/layout/list1"/>
    <dgm:cxn modelId="{C3331532-391B-49DE-9204-568C1E3B5E5E}" type="presParOf" srcId="{4501C0DC-32D8-4EE9-9730-C2F6FBB27534}" destId="{6B61951E-BBB2-4875-A32A-5297BDDA6B54}" srcOrd="1" destOrd="0" presId="urn:microsoft.com/office/officeart/2005/8/layout/list1"/>
    <dgm:cxn modelId="{3A65F1CD-C7F7-4C9F-856C-6F2EA252E515}" type="presParOf" srcId="{3892EBF8-6829-470F-88DB-15E1EE473169}" destId="{9BBCF460-4C59-48BF-96B0-21099C208A05}" srcOrd="1" destOrd="0" presId="urn:microsoft.com/office/officeart/2005/8/layout/list1"/>
    <dgm:cxn modelId="{7401E7FB-7351-4628-8FBD-BAE9A34702D6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Ketentuan</a:t>
          </a:r>
          <a:r>
            <a:rPr lang="en-US" dirty="0" smtClean="0"/>
            <a:t> </a:t>
          </a:r>
          <a:r>
            <a:rPr lang="en-US" dirty="0" err="1" smtClean="0"/>
            <a:t>Khusus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/>
      <dgm:spPr/>
      <dgm:t>
        <a:bodyPr/>
        <a:lstStyle/>
        <a:p>
          <a:r>
            <a:rPr lang="en-US" u="none" dirty="0" err="1" smtClean="0"/>
            <a:t>Atas</a:t>
          </a:r>
          <a:r>
            <a:rPr lang="en-US" u="none" dirty="0" smtClean="0"/>
            <a:t> </a:t>
          </a:r>
          <a:r>
            <a:rPr lang="en-US" u="none" dirty="0" err="1" smtClean="0"/>
            <a:t>sewa</a:t>
          </a:r>
          <a:r>
            <a:rPr lang="en-US" u="none" dirty="0" smtClean="0"/>
            <a:t> </a:t>
          </a:r>
          <a:r>
            <a:rPr lang="en-US" u="none" dirty="0" err="1" smtClean="0"/>
            <a:t>dengan</a:t>
          </a:r>
          <a:r>
            <a:rPr lang="en-US" u="none" dirty="0" smtClean="0"/>
            <a:t> </a:t>
          </a:r>
          <a:r>
            <a:rPr lang="en-US" u="none" dirty="0" err="1" smtClean="0"/>
            <a:t>hak</a:t>
          </a:r>
          <a:r>
            <a:rPr lang="en-US" u="none" dirty="0" smtClean="0"/>
            <a:t> </a:t>
          </a:r>
          <a:r>
            <a:rPr lang="en-US" u="none" dirty="0" err="1" smtClean="0"/>
            <a:t>opsi</a:t>
          </a:r>
          <a:r>
            <a:rPr lang="en-US" u="none" dirty="0" smtClean="0"/>
            <a:t>, </a:t>
          </a:r>
          <a:r>
            <a:rPr lang="en-US" i="1" u="none" dirty="0" smtClean="0"/>
            <a:t>lessor </a:t>
          </a:r>
          <a:r>
            <a:rPr lang="en-US" i="0" u="none" dirty="0" err="1" smtClean="0"/>
            <a:t>dikenai</a:t>
          </a:r>
          <a:r>
            <a:rPr lang="en-US" i="0" u="none" dirty="0" smtClean="0"/>
            <a:t> </a:t>
          </a:r>
          <a:r>
            <a:rPr lang="en-US" i="0" u="none" dirty="0" err="1" smtClean="0"/>
            <a:t>pajak</a:t>
          </a:r>
          <a:r>
            <a:rPr lang="en-US" i="0" u="none" dirty="0" smtClean="0"/>
            <a:t> </a:t>
          </a:r>
          <a:r>
            <a:rPr lang="en-US" i="0" u="none" dirty="0" err="1" smtClean="0"/>
            <a:t>sebesar</a:t>
          </a:r>
          <a:r>
            <a:rPr lang="en-US" i="0" u="none" dirty="0" smtClean="0"/>
            <a:t> 5% </a:t>
          </a:r>
          <a:r>
            <a:rPr lang="en-US" i="0" u="none" dirty="0" err="1" smtClean="0"/>
            <a:t>dari</a:t>
          </a:r>
          <a:r>
            <a:rPr lang="en-US" i="0" u="none" dirty="0" smtClean="0"/>
            <a:t> </a:t>
          </a:r>
          <a:r>
            <a:rPr lang="en-US" i="1" u="none" dirty="0" smtClean="0"/>
            <a:t>residual value</a:t>
          </a:r>
          <a:r>
            <a:rPr lang="en-US" i="0" u="none" dirty="0" smtClean="0"/>
            <a:t>.</a:t>
          </a:r>
          <a:endParaRPr lang="en-US" u="none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3DBB65D0-3AB7-435F-983C-95BBFB0D8FE2}">
      <dgm:prSet phldrT="[Text]"/>
      <dgm:spPr/>
      <dgm:t>
        <a:bodyPr/>
        <a:lstStyle/>
        <a:p>
          <a:r>
            <a:rPr lang="en-US" u="none" dirty="0" err="1" smtClean="0"/>
            <a:t>Atas</a:t>
          </a:r>
          <a:r>
            <a:rPr lang="en-US" u="none" dirty="0" smtClean="0"/>
            <a:t> </a:t>
          </a:r>
          <a:r>
            <a:rPr lang="en-US" i="1" u="none" dirty="0" smtClean="0"/>
            <a:t>sale and lease back</a:t>
          </a:r>
          <a:r>
            <a:rPr lang="en-US" i="0" u="none" dirty="0" smtClean="0"/>
            <a:t>, </a:t>
          </a:r>
          <a:r>
            <a:rPr lang="en-US" i="1" u="none" dirty="0" smtClean="0"/>
            <a:t>lessor </a:t>
          </a:r>
          <a:r>
            <a:rPr lang="en-US" i="0" u="none" dirty="0" err="1" smtClean="0"/>
            <a:t>dikenai</a:t>
          </a:r>
          <a:r>
            <a:rPr lang="en-US" i="0" u="none" dirty="0" smtClean="0"/>
            <a:t> </a:t>
          </a:r>
          <a:r>
            <a:rPr lang="en-US" i="0" u="none" dirty="0" err="1" smtClean="0"/>
            <a:t>pajak</a:t>
          </a:r>
          <a:r>
            <a:rPr lang="en-US" i="0" u="none" dirty="0" smtClean="0"/>
            <a:t> </a:t>
          </a:r>
          <a:r>
            <a:rPr lang="en-US" i="0" u="none" dirty="0" err="1" smtClean="0"/>
            <a:t>sebesar</a:t>
          </a:r>
          <a:r>
            <a:rPr lang="en-US" i="0" u="none" dirty="0" smtClean="0"/>
            <a:t> 5% </a:t>
          </a:r>
          <a:r>
            <a:rPr lang="en-US" i="0" u="none" dirty="0" err="1" smtClean="0"/>
            <a:t>dari</a:t>
          </a:r>
          <a:r>
            <a:rPr lang="en-US" i="0" u="none" dirty="0" smtClean="0"/>
            <a:t> </a:t>
          </a:r>
          <a:r>
            <a:rPr lang="en-US" i="0" u="none" dirty="0" err="1" smtClean="0"/>
            <a:t>nilai</a:t>
          </a:r>
          <a:r>
            <a:rPr lang="en-US" i="0" u="none" dirty="0" smtClean="0"/>
            <a:t> </a:t>
          </a:r>
          <a:r>
            <a:rPr lang="en-US" i="0" u="none" dirty="0" err="1" smtClean="0"/>
            <a:t>pengalihan</a:t>
          </a:r>
          <a:r>
            <a:rPr lang="en-US" i="0" u="none" dirty="0" smtClean="0"/>
            <a:t>, 5% </a:t>
          </a:r>
          <a:r>
            <a:rPr lang="en-US" i="0" u="none" dirty="0" err="1" smtClean="0"/>
            <a:t>dari</a:t>
          </a:r>
          <a:r>
            <a:rPr lang="en-US" i="0" u="none" dirty="0" smtClean="0"/>
            <a:t> </a:t>
          </a:r>
          <a:r>
            <a:rPr lang="en-US" i="1" u="none" dirty="0" smtClean="0"/>
            <a:t>residual value</a:t>
          </a:r>
          <a:r>
            <a:rPr lang="en-US" i="0" u="none" dirty="0" smtClean="0"/>
            <a:t>, </a:t>
          </a:r>
          <a:r>
            <a:rPr lang="en-US" i="0" u="none" dirty="0" err="1" smtClean="0"/>
            <a:t>dan</a:t>
          </a:r>
          <a:r>
            <a:rPr lang="en-US" i="0" u="none" dirty="0" smtClean="0"/>
            <a:t> 5% </a:t>
          </a:r>
          <a:r>
            <a:rPr lang="en-US" i="0" u="none" dirty="0" err="1" smtClean="0"/>
            <a:t>dari</a:t>
          </a:r>
          <a:r>
            <a:rPr lang="en-US" i="0" u="none" dirty="0" smtClean="0"/>
            <a:t> </a:t>
          </a:r>
          <a:r>
            <a:rPr lang="en-US" i="0" u="none" dirty="0" err="1" smtClean="0"/>
            <a:t>penalti</a:t>
          </a:r>
          <a:r>
            <a:rPr lang="en-US" i="0" u="none" dirty="0" smtClean="0"/>
            <a:t> </a:t>
          </a:r>
          <a:r>
            <a:rPr lang="en-US" i="0" u="none" dirty="0" err="1" smtClean="0"/>
            <a:t>atas</a:t>
          </a:r>
          <a:r>
            <a:rPr lang="en-US" i="0" u="none" dirty="0" smtClean="0"/>
            <a:t> </a:t>
          </a:r>
          <a:r>
            <a:rPr lang="en-US" i="0" u="none" dirty="0" err="1" smtClean="0"/>
            <a:t>percepatan</a:t>
          </a:r>
          <a:r>
            <a:rPr lang="en-US" i="0" u="none" dirty="0" smtClean="0"/>
            <a:t> </a:t>
          </a:r>
          <a:r>
            <a:rPr lang="en-US" i="0" u="none" dirty="0" err="1" smtClean="0"/>
            <a:t>penggunaan</a:t>
          </a:r>
          <a:r>
            <a:rPr lang="en-US" i="0" u="none" dirty="0" smtClean="0"/>
            <a:t> </a:t>
          </a:r>
          <a:r>
            <a:rPr lang="en-US" i="0" u="none" dirty="0" err="1" smtClean="0"/>
            <a:t>hak</a:t>
          </a:r>
          <a:r>
            <a:rPr lang="en-US" i="0" u="none" dirty="0" smtClean="0"/>
            <a:t> </a:t>
          </a:r>
          <a:r>
            <a:rPr lang="en-US" i="0" u="none" dirty="0" err="1" smtClean="0"/>
            <a:t>opsi</a:t>
          </a:r>
          <a:r>
            <a:rPr lang="en-US" i="0" u="none" dirty="0" smtClean="0"/>
            <a:t>.</a:t>
          </a:r>
          <a:endParaRPr lang="en-US" u="none" dirty="0"/>
        </a:p>
      </dgm:t>
    </dgm:pt>
    <dgm:pt modelId="{1F3B01E4-1766-42C8-87C8-A9545B6F090F}" type="parTrans" cxnId="{18CDA455-1101-4161-97AE-06A09CCE739B}">
      <dgm:prSet/>
      <dgm:spPr/>
    </dgm:pt>
    <dgm:pt modelId="{1FEFF6AC-1480-463F-91C4-30E764CCFA6D}" type="sibTrans" cxnId="{18CDA455-1101-4161-97AE-06A09CCE739B}">
      <dgm:prSet/>
      <dgm:spPr/>
    </dgm:pt>
    <dgm:pt modelId="{24A58EE9-1FCF-4C8E-8F50-410CDE9735FB}">
      <dgm:prSet phldrT="[Text]"/>
      <dgm:spPr/>
      <dgm:t>
        <a:bodyPr/>
        <a:lstStyle/>
        <a:p>
          <a:r>
            <a:rPr lang="en-US" i="0" u="none" dirty="0" err="1" smtClean="0"/>
            <a:t>Atas</a:t>
          </a:r>
          <a:r>
            <a:rPr lang="en-US" i="0" u="none" dirty="0" smtClean="0"/>
            <a:t> </a:t>
          </a:r>
          <a:r>
            <a:rPr lang="en-US" i="0" u="none" dirty="0" err="1" smtClean="0"/>
            <a:t>pengalihan</a:t>
          </a:r>
          <a:r>
            <a:rPr lang="en-US" i="0" u="none" dirty="0" smtClean="0"/>
            <a:t> </a:t>
          </a:r>
          <a:r>
            <a:rPr lang="en-US" i="0" u="none" dirty="0" err="1" smtClean="0"/>
            <a:t>dalam</a:t>
          </a:r>
          <a:r>
            <a:rPr lang="en-US" i="0" u="none" dirty="0" smtClean="0"/>
            <a:t> </a:t>
          </a:r>
          <a:r>
            <a:rPr lang="en-US" i="0" u="none" dirty="0" err="1" smtClean="0"/>
            <a:t>rangka</a:t>
          </a:r>
          <a:r>
            <a:rPr lang="en-US" i="0" u="none" dirty="0" smtClean="0"/>
            <a:t> </a:t>
          </a:r>
          <a:r>
            <a:rPr lang="en-US" i="0" u="none" dirty="0" err="1" smtClean="0"/>
            <a:t>penggabungan</a:t>
          </a:r>
          <a:r>
            <a:rPr lang="en-US" i="0" u="none" dirty="0" smtClean="0"/>
            <a:t>, </a:t>
          </a:r>
          <a:r>
            <a:rPr lang="en-US" i="0" u="none" dirty="0" err="1" smtClean="0"/>
            <a:t>peleburan</a:t>
          </a:r>
          <a:r>
            <a:rPr lang="en-US" i="0" u="none" dirty="0" smtClean="0"/>
            <a:t>, </a:t>
          </a:r>
          <a:r>
            <a:rPr lang="en-US" i="0" u="none" dirty="0" err="1" smtClean="0"/>
            <a:t>dan</a:t>
          </a:r>
          <a:r>
            <a:rPr lang="en-US" i="0" u="none" dirty="0" smtClean="0"/>
            <a:t> </a:t>
          </a:r>
          <a:r>
            <a:rPr lang="en-US" i="0" u="none" dirty="0" err="1" smtClean="0"/>
            <a:t>pemekaran</a:t>
          </a:r>
          <a:r>
            <a:rPr lang="en-US" i="0" u="none" dirty="0" smtClean="0"/>
            <a:t> </a:t>
          </a:r>
          <a:r>
            <a:rPr lang="en-US" i="0" u="none" dirty="0" err="1" smtClean="0"/>
            <a:t>usaha</a:t>
          </a:r>
          <a:r>
            <a:rPr lang="en-US" i="0" u="none" dirty="0" smtClean="0"/>
            <a:t>, </a:t>
          </a:r>
          <a:r>
            <a:rPr lang="en-US" i="0" u="none" dirty="0" err="1" smtClean="0"/>
            <a:t>tidak</a:t>
          </a:r>
          <a:r>
            <a:rPr lang="en-US" i="0" u="none" dirty="0" smtClean="0"/>
            <a:t> </a:t>
          </a:r>
          <a:r>
            <a:rPr lang="en-US" i="0" u="none" dirty="0" err="1" smtClean="0"/>
            <a:t>dikenai</a:t>
          </a:r>
          <a:r>
            <a:rPr lang="en-US" i="0" u="none" dirty="0" smtClean="0"/>
            <a:t> </a:t>
          </a:r>
          <a:r>
            <a:rPr lang="en-US" i="0" u="none" dirty="0" err="1" smtClean="0"/>
            <a:t>pajak</a:t>
          </a:r>
          <a:r>
            <a:rPr lang="en-US" i="0" u="none" dirty="0" smtClean="0"/>
            <a:t>.</a:t>
          </a:r>
          <a:endParaRPr lang="en-US" i="0" u="none" dirty="0"/>
        </a:p>
      </dgm:t>
    </dgm:pt>
    <dgm:pt modelId="{BD048606-F970-4EF5-82C9-D58932B2F3D4}" type="parTrans" cxnId="{006AD4EC-7FE7-4F58-916F-BB22D2F13249}">
      <dgm:prSet/>
      <dgm:spPr/>
    </dgm:pt>
    <dgm:pt modelId="{D54F297D-80CC-444D-880B-9D0E43ED7CB7}" type="sibTrans" cxnId="{006AD4EC-7FE7-4F58-916F-BB22D2F13249}">
      <dgm:prSet/>
      <dgm:spPr/>
    </dgm:pt>
    <dgm:pt modelId="{F27BB6C4-B921-4D54-B5D0-F6C728F6BAEB}">
      <dgm:prSet phldrT="[Text]"/>
      <dgm:spPr/>
      <dgm:t>
        <a:bodyPr/>
        <a:lstStyle/>
        <a:p>
          <a:r>
            <a:rPr lang="en-US" i="0" u="none" dirty="0" err="1" smtClean="0"/>
            <a:t>Atas</a:t>
          </a:r>
          <a:r>
            <a:rPr lang="en-US" i="0" u="none" dirty="0" smtClean="0"/>
            <a:t> </a:t>
          </a:r>
          <a:r>
            <a:rPr lang="en-US" i="0" u="none" dirty="0" err="1" smtClean="0"/>
            <a:t>pengalihan</a:t>
          </a:r>
          <a:r>
            <a:rPr lang="en-US" i="0" u="none" dirty="0" smtClean="0"/>
            <a:t> </a:t>
          </a:r>
          <a:r>
            <a:rPr lang="en-US" i="0" u="none" dirty="0" err="1" smtClean="0"/>
            <a:t>tanah</a:t>
          </a:r>
          <a:r>
            <a:rPr lang="en-US" i="0" u="none" dirty="0" smtClean="0"/>
            <a:t> </a:t>
          </a:r>
          <a:r>
            <a:rPr lang="en-US" i="0" u="none" dirty="0" err="1" smtClean="0"/>
            <a:t>dan</a:t>
          </a:r>
          <a:r>
            <a:rPr lang="en-US" i="0" u="none" dirty="0" smtClean="0"/>
            <a:t>/ </a:t>
          </a:r>
          <a:r>
            <a:rPr lang="en-US" i="0" u="none" dirty="0" err="1" smtClean="0"/>
            <a:t>atau</a:t>
          </a:r>
          <a:r>
            <a:rPr lang="en-US" i="0" u="none" dirty="0" smtClean="0"/>
            <a:t> </a:t>
          </a:r>
          <a:r>
            <a:rPr lang="en-US" i="0" u="none" dirty="0" err="1" smtClean="0"/>
            <a:t>bangunan</a:t>
          </a:r>
          <a:r>
            <a:rPr lang="en-US" i="0" u="none" dirty="0" smtClean="0"/>
            <a:t> </a:t>
          </a:r>
          <a:r>
            <a:rPr lang="en-US" i="0" u="none" dirty="0" err="1" smtClean="0"/>
            <a:t>milik</a:t>
          </a:r>
          <a:r>
            <a:rPr lang="en-US" i="0" u="none" dirty="0" smtClean="0"/>
            <a:t> </a:t>
          </a:r>
          <a:r>
            <a:rPr lang="en-US" i="0" u="none" dirty="0" err="1" smtClean="0"/>
            <a:t>pemerintah</a:t>
          </a:r>
          <a:r>
            <a:rPr lang="en-US" i="0" u="none" dirty="0" smtClean="0"/>
            <a:t> </a:t>
          </a:r>
          <a:r>
            <a:rPr lang="en-US" i="0" u="none" dirty="0" err="1" smtClean="0"/>
            <a:t>melalui</a:t>
          </a:r>
          <a:r>
            <a:rPr lang="en-US" i="0" u="none" dirty="0" smtClean="0"/>
            <a:t> </a:t>
          </a:r>
          <a:r>
            <a:rPr lang="en-US" i="0" u="none" dirty="0" err="1" smtClean="0"/>
            <a:t>lelang</a:t>
          </a:r>
          <a:r>
            <a:rPr lang="en-US" i="0" u="none" dirty="0" smtClean="0"/>
            <a:t>, </a:t>
          </a:r>
          <a:r>
            <a:rPr lang="en-US" i="0" u="none" dirty="0" err="1" smtClean="0"/>
            <a:t>tidak</a:t>
          </a:r>
          <a:r>
            <a:rPr lang="en-US" i="0" u="none" dirty="0" smtClean="0"/>
            <a:t> </a:t>
          </a:r>
          <a:r>
            <a:rPr lang="en-US" i="0" u="none" dirty="0" err="1" smtClean="0"/>
            <a:t>dikenai</a:t>
          </a:r>
          <a:r>
            <a:rPr lang="en-US" i="0" u="none" dirty="0" smtClean="0"/>
            <a:t> </a:t>
          </a:r>
          <a:r>
            <a:rPr lang="en-US" i="0" u="none" dirty="0" err="1" smtClean="0"/>
            <a:t>pajak</a:t>
          </a:r>
          <a:r>
            <a:rPr lang="en-US" i="0" u="none" dirty="0" smtClean="0"/>
            <a:t>.</a:t>
          </a:r>
          <a:endParaRPr lang="en-US" i="0" u="none" dirty="0"/>
        </a:p>
      </dgm:t>
    </dgm:pt>
    <dgm:pt modelId="{8809A61E-7731-4B36-8ACF-0538BF9454EB}" type="parTrans" cxnId="{08D7BD55-49D2-434D-92A9-2E54F89A005B}">
      <dgm:prSet/>
      <dgm:spPr/>
    </dgm:pt>
    <dgm:pt modelId="{4C54B8C1-E9E9-4437-AE80-B91F7F309B8C}" type="sibTrans" cxnId="{08D7BD55-49D2-434D-92A9-2E54F89A005B}">
      <dgm:prSet/>
      <dgm:spPr/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006AD4EC-7FE7-4F58-916F-BB22D2F13249}" srcId="{83325A87-43B4-434B-9765-5A8D5745C461}" destId="{24A58EE9-1FCF-4C8E-8F50-410CDE9735FB}" srcOrd="2" destOrd="0" parTransId="{BD048606-F970-4EF5-82C9-D58932B2F3D4}" sibTransId="{D54F297D-80CC-444D-880B-9D0E43ED7CB7}"/>
    <dgm:cxn modelId="{572878F5-0093-4B8C-83F8-70A83AC8B90F}" type="presOf" srcId="{24A58EE9-1FCF-4C8E-8F50-410CDE9735FB}" destId="{24422502-97C9-47D0-BE37-655D4D061F00}" srcOrd="0" destOrd="2" presId="urn:microsoft.com/office/officeart/2005/8/layout/list1"/>
    <dgm:cxn modelId="{B57E4FE4-5AE9-428D-9CC7-83C68B1DEBDF}" type="presOf" srcId="{7C49B65B-970E-4F25-981D-6DBC0DDB0CB1}" destId="{3892EBF8-6829-470F-88DB-15E1EE473169}" srcOrd="0" destOrd="0" presId="urn:microsoft.com/office/officeart/2005/8/layout/list1"/>
    <dgm:cxn modelId="{08D7BD55-49D2-434D-92A9-2E54F89A005B}" srcId="{83325A87-43B4-434B-9765-5A8D5745C461}" destId="{F27BB6C4-B921-4D54-B5D0-F6C728F6BAEB}" srcOrd="3" destOrd="0" parTransId="{8809A61E-7731-4B36-8ACF-0538BF9454EB}" sibTransId="{4C54B8C1-E9E9-4437-AE80-B91F7F309B8C}"/>
    <dgm:cxn modelId="{F1D20D21-7403-40B4-9907-856A776CE7D4}" type="presOf" srcId="{83325A87-43B4-434B-9765-5A8D5745C461}" destId="{6B61951E-BBB2-4875-A32A-5297BDDA6B54}" srcOrd="1" destOrd="0" presId="urn:microsoft.com/office/officeart/2005/8/layout/list1"/>
    <dgm:cxn modelId="{08600720-D157-4AB4-B3BF-57ACBF101E6D}" type="presOf" srcId="{286BF12D-E9E0-480B-95F7-008C4E21BBA3}" destId="{24422502-97C9-47D0-BE37-655D4D061F00}" srcOrd="0" destOrd="0" presId="urn:microsoft.com/office/officeart/2005/8/layout/list1"/>
    <dgm:cxn modelId="{6EB319FF-8E30-454A-960A-B6F9680C6AF0}" type="presOf" srcId="{83325A87-43B4-434B-9765-5A8D5745C461}" destId="{A195C0A6-A8CE-4ED5-85C9-27E0BB3329C0}" srcOrd="0" destOrd="0" presId="urn:microsoft.com/office/officeart/2005/8/layout/list1"/>
    <dgm:cxn modelId="{18CDA455-1101-4161-97AE-06A09CCE739B}" srcId="{83325A87-43B4-434B-9765-5A8D5745C461}" destId="{3DBB65D0-3AB7-435F-983C-95BBFB0D8FE2}" srcOrd="1" destOrd="0" parTransId="{1F3B01E4-1766-42C8-87C8-A9545B6F090F}" sibTransId="{1FEFF6AC-1480-463F-91C4-30E764CCFA6D}"/>
    <dgm:cxn modelId="{4F6FA04D-7B21-4A13-B3D4-5128E044CE22}" type="presOf" srcId="{3DBB65D0-3AB7-435F-983C-95BBFB0D8FE2}" destId="{24422502-97C9-47D0-BE37-655D4D061F00}" srcOrd="0" destOrd="1" presId="urn:microsoft.com/office/officeart/2005/8/layout/list1"/>
    <dgm:cxn modelId="{5FCE6C41-CAAD-4399-8A5A-C1F9F2DB9843}" type="presOf" srcId="{F27BB6C4-B921-4D54-B5D0-F6C728F6BAEB}" destId="{24422502-97C9-47D0-BE37-655D4D061F00}" srcOrd="0" destOrd="3" presId="urn:microsoft.com/office/officeart/2005/8/layout/list1"/>
    <dgm:cxn modelId="{E080A7FA-6A65-46C9-ADBC-A5C1E3EB119D}" type="presParOf" srcId="{3892EBF8-6829-470F-88DB-15E1EE473169}" destId="{4501C0DC-32D8-4EE9-9730-C2F6FBB27534}" srcOrd="0" destOrd="0" presId="urn:microsoft.com/office/officeart/2005/8/layout/list1"/>
    <dgm:cxn modelId="{31D2012D-BE3D-41D1-BDF0-D64D548619CE}" type="presParOf" srcId="{4501C0DC-32D8-4EE9-9730-C2F6FBB27534}" destId="{A195C0A6-A8CE-4ED5-85C9-27E0BB3329C0}" srcOrd="0" destOrd="0" presId="urn:microsoft.com/office/officeart/2005/8/layout/list1"/>
    <dgm:cxn modelId="{48399308-FA98-4A8B-8026-8E91F10DEAC0}" type="presParOf" srcId="{4501C0DC-32D8-4EE9-9730-C2F6FBB27534}" destId="{6B61951E-BBB2-4875-A32A-5297BDDA6B54}" srcOrd="1" destOrd="0" presId="urn:microsoft.com/office/officeart/2005/8/layout/list1"/>
    <dgm:cxn modelId="{6082C3F7-E3D0-47DE-98A3-3B9D3CDED87C}" type="presParOf" srcId="{3892EBF8-6829-470F-88DB-15E1EE473169}" destId="{9BBCF460-4C59-48BF-96B0-21099C208A05}" srcOrd="1" destOrd="0" presId="urn:microsoft.com/office/officeart/2005/8/layout/list1"/>
    <dgm:cxn modelId="{FB7DB9B6-E3E5-47EF-A655-4423FDB9F38C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1C9EFA-C4F4-4381-A96C-F4173AF352AF}">
      <dgm:prSet phldrT="[Text]" custT="1"/>
      <dgm:spPr/>
      <dgm:t>
        <a:bodyPr/>
        <a:lstStyle/>
        <a:p>
          <a:r>
            <a:rPr lang="en-US" sz="3200" dirty="0" err="1" smtClean="0"/>
            <a:t>Tarif</a:t>
          </a:r>
          <a:endParaRPr lang="en-US" sz="3200" dirty="0"/>
        </a:p>
      </dgm:t>
    </dgm:pt>
    <dgm:pt modelId="{38A4284C-BA3F-4893-AFE9-9B7956DA1A48}" type="parTrans" cxnId="{0F8ACD3C-2171-46A8-99AD-6249AC5FF202}">
      <dgm:prSet/>
      <dgm:spPr/>
      <dgm:t>
        <a:bodyPr/>
        <a:lstStyle/>
        <a:p>
          <a:endParaRPr lang="en-US"/>
        </a:p>
      </dgm:t>
    </dgm:pt>
    <dgm:pt modelId="{282C7EEF-0116-411E-B17D-2E5E063C757E}" type="sibTrans" cxnId="{0F8ACD3C-2171-46A8-99AD-6249AC5FF202}">
      <dgm:prSet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3200" dirty="0" err="1" smtClean="0"/>
            <a:t>Cakupan</a:t>
          </a:r>
          <a:endParaRPr lang="en-US" sz="32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 custT="1"/>
      <dgm:spPr/>
      <dgm:t>
        <a:bodyPr/>
        <a:lstStyle/>
        <a:p>
          <a:r>
            <a:rPr lang="en-US" sz="2400" dirty="0" err="1" smtClean="0"/>
            <a:t>Persewaan</a:t>
          </a:r>
          <a:r>
            <a:rPr lang="en-US" sz="2400" dirty="0" smtClean="0"/>
            <a:t> </a:t>
          </a:r>
          <a:r>
            <a:rPr lang="en-US" sz="2400" dirty="0" err="1" smtClean="0"/>
            <a:t>atas</a:t>
          </a:r>
          <a:r>
            <a:rPr lang="en-US" sz="2400" dirty="0" smtClean="0"/>
            <a:t> </a:t>
          </a:r>
          <a:r>
            <a:rPr lang="en-US" sz="2400" dirty="0" err="1" smtClean="0"/>
            <a:t>tanah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bangunan</a:t>
          </a:r>
          <a:r>
            <a:rPr lang="en-US" sz="2400" dirty="0" smtClean="0"/>
            <a:t>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bentuk</a:t>
          </a:r>
          <a:r>
            <a:rPr lang="en-US" sz="2400" dirty="0" smtClean="0"/>
            <a:t> </a:t>
          </a:r>
          <a:r>
            <a:rPr lang="en-US" sz="2400" dirty="0" err="1" smtClean="0"/>
            <a:t>apapun</a:t>
          </a:r>
          <a:r>
            <a:rPr lang="en-US" sz="2400" dirty="0" smtClean="0"/>
            <a:t>, </a:t>
          </a:r>
          <a:r>
            <a:rPr lang="en-US" sz="2400" dirty="0" err="1" smtClean="0"/>
            <a:t>termasuk</a:t>
          </a:r>
          <a:r>
            <a:rPr lang="en-US" sz="2400" dirty="0" smtClean="0"/>
            <a:t> </a:t>
          </a:r>
          <a:r>
            <a:rPr lang="en-US" sz="2400" dirty="0" err="1" smtClean="0"/>
            <a:t>bagian</a:t>
          </a:r>
          <a:r>
            <a:rPr lang="en-US" sz="2400" dirty="0" smtClean="0"/>
            <a:t> – </a:t>
          </a:r>
          <a:r>
            <a:rPr lang="en-US" sz="2400" dirty="0" err="1" smtClean="0"/>
            <a:t>bagiannya</a:t>
          </a:r>
          <a:r>
            <a:rPr lang="en-US" sz="2400" dirty="0" smtClean="0"/>
            <a:t>.</a:t>
          </a:r>
          <a:endParaRPr lang="en-US" sz="2400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A67C9085-FC80-4272-B4F6-F4BF9511756F}">
      <dgm:prSet phldrT="[Text]" custT="1"/>
      <dgm:spPr/>
      <dgm:t>
        <a:bodyPr/>
        <a:lstStyle/>
        <a:p>
          <a:r>
            <a:rPr lang="en-US" sz="2400" dirty="0" smtClean="0"/>
            <a:t>10%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jumlah</a:t>
          </a:r>
          <a:r>
            <a:rPr lang="en-US" sz="2400" dirty="0" smtClean="0"/>
            <a:t> </a:t>
          </a:r>
          <a:r>
            <a:rPr lang="en-US" sz="2400" dirty="0" err="1" smtClean="0"/>
            <a:t>bruto</a:t>
          </a:r>
          <a:r>
            <a:rPr lang="en-US" sz="2400" dirty="0" smtClean="0"/>
            <a:t> </a:t>
          </a:r>
          <a:r>
            <a:rPr lang="en-US" sz="2400" dirty="0" err="1" smtClean="0"/>
            <a:t>nilai</a:t>
          </a:r>
          <a:r>
            <a:rPr lang="en-US" sz="2400" dirty="0" smtClean="0"/>
            <a:t> </a:t>
          </a:r>
          <a:r>
            <a:rPr lang="en-US" sz="2400" dirty="0" err="1" smtClean="0"/>
            <a:t>kontrak</a:t>
          </a:r>
          <a:r>
            <a:rPr lang="en-US" sz="2400" dirty="0" smtClean="0"/>
            <a:t>.</a:t>
          </a:r>
          <a:endParaRPr lang="en-US" sz="2400" dirty="0"/>
        </a:p>
      </dgm:t>
    </dgm:pt>
    <dgm:pt modelId="{2281EDF1-E60E-43B4-BFE3-99AC9128B529}" type="parTrans" cxnId="{2A98343E-31D1-4321-ABDC-9A3A9A586566}">
      <dgm:prSet/>
      <dgm:spPr/>
      <dgm:t>
        <a:bodyPr/>
        <a:lstStyle/>
        <a:p>
          <a:endParaRPr lang="en-US"/>
        </a:p>
      </dgm:t>
    </dgm:pt>
    <dgm:pt modelId="{E8F24476-7974-479A-B2BF-FC8E99AE5C8A}" type="sibTrans" cxnId="{2A98343E-31D1-4321-ABDC-9A3A9A586566}">
      <dgm:prSet/>
      <dgm:spPr/>
      <dgm:t>
        <a:bodyPr/>
        <a:lstStyle/>
        <a:p>
          <a:endParaRPr lang="en-US"/>
        </a:p>
      </dgm:t>
    </dgm:pt>
    <dgm:pt modelId="{20E5A521-82A5-4907-B347-467AA86418AA}">
      <dgm:prSet phldrT="[Text]"/>
      <dgm:spPr/>
      <dgm:t>
        <a:bodyPr/>
        <a:lstStyle/>
        <a:p>
          <a:r>
            <a:rPr lang="en-US" dirty="0" smtClean="0"/>
            <a:t>6% (</a:t>
          </a:r>
          <a:r>
            <a:rPr lang="en-US" dirty="0" err="1" smtClean="0"/>
            <a:t>Khusus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kontrak</a:t>
          </a:r>
          <a:r>
            <a:rPr lang="en-US" dirty="0" smtClean="0"/>
            <a:t> </a:t>
          </a:r>
          <a:r>
            <a:rPr lang="en-US" dirty="0" err="1" smtClean="0"/>
            <a:t>ditandatangani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dilaksanakan</a:t>
          </a:r>
          <a:r>
            <a:rPr lang="en-US" dirty="0" smtClean="0"/>
            <a:t> </a:t>
          </a:r>
          <a:r>
            <a:rPr lang="en-US" dirty="0" err="1" smtClean="0"/>
            <a:t>sebelum</a:t>
          </a:r>
          <a:r>
            <a:rPr lang="en-US" dirty="0" smtClean="0"/>
            <a:t> Mei 2002)</a:t>
          </a:r>
          <a:endParaRPr lang="en-US" dirty="0"/>
        </a:p>
      </dgm:t>
    </dgm:pt>
    <dgm:pt modelId="{26196963-6FCF-43E6-AA62-8052BF7C83AC}" type="parTrans" cxnId="{E5D4F355-FD3D-44B2-A611-629CFBE90151}">
      <dgm:prSet/>
      <dgm:spPr/>
      <dgm:t>
        <a:bodyPr/>
        <a:lstStyle/>
        <a:p>
          <a:endParaRPr lang="en-US"/>
        </a:p>
      </dgm:t>
    </dgm:pt>
    <dgm:pt modelId="{6BE720CE-B033-4B20-8781-162B6ED1DE76}" type="sibTrans" cxnId="{E5D4F355-FD3D-44B2-A611-629CFBE90151}">
      <dgm:prSet/>
      <dgm:spPr/>
      <dgm:t>
        <a:bodyPr/>
        <a:lstStyle/>
        <a:p>
          <a:endParaRPr lang="en-US"/>
        </a:p>
      </dgm:t>
    </dgm:pt>
    <dgm:pt modelId="{C4D9D6F2-243C-40EF-853C-730E3337B864}">
      <dgm:prSet phldrT="[Text]" custT="1"/>
      <dgm:spPr/>
      <dgm:t>
        <a:bodyPr/>
        <a:lstStyle/>
        <a:p>
          <a:r>
            <a:rPr lang="en-US" sz="3200" dirty="0" smtClean="0"/>
            <a:t>Cara </a:t>
          </a:r>
          <a:r>
            <a:rPr lang="en-US" sz="3200" dirty="0" err="1" smtClean="0"/>
            <a:t>Pelunasan</a:t>
          </a:r>
          <a:endParaRPr lang="en-US" sz="3200" dirty="0"/>
        </a:p>
      </dgm:t>
    </dgm:pt>
    <dgm:pt modelId="{9C0B0CB6-1A04-4C37-A45F-FD42A985D447}" type="parTrans" cxnId="{DF9AA148-87E3-48D2-93A4-6ECDFE9E7E26}">
      <dgm:prSet/>
      <dgm:spPr/>
      <dgm:t>
        <a:bodyPr/>
        <a:lstStyle/>
        <a:p>
          <a:endParaRPr lang="en-US"/>
        </a:p>
      </dgm:t>
    </dgm:pt>
    <dgm:pt modelId="{D872D602-13EB-4CB3-A7FA-7954B9902F15}" type="sibTrans" cxnId="{DF9AA148-87E3-48D2-93A4-6ECDFE9E7E26}">
      <dgm:prSet/>
      <dgm:spPr/>
      <dgm:t>
        <a:bodyPr/>
        <a:lstStyle/>
        <a:p>
          <a:endParaRPr lang="en-US"/>
        </a:p>
      </dgm:t>
    </dgm:pt>
    <dgm:pt modelId="{08EDFE5C-6483-4658-89FD-BB20F6A7B2D2}">
      <dgm:prSet phldrT="[Text]" custT="1"/>
      <dgm:spPr/>
      <dgm:t>
        <a:bodyPr/>
        <a:lstStyle/>
        <a:p>
          <a:r>
            <a:rPr lang="en-US" sz="2400" dirty="0" err="1" smtClean="0"/>
            <a:t>Dipotong</a:t>
          </a:r>
          <a:r>
            <a:rPr lang="en-US" sz="2400" dirty="0" smtClean="0"/>
            <a:t> </a:t>
          </a:r>
          <a:r>
            <a:rPr lang="en-US" sz="2400" dirty="0" err="1" smtClean="0"/>
            <a:t>oleh</a:t>
          </a:r>
          <a:r>
            <a:rPr lang="en-US" sz="2400" dirty="0" smtClean="0"/>
            <a:t> </a:t>
          </a:r>
          <a:r>
            <a:rPr lang="en-US" sz="2400" dirty="0" err="1" smtClean="0"/>
            <a:t>penyewa</a:t>
          </a:r>
          <a:r>
            <a:rPr lang="en-US" sz="2400" dirty="0" smtClean="0"/>
            <a:t>.</a:t>
          </a:r>
          <a:endParaRPr lang="en-US" sz="2400" dirty="0"/>
        </a:p>
      </dgm:t>
    </dgm:pt>
    <dgm:pt modelId="{FE7C776B-65F2-4201-B64F-5D45A9A9E80E}" type="parTrans" cxnId="{911C7E38-ED4F-4DEF-A20D-1E48BE42F3FB}">
      <dgm:prSet/>
      <dgm:spPr/>
      <dgm:t>
        <a:bodyPr/>
        <a:lstStyle/>
        <a:p>
          <a:endParaRPr lang="en-US"/>
        </a:p>
      </dgm:t>
    </dgm:pt>
    <dgm:pt modelId="{F67D685E-7B98-4B32-92FB-1D246CF92A32}" type="sibTrans" cxnId="{911C7E38-ED4F-4DEF-A20D-1E48BE42F3FB}">
      <dgm:prSet/>
      <dgm:spPr/>
      <dgm:t>
        <a:bodyPr/>
        <a:lstStyle/>
        <a:p>
          <a:endParaRPr lang="en-US"/>
        </a:p>
      </dgm:t>
    </dgm:pt>
    <dgm:pt modelId="{720BD633-99BC-4790-AD62-6C8DBA27A861}">
      <dgm:prSet phldrT="[Text]" custT="1"/>
      <dgm:spPr/>
      <dgm:t>
        <a:bodyPr/>
        <a:lstStyle/>
        <a:p>
          <a:r>
            <a:rPr lang="en-US" sz="2400" dirty="0" err="1" smtClean="0"/>
            <a:t>Disetorkan</a:t>
          </a:r>
          <a:r>
            <a:rPr lang="en-US" sz="2400" dirty="0" smtClean="0"/>
            <a:t> </a:t>
          </a:r>
          <a:r>
            <a:rPr lang="en-US" sz="2400" dirty="0" err="1" smtClean="0"/>
            <a:t>sendiri</a:t>
          </a:r>
          <a:r>
            <a:rPr lang="en-US" sz="2400" dirty="0" smtClean="0"/>
            <a:t> </a:t>
          </a:r>
          <a:r>
            <a:rPr lang="en-US" sz="2400" dirty="0" err="1" smtClean="0"/>
            <a:t>oleh</a:t>
          </a:r>
          <a:r>
            <a:rPr lang="en-US" sz="2400" dirty="0" smtClean="0"/>
            <a:t> yang </a:t>
          </a:r>
          <a:r>
            <a:rPr lang="en-US" sz="2400" dirty="0" err="1" smtClean="0"/>
            <a:t>menyewakan</a:t>
          </a:r>
          <a:r>
            <a:rPr lang="en-US" sz="2400" dirty="0" smtClean="0"/>
            <a:t>.</a:t>
          </a:r>
          <a:endParaRPr lang="en-US" sz="2400" dirty="0"/>
        </a:p>
      </dgm:t>
    </dgm:pt>
    <dgm:pt modelId="{903DB0B7-3C1B-4077-88D4-6F9FEA70BD7D}" type="parTrans" cxnId="{BD45D02F-66DE-4E6E-8B18-B803322E7181}">
      <dgm:prSet/>
      <dgm:spPr/>
      <dgm:t>
        <a:bodyPr/>
        <a:lstStyle/>
        <a:p>
          <a:endParaRPr lang="en-US"/>
        </a:p>
      </dgm:t>
    </dgm:pt>
    <dgm:pt modelId="{E1F10CFF-24CC-4EB3-B736-012AAECC7318}" type="sibTrans" cxnId="{BD45D02F-66DE-4E6E-8B18-B803322E7181}">
      <dgm:prSet/>
      <dgm:spPr/>
      <dgm:t>
        <a:bodyPr/>
        <a:lstStyle/>
        <a:p>
          <a:endParaRPr lang="en-US"/>
        </a:p>
      </dgm:t>
    </dgm:pt>
    <dgm:pt modelId="{36AF9EFF-9C92-4691-A109-8080F539FBDC}" type="pres">
      <dgm:prSet presAssocID="{7C49B65B-970E-4F25-981D-6DBC0DDB0C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84F43E-B4CF-4EEE-8655-FBDE29298676}" type="pres">
      <dgm:prSet presAssocID="{C4D9D6F2-243C-40EF-853C-730E3337B864}" presName="boxAndChildren" presStyleCnt="0"/>
      <dgm:spPr/>
      <dgm:t>
        <a:bodyPr/>
        <a:lstStyle/>
        <a:p>
          <a:endParaRPr lang="en-US"/>
        </a:p>
      </dgm:t>
    </dgm:pt>
    <dgm:pt modelId="{1A6E32D0-A978-48FE-A155-1A0C982C5600}" type="pres">
      <dgm:prSet presAssocID="{C4D9D6F2-243C-40EF-853C-730E3337B864}" presName="parentTextBox" presStyleLbl="node1" presStyleIdx="0" presStyleCnt="3"/>
      <dgm:spPr/>
      <dgm:t>
        <a:bodyPr/>
        <a:lstStyle/>
        <a:p>
          <a:endParaRPr lang="en-US"/>
        </a:p>
      </dgm:t>
    </dgm:pt>
    <dgm:pt modelId="{0985F65C-5DAB-4A01-A158-01A4A0365791}" type="pres">
      <dgm:prSet presAssocID="{C4D9D6F2-243C-40EF-853C-730E3337B864}" presName="entireBox" presStyleLbl="node1" presStyleIdx="0" presStyleCnt="3"/>
      <dgm:spPr/>
      <dgm:t>
        <a:bodyPr/>
        <a:lstStyle/>
        <a:p>
          <a:endParaRPr lang="en-US"/>
        </a:p>
      </dgm:t>
    </dgm:pt>
    <dgm:pt modelId="{AF8B3B73-2FE2-41D5-B906-85F2D2673D0D}" type="pres">
      <dgm:prSet presAssocID="{C4D9D6F2-243C-40EF-853C-730E3337B864}" presName="descendantBox" presStyleCnt="0"/>
      <dgm:spPr/>
      <dgm:t>
        <a:bodyPr/>
        <a:lstStyle/>
        <a:p>
          <a:endParaRPr lang="en-US"/>
        </a:p>
      </dgm:t>
    </dgm:pt>
    <dgm:pt modelId="{7D617D90-7EA3-47E7-9EA0-EE06CAB68395}" type="pres">
      <dgm:prSet presAssocID="{08EDFE5C-6483-4658-89FD-BB20F6A7B2D2}" presName="childTextBox" presStyleLbl="f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EDC4C0-1220-4ED1-9440-6875AB084DD0}" type="pres">
      <dgm:prSet presAssocID="{720BD633-99BC-4790-AD62-6C8DBA27A861}" presName="childTextBox" presStyleLbl="f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5B56A3-DF3D-461A-AB0B-6DF8B86BB6D7}" type="pres">
      <dgm:prSet presAssocID="{282C7EEF-0116-411E-B17D-2E5E063C757E}" presName="sp" presStyleCnt="0"/>
      <dgm:spPr/>
      <dgm:t>
        <a:bodyPr/>
        <a:lstStyle/>
        <a:p>
          <a:endParaRPr lang="en-US"/>
        </a:p>
      </dgm:t>
    </dgm:pt>
    <dgm:pt modelId="{6F730075-632D-4FD0-B5F6-39B133B33370}" type="pres">
      <dgm:prSet presAssocID="{111C9EFA-C4F4-4381-A96C-F4173AF352AF}" presName="arrowAndChildren" presStyleCnt="0"/>
      <dgm:spPr/>
      <dgm:t>
        <a:bodyPr/>
        <a:lstStyle/>
        <a:p>
          <a:endParaRPr lang="en-US"/>
        </a:p>
      </dgm:t>
    </dgm:pt>
    <dgm:pt modelId="{4F154014-371E-43A9-A38A-DB03F6FE256C}" type="pres">
      <dgm:prSet presAssocID="{111C9EFA-C4F4-4381-A96C-F4173AF352AF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D33773CB-1A9B-4D4D-98B0-F14246034E1E}" type="pres">
      <dgm:prSet presAssocID="{111C9EFA-C4F4-4381-A96C-F4173AF352AF}" presName="arrow" presStyleLbl="node1" presStyleIdx="1" presStyleCnt="3"/>
      <dgm:spPr/>
      <dgm:t>
        <a:bodyPr/>
        <a:lstStyle/>
        <a:p>
          <a:endParaRPr lang="en-US"/>
        </a:p>
      </dgm:t>
    </dgm:pt>
    <dgm:pt modelId="{B269C9B9-04FA-48C5-B663-63B160E5616B}" type="pres">
      <dgm:prSet presAssocID="{111C9EFA-C4F4-4381-A96C-F4173AF352AF}" presName="descendantArrow" presStyleCnt="0"/>
      <dgm:spPr/>
      <dgm:t>
        <a:bodyPr/>
        <a:lstStyle/>
        <a:p>
          <a:endParaRPr lang="en-US"/>
        </a:p>
      </dgm:t>
    </dgm:pt>
    <dgm:pt modelId="{CCCD0A2B-B05B-4871-AD14-9CD4EE7AE010}" type="pres">
      <dgm:prSet presAssocID="{A67C9085-FC80-4272-B4F6-F4BF9511756F}" presName="childTextArrow" presStyleLbl="f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D419B3-1B3E-48F5-8159-A7250D8DF0D0}" type="pres">
      <dgm:prSet presAssocID="{20E5A521-82A5-4907-B347-467AA86418AA}" presName="childTextArrow" presStyleLbl="f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26707-4E67-4C95-8A92-8113895FC3F7}" type="pres">
      <dgm:prSet presAssocID="{A69B0835-E746-4654-A0EE-9C85F53B7D06}" presName="sp" presStyleCnt="0"/>
      <dgm:spPr/>
      <dgm:t>
        <a:bodyPr/>
        <a:lstStyle/>
        <a:p>
          <a:endParaRPr lang="en-US"/>
        </a:p>
      </dgm:t>
    </dgm:pt>
    <dgm:pt modelId="{B46EDC17-1472-4B35-9735-16D1B4295F88}" type="pres">
      <dgm:prSet presAssocID="{83325A87-43B4-434B-9765-5A8D5745C461}" presName="arrowAndChildren" presStyleCnt="0"/>
      <dgm:spPr/>
      <dgm:t>
        <a:bodyPr/>
        <a:lstStyle/>
        <a:p>
          <a:endParaRPr lang="en-US"/>
        </a:p>
      </dgm:t>
    </dgm:pt>
    <dgm:pt modelId="{E1903D1E-EF92-4224-8A0B-976BF70E43A3}" type="pres">
      <dgm:prSet presAssocID="{83325A87-43B4-434B-9765-5A8D5745C461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CFE13F4-F838-4F12-9B26-CB7B8279D6F2}" type="pres">
      <dgm:prSet presAssocID="{83325A87-43B4-434B-9765-5A8D5745C461}" presName="arrow" presStyleLbl="node1" presStyleIdx="2" presStyleCnt="3"/>
      <dgm:spPr/>
      <dgm:t>
        <a:bodyPr/>
        <a:lstStyle/>
        <a:p>
          <a:endParaRPr lang="en-US"/>
        </a:p>
      </dgm:t>
    </dgm:pt>
    <dgm:pt modelId="{D15130F8-47F9-4D2D-842D-8042978CA69D}" type="pres">
      <dgm:prSet presAssocID="{83325A87-43B4-434B-9765-5A8D5745C461}" presName="descendantArrow" presStyleCnt="0"/>
      <dgm:spPr/>
      <dgm:t>
        <a:bodyPr/>
        <a:lstStyle/>
        <a:p>
          <a:endParaRPr lang="en-US"/>
        </a:p>
      </dgm:t>
    </dgm:pt>
    <dgm:pt modelId="{2A3CC1F9-F494-4849-92A5-81E63E3E10B3}" type="pres">
      <dgm:prSet presAssocID="{286BF12D-E9E0-480B-95F7-008C4E21BBA3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66CE91-06C7-4FE2-B84E-9235934F8806}" type="presOf" srcId="{7C49B65B-970E-4F25-981D-6DBC0DDB0CB1}" destId="{36AF9EFF-9C92-4691-A109-8080F539FBDC}" srcOrd="0" destOrd="0" presId="urn:microsoft.com/office/officeart/2005/8/layout/process4"/>
    <dgm:cxn modelId="{DF9AA148-87E3-48D2-93A4-6ECDFE9E7E26}" srcId="{7C49B65B-970E-4F25-981D-6DBC0DDB0CB1}" destId="{C4D9D6F2-243C-40EF-853C-730E3337B864}" srcOrd="2" destOrd="0" parTransId="{9C0B0CB6-1A04-4C37-A45F-FD42A985D447}" sibTransId="{D872D602-13EB-4CB3-A7FA-7954B9902F15}"/>
    <dgm:cxn modelId="{911C7E38-ED4F-4DEF-A20D-1E48BE42F3FB}" srcId="{C4D9D6F2-243C-40EF-853C-730E3337B864}" destId="{08EDFE5C-6483-4658-89FD-BB20F6A7B2D2}" srcOrd="0" destOrd="0" parTransId="{FE7C776B-65F2-4201-B64F-5D45A9A9E80E}" sibTransId="{F67D685E-7B98-4B32-92FB-1D246CF92A32}"/>
    <dgm:cxn modelId="{34A38BDA-8D9F-4E59-9C1F-AB88A88E5E5E}" type="presOf" srcId="{C4D9D6F2-243C-40EF-853C-730E3337B864}" destId="{0985F65C-5DAB-4A01-A158-01A4A0365791}" srcOrd="1" destOrd="0" presId="urn:microsoft.com/office/officeart/2005/8/layout/process4"/>
    <dgm:cxn modelId="{6716AAE2-BE12-40C7-BD42-E27E25F0F119}" type="presOf" srcId="{83325A87-43B4-434B-9765-5A8D5745C461}" destId="{E1903D1E-EF92-4224-8A0B-976BF70E43A3}" srcOrd="0" destOrd="0" presId="urn:microsoft.com/office/officeart/2005/8/layout/process4"/>
    <dgm:cxn modelId="{2A98343E-31D1-4321-ABDC-9A3A9A586566}" srcId="{111C9EFA-C4F4-4381-A96C-F4173AF352AF}" destId="{A67C9085-FC80-4272-B4F6-F4BF9511756F}" srcOrd="0" destOrd="0" parTransId="{2281EDF1-E60E-43B4-BFE3-99AC9128B529}" sibTransId="{E8F24476-7974-479A-B2BF-FC8E99AE5C8A}"/>
    <dgm:cxn modelId="{E67E4AA6-EF8F-410D-995D-B8DEDF266CD4}" type="presOf" srcId="{111C9EFA-C4F4-4381-A96C-F4173AF352AF}" destId="{4F154014-371E-43A9-A38A-DB03F6FE256C}" srcOrd="0" destOrd="0" presId="urn:microsoft.com/office/officeart/2005/8/layout/process4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7AEE639A-24B2-4F3E-8D8B-17F85EBC165E}" type="presOf" srcId="{A67C9085-FC80-4272-B4F6-F4BF9511756F}" destId="{CCCD0A2B-B05B-4871-AD14-9CD4EE7AE010}" srcOrd="0" destOrd="0" presId="urn:microsoft.com/office/officeart/2005/8/layout/process4"/>
    <dgm:cxn modelId="{2B8C65DB-FCF9-4068-9A1A-401B95EA0156}" type="presOf" srcId="{83325A87-43B4-434B-9765-5A8D5745C461}" destId="{3CFE13F4-F838-4F12-9B26-CB7B8279D6F2}" srcOrd="1" destOrd="0" presId="urn:microsoft.com/office/officeart/2005/8/layout/process4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F4D3B97F-9B91-4F67-AF4D-93F39BBA0B08}" type="presOf" srcId="{C4D9D6F2-243C-40EF-853C-730E3337B864}" destId="{1A6E32D0-A978-48FE-A155-1A0C982C5600}" srcOrd="0" destOrd="0" presId="urn:microsoft.com/office/officeart/2005/8/layout/process4"/>
    <dgm:cxn modelId="{4DDD8498-7540-4444-BADE-921C8B695E93}" type="presOf" srcId="{08EDFE5C-6483-4658-89FD-BB20F6A7B2D2}" destId="{7D617D90-7EA3-47E7-9EA0-EE06CAB68395}" srcOrd="0" destOrd="0" presId="urn:microsoft.com/office/officeart/2005/8/layout/process4"/>
    <dgm:cxn modelId="{BD45D02F-66DE-4E6E-8B18-B803322E7181}" srcId="{C4D9D6F2-243C-40EF-853C-730E3337B864}" destId="{720BD633-99BC-4790-AD62-6C8DBA27A861}" srcOrd="1" destOrd="0" parTransId="{903DB0B7-3C1B-4077-88D4-6F9FEA70BD7D}" sibTransId="{E1F10CFF-24CC-4EB3-B736-012AAECC7318}"/>
    <dgm:cxn modelId="{74500E9A-70B2-4BA5-99DE-C3E99C8A5BD0}" type="presOf" srcId="{286BF12D-E9E0-480B-95F7-008C4E21BBA3}" destId="{2A3CC1F9-F494-4849-92A5-81E63E3E10B3}" srcOrd="0" destOrd="0" presId="urn:microsoft.com/office/officeart/2005/8/layout/process4"/>
    <dgm:cxn modelId="{E5D4F355-FD3D-44B2-A611-629CFBE90151}" srcId="{111C9EFA-C4F4-4381-A96C-F4173AF352AF}" destId="{20E5A521-82A5-4907-B347-467AA86418AA}" srcOrd="1" destOrd="0" parTransId="{26196963-6FCF-43E6-AA62-8052BF7C83AC}" sibTransId="{6BE720CE-B033-4B20-8781-162B6ED1DE76}"/>
    <dgm:cxn modelId="{DF507F20-060F-4B75-B0A7-4CA25C50E3BD}" type="presOf" srcId="{20E5A521-82A5-4907-B347-467AA86418AA}" destId="{03D419B3-1B3E-48F5-8159-A7250D8DF0D0}" srcOrd="0" destOrd="0" presId="urn:microsoft.com/office/officeart/2005/8/layout/process4"/>
    <dgm:cxn modelId="{0F8ACD3C-2171-46A8-99AD-6249AC5FF202}" srcId="{7C49B65B-970E-4F25-981D-6DBC0DDB0CB1}" destId="{111C9EFA-C4F4-4381-A96C-F4173AF352AF}" srcOrd="1" destOrd="0" parTransId="{38A4284C-BA3F-4893-AFE9-9B7956DA1A48}" sibTransId="{282C7EEF-0116-411E-B17D-2E5E063C757E}"/>
    <dgm:cxn modelId="{CE4906F6-BED8-4179-970C-A9796ABDD920}" type="presOf" srcId="{720BD633-99BC-4790-AD62-6C8DBA27A861}" destId="{76EDC4C0-1220-4ED1-9440-6875AB084DD0}" srcOrd="0" destOrd="0" presId="urn:microsoft.com/office/officeart/2005/8/layout/process4"/>
    <dgm:cxn modelId="{ABA11272-F561-4C7A-A7B0-B90B32C2B1D5}" type="presOf" srcId="{111C9EFA-C4F4-4381-A96C-F4173AF352AF}" destId="{D33773CB-1A9B-4D4D-98B0-F14246034E1E}" srcOrd="1" destOrd="0" presId="urn:microsoft.com/office/officeart/2005/8/layout/process4"/>
    <dgm:cxn modelId="{76427584-783E-4EAC-98B2-F790DCF0420A}" type="presParOf" srcId="{36AF9EFF-9C92-4691-A109-8080F539FBDC}" destId="{9A84F43E-B4CF-4EEE-8655-FBDE29298676}" srcOrd="0" destOrd="0" presId="urn:microsoft.com/office/officeart/2005/8/layout/process4"/>
    <dgm:cxn modelId="{447AE174-D4C5-483E-B188-754D093878C0}" type="presParOf" srcId="{9A84F43E-B4CF-4EEE-8655-FBDE29298676}" destId="{1A6E32D0-A978-48FE-A155-1A0C982C5600}" srcOrd="0" destOrd="0" presId="urn:microsoft.com/office/officeart/2005/8/layout/process4"/>
    <dgm:cxn modelId="{4E9C6D2C-CBB0-43A8-A7AB-1EB88A3A96D8}" type="presParOf" srcId="{9A84F43E-B4CF-4EEE-8655-FBDE29298676}" destId="{0985F65C-5DAB-4A01-A158-01A4A0365791}" srcOrd="1" destOrd="0" presId="urn:microsoft.com/office/officeart/2005/8/layout/process4"/>
    <dgm:cxn modelId="{09436BF2-29CF-4869-98E3-5FD3A27AEFA9}" type="presParOf" srcId="{9A84F43E-B4CF-4EEE-8655-FBDE29298676}" destId="{AF8B3B73-2FE2-41D5-B906-85F2D2673D0D}" srcOrd="2" destOrd="0" presId="urn:microsoft.com/office/officeart/2005/8/layout/process4"/>
    <dgm:cxn modelId="{C9287294-AA0E-44DB-9153-84E2F3FA9548}" type="presParOf" srcId="{AF8B3B73-2FE2-41D5-B906-85F2D2673D0D}" destId="{7D617D90-7EA3-47E7-9EA0-EE06CAB68395}" srcOrd="0" destOrd="0" presId="urn:microsoft.com/office/officeart/2005/8/layout/process4"/>
    <dgm:cxn modelId="{3D36799B-661F-486C-9B39-01FF2B3EFDA3}" type="presParOf" srcId="{AF8B3B73-2FE2-41D5-B906-85F2D2673D0D}" destId="{76EDC4C0-1220-4ED1-9440-6875AB084DD0}" srcOrd="1" destOrd="0" presId="urn:microsoft.com/office/officeart/2005/8/layout/process4"/>
    <dgm:cxn modelId="{E07ECC14-9585-48B7-9009-510AD73B4B5F}" type="presParOf" srcId="{36AF9EFF-9C92-4691-A109-8080F539FBDC}" destId="{FD5B56A3-DF3D-461A-AB0B-6DF8B86BB6D7}" srcOrd="1" destOrd="0" presId="urn:microsoft.com/office/officeart/2005/8/layout/process4"/>
    <dgm:cxn modelId="{652ED954-E52A-40F2-AC18-AE455766F9C2}" type="presParOf" srcId="{36AF9EFF-9C92-4691-A109-8080F539FBDC}" destId="{6F730075-632D-4FD0-B5F6-39B133B33370}" srcOrd="2" destOrd="0" presId="urn:microsoft.com/office/officeart/2005/8/layout/process4"/>
    <dgm:cxn modelId="{017F1133-2830-450B-82CA-45FAA2E7F06C}" type="presParOf" srcId="{6F730075-632D-4FD0-B5F6-39B133B33370}" destId="{4F154014-371E-43A9-A38A-DB03F6FE256C}" srcOrd="0" destOrd="0" presId="urn:microsoft.com/office/officeart/2005/8/layout/process4"/>
    <dgm:cxn modelId="{14F2BBA0-81FE-432D-9C13-13B2B7371C9B}" type="presParOf" srcId="{6F730075-632D-4FD0-B5F6-39B133B33370}" destId="{D33773CB-1A9B-4D4D-98B0-F14246034E1E}" srcOrd="1" destOrd="0" presId="urn:microsoft.com/office/officeart/2005/8/layout/process4"/>
    <dgm:cxn modelId="{83A3C87F-B6B1-4580-826E-8962F56250A1}" type="presParOf" srcId="{6F730075-632D-4FD0-B5F6-39B133B33370}" destId="{B269C9B9-04FA-48C5-B663-63B160E5616B}" srcOrd="2" destOrd="0" presId="urn:microsoft.com/office/officeart/2005/8/layout/process4"/>
    <dgm:cxn modelId="{08CAF381-FDD5-4077-8FB2-6952965FA099}" type="presParOf" srcId="{B269C9B9-04FA-48C5-B663-63B160E5616B}" destId="{CCCD0A2B-B05B-4871-AD14-9CD4EE7AE010}" srcOrd="0" destOrd="0" presId="urn:microsoft.com/office/officeart/2005/8/layout/process4"/>
    <dgm:cxn modelId="{4C56981F-0809-4255-93A1-37707F40E87B}" type="presParOf" srcId="{B269C9B9-04FA-48C5-B663-63B160E5616B}" destId="{03D419B3-1B3E-48F5-8159-A7250D8DF0D0}" srcOrd="1" destOrd="0" presId="urn:microsoft.com/office/officeart/2005/8/layout/process4"/>
    <dgm:cxn modelId="{50A6DB37-5567-4E5D-AA1B-EEFE66D06D4E}" type="presParOf" srcId="{36AF9EFF-9C92-4691-A109-8080F539FBDC}" destId="{A4226707-4E67-4C95-8A92-8113895FC3F7}" srcOrd="3" destOrd="0" presId="urn:microsoft.com/office/officeart/2005/8/layout/process4"/>
    <dgm:cxn modelId="{C10209B8-285D-4561-9EA2-A95E7083E0AB}" type="presParOf" srcId="{36AF9EFF-9C92-4691-A109-8080F539FBDC}" destId="{B46EDC17-1472-4B35-9735-16D1B4295F88}" srcOrd="4" destOrd="0" presId="urn:microsoft.com/office/officeart/2005/8/layout/process4"/>
    <dgm:cxn modelId="{3F4B847E-D5FB-4D36-896E-42BC2F278399}" type="presParOf" srcId="{B46EDC17-1472-4B35-9735-16D1B4295F88}" destId="{E1903D1E-EF92-4224-8A0B-976BF70E43A3}" srcOrd="0" destOrd="0" presId="urn:microsoft.com/office/officeart/2005/8/layout/process4"/>
    <dgm:cxn modelId="{23333336-CA04-4594-82D6-075F658032AF}" type="presParOf" srcId="{B46EDC17-1472-4B35-9735-16D1B4295F88}" destId="{3CFE13F4-F838-4F12-9B26-CB7B8279D6F2}" srcOrd="1" destOrd="0" presId="urn:microsoft.com/office/officeart/2005/8/layout/process4"/>
    <dgm:cxn modelId="{66242F65-3F9E-4F50-AAF4-7CA7AC6F3865}" type="presParOf" srcId="{B46EDC17-1472-4B35-9735-16D1B4295F88}" destId="{D15130F8-47F9-4D2D-842D-8042978CA69D}" srcOrd="2" destOrd="0" presId="urn:microsoft.com/office/officeart/2005/8/layout/process4"/>
    <dgm:cxn modelId="{FAF76C9A-15A6-40A3-9E8B-97F55EFE6E9D}" type="presParOf" srcId="{D15130F8-47F9-4D2D-842D-8042978CA69D}" destId="{2A3CC1F9-F494-4849-92A5-81E63E3E10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1C1E2FF7-80DA-4966-904E-F7FAC918F361}" type="doc">
      <dgm:prSet loTypeId="urn:microsoft.com/office/officeart/2008/layout/SquareAccentList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BC9C1AF-8620-490F-AC5C-843CE2285A21}">
      <dgm:prSet phldrT="[Text]"/>
      <dgm:spPr/>
      <dgm:t>
        <a:bodyPr/>
        <a:lstStyle/>
        <a:p>
          <a:r>
            <a:rPr lang="en-US" dirty="0" err="1" smtClean="0"/>
            <a:t>Landasan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 </a:t>
          </a:r>
          <a:r>
            <a:rPr lang="en-US" dirty="0" err="1" smtClean="0"/>
            <a:t>Pasal</a:t>
          </a:r>
          <a:r>
            <a:rPr lang="en-US" dirty="0" smtClean="0"/>
            <a:t> 10 PP No. 40 </a:t>
          </a:r>
          <a:r>
            <a:rPr lang="en-US" dirty="0" err="1" smtClean="0"/>
            <a:t>Tahun</a:t>
          </a:r>
          <a:r>
            <a:rPr lang="en-US" dirty="0" smtClean="0"/>
            <a:t> 2009</a:t>
          </a:r>
          <a:endParaRPr lang="en-US" dirty="0"/>
        </a:p>
      </dgm:t>
    </dgm:pt>
    <dgm:pt modelId="{34D721BB-5C29-4280-93FC-EA3334F4839B}" type="parTrans" cxnId="{E1FCAB5E-CA26-4C0A-B34A-E16ED99AD573}">
      <dgm:prSet/>
      <dgm:spPr/>
      <dgm:t>
        <a:bodyPr/>
        <a:lstStyle/>
        <a:p>
          <a:endParaRPr lang="en-US"/>
        </a:p>
      </dgm:t>
    </dgm:pt>
    <dgm:pt modelId="{8C874970-A1BE-4711-B320-4F6FF9EB8F57}" type="sibTrans" cxnId="{E1FCAB5E-CA26-4C0A-B34A-E16ED99AD573}">
      <dgm:prSet/>
      <dgm:spPr/>
      <dgm:t>
        <a:bodyPr/>
        <a:lstStyle/>
        <a:p>
          <a:endParaRPr lang="en-US"/>
        </a:p>
      </dgm:t>
    </dgm:pt>
    <dgm:pt modelId="{D94A1D75-C1BC-49BD-AE22-DD5FC4698762}">
      <dgm:prSet phldrT="[Text]" custT="1"/>
      <dgm:spPr/>
      <dgm:t>
        <a:bodyPr/>
        <a:lstStyle/>
        <a:p>
          <a:r>
            <a:rPr lang="en-US" sz="2400" dirty="0" err="1" smtClean="0"/>
            <a:t>Berlaku</a:t>
          </a:r>
          <a:r>
            <a:rPr lang="en-US" sz="2400" dirty="0" smtClean="0"/>
            <a:t> </a:t>
          </a:r>
          <a:r>
            <a:rPr lang="en-US" sz="2400" dirty="0" err="1" smtClean="0"/>
            <a:t>atas</a:t>
          </a:r>
          <a:r>
            <a:rPr lang="en-US" sz="2400" dirty="0" smtClean="0"/>
            <a:t> </a:t>
          </a:r>
          <a:r>
            <a:rPr lang="en-US" sz="2400" dirty="0" err="1" smtClean="0"/>
            <a:t>kontrak</a:t>
          </a:r>
          <a:r>
            <a:rPr lang="en-US" sz="2400" dirty="0" smtClean="0"/>
            <a:t> yang </a:t>
          </a:r>
          <a:r>
            <a:rPr lang="en-US" sz="2400" dirty="0" err="1" smtClean="0"/>
            <a:t>ditandatangani</a:t>
          </a:r>
          <a:r>
            <a:rPr lang="en-US" sz="2400" dirty="0" smtClean="0"/>
            <a:t> </a:t>
          </a:r>
          <a:r>
            <a:rPr lang="en-US" sz="2400" dirty="0" err="1" smtClean="0"/>
            <a:t>sebelum</a:t>
          </a:r>
          <a:r>
            <a:rPr lang="en-US" sz="2400" dirty="0" smtClean="0"/>
            <a:t> 1 </a:t>
          </a:r>
          <a:r>
            <a:rPr lang="en-US" sz="2400" dirty="0" err="1" smtClean="0"/>
            <a:t>Agustus</a:t>
          </a:r>
          <a:r>
            <a:rPr lang="en-US" sz="2400" dirty="0" smtClean="0"/>
            <a:t> 2008,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pembayaran</a:t>
          </a:r>
          <a:r>
            <a:rPr lang="en-US" sz="2400" dirty="0" smtClean="0"/>
            <a:t> </a:t>
          </a:r>
          <a:r>
            <a:rPr lang="en-US" sz="2400" dirty="0" err="1" smtClean="0"/>
            <a:t>sebelum</a:t>
          </a:r>
          <a:r>
            <a:rPr lang="en-US" sz="2400" dirty="0" smtClean="0"/>
            <a:t> 31 </a:t>
          </a:r>
          <a:r>
            <a:rPr lang="en-US" sz="2400" dirty="0" err="1" smtClean="0"/>
            <a:t>Desember</a:t>
          </a:r>
          <a:r>
            <a:rPr lang="en-US" sz="2400" dirty="0" smtClean="0"/>
            <a:t> 2008.</a:t>
          </a:r>
        </a:p>
      </dgm:t>
    </dgm:pt>
    <dgm:pt modelId="{C4EA0D87-726D-4A97-BB2B-76DF006F22CF}" type="parTrans" cxnId="{CF9F5DF8-B961-40F5-9814-9155D100130E}">
      <dgm:prSet/>
      <dgm:spPr/>
      <dgm:t>
        <a:bodyPr/>
        <a:lstStyle/>
        <a:p>
          <a:endParaRPr lang="en-US"/>
        </a:p>
      </dgm:t>
    </dgm:pt>
    <dgm:pt modelId="{690674CF-6FB7-444A-8271-6E340B86C378}" type="sibTrans" cxnId="{CF9F5DF8-B961-40F5-9814-9155D100130E}">
      <dgm:prSet/>
      <dgm:spPr/>
      <dgm:t>
        <a:bodyPr/>
        <a:lstStyle/>
        <a:p>
          <a:endParaRPr lang="en-US"/>
        </a:p>
      </dgm:t>
    </dgm:pt>
    <dgm:pt modelId="{1BA5517C-1BC2-41DC-815B-0CA4DCE72742}">
      <dgm:prSet phldrT="[Text]"/>
      <dgm:spPr/>
      <dgm:t>
        <a:bodyPr/>
        <a:lstStyle/>
        <a:p>
          <a:r>
            <a:rPr lang="en-US" dirty="0" err="1" smtClean="0"/>
            <a:t>Landasan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 PP No. 51 </a:t>
          </a:r>
          <a:r>
            <a:rPr lang="en-US" dirty="0" err="1" smtClean="0"/>
            <a:t>Tahun</a:t>
          </a:r>
          <a:r>
            <a:rPr lang="en-US" dirty="0" smtClean="0"/>
            <a:t> 2008</a:t>
          </a:r>
          <a:endParaRPr lang="en-US" dirty="0"/>
        </a:p>
      </dgm:t>
    </dgm:pt>
    <dgm:pt modelId="{750FD814-B3AF-4234-B0E0-E4FE8B76A598}" type="parTrans" cxnId="{BFD3415D-A1D6-4BD0-B525-8EB7329D6583}">
      <dgm:prSet/>
      <dgm:spPr/>
      <dgm:t>
        <a:bodyPr/>
        <a:lstStyle/>
        <a:p>
          <a:endParaRPr lang="en-US"/>
        </a:p>
      </dgm:t>
    </dgm:pt>
    <dgm:pt modelId="{C8992DCB-02E8-4B3C-958C-8780DF987D17}" type="sibTrans" cxnId="{BFD3415D-A1D6-4BD0-B525-8EB7329D6583}">
      <dgm:prSet/>
      <dgm:spPr/>
      <dgm:t>
        <a:bodyPr/>
        <a:lstStyle/>
        <a:p>
          <a:endParaRPr lang="en-US"/>
        </a:p>
      </dgm:t>
    </dgm:pt>
    <dgm:pt modelId="{97FFE9B1-4C8D-4625-AA87-7E48746842D6}">
      <dgm:prSet phldrT="[Text]" custT="1"/>
      <dgm:spPr/>
      <dgm:t>
        <a:bodyPr/>
        <a:lstStyle/>
        <a:p>
          <a:r>
            <a:rPr lang="en-US" sz="2400" dirty="0" err="1" smtClean="0"/>
            <a:t>Berlaku</a:t>
          </a:r>
          <a:r>
            <a:rPr lang="en-US" sz="2400" dirty="0" smtClean="0"/>
            <a:t> </a:t>
          </a:r>
          <a:r>
            <a:rPr lang="en-US" sz="2400" dirty="0" err="1" smtClean="0"/>
            <a:t>atas</a:t>
          </a:r>
          <a:r>
            <a:rPr lang="en-US" sz="2400" dirty="0" smtClean="0"/>
            <a:t> </a:t>
          </a:r>
          <a:r>
            <a:rPr lang="en-US" sz="2400" dirty="0" err="1" smtClean="0"/>
            <a:t>kontrak</a:t>
          </a:r>
          <a:r>
            <a:rPr lang="en-US" sz="2400" dirty="0" smtClean="0"/>
            <a:t> yang </a:t>
          </a:r>
          <a:r>
            <a:rPr lang="en-US" sz="2400" dirty="0" err="1" smtClean="0"/>
            <a:t>ditandatangani</a:t>
          </a:r>
          <a:r>
            <a:rPr lang="en-US" sz="2400" dirty="0" smtClean="0"/>
            <a:t> </a:t>
          </a:r>
          <a:r>
            <a:rPr lang="en-US" sz="2400" dirty="0" err="1" smtClean="0"/>
            <a:t>sebelum</a:t>
          </a:r>
          <a:r>
            <a:rPr lang="en-US" sz="2400" dirty="0" smtClean="0"/>
            <a:t> 1 </a:t>
          </a:r>
          <a:r>
            <a:rPr lang="en-US" sz="2400" dirty="0" err="1" smtClean="0"/>
            <a:t>Agustus</a:t>
          </a:r>
          <a:r>
            <a:rPr lang="en-US" sz="2400" dirty="0" smtClean="0"/>
            <a:t> 2008,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pembayaran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penandatanganan</a:t>
          </a:r>
          <a:r>
            <a:rPr lang="en-US" sz="2400" dirty="0" smtClean="0"/>
            <a:t> </a:t>
          </a:r>
          <a:r>
            <a:rPr lang="en-US" sz="2400" dirty="0" err="1" smtClean="0"/>
            <a:t>b</a:t>
          </a:r>
          <a:r>
            <a:rPr lang="en-US" sz="2400" b="0" i="0" dirty="0" err="1" smtClean="0"/>
            <a:t>erita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acara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serah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terima</a:t>
          </a:r>
          <a:r>
            <a:rPr lang="en-US" sz="2400" b="0" i="0" dirty="0" smtClean="0"/>
            <a:t> </a:t>
          </a:r>
          <a:r>
            <a:rPr lang="en-US" sz="2400" dirty="0" err="1" smtClean="0"/>
            <a:t>setelah</a:t>
          </a:r>
          <a:r>
            <a:rPr lang="en-US" sz="2400" dirty="0" smtClean="0"/>
            <a:t> 31 </a:t>
          </a:r>
          <a:r>
            <a:rPr lang="en-US" sz="2400" dirty="0" err="1" smtClean="0"/>
            <a:t>Desember</a:t>
          </a:r>
          <a:r>
            <a:rPr lang="en-US" sz="2400" dirty="0" smtClean="0"/>
            <a:t> 2008.</a:t>
          </a:r>
          <a:endParaRPr lang="en-US" sz="2400" dirty="0"/>
        </a:p>
      </dgm:t>
    </dgm:pt>
    <dgm:pt modelId="{D3A03EC6-D2B3-43C9-BC93-E6002610AFF1}" type="parTrans" cxnId="{2457F6CE-2D8A-49F8-BE03-40C30D0A274C}">
      <dgm:prSet/>
      <dgm:spPr/>
      <dgm:t>
        <a:bodyPr/>
        <a:lstStyle/>
        <a:p>
          <a:endParaRPr lang="en-US"/>
        </a:p>
      </dgm:t>
    </dgm:pt>
    <dgm:pt modelId="{F0D90E8A-CAA1-4A34-B8A9-1A57F46173D0}" type="sibTrans" cxnId="{2457F6CE-2D8A-49F8-BE03-40C30D0A274C}">
      <dgm:prSet/>
      <dgm:spPr/>
      <dgm:t>
        <a:bodyPr/>
        <a:lstStyle/>
        <a:p>
          <a:endParaRPr lang="en-US"/>
        </a:p>
      </dgm:t>
    </dgm:pt>
    <dgm:pt modelId="{6BBAE3E5-0FFC-4A46-9B14-54F0EBF33C7E}">
      <dgm:prSet phldrT="[Text]" custT="1"/>
      <dgm:spPr/>
      <dgm:t>
        <a:bodyPr/>
        <a:lstStyle/>
        <a:p>
          <a:r>
            <a:rPr lang="en-US" sz="2400" dirty="0" err="1" smtClean="0"/>
            <a:t>Berlaku</a:t>
          </a:r>
          <a:r>
            <a:rPr lang="en-US" sz="2400" dirty="0" smtClean="0"/>
            <a:t> </a:t>
          </a:r>
          <a:r>
            <a:rPr lang="en-US" sz="2400" dirty="0" err="1" smtClean="0"/>
            <a:t>atas</a:t>
          </a:r>
          <a:r>
            <a:rPr lang="en-US" sz="2400" dirty="0" smtClean="0"/>
            <a:t> </a:t>
          </a:r>
          <a:r>
            <a:rPr lang="en-US" sz="2400" dirty="0" err="1" smtClean="0"/>
            <a:t>kontrak</a:t>
          </a:r>
          <a:r>
            <a:rPr lang="en-US" sz="2400" dirty="0" smtClean="0"/>
            <a:t> yang </a:t>
          </a:r>
          <a:r>
            <a:rPr lang="en-US" sz="2400" dirty="0" err="1" smtClean="0"/>
            <a:t>ditandatangani</a:t>
          </a:r>
          <a:r>
            <a:rPr lang="en-US" sz="2400" dirty="0" smtClean="0"/>
            <a:t> </a:t>
          </a:r>
          <a:r>
            <a:rPr lang="en-US" sz="2400" dirty="0" err="1" smtClean="0"/>
            <a:t>setelah</a:t>
          </a:r>
          <a:r>
            <a:rPr lang="en-US" sz="2400" dirty="0" smtClean="0"/>
            <a:t> 1 </a:t>
          </a:r>
          <a:r>
            <a:rPr lang="en-US" sz="2400" dirty="0" err="1" smtClean="0"/>
            <a:t>Agustus</a:t>
          </a:r>
          <a:r>
            <a:rPr lang="en-US" sz="2400" dirty="0" smtClean="0"/>
            <a:t> 2008.</a:t>
          </a:r>
          <a:endParaRPr lang="en-US" sz="2400" dirty="0"/>
        </a:p>
      </dgm:t>
    </dgm:pt>
    <dgm:pt modelId="{DF9B9498-78CF-4681-97F6-18346357558A}" type="parTrans" cxnId="{A550FA33-120E-42C3-97CD-E47DDDF4C48E}">
      <dgm:prSet/>
      <dgm:spPr/>
      <dgm:t>
        <a:bodyPr/>
        <a:lstStyle/>
        <a:p>
          <a:endParaRPr lang="en-US"/>
        </a:p>
      </dgm:t>
    </dgm:pt>
    <dgm:pt modelId="{73E2C312-3311-4BED-8C1C-7EB0467EA8AA}" type="sibTrans" cxnId="{A550FA33-120E-42C3-97CD-E47DDDF4C48E}">
      <dgm:prSet/>
      <dgm:spPr/>
      <dgm:t>
        <a:bodyPr/>
        <a:lstStyle/>
        <a:p>
          <a:endParaRPr lang="en-US"/>
        </a:p>
      </dgm:t>
    </dgm:pt>
    <dgm:pt modelId="{B9805478-62C8-467C-A8CF-E7072356D24A}">
      <dgm:prSet phldrT="[Text]" custT="1"/>
      <dgm:spPr/>
      <dgm:t>
        <a:bodyPr/>
        <a:lstStyle/>
        <a:p>
          <a:r>
            <a:rPr lang="en-US" sz="2400" dirty="0" err="1" smtClean="0"/>
            <a:t>Berlaku</a:t>
          </a:r>
          <a:r>
            <a:rPr lang="en-US" sz="2400" dirty="0" smtClean="0"/>
            <a:t> </a:t>
          </a:r>
          <a:r>
            <a:rPr lang="en-US" sz="2400" dirty="0" err="1" smtClean="0"/>
            <a:t>atas</a:t>
          </a:r>
          <a:r>
            <a:rPr lang="en-US" sz="2400" dirty="0" smtClean="0"/>
            <a:t> </a:t>
          </a:r>
          <a:r>
            <a:rPr lang="en-US" sz="2400" dirty="0" err="1" smtClean="0"/>
            <a:t>kontrak</a:t>
          </a:r>
          <a:r>
            <a:rPr lang="en-US" sz="2400" dirty="0" smtClean="0"/>
            <a:t> yang </a:t>
          </a:r>
          <a:r>
            <a:rPr lang="en-US" sz="2400" dirty="0" err="1" smtClean="0"/>
            <a:t>ditandatangani</a:t>
          </a:r>
          <a:r>
            <a:rPr lang="en-US" sz="2400" dirty="0" smtClean="0"/>
            <a:t> </a:t>
          </a:r>
          <a:r>
            <a:rPr lang="en-US" sz="2400" dirty="0" err="1" smtClean="0"/>
            <a:t>sebelum</a:t>
          </a:r>
          <a:r>
            <a:rPr lang="en-US" sz="2400" dirty="0" smtClean="0"/>
            <a:t> 1 </a:t>
          </a:r>
          <a:r>
            <a:rPr lang="en-US" sz="2400" dirty="0" err="1" smtClean="0"/>
            <a:t>Agustus</a:t>
          </a:r>
          <a:r>
            <a:rPr lang="en-US" sz="2400" dirty="0" smtClean="0"/>
            <a:t> 2008,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pembayaran</a:t>
          </a:r>
          <a:r>
            <a:rPr lang="en-US" sz="2400" dirty="0" smtClean="0"/>
            <a:t> </a:t>
          </a:r>
          <a:r>
            <a:rPr lang="en-US" sz="2400" dirty="0" err="1" smtClean="0"/>
            <a:t>setelah</a:t>
          </a:r>
          <a:r>
            <a:rPr lang="en-US" sz="2400" dirty="0" smtClean="0"/>
            <a:t> 31 </a:t>
          </a:r>
          <a:r>
            <a:rPr lang="en-US" sz="2400" dirty="0" err="1" smtClean="0"/>
            <a:t>Desember</a:t>
          </a:r>
          <a:r>
            <a:rPr lang="en-US" sz="2400" dirty="0" smtClean="0"/>
            <a:t> 2008, </a:t>
          </a:r>
          <a:r>
            <a:rPr lang="en-US" sz="2400" dirty="0" err="1" smtClean="0"/>
            <a:t>namun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penandatanganan</a:t>
          </a:r>
          <a:r>
            <a:rPr lang="en-US" sz="2400" b="0" i="0" dirty="0" smtClean="0"/>
            <a:t>  </a:t>
          </a:r>
          <a:r>
            <a:rPr lang="en-US" sz="2400" b="0" i="0" dirty="0" err="1" smtClean="0"/>
            <a:t>berita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acara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serah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terima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sebelum</a:t>
          </a:r>
          <a:r>
            <a:rPr lang="en-US" sz="2400" b="0" i="0" dirty="0" smtClean="0"/>
            <a:t> 31 </a:t>
          </a:r>
          <a:r>
            <a:rPr lang="en-US" sz="2400" b="0" i="0" dirty="0" err="1" smtClean="0"/>
            <a:t>Desember</a:t>
          </a:r>
          <a:r>
            <a:rPr lang="en-US" sz="2400" b="0" i="0" dirty="0" smtClean="0"/>
            <a:t> 2008.</a:t>
          </a:r>
          <a:endParaRPr lang="en-US" sz="2400" dirty="0" smtClean="0"/>
        </a:p>
      </dgm:t>
    </dgm:pt>
    <dgm:pt modelId="{86BADA7D-9111-4ED7-809B-2053A2839D50}" type="parTrans" cxnId="{6984FE0A-5864-4EE2-AFAC-D392A0E97B3F}">
      <dgm:prSet/>
      <dgm:spPr/>
      <dgm:t>
        <a:bodyPr/>
        <a:lstStyle/>
        <a:p>
          <a:endParaRPr lang="en-US"/>
        </a:p>
      </dgm:t>
    </dgm:pt>
    <dgm:pt modelId="{EA3D72C3-5E0F-4D07-A498-5F0B9D8144C4}" type="sibTrans" cxnId="{6984FE0A-5864-4EE2-AFAC-D392A0E97B3F}">
      <dgm:prSet/>
      <dgm:spPr/>
      <dgm:t>
        <a:bodyPr/>
        <a:lstStyle/>
        <a:p>
          <a:endParaRPr lang="en-US"/>
        </a:p>
      </dgm:t>
    </dgm:pt>
    <dgm:pt modelId="{9F1B49AC-C781-4CFD-B1B5-760A403FAD3E}" type="pres">
      <dgm:prSet presAssocID="{1C1E2FF7-80DA-4966-904E-F7FAC918F361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B80184B0-5796-41D7-BAC3-EF722A70ADB3}" type="pres">
      <dgm:prSet presAssocID="{1BC9C1AF-8620-490F-AC5C-843CE2285A21}" presName="root" presStyleCnt="0">
        <dgm:presLayoutVars>
          <dgm:chMax/>
          <dgm:chPref/>
        </dgm:presLayoutVars>
      </dgm:prSet>
      <dgm:spPr/>
      <dgm:t>
        <a:bodyPr/>
        <a:lstStyle/>
        <a:p>
          <a:endParaRPr lang="en-US"/>
        </a:p>
      </dgm:t>
    </dgm:pt>
    <dgm:pt modelId="{E8AEF2F0-C751-47AA-9E7D-ED31C217F742}" type="pres">
      <dgm:prSet presAssocID="{1BC9C1AF-8620-490F-AC5C-843CE2285A21}" presName="rootComposite" presStyleCnt="0">
        <dgm:presLayoutVars/>
      </dgm:prSet>
      <dgm:spPr/>
      <dgm:t>
        <a:bodyPr/>
        <a:lstStyle/>
        <a:p>
          <a:endParaRPr lang="en-US"/>
        </a:p>
      </dgm:t>
    </dgm:pt>
    <dgm:pt modelId="{49CF664A-0655-4B62-8E67-658CC0BCB50A}" type="pres">
      <dgm:prSet presAssocID="{1BC9C1AF-8620-490F-AC5C-843CE2285A21}" presName="ParentAccent" presStyleLbl="alignNode1" presStyleIdx="0" presStyleCnt="2"/>
      <dgm:spPr/>
      <dgm:t>
        <a:bodyPr/>
        <a:lstStyle/>
        <a:p>
          <a:endParaRPr lang="en-US"/>
        </a:p>
      </dgm:t>
    </dgm:pt>
    <dgm:pt modelId="{107A0CCB-6DCC-4025-8BF1-3B49D61A104E}" type="pres">
      <dgm:prSet presAssocID="{1BC9C1AF-8620-490F-AC5C-843CE2285A21}" presName="ParentSmallAccent" presStyleLbl="fgAcc1" presStyleIdx="0" presStyleCnt="2"/>
      <dgm:spPr/>
      <dgm:t>
        <a:bodyPr/>
        <a:lstStyle/>
        <a:p>
          <a:endParaRPr lang="en-US"/>
        </a:p>
      </dgm:t>
    </dgm:pt>
    <dgm:pt modelId="{478A4845-69C3-4F3A-B6CF-F5F3AC59974E}" type="pres">
      <dgm:prSet presAssocID="{1BC9C1AF-8620-490F-AC5C-843CE2285A21}" presName="Parent" presStyleLbl="revTx" presStyleIdx="0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94A028-6B10-47D9-856A-0C40D6FD41AD}" type="pres">
      <dgm:prSet presAssocID="{1BC9C1AF-8620-490F-AC5C-843CE2285A21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D95F749-1437-4B3E-851B-F2344059EBAA}" type="pres">
      <dgm:prSet presAssocID="{D94A1D75-C1BC-49BD-AE22-DD5FC4698762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91AFB6B-5BB0-4E22-9032-BAF1C10F139F}" type="pres">
      <dgm:prSet presAssocID="{D94A1D75-C1BC-49BD-AE22-DD5FC4698762}" presName="ChildAccent" presStyleLbl="solidFgAcc1" presStyleIdx="0" presStyleCnt="4" custLinFactY="11326" custLinFactNeighborY="100000"/>
      <dgm:spPr/>
      <dgm:t>
        <a:bodyPr/>
        <a:lstStyle/>
        <a:p>
          <a:endParaRPr lang="en-US"/>
        </a:p>
      </dgm:t>
    </dgm:pt>
    <dgm:pt modelId="{CBDE0969-7F55-4D30-84A7-6F1A225DE5B2}" type="pres">
      <dgm:prSet presAssocID="{D94A1D75-C1BC-49BD-AE22-DD5FC4698762}" presName="Child" presStyleLbl="revTx" presStyleIdx="1" presStyleCnt="6" custLinFactNeighborY="533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3C785F-17F3-48BD-B035-DE6F8A31BD5A}" type="pres">
      <dgm:prSet presAssocID="{B9805478-62C8-467C-A8CF-E7072356D24A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54DF9B0-190D-4ADC-98F1-1CE8908167C5}" type="pres">
      <dgm:prSet presAssocID="{B9805478-62C8-467C-A8CF-E7072356D24A}" presName="ChildAccent" presStyleLbl="solidFgAcc1" presStyleIdx="1" presStyleCnt="4" custLinFactY="200000" custLinFactNeighborY="270490"/>
      <dgm:spPr/>
      <dgm:t>
        <a:bodyPr/>
        <a:lstStyle/>
        <a:p>
          <a:endParaRPr lang="en-US"/>
        </a:p>
      </dgm:t>
    </dgm:pt>
    <dgm:pt modelId="{728DAAAD-3E88-4D70-BB4F-3F31528EC8AA}" type="pres">
      <dgm:prSet presAssocID="{B9805478-62C8-467C-A8CF-E7072356D24A}" presName="Child" presStyleLbl="revTx" presStyleIdx="2" presStyleCnt="6" custLinFactY="100000" custLinFactNeighborY="1062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D6E75-0F33-4BE8-92C2-DAEDC9178EBB}" type="pres">
      <dgm:prSet presAssocID="{1BA5517C-1BC2-41DC-815B-0CA4DCE72742}" presName="root" presStyleCnt="0">
        <dgm:presLayoutVars>
          <dgm:chMax/>
          <dgm:chPref/>
        </dgm:presLayoutVars>
      </dgm:prSet>
      <dgm:spPr/>
      <dgm:t>
        <a:bodyPr/>
        <a:lstStyle/>
        <a:p>
          <a:endParaRPr lang="en-US"/>
        </a:p>
      </dgm:t>
    </dgm:pt>
    <dgm:pt modelId="{A1A7734E-20DC-4458-A830-D769018917D3}" type="pres">
      <dgm:prSet presAssocID="{1BA5517C-1BC2-41DC-815B-0CA4DCE72742}" presName="rootComposite" presStyleCnt="0">
        <dgm:presLayoutVars/>
      </dgm:prSet>
      <dgm:spPr/>
      <dgm:t>
        <a:bodyPr/>
        <a:lstStyle/>
        <a:p>
          <a:endParaRPr lang="en-US"/>
        </a:p>
      </dgm:t>
    </dgm:pt>
    <dgm:pt modelId="{C1FA9B54-E336-471E-ACE0-A6597D63BBE8}" type="pres">
      <dgm:prSet presAssocID="{1BA5517C-1BC2-41DC-815B-0CA4DCE72742}" presName="ParentAccent" presStyleLbl="alignNode1" presStyleIdx="1" presStyleCnt="2"/>
      <dgm:spPr/>
      <dgm:t>
        <a:bodyPr/>
        <a:lstStyle/>
        <a:p>
          <a:endParaRPr lang="en-US"/>
        </a:p>
      </dgm:t>
    </dgm:pt>
    <dgm:pt modelId="{85F38F88-B615-45DD-8AFC-69AB93E32552}" type="pres">
      <dgm:prSet presAssocID="{1BA5517C-1BC2-41DC-815B-0CA4DCE72742}" presName="ParentSmallAccent" presStyleLbl="fgAcc1" presStyleIdx="1" presStyleCnt="2"/>
      <dgm:spPr/>
      <dgm:t>
        <a:bodyPr/>
        <a:lstStyle/>
        <a:p>
          <a:endParaRPr lang="en-US"/>
        </a:p>
      </dgm:t>
    </dgm:pt>
    <dgm:pt modelId="{C45100E8-A10A-4AE0-8C34-B624743FF834}" type="pres">
      <dgm:prSet presAssocID="{1BA5517C-1BC2-41DC-815B-0CA4DCE72742}" presName="Parent" presStyleLbl="revTx" presStyleIdx="3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CB449-C0DE-4D7C-BAC2-31B09E04E382}" type="pres">
      <dgm:prSet presAssocID="{1BA5517C-1BC2-41DC-815B-0CA4DCE72742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8A8C45A-79DD-4447-9FC4-303CF8747E76}" type="pres">
      <dgm:prSet presAssocID="{97FFE9B1-4C8D-4625-AA87-7E48746842D6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8887656-05BA-45B2-A6D9-14970559D1D1}" type="pres">
      <dgm:prSet presAssocID="{97FFE9B1-4C8D-4625-AA87-7E48746842D6}" presName="ChildAccent" presStyleLbl="solidFgAcc1" presStyleIdx="2" presStyleCnt="4" custLinFactY="11326" custLinFactNeighborY="100000"/>
      <dgm:spPr/>
      <dgm:t>
        <a:bodyPr/>
        <a:lstStyle/>
        <a:p>
          <a:endParaRPr lang="en-US"/>
        </a:p>
      </dgm:t>
    </dgm:pt>
    <dgm:pt modelId="{42F5CB34-AE19-4702-907D-E410CC1705F1}" type="pres">
      <dgm:prSet presAssocID="{97FFE9B1-4C8D-4625-AA87-7E48746842D6}" presName="Child" presStyleLbl="revTx" presStyleIdx="4" presStyleCnt="6" custLinFactNeighborY="533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38FDF-02E3-4E14-8C73-8C68AFC9E51A}" type="pres">
      <dgm:prSet presAssocID="{6BBAE3E5-0FFC-4A46-9B14-54F0EBF33C7E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E4C231F-31A5-4EC1-AEBA-08D3BBDE40C8}" type="pres">
      <dgm:prSet presAssocID="{6BBAE3E5-0FFC-4A46-9B14-54F0EBF33C7E}" presName="ChildAccent" presStyleLbl="solidFgAcc1" presStyleIdx="3" presStyleCnt="4" custLinFactY="200000" custLinFactNeighborY="270490"/>
      <dgm:spPr/>
      <dgm:t>
        <a:bodyPr/>
        <a:lstStyle/>
        <a:p>
          <a:endParaRPr lang="en-US"/>
        </a:p>
      </dgm:t>
    </dgm:pt>
    <dgm:pt modelId="{5FE40C09-B209-41E5-B692-FAC11C626ED4}" type="pres">
      <dgm:prSet presAssocID="{6BBAE3E5-0FFC-4A46-9B14-54F0EBF33C7E}" presName="Child" presStyleLbl="revTx" presStyleIdx="5" presStyleCnt="6" custLinFactY="100000" custLinFactNeighborY="1062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84FE0A-5864-4EE2-AFAC-D392A0E97B3F}" srcId="{1BC9C1AF-8620-490F-AC5C-843CE2285A21}" destId="{B9805478-62C8-467C-A8CF-E7072356D24A}" srcOrd="1" destOrd="0" parTransId="{86BADA7D-9111-4ED7-809B-2053A2839D50}" sibTransId="{EA3D72C3-5E0F-4D07-A498-5F0B9D8144C4}"/>
    <dgm:cxn modelId="{365DDB4D-7400-4FE7-A1D4-D2EC4086C9E5}" type="presOf" srcId="{1C1E2FF7-80DA-4966-904E-F7FAC918F361}" destId="{9F1B49AC-C781-4CFD-B1B5-760A403FAD3E}" srcOrd="0" destOrd="0" presId="urn:microsoft.com/office/officeart/2008/layout/SquareAccentList"/>
    <dgm:cxn modelId="{BFD3415D-A1D6-4BD0-B525-8EB7329D6583}" srcId="{1C1E2FF7-80DA-4966-904E-F7FAC918F361}" destId="{1BA5517C-1BC2-41DC-815B-0CA4DCE72742}" srcOrd="1" destOrd="0" parTransId="{750FD814-B3AF-4234-B0E0-E4FE8B76A598}" sibTransId="{C8992DCB-02E8-4B3C-958C-8780DF987D17}"/>
    <dgm:cxn modelId="{A550FA33-120E-42C3-97CD-E47DDDF4C48E}" srcId="{1BA5517C-1BC2-41DC-815B-0CA4DCE72742}" destId="{6BBAE3E5-0FFC-4A46-9B14-54F0EBF33C7E}" srcOrd="1" destOrd="0" parTransId="{DF9B9498-78CF-4681-97F6-18346357558A}" sibTransId="{73E2C312-3311-4BED-8C1C-7EB0467EA8AA}"/>
    <dgm:cxn modelId="{27767938-79D1-4C34-912B-22596971FB67}" type="presOf" srcId="{1BA5517C-1BC2-41DC-815B-0CA4DCE72742}" destId="{C45100E8-A10A-4AE0-8C34-B624743FF834}" srcOrd="0" destOrd="0" presId="urn:microsoft.com/office/officeart/2008/layout/SquareAccentList"/>
    <dgm:cxn modelId="{9E9A5A79-77D5-40FE-B7EA-27A8834CE0A4}" type="presOf" srcId="{6BBAE3E5-0FFC-4A46-9B14-54F0EBF33C7E}" destId="{5FE40C09-B209-41E5-B692-FAC11C626ED4}" srcOrd="0" destOrd="0" presId="urn:microsoft.com/office/officeart/2008/layout/SquareAccentList"/>
    <dgm:cxn modelId="{10249E47-9A5F-4716-9975-537EAD5D0C43}" type="presOf" srcId="{B9805478-62C8-467C-A8CF-E7072356D24A}" destId="{728DAAAD-3E88-4D70-BB4F-3F31528EC8AA}" srcOrd="0" destOrd="0" presId="urn:microsoft.com/office/officeart/2008/layout/SquareAccentList"/>
    <dgm:cxn modelId="{4B3DC760-2E8B-4AF7-9AA7-C71182E82D82}" type="presOf" srcId="{D94A1D75-C1BC-49BD-AE22-DD5FC4698762}" destId="{CBDE0969-7F55-4D30-84A7-6F1A225DE5B2}" srcOrd="0" destOrd="0" presId="urn:microsoft.com/office/officeart/2008/layout/SquareAccentList"/>
    <dgm:cxn modelId="{CF9F5DF8-B961-40F5-9814-9155D100130E}" srcId="{1BC9C1AF-8620-490F-AC5C-843CE2285A21}" destId="{D94A1D75-C1BC-49BD-AE22-DD5FC4698762}" srcOrd="0" destOrd="0" parTransId="{C4EA0D87-726D-4A97-BB2B-76DF006F22CF}" sibTransId="{690674CF-6FB7-444A-8271-6E340B86C378}"/>
    <dgm:cxn modelId="{2457F6CE-2D8A-49F8-BE03-40C30D0A274C}" srcId="{1BA5517C-1BC2-41DC-815B-0CA4DCE72742}" destId="{97FFE9B1-4C8D-4625-AA87-7E48746842D6}" srcOrd="0" destOrd="0" parTransId="{D3A03EC6-D2B3-43C9-BC93-E6002610AFF1}" sibTransId="{F0D90E8A-CAA1-4A34-B8A9-1A57F46173D0}"/>
    <dgm:cxn modelId="{E66BF888-9C6B-491D-A880-4547B788EF6B}" type="presOf" srcId="{1BC9C1AF-8620-490F-AC5C-843CE2285A21}" destId="{478A4845-69C3-4F3A-B6CF-F5F3AC59974E}" srcOrd="0" destOrd="0" presId="urn:microsoft.com/office/officeart/2008/layout/SquareAccentList"/>
    <dgm:cxn modelId="{E1FCAB5E-CA26-4C0A-B34A-E16ED99AD573}" srcId="{1C1E2FF7-80DA-4966-904E-F7FAC918F361}" destId="{1BC9C1AF-8620-490F-AC5C-843CE2285A21}" srcOrd="0" destOrd="0" parTransId="{34D721BB-5C29-4280-93FC-EA3334F4839B}" sibTransId="{8C874970-A1BE-4711-B320-4F6FF9EB8F57}"/>
    <dgm:cxn modelId="{4A064FA0-C6A6-47E1-B4A9-B4F0F9FBE08A}" type="presOf" srcId="{97FFE9B1-4C8D-4625-AA87-7E48746842D6}" destId="{42F5CB34-AE19-4702-907D-E410CC1705F1}" srcOrd="0" destOrd="0" presId="urn:microsoft.com/office/officeart/2008/layout/SquareAccentList"/>
    <dgm:cxn modelId="{3A62BC65-F35E-4706-A04B-D8E7A159E364}" type="presParOf" srcId="{9F1B49AC-C781-4CFD-B1B5-760A403FAD3E}" destId="{B80184B0-5796-41D7-BAC3-EF722A70ADB3}" srcOrd="0" destOrd="0" presId="urn:microsoft.com/office/officeart/2008/layout/SquareAccentList"/>
    <dgm:cxn modelId="{281553BE-F8B0-4EE9-82DE-ECCC6CEA9F9F}" type="presParOf" srcId="{B80184B0-5796-41D7-BAC3-EF722A70ADB3}" destId="{E8AEF2F0-C751-47AA-9E7D-ED31C217F742}" srcOrd="0" destOrd="0" presId="urn:microsoft.com/office/officeart/2008/layout/SquareAccentList"/>
    <dgm:cxn modelId="{A2702E39-4A78-4B88-9248-D19F3A0023F6}" type="presParOf" srcId="{E8AEF2F0-C751-47AA-9E7D-ED31C217F742}" destId="{49CF664A-0655-4B62-8E67-658CC0BCB50A}" srcOrd="0" destOrd="0" presId="urn:microsoft.com/office/officeart/2008/layout/SquareAccentList"/>
    <dgm:cxn modelId="{0CF37576-4E7E-49FC-BCFC-36F1D7367365}" type="presParOf" srcId="{E8AEF2F0-C751-47AA-9E7D-ED31C217F742}" destId="{107A0CCB-6DCC-4025-8BF1-3B49D61A104E}" srcOrd="1" destOrd="0" presId="urn:microsoft.com/office/officeart/2008/layout/SquareAccentList"/>
    <dgm:cxn modelId="{B00FCB36-694C-44B2-9BA7-9AF8103CA666}" type="presParOf" srcId="{E8AEF2F0-C751-47AA-9E7D-ED31C217F742}" destId="{478A4845-69C3-4F3A-B6CF-F5F3AC59974E}" srcOrd="2" destOrd="0" presId="urn:microsoft.com/office/officeart/2008/layout/SquareAccentList"/>
    <dgm:cxn modelId="{71822D0A-3DF1-4AA6-A335-711AD9711452}" type="presParOf" srcId="{B80184B0-5796-41D7-BAC3-EF722A70ADB3}" destId="{9894A028-6B10-47D9-856A-0C40D6FD41AD}" srcOrd="1" destOrd="0" presId="urn:microsoft.com/office/officeart/2008/layout/SquareAccentList"/>
    <dgm:cxn modelId="{24AFC3BD-7C59-4C2C-97F3-371C24F8CDA5}" type="presParOf" srcId="{9894A028-6B10-47D9-856A-0C40D6FD41AD}" destId="{FD95F749-1437-4B3E-851B-F2344059EBAA}" srcOrd="0" destOrd="0" presId="urn:microsoft.com/office/officeart/2008/layout/SquareAccentList"/>
    <dgm:cxn modelId="{D1848CC6-2E0B-4BC2-B43C-78571A927F07}" type="presParOf" srcId="{FD95F749-1437-4B3E-851B-F2344059EBAA}" destId="{691AFB6B-5BB0-4E22-9032-BAF1C10F139F}" srcOrd="0" destOrd="0" presId="urn:microsoft.com/office/officeart/2008/layout/SquareAccentList"/>
    <dgm:cxn modelId="{7CA94430-8491-48D6-B815-02489CD56AAD}" type="presParOf" srcId="{FD95F749-1437-4B3E-851B-F2344059EBAA}" destId="{CBDE0969-7F55-4D30-84A7-6F1A225DE5B2}" srcOrd="1" destOrd="0" presId="urn:microsoft.com/office/officeart/2008/layout/SquareAccentList"/>
    <dgm:cxn modelId="{EE1CD7D1-707C-4972-AE36-FD1BF0DA1ECA}" type="presParOf" srcId="{9894A028-6B10-47D9-856A-0C40D6FD41AD}" destId="{443C785F-17F3-48BD-B035-DE6F8A31BD5A}" srcOrd="1" destOrd="0" presId="urn:microsoft.com/office/officeart/2008/layout/SquareAccentList"/>
    <dgm:cxn modelId="{F3679890-E5FB-4AAA-AE08-AFD7686F46CF}" type="presParOf" srcId="{443C785F-17F3-48BD-B035-DE6F8A31BD5A}" destId="{E54DF9B0-190D-4ADC-98F1-1CE8908167C5}" srcOrd="0" destOrd="0" presId="urn:microsoft.com/office/officeart/2008/layout/SquareAccentList"/>
    <dgm:cxn modelId="{3732D79C-53A1-4790-87DF-FAA95681697A}" type="presParOf" srcId="{443C785F-17F3-48BD-B035-DE6F8A31BD5A}" destId="{728DAAAD-3E88-4D70-BB4F-3F31528EC8AA}" srcOrd="1" destOrd="0" presId="urn:microsoft.com/office/officeart/2008/layout/SquareAccentList"/>
    <dgm:cxn modelId="{3FE10A99-4F5F-4A23-9B4C-ED6FAD99140D}" type="presParOf" srcId="{9F1B49AC-C781-4CFD-B1B5-760A403FAD3E}" destId="{952D6E75-0F33-4BE8-92C2-DAEDC9178EBB}" srcOrd="1" destOrd="0" presId="urn:microsoft.com/office/officeart/2008/layout/SquareAccentList"/>
    <dgm:cxn modelId="{F1918693-5BCB-4431-A994-BBE366C40005}" type="presParOf" srcId="{952D6E75-0F33-4BE8-92C2-DAEDC9178EBB}" destId="{A1A7734E-20DC-4458-A830-D769018917D3}" srcOrd="0" destOrd="0" presId="urn:microsoft.com/office/officeart/2008/layout/SquareAccentList"/>
    <dgm:cxn modelId="{60E4C290-728D-4973-AFC3-404E0EE46CD0}" type="presParOf" srcId="{A1A7734E-20DC-4458-A830-D769018917D3}" destId="{C1FA9B54-E336-471E-ACE0-A6597D63BBE8}" srcOrd="0" destOrd="0" presId="urn:microsoft.com/office/officeart/2008/layout/SquareAccentList"/>
    <dgm:cxn modelId="{85DEB298-FDE1-4C34-829F-4210C8E52903}" type="presParOf" srcId="{A1A7734E-20DC-4458-A830-D769018917D3}" destId="{85F38F88-B615-45DD-8AFC-69AB93E32552}" srcOrd="1" destOrd="0" presId="urn:microsoft.com/office/officeart/2008/layout/SquareAccentList"/>
    <dgm:cxn modelId="{F65D76E0-3197-41C0-846D-7A62B0EF4995}" type="presParOf" srcId="{A1A7734E-20DC-4458-A830-D769018917D3}" destId="{C45100E8-A10A-4AE0-8C34-B624743FF834}" srcOrd="2" destOrd="0" presId="urn:microsoft.com/office/officeart/2008/layout/SquareAccentList"/>
    <dgm:cxn modelId="{A9216FB5-FF92-4DD9-93D9-2D1DDCD2BFAB}" type="presParOf" srcId="{952D6E75-0F33-4BE8-92C2-DAEDC9178EBB}" destId="{C2BCB449-C0DE-4D7C-BAC2-31B09E04E382}" srcOrd="1" destOrd="0" presId="urn:microsoft.com/office/officeart/2008/layout/SquareAccentList"/>
    <dgm:cxn modelId="{3B1F8214-D10A-426F-86C0-655B6C60B2DE}" type="presParOf" srcId="{C2BCB449-C0DE-4D7C-BAC2-31B09E04E382}" destId="{88A8C45A-79DD-4447-9FC4-303CF8747E76}" srcOrd="0" destOrd="0" presId="urn:microsoft.com/office/officeart/2008/layout/SquareAccentList"/>
    <dgm:cxn modelId="{35A6E1D0-EE41-43FA-9BB8-70710F3BE612}" type="presParOf" srcId="{88A8C45A-79DD-4447-9FC4-303CF8747E76}" destId="{68887656-05BA-45B2-A6D9-14970559D1D1}" srcOrd="0" destOrd="0" presId="urn:microsoft.com/office/officeart/2008/layout/SquareAccentList"/>
    <dgm:cxn modelId="{6A85DADD-6FA4-4CFB-BE2A-F8210110032C}" type="presParOf" srcId="{88A8C45A-79DD-4447-9FC4-303CF8747E76}" destId="{42F5CB34-AE19-4702-907D-E410CC1705F1}" srcOrd="1" destOrd="0" presId="urn:microsoft.com/office/officeart/2008/layout/SquareAccentList"/>
    <dgm:cxn modelId="{CCB3B060-3E04-48C5-8C0C-FE1EAA4487EB}" type="presParOf" srcId="{C2BCB449-C0DE-4D7C-BAC2-31B09E04E382}" destId="{BDD38FDF-02E3-4E14-8C73-8C68AFC9E51A}" srcOrd="1" destOrd="0" presId="urn:microsoft.com/office/officeart/2008/layout/SquareAccentList"/>
    <dgm:cxn modelId="{EC80EF19-D37C-4FC2-90E0-8DB8EE416A67}" type="presParOf" srcId="{BDD38FDF-02E3-4E14-8C73-8C68AFC9E51A}" destId="{BE4C231F-31A5-4EC1-AEBA-08D3BBDE40C8}" srcOrd="0" destOrd="0" presId="urn:microsoft.com/office/officeart/2008/layout/SquareAccentList"/>
    <dgm:cxn modelId="{47821362-7276-4D24-8020-DF88D9E83E71}" type="presParOf" srcId="{BDD38FDF-02E3-4E14-8C73-8C68AFC9E51A}" destId="{5FE40C09-B209-41E5-B692-FAC11C626ED4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WP </a:t>
          </a:r>
          <a:r>
            <a:rPr lang="en-US" dirty="0" err="1" smtClean="0"/>
            <a:t>Secara</a:t>
          </a:r>
          <a:r>
            <a:rPr lang="en-US" dirty="0" smtClean="0"/>
            <a:t> </a:t>
          </a:r>
          <a:r>
            <a:rPr lang="en-US" dirty="0" err="1" smtClean="0"/>
            <a:t>Umum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E8B58FAD-0836-4162-BE17-33AEEB564E6A}">
      <dgm:prSet phldrT="[Text]"/>
      <dgm:spPr/>
      <dgm:t>
        <a:bodyPr/>
        <a:lstStyle/>
        <a:p>
          <a:r>
            <a:rPr lang="en-US" dirty="0" err="1" smtClean="0"/>
            <a:t>Berlaku</a:t>
          </a:r>
          <a:r>
            <a:rPr lang="en-US" dirty="0" smtClean="0"/>
            <a:t> </a:t>
          </a:r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PPh</a:t>
          </a:r>
          <a:r>
            <a:rPr lang="en-US" dirty="0" smtClean="0"/>
            <a:t> 23 </a:t>
          </a:r>
          <a:r>
            <a:rPr lang="en-US" dirty="0" err="1" smtClean="0"/>
            <a:t>sesuai</a:t>
          </a:r>
          <a:r>
            <a:rPr lang="en-US" dirty="0" smtClean="0"/>
            <a:t> </a:t>
          </a:r>
          <a:r>
            <a:rPr lang="en-US" dirty="0" err="1" smtClean="0"/>
            <a:t>ketentuan</a:t>
          </a:r>
          <a:r>
            <a:rPr lang="en-US" dirty="0" smtClean="0"/>
            <a:t> UU No. 17 </a:t>
          </a:r>
          <a:r>
            <a:rPr lang="en-US" dirty="0" err="1" smtClean="0"/>
            <a:t>Tahun</a:t>
          </a:r>
          <a:r>
            <a:rPr lang="en-US" dirty="0" smtClean="0"/>
            <a:t> 2000 </a:t>
          </a:r>
          <a:endParaRPr lang="en-US" dirty="0"/>
        </a:p>
      </dgm:t>
    </dgm:pt>
    <dgm:pt modelId="{A2D3CC5C-BBCF-4A24-81E3-805411EEB95F}" type="parTrans" cxnId="{F13B22CE-9D36-4DF0-820A-8C4E96C4B861}">
      <dgm:prSet/>
      <dgm:spPr/>
      <dgm:t>
        <a:bodyPr/>
        <a:lstStyle/>
        <a:p>
          <a:endParaRPr lang="en-US"/>
        </a:p>
      </dgm:t>
    </dgm:pt>
    <dgm:pt modelId="{CDFA3A28-607C-4C67-88F1-F30879FAD8AC}" type="sibTrans" cxnId="{F13B22CE-9D36-4DF0-820A-8C4E96C4B861}">
      <dgm:prSet/>
      <dgm:spPr/>
      <dgm:t>
        <a:bodyPr/>
        <a:lstStyle/>
        <a:p>
          <a:endParaRPr lang="en-US"/>
        </a:p>
      </dgm:t>
    </dgm:pt>
    <dgm:pt modelId="{86AEBD94-131E-4057-BF22-1AE0C9F9716B}">
      <dgm:prSet phldrT="[Text]"/>
      <dgm:spPr/>
      <dgm:t>
        <a:bodyPr/>
        <a:lstStyle/>
        <a:p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dimaksud</a:t>
          </a:r>
          <a:r>
            <a:rPr lang="en-US" dirty="0" smtClean="0"/>
            <a:t> </a:t>
          </a:r>
          <a:r>
            <a:rPr lang="en-US" dirty="0" err="1" smtClean="0"/>
            <a:t>adalah</a:t>
          </a:r>
          <a:r>
            <a:rPr lang="en-US" dirty="0" smtClean="0"/>
            <a:t> 15%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perkiraan</a:t>
          </a:r>
          <a:r>
            <a:rPr lang="en-US" dirty="0" smtClean="0"/>
            <a:t> </a:t>
          </a:r>
          <a:r>
            <a:rPr lang="en-US" dirty="0" err="1" smtClean="0"/>
            <a:t>penghasilan</a:t>
          </a:r>
          <a:r>
            <a:rPr lang="en-US" dirty="0" smtClean="0"/>
            <a:t> </a:t>
          </a:r>
          <a:r>
            <a:rPr lang="en-US" dirty="0" err="1" smtClean="0"/>
            <a:t>netto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bersifat</a:t>
          </a:r>
          <a:r>
            <a:rPr lang="en-US" dirty="0" smtClean="0"/>
            <a:t> final.</a:t>
          </a:r>
          <a:endParaRPr lang="en-US" dirty="0"/>
        </a:p>
      </dgm:t>
    </dgm:pt>
    <dgm:pt modelId="{4D3D08C3-4445-476D-833A-235AB00F797A}" type="parTrans" cxnId="{996BFB77-59E3-427D-9539-21203040853C}">
      <dgm:prSet/>
      <dgm:spPr/>
      <dgm:t>
        <a:bodyPr/>
        <a:lstStyle/>
        <a:p>
          <a:endParaRPr lang="en-US"/>
        </a:p>
      </dgm:t>
    </dgm:pt>
    <dgm:pt modelId="{64215385-5957-433D-8E80-5F9D0B248242}" type="sibTrans" cxnId="{996BFB77-59E3-427D-9539-21203040853C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29D9CE-4FC6-47FE-BB43-6E5F268DD5FA}" type="presOf" srcId="{E8B58FAD-0836-4162-BE17-33AEEB564E6A}" destId="{24422502-97C9-47D0-BE37-655D4D061F00}" srcOrd="0" destOrd="0" presId="urn:microsoft.com/office/officeart/2005/8/layout/list1"/>
    <dgm:cxn modelId="{C893D403-A757-4884-A484-ABAB879D95C8}" type="presOf" srcId="{86AEBD94-131E-4057-BF22-1AE0C9F9716B}" destId="{24422502-97C9-47D0-BE37-655D4D061F00}" srcOrd="0" destOrd="1" presId="urn:microsoft.com/office/officeart/2005/8/layout/list1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F13B22CE-9D36-4DF0-820A-8C4E96C4B861}" srcId="{83325A87-43B4-434B-9765-5A8D5745C461}" destId="{E8B58FAD-0836-4162-BE17-33AEEB564E6A}" srcOrd="0" destOrd="0" parTransId="{A2D3CC5C-BBCF-4A24-81E3-805411EEB95F}" sibTransId="{CDFA3A28-607C-4C67-88F1-F30879FAD8AC}"/>
    <dgm:cxn modelId="{B357614E-A25E-4805-8908-229600DDC431}" type="presOf" srcId="{83325A87-43B4-434B-9765-5A8D5745C461}" destId="{A195C0A6-A8CE-4ED5-85C9-27E0BB3329C0}" srcOrd="0" destOrd="0" presId="urn:microsoft.com/office/officeart/2005/8/layout/list1"/>
    <dgm:cxn modelId="{50DE0B6D-B858-4AB1-86D9-E769FEE0A8FC}" type="presOf" srcId="{7C49B65B-970E-4F25-981D-6DBC0DDB0CB1}" destId="{3892EBF8-6829-470F-88DB-15E1EE473169}" srcOrd="0" destOrd="0" presId="urn:microsoft.com/office/officeart/2005/8/layout/list1"/>
    <dgm:cxn modelId="{996BFB77-59E3-427D-9539-21203040853C}" srcId="{83325A87-43B4-434B-9765-5A8D5745C461}" destId="{86AEBD94-131E-4057-BF22-1AE0C9F9716B}" srcOrd="1" destOrd="0" parTransId="{4D3D08C3-4445-476D-833A-235AB00F797A}" sibTransId="{64215385-5957-433D-8E80-5F9D0B248242}"/>
    <dgm:cxn modelId="{67E86A39-CEBA-4ADE-9914-B90B58FF16EF}" type="presOf" srcId="{83325A87-43B4-434B-9765-5A8D5745C461}" destId="{6B61951E-BBB2-4875-A32A-5297BDDA6B54}" srcOrd="1" destOrd="0" presId="urn:microsoft.com/office/officeart/2005/8/layout/list1"/>
    <dgm:cxn modelId="{F5DB3D18-7451-4AEE-A07F-5C99C150FCB3}" type="presParOf" srcId="{3892EBF8-6829-470F-88DB-15E1EE473169}" destId="{4501C0DC-32D8-4EE9-9730-C2F6FBB27534}" srcOrd="0" destOrd="0" presId="urn:microsoft.com/office/officeart/2005/8/layout/list1"/>
    <dgm:cxn modelId="{3448C110-AA4A-45EF-A167-775255EFD374}" type="presParOf" srcId="{4501C0DC-32D8-4EE9-9730-C2F6FBB27534}" destId="{A195C0A6-A8CE-4ED5-85C9-27E0BB3329C0}" srcOrd="0" destOrd="0" presId="urn:microsoft.com/office/officeart/2005/8/layout/list1"/>
    <dgm:cxn modelId="{55DD5633-B126-4C5F-8BBF-5B412AA7646F}" type="presParOf" srcId="{4501C0DC-32D8-4EE9-9730-C2F6FBB27534}" destId="{6B61951E-BBB2-4875-A32A-5297BDDA6B54}" srcOrd="1" destOrd="0" presId="urn:microsoft.com/office/officeart/2005/8/layout/list1"/>
    <dgm:cxn modelId="{8E837DA3-F3C0-42AA-BE4C-740EE6F6FFD2}" type="presParOf" srcId="{3892EBF8-6829-470F-88DB-15E1EE473169}" destId="{9BBCF460-4C59-48BF-96B0-21099C208A05}" srcOrd="1" destOrd="0" presId="urn:microsoft.com/office/officeart/2005/8/layout/list1"/>
    <dgm:cxn modelId="{5B96ABFB-E5B9-433A-B78C-65197FE3DB77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Bagi</a:t>
          </a:r>
          <a:r>
            <a:rPr lang="en-US" dirty="0" smtClean="0"/>
            <a:t> WP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Ketentuan</a:t>
          </a:r>
          <a:r>
            <a:rPr lang="en-US" dirty="0" smtClean="0"/>
            <a:t> </a:t>
          </a:r>
          <a:r>
            <a:rPr lang="en-US" dirty="0" err="1" smtClean="0"/>
            <a:t>Khusus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E8B58FAD-0836-4162-BE17-33AEEB564E6A}">
      <dgm:prSet phldrT="[Text]"/>
      <dgm:spPr/>
      <dgm:t>
        <a:bodyPr/>
        <a:lstStyle/>
        <a:p>
          <a:r>
            <a:rPr lang="en-US" dirty="0" err="1" smtClean="0"/>
            <a:t>Berlaku</a:t>
          </a:r>
          <a:r>
            <a:rPr lang="en-US" dirty="0" smtClean="0"/>
            <a:t> </a:t>
          </a:r>
          <a:r>
            <a:rPr lang="en-US" dirty="0" err="1" smtClean="0"/>
            <a:t>tarif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yang </a:t>
          </a:r>
          <a:r>
            <a:rPr lang="en-US" dirty="0" err="1" smtClean="0"/>
            <a:t>bersifat</a:t>
          </a:r>
          <a:r>
            <a:rPr lang="en-US" dirty="0" smtClean="0"/>
            <a:t> final </a:t>
          </a:r>
          <a:r>
            <a:rPr lang="en-US" dirty="0" err="1" smtClean="0"/>
            <a:t>sebesar</a:t>
          </a:r>
          <a:r>
            <a:rPr lang="en-US" dirty="0" smtClean="0"/>
            <a:t>:</a:t>
          </a:r>
          <a:endParaRPr lang="en-US" dirty="0"/>
        </a:p>
      </dgm:t>
    </dgm:pt>
    <dgm:pt modelId="{A2D3CC5C-BBCF-4A24-81E3-805411EEB95F}" type="parTrans" cxnId="{F13B22CE-9D36-4DF0-820A-8C4E96C4B861}">
      <dgm:prSet/>
      <dgm:spPr/>
      <dgm:t>
        <a:bodyPr/>
        <a:lstStyle/>
        <a:p>
          <a:endParaRPr lang="en-US"/>
        </a:p>
      </dgm:t>
    </dgm:pt>
    <dgm:pt modelId="{CDFA3A28-607C-4C67-88F1-F30879FAD8AC}" type="sibTrans" cxnId="{F13B22CE-9D36-4DF0-820A-8C4E96C4B861}">
      <dgm:prSet/>
      <dgm:spPr/>
      <dgm:t>
        <a:bodyPr/>
        <a:lstStyle/>
        <a:p>
          <a:endParaRPr lang="en-US"/>
        </a:p>
      </dgm:t>
    </dgm:pt>
    <dgm:pt modelId="{9DCD40F0-24EF-4C19-AF35-46CE3F34159F}">
      <dgm:prSet phldrT="[Text]"/>
      <dgm:spPr/>
      <dgm:t>
        <a:bodyPr/>
        <a:lstStyle/>
        <a:p>
          <a:r>
            <a:rPr lang="en-US" dirty="0" err="1" smtClean="0"/>
            <a:t>Ketentuan</a:t>
          </a:r>
          <a:r>
            <a:rPr lang="en-US" dirty="0" smtClean="0"/>
            <a:t> </a:t>
          </a:r>
          <a:r>
            <a:rPr lang="en-US" dirty="0" err="1" smtClean="0"/>
            <a:t>khusus</a:t>
          </a:r>
          <a:r>
            <a:rPr lang="en-US" dirty="0" smtClean="0"/>
            <a:t> yang </a:t>
          </a:r>
          <a:r>
            <a:rPr lang="en-US" dirty="0" err="1" smtClean="0"/>
            <a:t>dimaksud</a:t>
          </a:r>
          <a:r>
            <a:rPr lang="en-US" dirty="0" smtClean="0"/>
            <a:t> </a:t>
          </a:r>
          <a:r>
            <a:rPr lang="en-US" dirty="0" err="1" smtClean="0"/>
            <a:t>adalah</a:t>
          </a:r>
          <a:r>
            <a:rPr lang="en-US" dirty="0" smtClean="0"/>
            <a:t> </a:t>
          </a:r>
          <a:r>
            <a:rPr lang="en-US" dirty="0" err="1" smtClean="0"/>
            <a:t>bahwa</a:t>
          </a:r>
          <a:r>
            <a:rPr lang="en-US" dirty="0" smtClean="0"/>
            <a:t> WP </a:t>
          </a:r>
          <a:r>
            <a:rPr lang="en-US" dirty="0" err="1" smtClean="0"/>
            <a:t>berkualifikasi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 </a:t>
          </a:r>
          <a:r>
            <a:rPr lang="en-US" dirty="0" err="1" smtClean="0"/>
            <a:t>kecil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memiliki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pengadaan</a:t>
          </a:r>
          <a:r>
            <a:rPr lang="en-US" dirty="0" smtClean="0"/>
            <a:t> </a:t>
          </a:r>
          <a:r>
            <a:rPr lang="en-US" dirty="0" err="1" smtClean="0"/>
            <a:t>hingga</a:t>
          </a:r>
          <a:r>
            <a:rPr lang="en-US" dirty="0" smtClean="0"/>
            <a:t> </a:t>
          </a:r>
          <a:r>
            <a:rPr lang="en-US" dirty="0" err="1" smtClean="0"/>
            <a:t>Rp</a:t>
          </a:r>
          <a:r>
            <a:rPr lang="en-US" dirty="0" smtClean="0"/>
            <a:t> 1.000.000.000,00.</a:t>
          </a:r>
          <a:endParaRPr lang="en-US" dirty="0"/>
        </a:p>
      </dgm:t>
    </dgm:pt>
    <dgm:pt modelId="{1BA92344-5885-4A42-9B9F-3BD6EE96926E}" type="parTrans" cxnId="{74BB1DCD-A1A5-4932-9362-41A796407020}">
      <dgm:prSet/>
      <dgm:spPr/>
      <dgm:t>
        <a:bodyPr/>
        <a:lstStyle/>
        <a:p>
          <a:endParaRPr lang="en-US"/>
        </a:p>
      </dgm:t>
    </dgm:pt>
    <dgm:pt modelId="{962A3098-7620-43EF-9A08-44D652E69803}" type="sibTrans" cxnId="{74BB1DCD-A1A5-4932-9362-41A796407020}">
      <dgm:prSet/>
      <dgm:spPr/>
      <dgm:t>
        <a:bodyPr/>
        <a:lstStyle/>
        <a:p>
          <a:endParaRPr lang="en-US"/>
        </a:p>
      </dgm:t>
    </dgm:pt>
    <dgm:pt modelId="{3AE82989-6CF8-40A9-B562-0380FAF4FAB4}">
      <dgm:prSet phldrT="[Text]"/>
      <dgm:spPr/>
      <dgm:t>
        <a:bodyPr/>
        <a:lstStyle/>
        <a:p>
          <a:r>
            <a:rPr lang="en-US" dirty="0" smtClean="0"/>
            <a:t>4%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jumlah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,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 </a:t>
          </a:r>
          <a:r>
            <a:rPr lang="en-US" dirty="0" err="1" smtClean="0"/>
            <a:t>perencanaan</a:t>
          </a:r>
          <a:r>
            <a:rPr lang="en-US" dirty="0" smtClean="0"/>
            <a:t> </a:t>
          </a:r>
          <a:r>
            <a:rPr lang="en-US" dirty="0" err="1" smtClean="0"/>
            <a:t>konstruksi</a:t>
          </a:r>
          <a:r>
            <a:rPr lang="en-US" dirty="0" smtClean="0"/>
            <a:t>.</a:t>
          </a:r>
          <a:endParaRPr lang="en-US" dirty="0"/>
        </a:p>
      </dgm:t>
    </dgm:pt>
    <dgm:pt modelId="{BB198359-2B6D-417E-965E-44621AB52163}" type="parTrans" cxnId="{1A06DD81-660A-40B6-B56A-7BDC6BFC0233}">
      <dgm:prSet/>
      <dgm:spPr/>
      <dgm:t>
        <a:bodyPr/>
        <a:lstStyle/>
        <a:p>
          <a:endParaRPr lang="en-US"/>
        </a:p>
      </dgm:t>
    </dgm:pt>
    <dgm:pt modelId="{63C251EC-F443-4CC4-B622-117B1A10B9B3}" type="sibTrans" cxnId="{1A06DD81-660A-40B6-B56A-7BDC6BFC0233}">
      <dgm:prSet/>
      <dgm:spPr/>
      <dgm:t>
        <a:bodyPr/>
        <a:lstStyle/>
        <a:p>
          <a:endParaRPr lang="en-US"/>
        </a:p>
      </dgm:t>
    </dgm:pt>
    <dgm:pt modelId="{6F76ED8C-DC18-40DC-8638-A9B430A00162}">
      <dgm:prSet phldrT="[Text]"/>
      <dgm:spPr/>
      <dgm:t>
        <a:bodyPr/>
        <a:lstStyle/>
        <a:p>
          <a:r>
            <a:rPr lang="en-US" dirty="0" smtClean="0"/>
            <a:t>2%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jumlah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,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 </a:t>
          </a:r>
          <a:r>
            <a:rPr lang="en-US" dirty="0" err="1" smtClean="0"/>
            <a:t>pelaksanaan</a:t>
          </a:r>
          <a:r>
            <a:rPr lang="en-US" dirty="0" smtClean="0"/>
            <a:t> </a:t>
          </a:r>
          <a:r>
            <a:rPr lang="en-US" dirty="0" err="1" smtClean="0"/>
            <a:t>konstruksi</a:t>
          </a:r>
          <a:r>
            <a:rPr lang="en-US" dirty="0" smtClean="0"/>
            <a:t>.</a:t>
          </a:r>
          <a:endParaRPr lang="en-US" dirty="0"/>
        </a:p>
      </dgm:t>
    </dgm:pt>
    <dgm:pt modelId="{779585B4-E62D-4BAF-9DA9-BC7FEDA4671B}" type="parTrans" cxnId="{6046BB43-DB01-46F8-BF3D-C0ED2E49DB9C}">
      <dgm:prSet/>
      <dgm:spPr/>
      <dgm:t>
        <a:bodyPr/>
        <a:lstStyle/>
        <a:p>
          <a:endParaRPr lang="en-US"/>
        </a:p>
      </dgm:t>
    </dgm:pt>
    <dgm:pt modelId="{5216EF0D-A11E-4492-AD67-3074815CB053}" type="sibTrans" cxnId="{6046BB43-DB01-46F8-BF3D-C0ED2E49DB9C}">
      <dgm:prSet/>
      <dgm:spPr/>
      <dgm:t>
        <a:bodyPr/>
        <a:lstStyle/>
        <a:p>
          <a:endParaRPr lang="en-US"/>
        </a:p>
      </dgm:t>
    </dgm:pt>
    <dgm:pt modelId="{8A0871E0-C5D2-428A-B18A-243D273A4716}">
      <dgm:prSet phldrT="[Text]"/>
      <dgm:spPr/>
      <dgm:t>
        <a:bodyPr/>
        <a:lstStyle/>
        <a:p>
          <a:r>
            <a:rPr lang="en-US" dirty="0" smtClean="0"/>
            <a:t>4%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jumlah</a:t>
          </a:r>
          <a:r>
            <a:rPr lang="en-US" dirty="0" smtClean="0"/>
            <a:t> </a:t>
          </a:r>
          <a:r>
            <a:rPr lang="en-US" dirty="0" err="1" smtClean="0"/>
            <a:t>bruto</a:t>
          </a:r>
          <a:r>
            <a:rPr lang="en-US" dirty="0" smtClean="0"/>
            <a:t>,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 </a:t>
          </a:r>
          <a:r>
            <a:rPr lang="en-US" dirty="0" err="1" smtClean="0"/>
            <a:t>pengawasan</a:t>
          </a:r>
          <a:r>
            <a:rPr lang="en-US" dirty="0" smtClean="0"/>
            <a:t> </a:t>
          </a:r>
          <a:r>
            <a:rPr lang="en-US" dirty="0" err="1" smtClean="0"/>
            <a:t>konstruksi</a:t>
          </a:r>
          <a:r>
            <a:rPr lang="en-US" dirty="0" smtClean="0"/>
            <a:t>.</a:t>
          </a:r>
          <a:endParaRPr lang="en-US" dirty="0"/>
        </a:p>
      </dgm:t>
    </dgm:pt>
    <dgm:pt modelId="{411FB748-F1CB-49C8-B95C-AC57B6A134D0}" type="parTrans" cxnId="{37D5373F-DF83-4203-88E5-12CFF548778A}">
      <dgm:prSet/>
      <dgm:spPr/>
      <dgm:t>
        <a:bodyPr/>
        <a:lstStyle/>
        <a:p>
          <a:endParaRPr lang="en-US"/>
        </a:p>
      </dgm:t>
    </dgm:pt>
    <dgm:pt modelId="{32789682-B948-4345-AED9-BC3DF4E519A4}" type="sibTrans" cxnId="{37D5373F-DF83-4203-88E5-12CFF548778A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BB1DCD-A1A5-4932-9362-41A796407020}" srcId="{83325A87-43B4-434B-9765-5A8D5745C461}" destId="{9DCD40F0-24EF-4C19-AF35-46CE3F34159F}" srcOrd="0" destOrd="0" parTransId="{1BA92344-5885-4A42-9B9F-3BD6EE96926E}" sibTransId="{962A3098-7620-43EF-9A08-44D652E69803}"/>
    <dgm:cxn modelId="{5F3E8E77-DDF5-407B-A530-81996B97495A}" type="presOf" srcId="{3AE82989-6CF8-40A9-B562-0380FAF4FAB4}" destId="{24422502-97C9-47D0-BE37-655D4D061F00}" srcOrd="0" destOrd="2" presId="urn:microsoft.com/office/officeart/2005/8/layout/list1"/>
    <dgm:cxn modelId="{182E62B0-D205-4022-99B1-C19027E46DC5}" type="presOf" srcId="{E8B58FAD-0836-4162-BE17-33AEEB564E6A}" destId="{24422502-97C9-47D0-BE37-655D4D061F00}" srcOrd="0" destOrd="1" presId="urn:microsoft.com/office/officeart/2005/8/layout/list1"/>
    <dgm:cxn modelId="{20B1ACA7-9716-4182-82CE-CFB6302C3AAE}" type="presOf" srcId="{8A0871E0-C5D2-428A-B18A-243D273A4716}" destId="{24422502-97C9-47D0-BE37-655D4D061F00}" srcOrd="0" destOrd="4" presId="urn:microsoft.com/office/officeart/2005/8/layout/list1"/>
    <dgm:cxn modelId="{1A06DD81-660A-40B6-B56A-7BDC6BFC0233}" srcId="{E8B58FAD-0836-4162-BE17-33AEEB564E6A}" destId="{3AE82989-6CF8-40A9-B562-0380FAF4FAB4}" srcOrd="0" destOrd="0" parTransId="{BB198359-2B6D-417E-965E-44621AB52163}" sibTransId="{63C251EC-F443-4CC4-B622-117B1A10B9B3}"/>
    <dgm:cxn modelId="{37D5373F-DF83-4203-88E5-12CFF548778A}" srcId="{E8B58FAD-0836-4162-BE17-33AEEB564E6A}" destId="{8A0871E0-C5D2-428A-B18A-243D273A4716}" srcOrd="2" destOrd="0" parTransId="{411FB748-F1CB-49C8-B95C-AC57B6A134D0}" sibTransId="{32789682-B948-4345-AED9-BC3DF4E519A4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6046BB43-DB01-46F8-BF3D-C0ED2E49DB9C}" srcId="{E8B58FAD-0836-4162-BE17-33AEEB564E6A}" destId="{6F76ED8C-DC18-40DC-8638-A9B430A00162}" srcOrd="1" destOrd="0" parTransId="{779585B4-E62D-4BAF-9DA9-BC7FEDA4671B}" sibTransId="{5216EF0D-A11E-4492-AD67-3074815CB053}"/>
    <dgm:cxn modelId="{CE4449A8-FE37-4BBD-8BE5-0B8F1C72E1AC}" type="presOf" srcId="{7C49B65B-970E-4F25-981D-6DBC0DDB0CB1}" destId="{3892EBF8-6829-470F-88DB-15E1EE473169}" srcOrd="0" destOrd="0" presId="urn:microsoft.com/office/officeart/2005/8/layout/list1"/>
    <dgm:cxn modelId="{5618089F-EFE6-40CA-9BA1-29EE408136A3}" type="presOf" srcId="{83325A87-43B4-434B-9765-5A8D5745C461}" destId="{A195C0A6-A8CE-4ED5-85C9-27E0BB3329C0}" srcOrd="0" destOrd="0" presId="urn:microsoft.com/office/officeart/2005/8/layout/list1"/>
    <dgm:cxn modelId="{C7D3BDF8-47B6-4B37-8119-3435E290CEC7}" type="presOf" srcId="{6F76ED8C-DC18-40DC-8638-A9B430A00162}" destId="{24422502-97C9-47D0-BE37-655D4D061F00}" srcOrd="0" destOrd="3" presId="urn:microsoft.com/office/officeart/2005/8/layout/list1"/>
    <dgm:cxn modelId="{BA5F268D-752D-4E8B-8DFA-1DE71C38F923}" type="presOf" srcId="{83325A87-43B4-434B-9765-5A8D5745C461}" destId="{6B61951E-BBB2-4875-A32A-5297BDDA6B54}" srcOrd="1" destOrd="0" presId="urn:microsoft.com/office/officeart/2005/8/layout/list1"/>
    <dgm:cxn modelId="{EC97E233-66F6-4ADB-A2C6-1283DFB36621}" type="presOf" srcId="{9DCD40F0-24EF-4C19-AF35-46CE3F34159F}" destId="{24422502-97C9-47D0-BE37-655D4D061F00}" srcOrd="0" destOrd="0" presId="urn:microsoft.com/office/officeart/2005/8/layout/list1"/>
    <dgm:cxn modelId="{F13B22CE-9D36-4DF0-820A-8C4E96C4B861}" srcId="{83325A87-43B4-434B-9765-5A8D5745C461}" destId="{E8B58FAD-0836-4162-BE17-33AEEB564E6A}" srcOrd="1" destOrd="0" parTransId="{A2D3CC5C-BBCF-4A24-81E3-805411EEB95F}" sibTransId="{CDFA3A28-607C-4C67-88F1-F30879FAD8AC}"/>
    <dgm:cxn modelId="{78E1B075-5334-40D6-9211-633AD992CDC5}" type="presParOf" srcId="{3892EBF8-6829-470F-88DB-15E1EE473169}" destId="{4501C0DC-32D8-4EE9-9730-C2F6FBB27534}" srcOrd="0" destOrd="0" presId="urn:microsoft.com/office/officeart/2005/8/layout/list1"/>
    <dgm:cxn modelId="{15E994BF-AFEB-4BF1-A044-BF0DBBEFCF30}" type="presParOf" srcId="{4501C0DC-32D8-4EE9-9730-C2F6FBB27534}" destId="{A195C0A6-A8CE-4ED5-85C9-27E0BB3329C0}" srcOrd="0" destOrd="0" presId="urn:microsoft.com/office/officeart/2005/8/layout/list1"/>
    <dgm:cxn modelId="{CA4B6154-71F0-416F-A911-FDE31CD792F8}" type="presParOf" srcId="{4501C0DC-32D8-4EE9-9730-C2F6FBB27534}" destId="{6B61951E-BBB2-4875-A32A-5297BDDA6B54}" srcOrd="1" destOrd="0" presId="urn:microsoft.com/office/officeart/2005/8/layout/list1"/>
    <dgm:cxn modelId="{AFA96172-9A06-43A8-9048-1753ADE319D6}" type="presParOf" srcId="{3892EBF8-6829-470F-88DB-15E1EE473169}" destId="{9BBCF460-4C59-48BF-96B0-21099C208A05}" srcOrd="1" destOrd="0" presId="urn:microsoft.com/office/officeart/2005/8/layout/list1"/>
    <dgm:cxn modelId="{960FDF6E-9651-4050-8CC9-45B6E957FF79}" type="presParOf" srcId="{3892EBF8-6829-470F-88DB-15E1EE473169}" destId="{24422502-97C9-47D0-BE37-655D4D061F0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2400" dirty="0" err="1" smtClean="0"/>
            <a:t>Tarif</a:t>
          </a:r>
          <a:r>
            <a:rPr lang="en-US" sz="2400" dirty="0" smtClean="0"/>
            <a:t> </a:t>
          </a:r>
          <a:r>
            <a:rPr lang="en-US" sz="2400" dirty="0" err="1" smtClean="0"/>
            <a:t>untuk</a:t>
          </a:r>
          <a:r>
            <a:rPr lang="en-US" sz="2400" dirty="0" smtClean="0"/>
            <a:t> </a:t>
          </a:r>
          <a:r>
            <a:rPr lang="en-US" sz="2400" dirty="0" err="1" smtClean="0"/>
            <a:t>Pelaksanaan</a:t>
          </a:r>
          <a:r>
            <a:rPr lang="en-US" sz="2400" dirty="0" smtClean="0"/>
            <a:t> </a:t>
          </a:r>
          <a:r>
            <a:rPr lang="en-US" sz="2400" dirty="0" err="1" smtClean="0"/>
            <a:t>Konstruksi</a:t>
          </a:r>
          <a:endParaRPr lang="en-US" sz="24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E8B58FAD-0836-4162-BE17-33AEEB564E6A}">
      <dgm:prSet phldrT="[Text]" custT="1"/>
      <dgm:spPr/>
      <dgm:t>
        <a:bodyPr/>
        <a:lstStyle/>
        <a:p>
          <a:r>
            <a:rPr lang="en-US" sz="2400" b="0" i="0" dirty="0" smtClean="0"/>
            <a:t>2% </a:t>
          </a:r>
          <a:r>
            <a:rPr lang="en-US" sz="2400" b="0" i="0" dirty="0" err="1" smtClean="0"/>
            <a:t>untuk</a:t>
          </a:r>
          <a:r>
            <a:rPr lang="en-US" sz="2400" b="0" i="0" dirty="0" smtClean="0"/>
            <a:t> WP </a:t>
          </a:r>
          <a:r>
            <a:rPr lang="en-US" sz="2400" b="0" i="0" dirty="0" err="1" smtClean="0"/>
            <a:t>berkualifikasi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usaha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kecil</a:t>
          </a:r>
          <a:r>
            <a:rPr lang="en-US" sz="2400" b="0" i="0" dirty="0" smtClean="0"/>
            <a:t>.</a:t>
          </a:r>
          <a:endParaRPr lang="en-US" sz="2400" dirty="0"/>
        </a:p>
      </dgm:t>
    </dgm:pt>
    <dgm:pt modelId="{A2D3CC5C-BBCF-4A24-81E3-805411EEB95F}" type="parTrans" cxnId="{F13B22CE-9D36-4DF0-820A-8C4E96C4B861}">
      <dgm:prSet/>
      <dgm:spPr/>
      <dgm:t>
        <a:bodyPr/>
        <a:lstStyle/>
        <a:p>
          <a:endParaRPr lang="en-US"/>
        </a:p>
      </dgm:t>
    </dgm:pt>
    <dgm:pt modelId="{CDFA3A28-607C-4C67-88F1-F30879FAD8AC}" type="sibTrans" cxnId="{F13B22CE-9D36-4DF0-820A-8C4E96C4B861}">
      <dgm:prSet/>
      <dgm:spPr/>
      <dgm:t>
        <a:bodyPr/>
        <a:lstStyle/>
        <a:p>
          <a:endParaRPr lang="en-US"/>
        </a:p>
      </dgm:t>
    </dgm:pt>
    <dgm:pt modelId="{7AA8A979-D6BB-47F5-ADF4-6349C7E72711}">
      <dgm:prSet custT="1"/>
      <dgm:spPr/>
      <dgm:t>
        <a:bodyPr/>
        <a:lstStyle/>
        <a:p>
          <a:r>
            <a:rPr lang="en-US" sz="2400" b="0" i="0" dirty="0" smtClean="0"/>
            <a:t>4% </a:t>
          </a:r>
          <a:r>
            <a:rPr lang="en-US" sz="2400" b="0" i="0" dirty="0" err="1" smtClean="0"/>
            <a:t>untuk</a:t>
          </a:r>
          <a:r>
            <a:rPr lang="en-US" sz="2400" b="0" i="0" dirty="0" smtClean="0"/>
            <a:t> WP yang </a:t>
          </a:r>
          <a:r>
            <a:rPr lang="en-US" sz="2400" b="0" i="0" dirty="0" err="1" smtClean="0"/>
            <a:t>memiliki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kualifikasi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usaha</a:t>
          </a:r>
          <a:r>
            <a:rPr lang="en-US" sz="2400" b="0" i="0" dirty="0" smtClean="0"/>
            <a:t>.</a:t>
          </a:r>
          <a:endParaRPr lang="en-US" sz="2400" b="0" i="0" dirty="0"/>
        </a:p>
      </dgm:t>
    </dgm:pt>
    <dgm:pt modelId="{76E749ED-305D-438A-818D-A8FC7C8D7B5D}" type="parTrans" cxnId="{48226014-D454-4E68-87F9-2912479CF18D}">
      <dgm:prSet/>
      <dgm:spPr/>
      <dgm:t>
        <a:bodyPr/>
        <a:lstStyle/>
        <a:p>
          <a:endParaRPr lang="en-US"/>
        </a:p>
      </dgm:t>
    </dgm:pt>
    <dgm:pt modelId="{09AB5547-BCF2-4F83-914F-17E6EEFE761A}" type="sibTrans" cxnId="{48226014-D454-4E68-87F9-2912479CF18D}">
      <dgm:prSet/>
      <dgm:spPr/>
      <dgm:t>
        <a:bodyPr/>
        <a:lstStyle/>
        <a:p>
          <a:endParaRPr lang="en-US"/>
        </a:p>
      </dgm:t>
    </dgm:pt>
    <dgm:pt modelId="{0FAEE441-E9F0-42A6-92E3-DCC844D17C50}">
      <dgm:prSet custT="1"/>
      <dgm:spPr/>
      <dgm:t>
        <a:bodyPr/>
        <a:lstStyle/>
        <a:p>
          <a:r>
            <a:rPr lang="en-US" sz="2400" b="0" i="0" dirty="0" smtClean="0"/>
            <a:t>6% </a:t>
          </a:r>
          <a:r>
            <a:rPr lang="en-US" sz="2400" b="0" i="0" dirty="0" err="1" smtClean="0"/>
            <a:t>untuk</a:t>
          </a:r>
          <a:r>
            <a:rPr lang="en-US" sz="2400" b="0" i="0" dirty="0" smtClean="0"/>
            <a:t> WP yang </a:t>
          </a:r>
          <a:r>
            <a:rPr lang="en-US" sz="2400" b="0" i="0" dirty="0" err="1" smtClean="0"/>
            <a:t>tidak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memiliki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kualifikasi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usaha</a:t>
          </a:r>
          <a:r>
            <a:rPr lang="en-US" sz="2400" b="0" i="0" dirty="0" smtClean="0"/>
            <a:t>.</a:t>
          </a:r>
          <a:endParaRPr lang="en-US" sz="2400" b="0" i="0" dirty="0"/>
        </a:p>
      </dgm:t>
    </dgm:pt>
    <dgm:pt modelId="{C4DC51E5-5E6B-452C-AC35-067573ECBFC1}" type="parTrans" cxnId="{6C083AC7-EAFC-4F68-A536-CC229FD9847B}">
      <dgm:prSet/>
      <dgm:spPr/>
      <dgm:t>
        <a:bodyPr/>
        <a:lstStyle/>
        <a:p>
          <a:endParaRPr lang="en-US"/>
        </a:p>
      </dgm:t>
    </dgm:pt>
    <dgm:pt modelId="{565163C0-0FF4-4ADF-AF83-DF1205E4A698}" type="sibTrans" cxnId="{6C083AC7-EAFC-4F68-A536-CC229FD9847B}">
      <dgm:prSet/>
      <dgm:spPr/>
      <dgm:t>
        <a:bodyPr/>
        <a:lstStyle/>
        <a:p>
          <a:endParaRPr lang="en-US"/>
        </a:p>
      </dgm:t>
    </dgm:pt>
    <dgm:pt modelId="{A9E981BD-866A-4F7D-BD9D-B37437C11160}">
      <dgm:prSet phldrT="[Text]" custT="1"/>
      <dgm:spPr/>
      <dgm:t>
        <a:bodyPr/>
        <a:lstStyle/>
        <a:p>
          <a:r>
            <a:rPr lang="en-US" sz="2400" b="0" i="0" dirty="0" smtClean="0"/>
            <a:t>4% </a:t>
          </a:r>
          <a:r>
            <a:rPr lang="en-US" sz="2400" b="0" i="0" dirty="0" err="1" smtClean="0"/>
            <a:t>untuk</a:t>
          </a:r>
          <a:r>
            <a:rPr lang="en-US" sz="2400" b="0" i="0" dirty="0" smtClean="0"/>
            <a:t> WP yang </a:t>
          </a:r>
          <a:r>
            <a:rPr lang="en-US" sz="2400" b="0" i="0" dirty="0" err="1" smtClean="0"/>
            <a:t>tidak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memiliki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kualifikasi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usaha</a:t>
          </a:r>
          <a:r>
            <a:rPr lang="en-US" sz="2400" b="0" i="0" dirty="0" smtClean="0"/>
            <a:t>.</a:t>
          </a:r>
          <a:endParaRPr lang="en-US" sz="2400" dirty="0"/>
        </a:p>
      </dgm:t>
    </dgm:pt>
    <dgm:pt modelId="{42C4DE8A-3AEA-4807-A58C-8A26FB2DC182}" type="parTrans" cxnId="{6BB49815-A41C-4F65-8CF6-61F9E4A4ECD0}">
      <dgm:prSet/>
      <dgm:spPr/>
      <dgm:t>
        <a:bodyPr/>
        <a:lstStyle/>
        <a:p>
          <a:endParaRPr lang="en-US"/>
        </a:p>
      </dgm:t>
    </dgm:pt>
    <dgm:pt modelId="{BE15C1E2-2C70-41FD-ADC5-BAE3BB6F92DD}" type="sibTrans" cxnId="{6BB49815-A41C-4F65-8CF6-61F9E4A4ECD0}">
      <dgm:prSet/>
      <dgm:spPr/>
      <dgm:t>
        <a:bodyPr/>
        <a:lstStyle/>
        <a:p>
          <a:endParaRPr lang="en-US"/>
        </a:p>
      </dgm:t>
    </dgm:pt>
    <dgm:pt modelId="{E691A18D-B39F-4376-8997-6FA82D901156}">
      <dgm:prSet phldrT="[Text]" custT="1"/>
      <dgm:spPr/>
      <dgm:t>
        <a:bodyPr/>
        <a:lstStyle/>
        <a:p>
          <a:r>
            <a:rPr lang="en-US" sz="2400" b="0" i="0" dirty="0" smtClean="0"/>
            <a:t>3% </a:t>
          </a:r>
          <a:r>
            <a:rPr lang="en-US" sz="2400" b="0" i="0" dirty="0" err="1" smtClean="0"/>
            <a:t>untuk</a:t>
          </a:r>
          <a:r>
            <a:rPr lang="en-US" sz="2400" b="0" i="0" dirty="0" smtClean="0"/>
            <a:t> WP yang </a:t>
          </a:r>
          <a:r>
            <a:rPr lang="en-US" sz="2400" b="0" i="0" dirty="0" err="1" smtClean="0"/>
            <a:t>memiliki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kualifikasi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usaha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selain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usaha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kecil</a:t>
          </a:r>
          <a:r>
            <a:rPr lang="en-US" sz="2400" b="0" i="0" dirty="0" smtClean="0"/>
            <a:t>.</a:t>
          </a:r>
          <a:endParaRPr lang="en-US" sz="2400" dirty="0"/>
        </a:p>
      </dgm:t>
    </dgm:pt>
    <dgm:pt modelId="{7BA47487-9B22-482E-9F31-A2EC263BEAAA}" type="parTrans" cxnId="{2B284A0E-BB3B-4D41-8FB4-CE9B2B848EF9}">
      <dgm:prSet/>
      <dgm:spPr/>
      <dgm:t>
        <a:bodyPr/>
        <a:lstStyle/>
        <a:p>
          <a:endParaRPr lang="en-US"/>
        </a:p>
      </dgm:t>
    </dgm:pt>
    <dgm:pt modelId="{8C2B495C-88DB-4A0C-AB9A-3E6EEDF99C63}" type="sibTrans" cxnId="{2B284A0E-BB3B-4D41-8FB4-CE9B2B848EF9}">
      <dgm:prSet/>
      <dgm:spPr/>
      <dgm:t>
        <a:bodyPr/>
        <a:lstStyle/>
        <a:p>
          <a:endParaRPr lang="en-US"/>
        </a:p>
      </dgm:t>
    </dgm:pt>
    <dgm:pt modelId="{39341671-571E-4CB9-AD2E-FB3C786EB417}">
      <dgm:prSet custT="1"/>
      <dgm:spPr/>
      <dgm:t>
        <a:bodyPr/>
        <a:lstStyle/>
        <a:p>
          <a:r>
            <a:rPr lang="en-US" sz="2400" b="0" i="0" dirty="0" err="1" smtClean="0"/>
            <a:t>Tarif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untuk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Perencanaan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dan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Pengawasan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Konstruksi</a:t>
          </a:r>
          <a:endParaRPr lang="en-US" sz="2400" b="0" i="0" dirty="0"/>
        </a:p>
      </dgm:t>
    </dgm:pt>
    <dgm:pt modelId="{2097C10B-AFAC-4839-BA1B-2F059052BB39}" type="parTrans" cxnId="{06982B15-4425-4E51-AE7E-F43D4C377F72}">
      <dgm:prSet/>
      <dgm:spPr/>
      <dgm:t>
        <a:bodyPr/>
        <a:lstStyle/>
        <a:p>
          <a:endParaRPr lang="en-US"/>
        </a:p>
      </dgm:t>
    </dgm:pt>
    <dgm:pt modelId="{7FCC55A4-E04D-4662-8F3B-7E636C52D5EB}" type="sibTrans" cxnId="{06982B15-4425-4E51-AE7E-F43D4C377F72}">
      <dgm:prSet/>
      <dgm:spPr/>
      <dgm:t>
        <a:bodyPr/>
        <a:lstStyle/>
        <a:p>
          <a:endParaRPr lang="en-US"/>
        </a:p>
      </dgm:t>
    </dgm:pt>
    <dgm:pt modelId="{7A0105B1-3968-4F80-838D-7ACF19A4C9B5}">
      <dgm:prSet custT="1"/>
      <dgm:spPr/>
      <dgm:t>
        <a:bodyPr/>
        <a:lstStyle/>
        <a:p>
          <a:r>
            <a:rPr lang="en-US" sz="2400" b="0" i="0" dirty="0" err="1" smtClean="0"/>
            <a:t>Pajak</a:t>
          </a:r>
          <a:r>
            <a:rPr lang="en-US" sz="2400" b="0" i="0" dirty="0" smtClean="0"/>
            <a:t> yang </a:t>
          </a:r>
          <a:r>
            <a:rPr lang="en-US" sz="2400" b="0" i="0" dirty="0" err="1" smtClean="0"/>
            <a:t>berlaku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berdasar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landasan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hukum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ini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seluruhnya</a:t>
          </a:r>
          <a:r>
            <a:rPr lang="en-US" sz="2400" b="0" i="0" dirty="0" smtClean="0"/>
            <a:t> </a:t>
          </a:r>
          <a:r>
            <a:rPr lang="en-US" sz="2400" b="0" i="0" dirty="0" err="1" smtClean="0"/>
            <a:t>bersifat</a:t>
          </a:r>
          <a:r>
            <a:rPr lang="en-US" sz="2400" b="0" i="0" dirty="0" smtClean="0"/>
            <a:t> final.</a:t>
          </a:r>
          <a:endParaRPr lang="en-US" sz="2400" b="0" i="0" dirty="0"/>
        </a:p>
      </dgm:t>
    </dgm:pt>
    <dgm:pt modelId="{EB008385-6EC2-4B84-8719-90F137036F7F}" type="parTrans" cxnId="{CA73833C-BB0E-4F36-8FB1-795D61F81B46}">
      <dgm:prSet/>
      <dgm:spPr/>
      <dgm:t>
        <a:bodyPr/>
        <a:lstStyle/>
        <a:p>
          <a:endParaRPr lang="en-US"/>
        </a:p>
      </dgm:t>
    </dgm:pt>
    <dgm:pt modelId="{5298268C-2737-41F0-ABCE-E9948C37E1EC}" type="sibTrans" cxnId="{CA73833C-BB0E-4F36-8FB1-795D61F81B46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797B0C-1CD6-45E0-AA24-6157F32D33C8}" type="pres">
      <dgm:prSet presAssocID="{A69B0835-E746-4654-A0EE-9C85F53B7D06}" presName="spaceBetweenRectangles" presStyleCnt="0"/>
      <dgm:spPr/>
    </dgm:pt>
    <dgm:pt modelId="{FA7B6285-2CE0-4C6F-AF0A-EB371C6D8DD5}" type="pres">
      <dgm:prSet presAssocID="{39341671-571E-4CB9-AD2E-FB3C786EB417}" presName="parentLin" presStyleCnt="0"/>
      <dgm:spPr/>
    </dgm:pt>
    <dgm:pt modelId="{9440B3A5-BCD4-4CC9-879E-2654BA9E0EE1}" type="pres">
      <dgm:prSet presAssocID="{39341671-571E-4CB9-AD2E-FB3C786EB417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05830C8-5495-4D12-BA5E-C06CCDB1A6E2}" type="pres">
      <dgm:prSet presAssocID="{39341671-571E-4CB9-AD2E-FB3C786EB41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166DE6-BD85-48A4-83A4-D0D9D6CF7DBD}" type="pres">
      <dgm:prSet presAssocID="{39341671-571E-4CB9-AD2E-FB3C786EB417}" presName="negativeSpace" presStyleCnt="0"/>
      <dgm:spPr/>
    </dgm:pt>
    <dgm:pt modelId="{CBBCD7D6-4A1C-4E8E-9DB5-21F8858EA5D0}" type="pres">
      <dgm:prSet presAssocID="{39341671-571E-4CB9-AD2E-FB3C786EB417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8ACDFA-A52F-4720-ACEC-4855B3CAB408}" type="pres">
      <dgm:prSet presAssocID="{7FCC55A4-E04D-4662-8F3B-7E636C52D5EB}" presName="spaceBetweenRectangles" presStyleCnt="0"/>
      <dgm:spPr/>
    </dgm:pt>
    <dgm:pt modelId="{F77A41E8-B2C5-4BDC-AE33-70732B67244A}" type="pres">
      <dgm:prSet presAssocID="{7A0105B1-3968-4F80-838D-7ACF19A4C9B5}" presName="parentLin" presStyleCnt="0"/>
      <dgm:spPr/>
    </dgm:pt>
    <dgm:pt modelId="{EE3D72FC-49BF-48FD-B6EB-66F27DD1557F}" type="pres">
      <dgm:prSet presAssocID="{7A0105B1-3968-4F80-838D-7ACF19A4C9B5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B55F16EE-40E9-434B-AE2F-004C2D215794}" type="pres">
      <dgm:prSet presAssocID="{7A0105B1-3968-4F80-838D-7ACF19A4C9B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53C536-6C37-49B4-AF02-9ED120271772}" type="pres">
      <dgm:prSet presAssocID="{7A0105B1-3968-4F80-838D-7ACF19A4C9B5}" presName="negativeSpace" presStyleCnt="0"/>
      <dgm:spPr/>
    </dgm:pt>
    <dgm:pt modelId="{EB6E9D82-9EB4-4941-A93A-1D55D4321168}" type="pres">
      <dgm:prSet presAssocID="{7A0105B1-3968-4F80-838D-7ACF19A4C9B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88FECD2-10A9-455E-9133-EDC32E4A7A18}" type="presOf" srcId="{0FAEE441-E9F0-42A6-92E3-DCC844D17C50}" destId="{CBBCD7D6-4A1C-4E8E-9DB5-21F8858EA5D0}" srcOrd="0" destOrd="1" presId="urn:microsoft.com/office/officeart/2005/8/layout/list1"/>
    <dgm:cxn modelId="{90929766-EBC0-4C54-992E-6F59C9BDFACA}" type="presOf" srcId="{A9E981BD-866A-4F7D-BD9D-B37437C11160}" destId="{24422502-97C9-47D0-BE37-655D4D061F00}" srcOrd="0" destOrd="1" presId="urn:microsoft.com/office/officeart/2005/8/layout/list1"/>
    <dgm:cxn modelId="{DB51BE5F-14B5-46F4-B7C1-9E85FE605844}" type="presOf" srcId="{E8B58FAD-0836-4162-BE17-33AEEB564E6A}" destId="{24422502-97C9-47D0-BE37-655D4D061F00}" srcOrd="0" destOrd="0" presId="urn:microsoft.com/office/officeart/2005/8/layout/list1"/>
    <dgm:cxn modelId="{4F9D6350-7742-4F51-9BD9-F6129519041D}" type="presOf" srcId="{7A0105B1-3968-4F80-838D-7ACF19A4C9B5}" destId="{EE3D72FC-49BF-48FD-B6EB-66F27DD1557F}" srcOrd="0" destOrd="0" presId="urn:microsoft.com/office/officeart/2005/8/layout/list1"/>
    <dgm:cxn modelId="{B97CFDA7-321F-44D7-B81D-BFB8FFA5E635}" type="presOf" srcId="{E691A18D-B39F-4376-8997-6FA82D901156}" destId="{24422502-97C9-47D0-BE37-655D4D061F00}" srcOrd="0" destOrd="2" presId="urn:microsoft.com/office/officeart/2005/8/layout/list1"/>
    <dgm:cxn modelId="{6BB49815-A41C-4F65-8CF6-61F9E4A4ECD0}" srcId="{83325A87-43B4-434B-9765-5A8D5745C461}" destId="{A9E981BD-866A-4F7D-BD9D-B37437C11160}" srcOrd="1" destOrd="0" parTransId="{42C4DE8A-3AEA-4807-A58C-8A26FB2DC182}" sibTransId="{BE15C1E2-2C70-41FD-ADC5-BAE3BB6F92DD}"/>
    <dgm:cxn modelId="{E9446A90-4543-4E5B-8678-638BD33FF105}" type="presOf" srcId="{7AA8A979-D6BB-47F5-ADF4-6349C7E72711}" destId="{CBBCD7D6-4A1C-4E8E-9DB5-21F8858EA5D0}" srcOrd="0" destOrd="0" presId="urn:microsoft.com/office/officeart/2005/8/layout/list1"/>
    <dgm:cxn modelId="{CA73833C-BB0E-4F36-8FB1-795D61F81B46}" srcId="{7C49B65B-970E-4F25-981D-6DBC0DDB0CB1}" destId="{7A0105B1-3968-4F80-838D-7ACF19A4C9B5}" srcOrd="2" destOrd="0" parTransId="{EB008385-6EC2-4B84-8719-90F137036F7F}" sibTransId="{5298268C-2737-41F0-ABCE-E9948C37E1EC}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06982B15-4425-4E51-AE7E-F43D4C377F72}" srcId="{7C49B65B-970E-4F25-981D-6DBC0DDB0CB1}" destId="{39341671-571E-4CB9-AD2E-FB3C786EB417}" srcOrd="1" destOrd="0" parTransId="{2097C10B-AFAC-4839-BA1B-2F059052BB39}" sibTransId="{7FCC55A4-E04D-4662-8F3B-7E636C52D5EB}"/>
    <dgm:cxn modelId="{E92F3907-7948-49C7-BA74-461D34A2C354}" type="presOf" srcId="{7C49B65B-970E-4F25-981D-6DBC0DDB0CB1}" destId="{3892EBF8-6829-470F-88DB-15E1EE473169}" srcOrd="0" destOrd="0" presId="urn:microsoft.com/office/officeart/2005/8/layout/list1"/>
    <dgm:cxn modelId="{6C083AC7-EAFC-4F68-A536-CC229FD9847B}" srcId="{39341671-571E-4CB9-AD2E-FB3C786EB417}" destId="{0FAEE441-E9F0-42A6-92E3-DCC844D17C50}" srcOrd="1" destOrd="0" parTransId="{C4DC51E5-5E6B-452C-AC35-067573ECBFC1}" sibTransId="{565163C0-0FF4-4ADF-AF83-DF1205E4A698}"/>
    <dgm:cxn modelId="{C0FA7D7C-5F8E-4B4A-B4E7-46EC1AA6A59F}" type="presOf" srcId="{39341671-571E-4CB9-AD2E-FB3C786EB417}" destId="{9440B3A5-BCD4-4CC9-879E-2654BA9E0EE1}" srcOrd="0" destOrd="0" presId="urn:microsoft.com/office/officeart/2005/8/layout/list1"/>
    <dgm:cxn modelId="{2B284A0E-BB3B-4D41-8FB4-CE9B2B848EF9}" srcId="{83325A87-43B4-434B-9765-5A8D5745C461}" destId="{E691A18D-B39F-4376-8997-6FA82D901156}" srcOrd="2" destOrd="0" parTransId="{7BA47487-9B22-482E-9F31-A2EC263BEAAA}" sibTransId="{8C2B495C-88DB-4A0C-AB9A-3E6EEDF99C63}"/>
    <dgm:cxn modelId="{48226014-D454-4E68-87F9-2912479CF18D}" srcId="{39341671-571E-4CB9-AD2E-FB3C786EB417}" destId="{7AA8A979-D6BB-47F5-ADF4-6349C7E72711}" srcOrd="0" destOrd="0" parTransId="{76E749ED-305D-438A-818D-A8FC7C8D7B5D}" sibTransId="{09AB5547-BCF2-4F83-914F-17E6EEFE761A}"/>
    <dgm:cxn modelId="{F13B22CE-9D36-4DF0-820A-8C4E96C4B861}" srcId="{83325A87-43B4-434B-9765-5A8D5745C461}" destId="{E8B58FAD-0836-4162-BE17-33AEEB564E6A}" srcOrd="0" destOrd="0" parTransId="{A2D3CC5C-BBCF-4A24-81E3-805411EEB95F}" sibTransId="{CDFA3A28-607C-4C67-88F1-F30879FAD8AC}"/>
    <dgm:cxn modelId="{472530A7-45E7-444C-8101-4FDCFAA738FF}" type="presOf" srcId="{83325A87-43B4-434B-9765-5A8D5745C461}" destId="{A195C0A6-A8CE-4ED5-85C9-27E0BB3329C0}" srcOrd="0" destOrd="0" presId="urn:microsoft.com/office/officeart/2005/8/layout/list1"/>
    <dgm:cxn modelId="{E91B2392-E781-4E41-97B2-75EF31133D48}" type="presOf" srcId="{39341671-571E-4CB9-AD2E-FB3C786EB417}" destId="{905830C8-5495-4D12-BA5E-C06CCDB1A6E2}" srcOrd="1" destOrd="0" presId="urn:microsoft.com/office/officeart/2005/8/layout/list1"/>
    <dgm:cxn modelId="{C6EF98C7-19A7-4C6E-8FDE-4F316FA466A4}" type="presOf" srcId="{7A0105B1-3968-4F80-838D-7ACF19A4C9B5}" destId="{B55F16EE-40E9-434B-AE2F-004C2D215794}" srcOrd="1" destOrd="0" presId="urn:microsoft.com/office/officeart/2005/8/layout/list1"/>
    <dgm:cxn modelId="{732F0285-FB46-43A1-B9D5-0033B7310F98}" type="presOf" srcId="{83325A87-43B4-434B-9765-5A8D5745C461}" destId="{6B61951E-BBB2-4875-A32A-5297BDDA6B54}" srcOrd="1" destOrd="0" presId="urn:microsoft.com/office/officeart/2005/8/layout/list1"/>
    <dgm:cxn modelId="{6029CFC6-35E3-41E9-A188-C3858E1CCED0}" type="presParOf" srcId="{3892EBF8-6829-470F-88DB-15E1EE473169}" destId="{4501C0DC-32D8-4EE9-9730-C2F6FBB27534}" srcOrd="0" destOrd="0" presId="urn:microsoft.com/office/officeart/2005/8/layout/list1"/>
    <dgm:cxn modelId="{CA8C7298-6046-4CEC-B4A5-B7216441C812}" type="presParOf" srcId="{4501C0DC-32D8-4EE9-9730-C2F6FBB27534}" destId="{A195C0A6-A8CE-4ED5-85C9-27E0BB3329C0}" srcOrd="0" destOrd="0" presId="urn:microsoft.com/office/officeart/2005/8/layout/list1"/>
    <dgm:cxn modelId="{49D66E74-17E6-4268-9384-942CE94E0C3C}" type="presParOf" srcId="{4501C0DC-32D8-4EE9-9730-C2F6FBB27534}" destId="{6B61951E-BBB2-4875-A32A-5297BDDA6B54}" srcOrd="1" destOrd="0" presId="urn:microsoft.com/office/officeart/2005/8/layout/list1"/>
    <dgm:cxn modelId="{4E9E378A-B4E4-49BA-B11A-A63C0D66FD21}" type="presParOf" srcId="{3892EBF8-6829-470F-88DB-15E1EE473169}" destId="{9BBCF460-4C59-48BF-96B0-21099C208A05}" srcOrd="1" destOrd="0" presId="urn:microsoft.com/office/officeart/2005/8/layout/list1"/>
    <dgm:cxn modelId="{56A3268A-AF84-40A8-B392-837CDA4214A3}" type="presParOf" srcId="{3892EBF8-6829-470F-88DB-15E1EE473169}" destId="{24422502-97C9-47D0-BE37-655D4D061F00}" srcOrd="2" destOrd="0" presId="urn:microsoft.com/office/officeart/2005/8/layout/list1"/>
    <dgm:cxn modelId="{4D1F1476-7F0F-4529-A8D2-52542EBEC47F}" type="presParOf" srcId="{3892EBF8-6829-470F-88DB-15E1EE473169}" destId="{33797B0C-1CD6-45E0-AA24-6157F32D33C8}" srcOrd="3" destOrd="0" presId="urn:microsoft.com/office/officeart/2005/8/layout/list1"/>
    <dgm:cxn modelId="{4831329D-6DF8-4B93-94EA-6E94830E4798}" type="presParOf" srcId="{3892EBF8-6829-470F-88DB-15E1EE473169}" destId="{FA7B6285-2CE0-4C6F-AF0A-EB371C6D8DD5}" srcOrd="4" destOrd="0" presId="urn:microsoft.com/office/officeart/2005/8/layout/list1"/>
    <dgm:cxn modelId="{DD9C40B6-7C3B-4FD7-A867-D11C3C8EC463}" type="presParOf" srcId="{FA7B6285-2CE0-4C6F-AF0A-EB371C6D8DD5}" destId="{9440B3A5-BCD4-4CC9-879E-2654BA9E0EE1}" srcOrd="0" destOrd="0" presId="urn:microsoft.com/office/officeart/2005/8/layout/list1"/>
    <dgm:cxn modelId="{96691674-1894-458A-9E52-0EC3BE90C98E}" type="presParOf" srcId="{FA7B6285-2CE0-4C6F-AF0A-EB371C6D8DD5}" destId="{905830C8-5495-4D12-BA5E-C06CCDB1A6E2}" srcOrd="1" destOrd="0" presId="urn:microsoft.com/office/officeart/2005/8/layout/list1"/>
    <dgm:cxn modelId="{05B0BBD8-263A-4611-BAE2-491343220F6F}" type="presParOf" srcId="{3892EBF8-6829-470F-88DB-15E1EE473169}" destId="{C0166DE6-BD85-48A4-83A4-D0D9D6CF7DBD}" srcOrd="5" destOrd="0" presId="urn:microsoft.com/office/officeart/2005/8/layout/list1"/>
    <dgm:cxn modelId="{1BB9F80A-F778-44AD-9C32-F49F44D198C4}" type="presParOf" srcId="{3892EBF8-6829-470F-88DB-15E1EE473169}" destId="{CBBCD7D6-4A1C-4E8E-9DB5-21F8858EA5D0}" srcOrd="6" destOrd="0" presId="urn:microsoft.com/office/officeart/2005/8/layout/list1"/>
    <dgm:cxn modelId="{DF654C76-18DA-4144-B532-6D776BEDB11D}" type="presParOf" srcId="{3892EBF8-6829-470F-88DB-15E1EE473169}" destId="{488ACDFA-A52F-4720-ACEC-4855B3CAB408}" srcOrd="7" destOrd="0" presId="urn:microsoft.com/office/officeart/2005/8/layout/list1"/>
    <dgm:cxn modelId="{6F335192-25B5-4EB4-973C-E439E7883FA9}" type="presParOf" srcId="{3892EBF8-6829-470F-88DB-15E1EE473169}" destId="{F77A41E8-B2C5-4BDC-AE33-70732B67244A}" srcOrd="8" destOrd="0" presId="urn:microsoft.com/office/officeart/2005/8/layout/list1"/>
    <dgm:cxn modelId="{D38C8BA5-1C8B-427A-ABA1-BC6FE28E1EA8}" type="presParOf" srcId="{F77A41E8-B2C5-4BDC-AE33-70732B67244A}" destId="{EE3D72FC-49BF-48FD-B6EB-66F27DD1557F}" srcOrd="0" destOrd="0" presId="urn:microsoft.com/office/officeart/2005/8/layout/list1"/>
    <dgm:cxn modelId="{0390487E-94F7-4326-B362-D433BBDE8255}" type="presParOf" srcId="{F77A41E8-B2C5-4BDC-AE33-70732B67244A}" destId="{B55F16EE-40E9-434B-AE2F-004C2D215794}" srcOrd="1" destOrd="0" presId="urn:microsoft.com/office/officeart/2005/8/layout/list1"/>
    <dgm:cxn modelId="{85F8C13F-A2C0-449B-A338-BB44ADD47666}" type="presParOf" srcId="{3892EBF8-6829-470F-88DB-15E1EE473169}" destId="{3053C536-6C37-49B4-AF02-9ED120271772}" srcOrd="9" destOrd="0" presId="urn:microsoft.com/office/officeart/2005/8/layout/list1"/>
    <dgm:cxn modelId="{7626824E-E156-43D9-AAB2-169D3FDDD651}" type="presParOf" srcId="{3892EBF8-6829-470F-88DB-15E1EE473169}" destId="{EB6E9D82-9EB4-4941-A93A-1D55D432116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5A87-43B4-434B-9765-5A8D5745C461}">
      <dgm:prSet phldrT="[Text]"/>
      <dgm:spPr/>
      <dgm:t>
        <a:bodyPr/>
        <a:lstStyle/>
        <a:p>
          <a:r>
            <a:rPr lang="en-US" dirty="0" err="1" smtClean="0"/>
            <a:t>Pemotong</a:t>
          </a:r>
          <a:r>
            <a:rPr lang="en-US" dirty="0" smtClean="0"/>
            <a:t>, </a:t>
          </a:r>
          <a:r>
            <a:rPr lang="en-US" dirty="0" err="1" smtClean="0"/>
            <a:t>Penyetor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Pelapor</a:t>
          </a:r>
          <a:endParaRPr lang="en-US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3385EB9E-B4B3-4510-976A-7390B7466328}">
      <dgm:prSet phldrT="[Text]"/>
      <dgm:spPr/>
      <dgm:t>
        <a:bodyPr/>
        <a:lstStyle/>
        <a:p>
          <a:r>
            <a:rPr lang="en-US" dirty="0" err="1" smtClean="0"/>
            <a:t>Dipotong</a:t>
          </a:r>
          <a:r>
            <a:rPr lang="en-US" dirty="0" smtClean="0"/>
            <a:t>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pengguna</a:t>
          </a:r>
          <a:r>
            <a:rPr lang="en-US" dirty="0" smtClean="0"/>
            <a:t> </a:t>
          </a:r>
          <a:r>
            <a:rPr lang="en-US" dirty="0" err="1" smtClean="0"/>
            <a:t>jasa</a:t>
          </a:r>
          <a:r>
            <a:rPr lang="en-US" dirty="0" smtClean="0"/>
            <a:t>.</a:t>
          </a:r>
          <a:endParaRPr lang="en-US" dirty="0"/>
        </a:p>
      </dgm:t>
    </dgm:pt>
    <dgm:pt modelId="{70EEFAFD-ADF5-45AD-B14A-FCBF4299E3A9}" type="parTrans" cxnId="{E032BD2F-94E3-4E4E-8CB4-4D93519F6A4D}">
      <dgm:prSet/>
      <dgm:spPr/>
      <dgm:t>
        <a:bodyPr/>
        <a:lstStyle/>
        <a:p>
          <a:endParaRPr lang="en-US"/>
        </a:p>
      </dgm:t>
    </dgm:pt>
    <dgm:pt modelId="{3BA6612A-06D3-4F71-A963-B544C8810939}" type="sibTrans" cxnId="{E032BD2F-94E3-4E4E-8CB4-4D93519F6A4D}">
      <dgm:prSet/>
      <dgm:spPr/>
      <dgm:t>
        <a:bodyPr/>
        <a:lstStyle/>
        <a:p>
          <a:endParaRPr lang="en-US"/>
        </a:p>
      </dgm:t>
    </dgm:pt>
    <dgm:pt modelId="{A0F68804-ED02-4A8E-870B-BFFAAC74FA44}">
      <dgm:prSet phldrT="[Text]"/>
      <dgm:spPr/>
      <dgm:t>
        <a:bodyPr/>
        <a:lstStyle/>
        <a:p>
          <a:r>
            <a:rPr lang="en-US" dirty="0" err="1" smtClean="0"/>
            <a:t>Disetorkan</a:t>
          </a:r>
          <a:r>
            <a:rPr lang="en-US" dirty="0" smtClean="0"/>
            <a:t> </a:t>
          </a:r>
          <a:r>
            <a:rPr lang="en-US" dirty="0" err="1" smtClean="0"/>
            <a:t>sendiri</a:t>
          </a:r>
          <a:r>
            <a:rPr lang="en-US" dirty="0" smtClean="0"/>
            <a:t>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penyedia</a:t>
          </a:r>
          <a:r>
            <a:rPr lang="en-US" dirty="0" smtClean="0"/>
            <a:t> </a:t>
          </a:r>
          <a:r>
            <a:rPr lang="en-US" dirty="0" err="1" smtClean="0"/>
            <a:t>jasa</a:t>
          </a:r>
          <a:r>
            <a:rPr lang="en-US" dirty="0" smtClean="0"/>
            <a:t>.</a:t>
          </a:r>
          <a:endParaRPr lang="en-US" dirty="0"/>
        </a:p>
      </dgm:t>
    </dgm:pt>
    <dgm:pt modelId="{415DC759-B465-4F3B-8681-BE152AFC7059}" type="parTrans" cxnId="{B4684BBD-9B95-496C-828F-7782A33B58A5}">
      <dgm:prSet/>
      <dgm:spPr/>
      <dgm:t>
        <a:bodyPr/>
        <a:lstStyle/>
        <a:p>
          <a:endParaRPr lang="en-US"/>
        </a:p>
      </dgm:t>
    </dgm:pt>
    <dgm:pt modelId="{52D298CB-77EB-4067-8ECB-F7ECBE318FCF}" type="sibTrans" cxnId="{B4684BBD-9B95-496C-828F-7782A33B58A5}">
      <dgm:prSet/>
      <dgm:spPr/>
      <dgm:t>
        <a:bodyPr/>
        <a:lstStyle/>
        <a:p>
          <a:endParaRPr lang="en-US"/>
        </a:p>
      </dgm:t>
    </dgm:pt>
    <dgm:pt modelId="{F12C09B9-4544-40CE-A62C-1264FCAED3D0}">
      <dgm:prSet phldrT="[Text]"/>
      <dgm:spPr/>
      <dgm:t>
        <a:bodyPr/>
        <a:lstStyle/>
        <a:p>
          <a:r>
            <a:rPr lang="en-US" dirty="0" err="1" smtClean="0"/>
            <a:t>Ketentuan</a:t>
          </a:r>
          <a:r>
            <a:rPr lang="en-US" dirty="0" smtClean="0"/>
            <a:t> </a:t>
          </a:r>
          <a:r>
            <a:rPr lang="en-US" dirty="0" err="1" smtClean="0"/>
            <a:t>pemotongan</a:t>
          </a:r>
          <a:r>
            <a:rPr lang="en-US" dirty="0" smtClean="0"/>
            <a:t> </a:t>
          </a:r>
          <a:r>
            <a:rPr lang="en-US" dirty="0" err="1" smtClean="0"/>
            <a:t>ini</a:t>
          </a:r>
          <a:r>
            <a:rPr lang="en-US" dirty="0" smtClean="0"/>
            <a:t> </a:t>
          </a:r>
          <a:r>
            <a:rPr lang="en-US" dirty="0" err="1" smtClean="0"/>
            <a:t>berlaku</a:t>
          </a:r>
          <a:r>
            <a:rPr lang="en-US" dirty="0" smtClean="0"/>
            <a:t> di </a:t>
          </a:r>
          <a:r>
            <a:rPr lang="en-US" dirty="0" err="1" smtClean="0"/>
            <a:t>kedua</a:t>
          </a:r>
          <a:r>
            <a:rPr lang="en-US" dirty="0" smtClean="0"/>
            <a:t> </a:t>
          </a:r>
          <a:r>
            <a:rPr lang="en-US" dirty="0" err="1" smtClean="0"/>
            <a:t>landasan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.</a:t>
          </a:r>
          <a:endParaRPr lang="en-US" dirty="0"/>
        </a:p>
      </dgm:t>
    </dgm:pt>
    <dgm:pt modelId="{FA58B342-FBC9-4206-B384-58AAF4665C2E}" type="parTrans" cxnId="{B291C898-B963-4BC6-9F04-5B0429555292}">
      <dgm:prSet/>
      <dgm:spPr/>
      <dgm:t>
        <a:bodyPr/>
        <a:lstStyle/>
        <a:p>
          <a:endParaRPr lang="en-US"/>
        </a:p>
      </dgm:t>
    </dgm:pt>
    <dgm:pt modelId="{12DC8E05-95AE-4065-90E7-7A117F6AA604}" type="sibTrans" cxnId="{B291C898-B963-4BC6-9F04-5B0429555292}">
      <dgm:prSet/>
      <dgm:spPr/>
      <dgm:t>
        <a:bodyPr/>
        <a:lstStyle/>
        <a:p>
          <a:endParaRPr lang="en-US"/>
        </a:p>
      </dgm:t>
    </dgm:pt>
    <dgm:pt modelId="{3892EBF8-6829-470F-88DB-15E1EE473169}" type="pres">
      <dgm:prSet presAssocID="{7C49B65B-970E-4F25-981D-6DBC0DDB0C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1C0DC-32D8-4EE9-9730-C2F6FBB27534}" type="pres">
      <dgm:prSet presAssocID="{83325A87-43B4-434B-9765-5A8D5745C461}" presName="parentLin" presStyleCnt="0"/>
      <dgm:spPr/>
    </dgm:pt>
    <dgm:pt modelId="{A195C0A6-A8CE-4ED5-85C9-27E0BB3329C0}" type="pres">
      <dgm:prSet presAssocID="{83325A87-43B4-434B-9765-5A8D5745C461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B61951E-BBB2-4875-A32A-5297BDDA6B54}" type="pres">
      <dgm:prSet presAssocID="{83325A87-43B4-434B-9765-5A8D5745C46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CF460-4C59-48BF-96B0-21099C208A05}" type="pres">
      <dgm:prSet presAssocID="{83325A87-43B4-434B-9765-5A8D5745C461}" presName="negativeSpace" presStyleCnt="0"/>
      <dgm:spPr/>
    </dgm:pt>
    <dgm:pt modelId="{24422502-97C9-47D0-BE37-655D4D061F00}" type="pres">
      <dgm:prSet presAssocID="{83325A87-43B4-434B-9765-5A8D5745C461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C0F60E-901C-4D76-B9F6-874CAEDF82BB}" type="pres">
      <dgm:prSet presAssocID="{A69B0835-E746-4654-A0EE-9C85F53B7D06}" presName="spaceBetweenRectangles" presStyleCnt="0"/>
      <dgm:spPr/>
    </dgm:pt>
    <dgm:pt modelId="{88F282B6-23FB-439C-BF3A-4AFE2A75E8A0}" type="pres">
      <dgm:prSet presAssocID="{F12C09B9-4544-40CE-A62C-1264FCAED3D0}" presName="parentLin" presStyleCnt="0"/>
      <dgm:spPr/>
    </dgm:pt>
    <dgm:pt modelId="{D02A523E-A0B7-4EA0-9993-F4FB33F1F0E0}" type="pres">
      <dgm:prSet presAssocID="{F12C09B9-4544-40CE-A62C-1264FCAED3D0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610A4EA-E935-4BD3-87F6-8F496C610A0F}" type="pres">
      <dgm:prSet presAssocID="{F12C09B9-4544-40CE-A62C-1264FCAED3D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A9B5D4-4FAB-47E3-8143-441EAFABB3E6}" type="pres">
      <dgm:prSet presAssocID="{F12C09B9-4544-40CE-A62C-1264FCAED3D0}" presName="negativeSpace" presStyleCnt="0"/>
      <dgm:spPr/>
    </dgm:pt>
    <dgm:pt modelId="{3FD86327-31FD-4E34-873F-2D9A687671B0}" type="pres">
      <dgm:prSet presAssocID="{F12C09B9-4544-40CE-A62C-1264FCAED3D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FC16971-5827-4B6C-90FC-A46BBBF29208}" type="presOf" srcId="{F12C09B9-4544-40CE-A62C-1264FCAED3D0}" destId="{D02A523E-A0B7-4EA0-9993-F4FB33F1F0E0}" srcOrd="0" destOrd="0" presId="urn:microsoft.com/office/officeart/2005/8/layout/list1"/>
    <dgm:cxn modelId="{B4684BBD-9B95-496C-828F-7782A33B58A5}" srcId="{83325A87-43B4-434B-9765-5A8D5745C461}" destId="{A0F68804-ED02-4A8E-870B-BFFAAC74FA44}" srcOrd="1" destOrd="0" parTransId="{415DC759-B465-4F3B-8681-BE152AFC7059}" sibTransId="{52D298CB-77EB-4067-8ECB-F7ECBE318FCF}"/>
    <dgm:cxn modelId="{E032BD2F-94E3-4E4E-8CB4-4D93519F6A4D}" srcId="{83325A87-43B4-434B-9765-5A8D5745C461}" destId="{3385EB9E-B4B3-4510-976A-7390B7466328}" srcOrd="0" destOrd="0" parTransId="{70EEFAFD-ADF5-45AD-B14A-FCBF4299E3A9}" sibTransId="{3BA6612A-06D3-4F71-A963-B544C8810939}"/>
    <dgm:cxn modelId="{886811A2-B3AD-4DDE-BB64-44574B78342C}" type="presOf" srcId="{7C49B65B-970E-4F25-981D-6DBC0DDB0CB1}" destId="{3892EBF8-6829-470F-88DB-15E1EE473169}" srcOrd="0" destOrd="0" presId="urn:microsoft.com/office/officeart/2005/8/layout/list1"/>
    <dgm:cxn modelId="{D6858179-CC6C-45F8-8189-8131DB292E09}" type="presOf" srcId="{A0F68804-ED02-4A8E-870B-BFFAAC74FA44}" destId="{24422502-97C9-47D0-BE37-655D4D061F00}" srcOrd="0" destOrd="1" presId="urn:microsoft.com/office/officeart/2005/8/layout/list1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79CA9A12-4F70-4295-9A4E-535D058A4ED5}" type="presOf" srcId="{3385EB9E-B4B3-4510-976A-7390B7466328}" destId="{24422502-97C9-47D0-BE37-655D4D061F00}" srcOrd="0" destOrd="0" presId="urn:microsoft.com/office/officeart/2005/8/layout/list1"/>
    <dgm:cxn modelId="{B291C898-B963-4BC6-9F04-5B0429555292}" srcId="{7C49B65B-970E-4F25-981D-6DBC0DDB0CB1}" destId="{F12C09B9-4544-40CE-A62C-1264FCAED3D0}" srcOrd="1" destOrd="0" parTransId="{FA58B342-FBC9-4206-B384-58AAF4665C2E}" sibTransId="{12DC8E05-95AE-4065-90E7-7A117F6AA604}"/>
    <dgm:cxn modelId="{43EFE9FC-854C-43D0-904E-EC7C727B80CD}" type="presOf" srcId="{83325A87-43B4-434B-9765-5A8D5745C461}" destId="{A195C0A6-A8CE-4ED5-85C9-27E0BB3329C0}" srcOrd="0" destOrd="0" presId="urn:microsoft.com/office/officeart/2005/8/layout/list1"/>
    <dgm:cxn modelId="{158631C6-CA2C-4887-9102-CDC2D827C2D6}" type="presOf" srcId="{F12C09B9-4544-40CE-A62C-1264FCAED3D0}" destId="{6610A4EA-E935-4BD3-87F6-8F496C610A0F}" srcOrd="1" destOrd="0" presId="urn:microsoft.com/office/officeart/2005/8/layout/list1"/>
    <dgm:cxn modelId="{194960B7-CFAF-4FF7-8D07-4DF9E4B48458}" type="presOf" srcId="{83325A87-43B4-434B-9765-5A8D5745C461}" destId="{6B61951E-BBB2-4875-A32A-5297BDDA6B54}" srcOrd="1" destOrd="0" presId="urn:microsoft.com/office/officeart/2005/8/layout/list1"/>
    <dgm:cxn modelId="{A77BB41B-E98F-4A44-83B5-F68A324A92E8}" type="presParOf" srcId="{3892EBF8-6829-470F-88DB-15E1EE473169}" destId="{4501C0DC-32D8-4EE9-9730-C2F6FBB27534}" srcOrd="0" destOrd="0" presId="urn:microsoft.com/office/officeart/2005/8/layout/list1"/>
    <dgm:cxn modelId="{C8704F81-7F65-4602-B02A-EC54403787D0}" type="presParOf" srcId="{4501C0DC-32D8-4EE9-9730-C2F6FBB27534}" destId="{A195C0A6-A8CE-4ED5-85C9-27E0BB3329C0}" srcOrd="0" destOrd="0" presId="urn:microsoft.com/office/officeart/2005/8/layout/list1"/>
    <dgm:cxn modelId="{7863BBC2-28F2-4CBC-8391-C659391A5A97}" type="presParOf" srcId="{4501C0DC-32D8-4EE9-9730-C2F6FBB27534}" destId="{6B61951E-BBB2-4875-A32A-5297BDDA6B54}" srcOrd="1" destOrd="0" presId="urn:microsoft.com/office/officeart/2005/8/layout/list1"/>
    <dgm:cxn modelId="{60DAA74C-C16D-44DE-B686-D6E1A9428EAB}" type="presParOf" srcId="{3892EBF8-6829-470F-88DB-15E1EE473169}" destId="{9BBCF460-4C59-48BF-96B0-21099C208A05}" srcOrd="1" destOrd="0" presId="urn:microsoft.com/office/officeart/2005/8/layout/list1"/>
    <dgm:cxn modelId="{89838988-A072-4E8D-89B7-237A567A658D}" type="presParOf" srcId="{3892EBF8-6829-470F-88DB-15E1EE473169}" destId="{24422502-97C9-47D0-BE37-655D4D061F00}" srcOrd="2" destOrd="0" presId="urn:microsoft.com/office/officeart/2005/8/layout/list1"/>
    <dgm:cxn modelId="{41FDEFA6-7371-41D3-B0D5-C71745AA56C1}" type="presParOf" srcId="{3892EBF8-6829-470F-88DB-15E1EE473169}" destId="{6BC0F60E-901C-4D76-B9F6-874CAEDF82BB}" srcOrd="3" destOrd="0" presId="urn:microsoft.com/office/officeart/2005/8/layout/list1"/>
    <dgm:cxn modelId="{DC443692-AEE1-484D-8633-5017DC656F22}" type="presParOf" srcId="{3892EBF8-6829-470F-88DB-15E1EE473169}" destId="{88F282B6-23FB-439C-BF3A-4AFE2A75E8A0}" srcOrd="4" destOrd="0" presId="urn:microsoft.com/office/officeart/2005/8/layout/list1"/>
    <dgm:cxn modelId="{F06EEA88-13A0-4A3F-9339-6E61A607807C}" type="presParOf" srcId="{88F282B6-23FB-439C-BF3A-4AFE2A75E8A0}" destId="{D02A523E-A0B7-4EA0-9993-F4FB33F1F0E0}" srcOrd="0" destOrd="0" presId="urn:microsoft.com/office/officeart/2005/8/layout/list1"/>
    <dgm:cxn modelId="{7B3C38EC-A52D-44AB-B14B-CDFE628DE911}" type="presParOf" srcId="{88F282B6-23FB-439C-BF3A-4AFE2A75E8A0}" destId="{6610A4EA-E935-4BD3-87F6-8F496C610A0F}" srcOrd="1" destOrd="0" presId="urn:microsoft.com/office/officeart/2005/8/layout/list1"/>
    <dgm:cxn modelId="{B7D7170B-8317-4539-B1FA-2D1E191BEE49}" type="presParOf" srcId="{3892EBF8-6829-470F-88DB-15E1EE473169}" destId="{F6A9B5D4-4FAB-47E3-8143-441EAFABB3E6}" srcOrd="5" destOrd="0" presId="urn:microsoft.com/office/officeart/2005/8/layout/list1"/>
    <dgm:cxn modelId="{7F73281D-4804-4CAA-A4E9-9D8E74DB5B3E}" type="presParOf" srcId="{3892EBF8-6829-470F-88DB-15E1EE473169}" destId="{3FD86327-31FD-4E34-873F-2D9A687671B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7C49B65B-970E-4F25-981D-6DBC0DDB0CB1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1C9EFA-C4F4-4381-A96C-F4173AF352AF}">
      <dgm:prSet phldrT="[Text]" custT="1"/>
      <dgm:spPr/>
      <dgm:t>
        <a:bodyPr/>
        <a:lstStyle/>
        <a:p>
          <a:r>
            <a:rPr lang="en-US" sz="3600" dirty="0" err="1" smtClean="0"/>
            <a:t>Tarif</a:t>
          </a:r>
          <a:r>
            <a:rPr lang="en-US" sz="3600" dirty="0" smtClean="0"/>
            <a:t> </a:t>
          </a:r>
          <a:r>
            <a:rPr lang="en-US" sz="3600" dirty="0" err="1" smtClean="0"/>
            <a:t>dan</a:t>
          </a:r>
          <a:r>
            <a:rPr lang="en-US" sz="3600" dirty="0" smtClean="0"/>
            <a:t> </a:t>
          </a:r>
          <a:r>
            <a:rPr lang="en-US" sz="3600" dirty="0" err="1" smtClean="0"/>
            <a:t>Dasar</a:t>
          </a:r>
          <a:r>
            <a:rPr lang="en-US" sz="3600" dirty="0" smtClean="0"/>
            <a:t> </a:t>
          </a:r>
          <a:r>
            <a:rPr lang="en-US" sz="3600" dirty="0" err="1" smtClean="0"/>
            <a:t>Pengenaan</a:t>
          </a:r>
          <a:endParaRPr lang="en-US" sz="3600" dirty="0"/>
        </a:p>
      </dgm:t>
    </dgm:pt>
    <dgm:pt modelId="{38A4284C-BA3F-4893-AFE9-9B7956DA1A48}" type="parTrans" cxnId="{0F8ACD3C-2171-46A8-99AD-6249AC5FF202}">
      <dgm:prSet/>
      <dgm:spPr/>
      <dgm:t>
        <a:bodyPr/>
        <a:lstStyle/>
        <a:p>
          <a:endParaRPr lang="en-US"/>
        </a:p>
      </dgm:t>
    </dgm:pt>
    <dgm:pt modelId="{282C7EEF-0116-411E-B17D-2E5E063C757E}" type="sibTrans" cxnId="{0F8ACD3C-2171-46A8-99AD-6249AC5FF202}">
      <dgm:prSet/>
      <dgm:spPr/>
      <dgm:t>
        <a:bodyPr/>
        <a:lstStyle/>
        <a:p>
          <a:endParaRPr lang="en-US"/>
        </a:p>
      </dgm:t>
    </dgm:pt>
    <dgm:pt modelId="{83325A87-43B4-434B-9765-5A8D5745C461}">
      <dgm:prSet phldrT="[Text]" custT="1"/>
      <dgm:spPr/>
      <dgm:t>
        <a:bodyPr/>
        <a:lstStyle/>
        <a:p>
          <a:r>
            <a:rPr lang="en-US" sz="3600" dirty="0" err="1" smtClean="0"/>
            <a:t>Cakupan</a:t>
          </a:r>
          <a:endParaRPr lang="en-US" sz="3600" dirty="0"/>
        </a:p>
      </dgm:t>
    </dgm:pt>
    <dgm:pt modelId="{09459951-E3E4-45AE-A0D9-CA99AB2A056C}" type="parTrans" cxnId="{FC9621AA-571C-4A5E-9CCA-F1BB299CA70E}">
      <dgm:prSet/>
      <dgm:spPr/>
      <dgm:t>
        <a:bodyPr/>
        <a:lstStyle/>
        <a:p>
          <a:endParaRPr lang="en-US"/>
        </a:p>
      </dgm:t>
    </dgm:pt>
    <dgm:pt modelId="{A69B0835-E746-4654-A0EE-9C85F53B7D06}" type="sibTrans" cxnId="{FC9621AA-571C-4A5E-9CCA-F1BB299CA70E}">
      <dgm:prSet/>
      <dgm:spPr/>
      <dgm:t>
        <a:bodyPr/>
        <a:lstStyle/>
        <a:p>
          <a:endParaRPr lang="en-US"/>
        </a:p>
      </dgm:t>
    </dgm:pt>
    <dgm:pt modelId="{286BF12D-E9E0-480B-95F7-008C4E21BBA3}">
      <dgm:prSet phldrT="[Text]" custT="1"/>
      <dgm:spPr/>
      <dgm:t>
        <a:bodyPr/>
        <a:lstStyle/>
        <a:p>
          <a:r>
            <a:rPr lang="en-US" sz="2800" dirty="0" err="1" smtClean="0"/>
            <a:t>Dividen</a:t>
          </a:r>
          <a:r>
            <a:rPr lang="en-US" sz="2800" dirty="0" smtClean="0"/>
            <a:t> yang </a:t>
          </a:r>
          <a:r>
            <a:rPr lang="en-US" sz="2800" dirty="0" err="1" smtClean="0"/>
            <a:t>diterima</a:t>
          </a:r>
          <a:r>
            <a:rPr lang="en-US" sz="2800" dirty="0" smtClean="0"/>
            <a:t> </a:t>
          </a:r>
          <a:r>
            <a:rPr lang="en-US" sz="2800" dirty="0" err="1" smtClean="0"/>
            <a:t>atau</a:t>
          </a:r>
          <a:r>
            <a:rPr lang="en-US" sz="2800" dirty="0" smtClean="0"/>
            <a:t> </a:t>
          </a:r>
          <a:r>
            <a:rPr lang="en-US" sz="2800" dirty="0" err="1" smtClean="0"/>
            <a:t>diperoleh</a:t>
          </a:r>
          <a:r>
            <a:rPr lang="en-US" sz="2800" dirty="0" smtClean="0"/>
            <a:t> WP OP </a:t>
          </a:r>
          <a:r>
            <a:rPr lang="en-US" sz="2800" dirty="0" err="1" smtClean="0"/>
            <a:t>tanpa</a:t>
          </a:r>
          <a:r>
            <a:rPr lang="en-US" sz="2800" dirty="0" smtClean="0"/>
            <a:t> </a:t>
          </a:r>
          <a:r>
            <a:rPr lang="en-US" sz="2800" dirty="0" err="1" smtClean="0"/>
            <a:t>pengecualian</a:t>
          </a:r>
          <a:r>
            <a:rPr lang="en-US" sz="2800" dirty="0" smtClean="0"/>
            <a:t>.</a:t>
          </a:r>
          <a:endParaRPr lang="en-US" sz="2800" dirty="0"/>
        </a:p>
      </dgm:t>
    </dgm:pt>
    <dgm:pt modelId="{0E31001F-CF82-4A56-A4D2-002F8B5EEA86}" type="parTrans" cxnId="{38A88511-D082-4C2B-B374-C32D405E3019}">
      <dgm:prSet/>
      <dgm:spPr/>
      <dgm:t>
        <a:bodyPr/>
        <a:lstStyle/>
        <a:p>
          <a:endParaRPr lang="en-US"/>
        </a:p>
      </dgm:t>
    </dgm:pt>
    <dgm:pt modelId="{DB916485-401B-4CD2-8DAF-CF6645CC916B}" type="sibTrans" cxnId="{38A88511-D082-4C2B-B374-C32D405E3019}">
      <dgm:prSet/>
      <dgm:spPr/>
      <dgm:t>
        <a:bodyPr/>
        <a:lstStyle/>
        <a:p>
          <a:endParaRPr lang="en-US"/>
        </a:p>
      </dgm:t>
    </dgm:pt>
    <dgm:pt modelId="{A67C9085-FC80-4272-B4F6-F4BF9511756F}">
      <dgm:prSet phldrT="[Text]" custT="1"/>
      <dgm:spPr/>
      <dgm:t>
        <a:bodyPr/>
        <a:lstStyle/>
        <a:p>
          <a:r>
            <a:rPr lang="en-US" sz="2800" dirty="0" smtClean="0"/>
            <a:t>10% </a:t>
          </a:r>
          <a:r>
            <a:rPr lang="en-US" sz="2800" dirty="0" err="1" smtClean="0"/>
            <a:t>dari</a:t>
          </a:r>
          <a:r>
            <a:rPr lang="en-US" sz="2800" dirty="0" smtClean="0"/>
            <a:t> </a:t>
          </a:r>
          <a:r>
            <a:rPr lang="en-US" sz="2800" dirty="0" err="1" smtClean="0"/>
            <a:t>jumlah</a:t>
          </a:r>
          <a:r>
            <a:rPr lang="en-US" sz="2800" dirty="0" smtClean="0"/>
            <a:t> </a:t>
          </a:r>
          <a:r>
            <a:rPr lang="en-US" sz="2800" dirty="0" err="1" smtClean="0"/>
            <a:t>bruto</a:t>
          </a:r>
          <a:r>
            <a:rPr lang="en-US" sz="2800" dirty="0" smtClean="0"/>
            <a:t>.</a:t>
          </a:r>
          <a:endParaRPr lang="en-US" sz="2800" dirty="0"/>
        </a:p>
      </dgm:t>
    </dgm:pt>
    <dgm:pt modelId="{2281EDF1-E60E-43B4-BFE3-99AC9128B529}" type="parTrans" cxnId="{2A98343E-31D1-4321-ABDC-9A3A9A586566}">
      <dgm:prSet/>
      <dgm:spPr/>
      <dgm:t>
        <a:bodyPr/>
        <a:lstStyle/>
        <a:p>
          <a:endParaRPr lang="en-US"/>
        </a:p>
      </dgm:t>
    </dgm:pt>
    <dgm:pt modelId="{E8F24476-7974-479A-B2BF-FC8E99AE5C8A}" type="sibTrans" cxnId="{2A98343E-31D1-4321-ABDC-9A3A9A586566}">
      <dgm:prSet/>
      <dgm:spPr/>
      <dgm:t>
        <a:bodyPr/>
        <a:lstStyle/>
        <a:p>
          <a:endParaRPr lang="en-US"/>
        </a:p>
      </dgm:t>
    </dgm:pt>
    <dgm:pt modelId="{C4D9D6F2-243C-40EF-853C-730E3337B864}">
      <dgm:prSet phldrT="[Text]" custT="1"/>
      <dgm:spPr/>
      <dgm:t>
        <a:bodyPr/>
        <a:lstStyle/>
        <a:p>
          <a:r>
            <a:rPr lang="en-US" sz="3600" dirty="0" err="1" smtClean="0"/>
            <a:t>Pemotong</a:t>
          </a:r>
          <a:r>
            <a:rPr lang="en-US" sz="3600" dirty="0" smtClean="0"/>
            <a:t>, </a:t>
          </a:r>
          <a:r>
            <a:rPr lang="en-US" sz="3600" dirty="0" err="1" smtClean="0"/>
            <a:t>Penyetor</a:t>
          </a:r>
          <a:r>
            <a:rPr lang="en-US" sz="3600" dirty="0" smtClean="0"/>
            <a:t>, </a:t>
          </a:r>
          <a:r>
            <a:rPr lang="en-US" sz="3600" dirty="0" err="1" smtClean="0"/>
            <a:t>dan</a:t>
          </a:r>
          <a:r>
            <a:rPr lang="en-US" sz="3600" dirty="0" smtClean="0"/>
            <a:t> </a:t>
          </a:r>
          <a:r>
            <a:rPr lang="en-US" sz="3600" dirty="0" err="1" smtClean="0"/>
            <a:t>Pelapor</a:t>
          </a:r>
          <a:endParaRPr lang="en-US" sz="3600" dirty="0"/>
        </a:p>
      </dgm:t>
    </dgm:pt>
    <dgm:pt modelId="{9C0B0CB6-1A04-4C37-A45F-FD42A985D447}" type="parTrans" cxnId="{DF9AA148-87E3-48D2-93A4-6ECDFE9E7E26}">
      <dgm:prSet/>
      <dgm:spPr/>
      <dgm:t>
        <a:bodyPr/>
        <a:lstStyle/>
        <a:p>
          <a:endParaRPr lang="en-US"/>
        </a:p>
      </dgm:t>
    </dgm:pt>
    <dgm:pt modelId="{D872D602-13EB-4CB3-A7FA-7954B9902F15}" type="sibTrans" cxnId="{DF9AA148-87E3-48D2-93A4-6ECDFE9E7E26}">
      <dgm:prSet/>
      <dgm:spPr/>
      <dgm:t>
        <a:bodyPr/>
        <a:lstStyle/>
        <a:p>
          <a:endParaRPr lang="en-US"/>
        </a:p>
      </dgm:t>
    </dgm:pt>
    <dgm:pt modelId="{08EDFE5C-6483-4658-89FD-BB20F6A7B2D2}">
      <dgm:prSet phldrT="[Text]" custT="1"/>
      <dgm:spPr/>
      <dgm:t>
        <a:bodyPr/>
        <a:lstStyle/>
        <a:p>
          <a:r>
            <a:rPr lang="en-US" sz="2800" dirty="0" err="1" smtClean="0"/>
            <a:t>Pembayar</a:t>
          </a:r>
          <a:r>
            <a:rPr lang="en-US" sz="2800" dirty="0" smtClean="0"/>
            <a:t> </a:t>
          </a:r>
          <a:r>
            <a:rPr lang="en-US" sz="2800" dirty="0" err="1" smtClean="0"/>
            <a:t>dividen</a:t>
          </a:r>
          <a:r>
            <a:rPr lang="en-US" sz="2800" dirty="0" smtClean="0"/>
            <a:t>.</a:t>
          </a:r>
          <a:endParaRPr lang="en-US" sz="2800" dirty="0"/>
        </a:p>
      </dgm:t>
    </dgm:pt>
    <dgm:pt modelId="{FE7C776B-65F2-4201-B64F-5D45A9A9E80E}" type="parTrans" cxnId="{911C7E38-ED4F-4DEF-A20D-1E48BE42F3FB}">
      <dgm:prSet/>
      <dgm:spPr/>
      <dgm:t>
        <a:bodyPr/>
        <a:lstStyle/>
        <a:p>
          <a:endParaRPr lang="en-US"/>
        </a:p>
      </dgm:t>
    </dgm:pt>
    <dgm:pt modelId="{F67D685E-7B98-4B32-92FB-1D246CF92A32}" type="sibTrans" cxnId="{911C7E38-ED4F-4DEF-A20D-1E48BE42F3FB}">
      <dgm:prSet/>
      <dgm:spPr/>
      <dgm:t>
        <a:bodyPr/>
        <a:lstStyle/>
        <a:p>
          <a:endParaRPr lang="en-US"/>
        </a:p>
      </dgm:t>
    </dgm:pt>
    <dgm:pt modelId="{36AF9EFF-9C92-4691-A109-8080F539FBDC}" type="pres">
      <dgm:prSet presAssocID="{7C49B65B-970E-4F25-981D-6DBC0DDB0C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84F43E-B4CF-4EEE-8655-FBDE29298676}" type="pres">
      <dgm:prSet presAssocID="{C4D9D6F2-243C-40EF-853C-730E3337B864}" presName="boxAndChildren" presStyleCnt="0"/>
      <dgm:spPr/>
      <dgm:t>
        <a:bodyPr/>
        <a:lstStyle/>
        <a:p>
          <a:endParaRPr lang="en-US"/>
        </a:p>
      </dgm:t>
    </dgm:pt>
    <dgm:pt modelId="{1A6E32D0-A978-48FE-A155-1A0C982C5600}" type="pres">
      <dgm:prSet presAssocID="{C4D9D6F2-243C-40EF-853C-730E3337B864}" presName="parentTextBox" presStyleLbl="node1" presStyleIdx="0" presStyleCnt="3"/>
      <dgm:spPr/>
      <dgm:t>
        <a:bodyPr/>
        <a:lstStyle/>
        <a:p>
          <a:endParaRPr lang="en-US"/>
        </a:p>
      </dgm:t>
    </dgm:pt>
    <dgm:pt modelId="{0985F65C-5DAB-4A01-A158-01A4A0365791}" type="pres">
      <dgm:prSet presAssocID="{C4D9D6F2-243C-40EF-853C-730E3337B864}" presName="entireBox" presStyleLbl="node1" presStyleIdx="0" presStyleCnt="3"/>
      <dgm:spPr/>
      <dgm:t>
        <a:bodyPr/>
        <a:lstStyle/>
        <a:p>
          <a:endParaRPr lang="en-US"/>
        </a:p>
      </dgm:t>
    </dgm:pt>
    <dgm:pt modelId="{AF8B3B73-2FE2-41D5-B906-85F2D2673D0D}" type="pres">
      <dgm:prSet presAssocID="{C4D9D6F2-243C-40EF-853C-730E3337B864}" presName="descendantBox" presStyleCnt="0"/>
      <dgm:spPr/>
      <dgm:t>
        <a:bodyPr/>
        <a:lstStyle/>
        <a:p>
          <a:endParaRPr lang="en-US"/>
        </a:p>
      </dgm:t>
    </dgm:pt>
    <dgm:pt modelId="{7D617D90-7EA3-47E7-9EA0-EE06CAB68395}" type="pres">
      <dgm:prSet presAssocID="{08EDFE5C-6483-4658-89FD-BB20F6A7B2D2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5B56A3-DF3D-461A-AB0B-6DF8B86BB6D7}" type="pres">
      <dgm:prSet presAssocID="{282C7EEF-0116-411E-B17D-2E5E063C757E}" presName="sp" presStyleCnt="0"/>
      <dgm:spPr/>
      <dgm:t>
        <a:bodyPr/>
        <a:lstStyle/>
        <a:p>
          <a:endParaRPr lang="en-US"/>
        </a:p>
      </dgm:t>
    </dgm:pt>
    <dgm:pt modelId="{6F730075-632D-4FD0-B5F6-39B133B33370}" type="pres">
      <dgm:prSet presAssocID="{111C9EFA-C4F4-4381-A96C-F4173AF352AF}" presName="arrowAndChildren" presStyleCnt="0"/>
      <dgm:spPr/>
      <dgm:t>
        <a:bodyPr/>
        <a:lstStyle/>
        <a:p>
          <a:endParaRPr lang="en-US"/>
        </a:p>
      </dgm:t>
    </dgm:pt>
    <dgm:pt modelId="{4F154014-371E-43A9-A38A-DB03F6FE256C}" type="pres">
      <dgm:prSet presAssocID="{111C9EFA-C4F4-4381-A96C-F4173AF352AF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D33773CB-1A9B-4D4D-98B0-F14246034E1E}" type="pres">
      <dgm:prSet presAssocID="{111C9EFA-C4F4-4381-A96C-F4173AF352AF}" presName="arrow" presStyleLbl="node1" presStyleIdx="1" presStyleCnt="3"/>
      <dgm:spPr/>
      <dgm:t>
        <a:bodyPr/>
        <a:lstStyle/>
        <a:p>
          <a:endParaRPr lang="en-US"/>
        </a:p>
      </dgm:t>
    </dgm:pt>
    <dgm:pt modelId="{B269C9B9-04FA-48C5-B663-63B160E5616B}" type="pres">
      <dgm:prSet presAssocID="{111C9EFA-C4F4-4381-A96C-F4173AF352AF}" presName="descendantArrow" presStyleCnt="0"/>
      <dgm:spPr/>
      <dgm:t>
        <a:bodyPr/>
        <a:lstStyle/>
        <a:p>
          <a:endParaRPr lang="en-US"/>
        </a:p>
      </dgm:t>
    </dgm:pt>
    <dgm:pt modelId="{CCCD0A2B-B05B-4871-AD14-9CD4EE7AE010}" type="pres">
      <dgm:prSet presAssocID="{A67C9085-FC80-4272-B4F6-F4BF9511756F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26707-4E67-4C95-8A92-8113895FC3F7}" type="pres">
      <dgm:prSet presAssocID="{A69B0835-E746-4654-A0EE-9C85F53B7D06}" presName="sp" presStyleCnt="0"/>
      <dgm:spPr/>
      <dgm:t>
        <a:bodyPr/>
        <a:lstStyle/>
        <a:p>
          <a:endParaRPr lang="en-US"/>
        </a:p>
      </dgm:t>
    </dgm:pt>
    <dgm:pt modelId="{B46EDC17-1472-4B35-9735-16D1B4295F88}" type="pres">
      <dgm:prSet presAssocID="{83325A87-43B4-434B-9765-5A8D5745C461}" presName="arrowAndChildren" presStyleCnt="0"/>
      <dgm:spPr/>
      <dgm:t>
        <a:bodyPr/>
        <a:lstStyle/>
        <a:p>
          <a:endParaRPr lang="en-US"/>
        </a:p>
      </dgm:t>
    </dgm:pt>
    <dgm:pt modelId="{E1903D1E-EF92-4224-8A0B-976BF70E43A3}" type="pres">
      <dgm:prSet presAssocID="{83325A87-43B4-434B-9765-5A8D5745C461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CFE13F4-F838-4F12-9B26-CB7B8279D6F2}" type="pres">
      <dgm:prSet presAssocID="{83325A87-43B4-434B-9765-5A8D5745C461}" presName="arrow" presStyleLbl="node1" presStyleIdx="2" presStyleCnt="3"/>
      <dgm:spPr/>
      <dgm:t>
        <a:bodyPr/>
        <a:lstStyle/>
        <a:p>
          <a:endParaRPr lang="en-US"/>
        </a:p>
      </dgm:t>
    </dgm:pt>
    <dgm:pt modelId="{D15130F8-47F9-4D2D-842D-8042978CA69D}" type="pres">
      <dgm:prSet presAssocID="{83325A87-43B4-434B-9765-5A8D5745C461}" presName="descendantArrow" presStyleCnt="0"/>
      <dgm:spPr/>
      <dgm:t>
        <a:bodyPr/>
        <a:lstStyle/>
        <a:p>
          <a:endParaRPr lang="en-US"/>
        </a:p>
      </dgm:t>
    </dgm:pt>
    <dgm:pt modelId="{2A3CC1F9-F494-4849-92A5-81E63E3E10B3}" type="pres">
      <dgm:prSet presAssocID="{286BF12D-E9E0-480B-95F7-008C4E21BBA3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1C7E38-ED4F-4DEF-A20D-1E48BE42F3FB}" srcId="{C4D9D6F2-243C-40EF-853C-730E3337B864}" destId="{08EDFE5C-6483-4658-89FD-BB20F6A7B2D2}" srcOrd="0" destOrd="0" parTransId="{FE7C776B-65F2-4201-B64F-5D45A9A9E80E}" sibTransId="{F67D685E-7B98-4B32-92FB-1D246CF92A32}"/>
    <dgm:cxn modelId="{DF9AA148-87E3-48D2-93A4-6ECDFE9E7E26}" srcId="{7C49B65B-970E-4F25-981D-6DBC0DDB0CB1}" destId="{C4D9D6F2-243C-40EF-853C-730E3337B864}" srcOrd="2" destOrd="0" parTransId="{9C0B0CB6-1A04-4C37-A45F-FD42A985D447}" sibTransId="{D872D602-13EB-4CB3-A7FA-7954B9902F15}"/>
    <dgm:cxn modelId="{532D144C-D56B-4E50-9B19-5B788D157C7F}" type="presOf" srcId="{286BF12D-E9E0-480B-95F7-008C4E21BBA3}" destId="{2A3CC1F9-F494-4849-92A5-81E63E3E10B3}" srcOrd="0" destOrd="0" presId="urn:microsoft.com/office/officeart/2005/8/layout/process4"/>
    <dgm:cxn modelId="{38A88511-D082-4C2B-B374-C32D405E3019}" srcId="{83325A87-43B4-434B-9765-5A8D5745C461}" destId="{286BF12D-E9E0-480B-95F7-008C4E21BBA3}" srcOrd="0" destOrd="0" parTransId="{0E31001F-CF82-4A56-A4D2-002F8B5EEA86}" sibTransId="{DB916485-401B-4CD2-8DAF-CF6645CC916B}"/>
    <dgm:cxn modelId="{3FAA0C36-D140-466A-A43A-250BB0D510C6}" type="presOf" srcId="{111C9EFA-C4F4-4381-A96C-F4173AF352AF}" destId="{4F154014-371E-43A9-A38A-DB03F6FE256C}" srcOrd="0" destOrd="0" presId="urn:microsoft.com/office/officeart/2005/8/layout/process4"/>
    <dgm:cxn modelId="{76F0903D-9EAF-4A17-94BB-84D7CE72A2BD}" type="presOf" srcId="{7C49B65B-970E-4F25-981D-6DBC0DDB0CB1}" destId="{36AF9EFF-9C92-4691-A109-8080F539FBDC}" srcOrd="0" destOrd="0" presId="urn:microsoft.com/office/officeart/2005/8/layout/process4"/>
    <dgm:cxn modelId="{FC9621AA-571C-4A5E-9CCA-F1BB299CA70E}" srcId="{7C49B65B-970E-4F25-981D-6DBC0DDB0CB1}" destId="{83325A87-43B4-434B-9765-5A8D5745C461}" srcOrd="0" destOrd="0" parTransId="{09459951-E3E4-45AE-A0D9-CA99AB2A056C}" sibTransId="{A69B0835-E746-4654-A0EE-9C85F53B7D06}"/>
    <dgm:cxn modelId="{A704B159-9195-4F13-BC22-98924D545B3D}" type="presOf" srcId="{C4D9D6F2-243C-40EF-853C-730E3337B864}" destId="{1A6E32D0-A978-48FE-A155-1A0C982C5600}" srcOrd="0" destOrd="0" presId="urn:microsoft.com/office/officeart/2005/8/layout/process4"/>
    <dgm:cxn modelId="{6C32DD4A-2957-4E64-A519-FF1A8ECCBB9F}" type="presOf" srcId="{A67C9085-FC80-4272-B4F6-F4BF9511756F}" destId="{CCCD0A2B-B05B-4871-AD14-9CD4EE7AE010}" srcOrd="0" destOrd="0" presId="urn:microsoft.com/office/officeart/2005/8/layout/process4"/>
    <dgm:cxn modelId="{A6FA862B-4CCD-4506-8AA6-00D98FA1426E}" type="presOf" srcId="{C4D9D6F2-243C-40EF-853C-730E3337B864}" destId="{0985F65C-5DAB-4A01-A158-01A4A0365791}" srcOrd="1" destOrd="0" presId="urn:microsoft.com/office/officeart/2005/8/layout/process4"/>
    <dgm:cxn modelId="{EE1E1E5C-BA38-4727-9CD8-201B48E9E018}" type="presOf" srcId="{83325A87-43B4-434B-9765-5A8D5745C461}" destId="{3CFE13F4-F838-4F12-9B26-CB7B8279D6F2}" srcOrd="1" destOrd="0" presId="urn:microsoft.com/office/officeart/2005/8/layout/process4"/>
    <dgm:cxn modelId="{3AF720F3-6BD6-4D97-BE98-82D6A5854613}" type="presOf" srcId="{111C9EFA-C4F4-4381-A96C-F4173AF352AF}" destId="{D33773CB-1A9B-4D4D-98B0-F14246034E1E}" srcOrd="1" destOrd="0" presId="urn:microsoft.com/office/officeart/2005/8/layout/process4"/>
    <dgm:cxn modelId="{BEC95A7D-A0BB-4B76-99F3-D3825EA1B7AF}" type="presOf" srcId="{08EDFE5C-6483-4658-89FD-BB20F6A7B2D2}" destId="{7D617D90-7EA3-47E7-9EA0-EE06CAB68395}" srcOrd="0" destOrd="0" presId="urn:microsoft.com/office/officeart/2005/8/layout/process4"/>
    <dgm:cxn modelId="{0F8ACD3C-2171-46A8-99AD-6249AC5FF202}" srcId="{7C49B65B-970E-4F25-981D-6DBC0DDB0CB1}" destId="{111C9EFA-C4F4-4381-A96C-F4173AF352AF}" srcOrd="1" destOrd="0" parTransId="{38A4284C-BA3F-4893-AFE9-9B7956DA1A48}" sibTransId="{282C7EEF-0116-411E-B17D-2E5E063C757E}"/>
    <dgm:cxn modelId="{7D1834B5-7B6C-4D26-B95F-3D83465A436A}" type="presOf" srcId="{83325A87-43B4-434B-9765-5A8D5745C461}" destId="{E1903D1E-EF92-4224-8A0B-976BF70E43A3}" srcOrd="0" destOrd="0" presId="urn:microsoft.com/office/officeart/2005/8/layout/process4"/>
    <dgm:cxn modelId="{2A98343E-31D1-4321-ABDC-9A3A9A586566}" srcId="{111C9EFA-C4F4-4381-A96C-F4173AF352AF}" destId="{A67C9085-FC80-4272-B4F6-F4BF9511756F}" srcOrd="0" destOrd="0" parTransId="{2281EDF1-E60E-43B4-BFE3-99AC9128B529}" sibTransId="{E8F24476-7974-479A-B2BF-FC8E99AE5C8A}"/>
    <dgm:cxn modelId="{61A76D8F-9C36-4223-A0B6-C15021E12966}" type="presParOf" srcId="{36AF9EFF-9C92-4691-A109-8080F539FBDC}" destId="{9A84F43E-B4CF-4EEE-8655-FBDE29298676}" srcOrd="0" destOrd="0" presId="urn:microsoft.com/office/officeart/2005/8/layout/process4"/>
    <dgm:cxn modelId="{ABFD9D84-C63F-41CA-8E13-85BD11DA516B}" type="presParOf" srcId="{9A84F43E-B4CF-4EEE-8655-FBDE29298676}" destId="{1A6E32D0-A978-48FE-A155-1A0C982C5600}" srcOrd="0" destOrd="0" presId="urn:microsoft.com/office/officeart/2005/8/layout/process4"/>
    <dgm:cxn modelId="{C7818E76-CC16-46A3-9CB7-6D77A3FC6C07}" type="presParOf" srcId="{9A84F43E-B4CF-4EEE-8655-FBDE29298676}" destId="{0985F65C-5DAB-4A01-A158-01A4A0365791}" srcOrd="1" destOrd="0" presId="urn:microsoft.com/office/officeart/2005/8/layout/process4"/>
    <dgm:cxn modelId="{7AAAFA85-13EF-4DBC-A9AC-9CB73920F2E2}" type="presParOf" srcId="{9A84F43E-B4CF-4EEE-8655-FBDE29298676}" destId="{AF8B3B73-2FE2-41D5-B906-85F2D2673D0D}" srcOrd="2" destOrd="0" presId="urn:microsoft.com/office/officeart/2005/8/layout/process4"/>
    <dgm:cxn modelId="{B111E550-A033-4C3B-8A13-B77CE0FC3FAB}" type="presParOf" srcId="{AF8B3B73-2FE2-41D5-B906-85F2D2673D0D}" destId="{7D617D90-7EA3-47E7-9EA0-EE06CAB68395}" srcOrd="0" destOrd="0" presId="urn:microsoft.com/office/officeart/2005/8/layout/process4"/>
    <dgm:cxn modelId="{11ECA0A4-FDFE-4331-8B02-25031A2C8DCE}" type="presParOf" srcId="{36AF9EFF-9C92-4691-A109-8080F539FBDC}" destId="{FD5B56A3-DF3D-461A-AB0B-6DF8B86BB6D7}" srcOrd="1" destOrd="0" presId="urn:microsoft.com/office/officeart/2005/8/layout/process4"/>
    <dgm:cxn modelId="{A250DA39-7C11-414F-B5E4-42B3B5AAA269}" type="presParOf" srcId="{36AF9EFF-9C92-4691-A109-8080F539FBDC}" destId="{6F730075-632D-4FD0-B5F6-39B133B33370}" srcOrd="2" destOrd="0" presId="urn:microsoft.com/office/officeart/2005/8/layout/process4"/>
    <dgm:cxn modelId="{BBE64D1D-7DCD-4F9B-8D54-0EB89B8975B3}" type="presParOf" srcId="{6F730075-632D-4FD0-B5F6-39B133B33370}" destId="{4F154014-371E-43A9-A38A-DB03F6FE256C}" srcOrd="0" destOrd="0" presId="urn:microsoft.com/office/officeart/2005/8/layout/process4"/>
    <dgm:cxn modelId="{AF8668A0-3770-4774-A0E9-540400CE3F09}" type="presParOf" srcId="{6F730075-632D-4FD0-B5F6-39B133B33370}" destId="{D33773CB-1A9B-4D4D-98B0-F14246034E1E}" srcOrd="1" destOrd="0" presId="urn:microsoft.com/office/officeart/2005/8/layout/process4"/>
    <dgm:cxn modelId="{6F22C37B-EC1D-4DA7-85EA-5AB45BD90841}" type="presParOf" srcId="{6F730075-632D-4FD0-B5F6-39B133B33370}" destId="{B269C9B9-04FA-48C5-B663-63B160E5616B}" srcOrd="2" destOrd="0" presId="urn:microsoft.com/office/officeart/2005/8/layout/process4"/>
    <dgm:cxn modelId="{769BB5E6-08EF-409F-B5C0-AAF399B85D17}" type="presParOf" srcId="{B269C9B9-04FA-48C5-B663-63B160E5616B}" destId="{CCCD0A2B-B05B-4871-AD14-9CD4EE7AE010}" srcOrd="0" destOrd="0" presId="urn:microsoft.com/office/officeart/2005/8/layout/process4"/>
    <dgm:cxn modelId="{3014D235-471C-42F8-A42E-F5D5DF9A1B35}" type="presParOf" srcId="{36AF9EFF-9C92-4691-A109-8080F539FBDC}" destId="{A4226707-4E67-4C95-8A92-8113895FC3F7}" srcOrd="3" destOrd="0" presId="urn:microsoft.com/office/officeart/2005/8/layout/process4"/>
    <dgm:cxn modelId="{0C1FC6A1-B6E6-48EC-9982-8AE79A565C2D}" type="presParOf" srcId="{36AF9EFF-9C92-4691-A109-8080F539FBDC}" destId="{B46EDC17-1472-4B35-9735-16D1B4295F88}" srcOrd="4" destOrd="0" presId="urn:microsoft.com/office/officeart/2005/8/layout/process4"/>
    <dgm:cxn modelId="{04361565-482B-4012-B676-707CC170185A}" type="presParOf" srcId="{B46EDC17-1472-4B35-9735-16D1B4295F88}" destId="{E1903D1E-EF92-4224-8A0B-976BF70E43A3}" srcOrd="0" destOrd="0" presId="urn:microsoft.com/office/officeart/2005/8/layout/process4"/>
    <dgm:cxn modelId="{10CC4E35-73DA-40E7-AAF4-E45BC6F85A88}" type="presParOf" srcId="{B46EDC17-1472-4B35-9735-16D1B4295F88}" destId="{3CFE13F4-F838-4F12-9B26-CB7B8279D6F2}" srcOrd="1" destOrd="0" presId="urn:microsoft.com/office/officeart/2005/8/layout/process4"/>
    <dgm:cxn modelId="{09691F90-F987-45DF-8B07-C3F4ABE98275}" type="presParOf" srcId="{B46EDC17-1472-4B35-9735-16D1B4295F88}" destId="{D15130F8-47F9-4D2D-842D-8042978CA69D}" srcOrd="2" destOrd="0" presId="urn:microsoft.com/office/officeart/2005/8/layout/process4"/>
    <dgm:cxn modelId="{8F366B67-E1B0-4A0F-AC24-20F3562519AD}" type="presParOf" srcId="{D15130F8-47F9-4D2D-842D-8042978CA69D}" destId="{2A3CC1F9-F494-4849-92A5-81E63E3E10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86805-FB49-4E55-9057-C08488E04546}" type="datetimeFigureOut">
              <a:rPr lang="en-US" smtClean="0"/>
              <a:pPr/>
              <a:t>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61F78-653F-4DEC-A430-8CBE191D8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0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61F78-653F-4DEC-A430-8CBE191D864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94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6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4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359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5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7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511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65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09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5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51234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512340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24" indent="0" algn="ctr">
              <a:buNone/>
              <a:defRPr/>
            </a:lvl2pPr>
            <a:lvl3pPr marL="642849" indent="0" algn="ctr">
              <a:buNone/>
              <a:defRPr/>
            </a:lvl3pPr>
            <a:lvl4pPr marL="964274" indent="0" algn="ctr">
              <a:buNone/>
              <a:defRPr/>
            </a:lvl4pPr>
            <a:lvl5pPr marL="1285697" indent="0" algn="ctr">
              <a:buNone/>
              <a:defRPr/>
            </a:lvl5pPr>
            <a:lvl6pPr marL="1607123" indent="0" algn="ctr">
              <a:buNone/>
              <a:defRPr/>
            </a:lvl6pPr>
            <a:lvl7pPr marL="1928546" indent="0" algn="ctr">
              <a:buNone/>
              <a:defRPr/>
            </a:lvl7pPr>
            <a:lvl8pPr marL="2249971" indent="0" algn="ctr">
              <a:buNone/>
              <a:defRPr/>
            </a:lvl8pPr>
            <a:lvl9pPr marL="257139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9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24" indent="0">
              <a:buNone/>
              <a:defRPr sz="1300"/>
            </a:lvl2pPr>
            <a:lvl3pPr marL="642849" indent="0">
              <a:buNone/>
              <a:defRPr sz="1100"/>
            </a:lvl3pPr>
            <a:lvl4pPr marL="964274" indent="0">
              <a:buNone/>
              <a:defRPr sz="1000"/>
            </a:lvl4pPr>
            <a:lvl5pPr marL="1285697" indent="0">
              <a:buNone/>
              <a:defRPr sz="1000"/>
            </a:lvl5pPr>
            <a:lvl6pPr marL="1607123" indent="0">
              <a:buNone/>
              <a:defRPr sz="1000"/>
            </a:lvl6pPr>
            <a:lvl7pPr marL="1928546" indent="0">
              <a:buNone/>
              <a:defRPr sz="1000"/>
            </a:lvl7pPr>
            <a:lvl8pPr marL="2249971" indent="0">
              <a:buNone/>
              <a:defRPr sz="1000"/>
            </a:lvl8pPr>
            <a:lvl9pPr marL="257139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4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3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7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637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34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24" indent="0">
              <a:buNone/>
              <a:defRPr sz="2000"/>
            </a:lvl2pPr>
            <a:lvl3pPr marL="642849" indent="0">
              <a:buNone/>
              <a:defRPr sz="1700"/>
            </a:lvl3pPr>
            <a:lvl4pPr marL="964274" indent="0">
              <a:buNone/>
              <a:defRPr sz="1400"/>
            </a:lvl4pPr>
            <a:lvl5pPr marL="1285697" indent="0">
              <a:buNone/>
              <a:defRPr sz="1400"/>
            </a:lvl5pPr>
            <a:lvl6pPr marL="1607123" indent="0">
              <a:buNone/>
              <a:defRPr sz="1400"/>
            </a:lvl6pPr>
            <a:lvl7pPr marL="1928546" indent="0">
              <a:buNone/>
              <a:defRPr sz="1400"/>
            </a:lvl7pPr>
            <a:lvl8pPr marL="2249971" indent="0">
              <a:buNone/>
              <a:defRPr sz="1400"/>
            </a:lvl8pPr>
            <a:lvl9pPr marL="2571396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66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6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0"/>
            <a:ext cx="6400354" cy="1752451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 algn="ctr">
              <a:buNone/>
              <a:defRPr/>
            </a:lvl1pPr>
            <a:lvl2pPr marL="321407" indent="0" algn="ctr">
              <a:buNone/>
              <a:defRPr/>
            </a:lvl2pPr>
            <a:lvl3pPr marL="642816" indent="0" algn="ctr">
              <a:buNone/>
              <a:defRPr/>
            </a:lvl3pPr>
            <a:lvl4pPr marL="964224" indent="0" algn="ctr">
              <a:buNone/>
              <a:defRPr/>
            </a:lvl4pPr>
            <a:lvl5pPr marL="1285631" indent="0" algn="ctr">
              <a:buNone/>
              <a:defRPr/>
            </a:lvl5pPr>
            <a:lvl6pPr marL="1607041" indent="0" algn="ctr">
              <a:buNone/>
              <a:defRPr/>
            </a:lvl6pPr>
            <a:lvl7pPr marL="1928447" indent="0" algn="ctr">
              <a:buNone/>
              <a:defRPr/>
            </a:lvl7pPr>
            <a:lvl8pPr marL="2249856" indent="0" algn="ctr">
              <a:buNone/>
              <a:defRPr/>
            </a:lvl8pPr>
            <a:lvl9pPr marL="257126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9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0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400"/>
            </a:lvl1pPr>
            <a:lvl2pPr marL="321407" indent="0">
              <a:buNone/>
              <a:defRPr sz="1300"/>
            </a:lvl2pPr>
            <a:lvl3pPr marL="642816" indent="0">
              <a:buNone/>
              <a:defRPr sz="1100"/>
            </a:lvl3pPr>
            <a:lvl4pPr marL="964224" indent="0">
              <a:buNone/>
              <a:defRPr sz="1000"/>
            </a:lvl4pPr>
            <a:lvl5pPr marL="1285631" indent="0">
              <a:buNone/>
              <a:defRPr sz="1000"/>
            </a:lvl5pPr>
            <a:lvl6pPr marL="1607041" indent="0">
              <a:buNone/>
              <a:defRPr sz="1000"/>
            </a:lvl6pPr>
            <a:lvl7pPr marL="1928447" indent="0">
              <a:buNone/>
              <a:defRPr sz="1000"/>
            </a:lvl7pPr>
            <a:lvl8pPr marL="2249856" indent="0">
              <a:buNone/>
              <a:defRPr sz="1000"/>
            </a:lvl8pPr>
            <a:lvl9pPr marL="25712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66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0"/>
            <a:ext cx="4060775" cy="4525119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0"/>
            <a:ext cx="4060775" cy="4525119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9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2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3476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5448"/>
            <a:ext cx="3008189" cy="4690318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31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8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8" y="612800"/>
            <a:ext cx="5486177" cy="4114354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2200"/>
            </a:lvl1pPr>
            <a:lvl2pPr marL="321407" indent="0">
              <a:buNone/>
              <a:defRPr sz="2000"/>
            </a:lvl2pPr>
            <a:lvl3pPr marL="642816" indent="0">
              <a:buNone/>
              <a:defRPr sz="1700"/>
            </a:lvl3pPr>
            <a:lvl4pPr marL="964224" indent="0">
              <a:buNone/>
              <a:defRPr sz="1400"/>
            </a:lvl4pPr>
            <a:lvl5pPr marL="1285631" indent="0">
              <a:buNone/>
              <a:defRPr sz="1400"/>
            </a:lvl5pPr>
            <a:lvl6pPr marL="1607041" indent="0">
              <a:buNone/>
              <a:defRPr sz="1400"/>
            </a:lvl6pPr>
            <a:lvl7pPr marL="1928447" indent="0">
              <a:buNone/>
              <a:defRPr sz="1400"/>
            </a:lvl7pPr>
            <a:lvl8pPr marL="2249856" indent="0">
              <a:buNone/>
              <a:defRPr sz="1400"/>
            </a:lvl8pPr>
            <a:lvl9pPr marL="257126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8" y="5367860"/>
            <a:ext cx="5486177" cy="804788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666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6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50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0"/>
            <a:ext cx="6064374" cy="4525119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9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1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91" indent="0" algn="ctr">
              <a:buNone/>
              <a:defRPr/>
            </a:lvl2pPr>
            <a:lvl3pPr marL="642783" indent="0" algn="ctr">
              <a:buNone/>
              <a:defRPr/>
            </a:lvl3pPr>
            <a:lvl4pPr marL="964174" indent="0" algn="ctr">
              <a:buNone/>
              <a:defRPr/>
            </a:lvl4pPr>
            <a:lvl5pPr marL="1285565" indent="0" algn="ctr">
              <a:buNone/>
              <a:defRPr/>
            </a:lvl5pPr>
            <a:lvl6pPr marL="1606959" indent="0" algn="ctr">
              <a:buNone/>
              <a:defRPr/>
            </a:lvl6pPr>
            <a:lvl7pPr marL="1928348" indent="0" algn="ctr">
              <a:buNone/>
              <a:defRPr/>
            </a:lvl7pPr>
            <a:lvl8pPr marL="2249741" indent="0" algn="ctr">
              <a:buNone/>
              <a:defRPr/>
            </a:lvl8pPr>
            <a:lvl9pPr marL="257113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6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4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91" indent="0">
              <a:buNone/>
              <a:defRPr sz="1300"/>
            </a:lvl2pPr>
            <a:lvl3pPr marL="642783" indent="0">
              <a:buNone/>
              <a:defRPr sz="1100"/>
            </a:lvl3pPr>
            <a:lvl4pPr marL="964174" indent="0">
              <a:buNone/>
              <a:defRPr sz="1000"/>
            </a:lvl4pPr>
            <a:lvl5pPr marL="1285565" indent="0">
              <a:buNone/>
              <a:defRPr sz="1000"/>
            </a:lvl5pPr>
            <a:lvl6pPr marL="1606959" indent="0">
              <a:buNone/>
              <a:defRPr sz="1000"/>
            </a:lvl6pPr>
            <a:lvl7pPr marL="1928348" indent="0">
              <a:buNone/>
              <a:defRPr sz="1000"/>
            </a:lvl7pPr>
            <a:lvl8pPr marL="2249741" indent="0">
              <a:buNone/>
              <a:defRPr sz="1000"/>
            </a:lvl8pPr>
            <a:lvl9pPr marL="257113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19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8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2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9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38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1" y="273477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1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94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9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9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91" indent="0">
              <a:buNone/>
              <a:defRPr sz="2000"/>
            </a:lvl2pPr>
            <a:lvl3pPr marL="642783" indent="0">
              <a:buNone/>
              <a:defRPr sz="1700"/>
            </a:lvl3pPr>
            <a:lvl4pPr marL="964174" indent="0">
              <a:buNone/>
              <a:defRPr sz="1400"/>
            </a:lvl4pPr>
            <a:lvl5pPr marL="1285565" indent="0">
              <a:buNone/>
              <a:defRPr sz="1400"/>
            </a:lvl5pPr>
            <a:lvl6pPr marL="1606959" indent="0">
              <a:buNone/>
              <a:defRPr sz="1400"/>
            </a:lvl6pPr>
            <a:lvl7pPr marL="1928348" indent="0">
              <a:buNone/>
              <a:defRPr sz="1400"/>
            </a:lvl7pPr>
            <a:lvl8pPr marL="2249741" indent="0">
              <a:buNone/>
              <a:defRPr sz="1400"/>
            </a:lvl8pPr>
            <a:lvl9pPr marL="2571133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9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0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4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3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6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2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74" indent="0" algn="ctr">
              <a:buNone/>
              <a:defRPr/>
            </a:lvl2pPr>
            <a:lvl3pPr marL="642750" indent="0" algn="ctr">
              <a:buNone/>
              <a:defRPr/>
            </a:lvl3pPr>
            <a:lvl4pPr marL="964124" indent="0" algn="ctr">
              <a:buNone/>
              <a:defRPr/>
            </a:lvl4pPr>
            <a:lvl5pPr marL="1285500" indent="0" algn="ctr">
              <a:buNone/>
              <a:defRPr/>
            </a:lvl5pPr>
            <a:lvl6pPr marL="1606877" indent="0" algn="ctr">
              <a:buNone/>
              <a:defRPr/>
            </a:lvl6pPr>
            <a:lvl7pPr marL="1928250" indent="0" algn="ctr">
              <a:buNone/>
              <a:defRPr/>
            </a:lvl7pPr>
            <a:lvl8pPr marL="2249626" indent="0" algn="ctr">
              <a:buNone/>
              <a:defRPr/>
            </a:lvl8pPr>
            <a:lvl9pPr marL="257100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3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5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74" tIns="32137" rIns="64274" bIns="32137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74" indent="0">
              <a:buNone/>
              <a:defRPr sz="1300"/>
            </a:lvl2pPr>
            <a:lvl3pPr marL="642750" indent="0">
              <a:buNone/>
              <a:defRPr sz="1100"/>
            </a:lvl3pPr>
            <a:lvl4pPr marL="964124" indent="0">
              <a:buNone/>
              <a:defRPr sz="1000"/>
            </a:lvl4pPr>
            <a:lvl5pPr marL="1285500" indent="0">
              <a:buNone/>
              <a:defRPr sz="1000"/>
            </a:lvl5pPr>
            <a:lvl6pPr marL="1606877" indent="0">
              <a:buNone/>
              <a:defRPr sz="1000"/>
            </a:lvl6pPr>
            <a:lvl7pPr marL="1928250" indent="0">
              <a:buNone/>
              <a:defRPr sz="1000"/>
            </a:lvl7pPr>
            <a:lvl8pPr marL="2249626" indent="0">
              <a:buNone/>
              <a:defRPr sz="1000"/>
            </a:lvl8pPr>
            <a:lvl9pPr marL="257100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125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892974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892974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5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74" indent="0">
              <a:buNone/>
              <a:defRPr sz="1400" b="1"/>
            </a:lvl2pPr>
            <a:lvl3pPr marL="642750" indent="0">
              <a:buNone/>
              <a:defRPr sz="1300" b="1"/>
            </a:lvl3pPr>
            <a:lvl4pPr marL="964124" indent="0">
              <a:buNone/>
              <a:defRPr sz="1100" b="1"/>
            </a:lvl4pPr>
            <a:lvl5pPr marL="1285500" indent="0">
              <a:buNone/>
              <a:defRPr sz="1100" b="1"/>
            </a:lvl5pPr>
            <a:lvl6pPr marL="1606877" indent="0">
              <a:buNone/>
              <a:defRPr sz="1100" b="1"/>
            </a:lvl6pPr>
            <a:lvl7pPr marL="1928250" indent="0">
              <a:buNone/>
              <a:defRPr sz="1100" b="1"/>
            </a:lvl7pPr>
            <a:lvl8pPr marL="2249626" indent="0">
              <a:buNone/>
              <a:defRPr sz="1100" b="1"/>
            </a:lvl8pPr>
            <a:lvl9pPr marL="257100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74" indent="0">
              <a:buNone/>
              <a:defRPr sz="1400" b="1"/>
            </a:lvl2pPr>
            <a:lvl3pPr marL="642750" indent="0">
              <a:buNone/>
              <a:defRPr sz="1300" b="1"/>
            </a:lvl3pPr>
            <a:lvl4pPr marL="964124" indent="0">
              <a:buNone/>
              <a:defRPr sz="1100" b="1"/>
            </a:lvl4pPr>
            <a:lvl5pPr marL="1285500" indent="0">
              <a:buNone/>
              <a:defRPr sz="1100" b="1"/>
            </a:lvl5pPr>
            <a:lvl6pPr marL="1606877" indent="0">
              <a:buNone/>
              <a:defRPr sz="1100" b="1"/>
            </a:lvl6pPr>
            <a:lvl7pPr marL="1928250" indent="0">
              <a:buNone/>
              <a:defRPr sz="1100" b="1"/>
            </a:lvl7pPr>
            <a:lvl8pPr marL="2249626" indent="0">
              <a:buNone/>
              <a:defRPr sz="1100" b="1"/>
            </a:lvl8pPr>
            <a:lvl9pPr marL="257100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0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7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6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2" y="273478"/>
            <a:ext cx="3008189" cy="1161975"/>
          </a:xfrm>
          <a:prstGeom prst="rect">
            <a:avLst/>
          </a:prstGeom>
        </p:spPr>
        <p:txBody>
          <a:bodyPr lIns="64274" tIns="32137" rIns="64274" bIns="32137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2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74" indent="0">
              <a:buNone/>
              <a:defRPr sz="800"/>
            </a:lvl2pPr>
            <a:lvl3pPr marL="642750" indent="0">
              <a:buNone/>
              <a:defRPr sz="700"/>
            </a:lvl3pPr>
            <a:lvl4pPr marL="964124" indent="0">
              <a:buNone/>
              <a:defRPr sz="600"/>
            </a:lvl4pPr>
            <a:lvl5pPr marL="1285500" indent="0">
              <a:buNone/>
              <a:defRPr sz="600"/>
            </a:lvl5pPr>
            <a:lvl6pPr marL="1606877" indent="0">
              <a:buNone/>
              <a:defRPr sz="600"/>
            </a:lvl6pPr>
            <a:lvl7pPr marL="1928250" indent="0">
              <a:buNone/>
              <a:defRPr sz="600"/>
            </a:lvl7pPr>
            <a:lvl8pPr marL="2249626" indent="0">
              <a:buNone/>
              <a:defRPr sz="600"/>
            </a:lvl8pPr>
            <a:lvl9pPr marL="257100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64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0" y="4800824"/>
            <a:ext cx="5486177" cy="567035"/>
          </a:xfrm>
          <a:prstGeom prst="rect">
            <a:avLst/>
          </a:prstGeom>
        </p:spPr>
        <p:txBody>
          <a:bodyPr lIns="64274" tIns="32137" rIns="64274" bIns="32137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0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74" indent="0">
              <a:buNone/>
              <a:defRPr sz="2000"/>
            </a:lvl2pPr>
            <a:lvl3pPr marL="642750" indent="0">
              <a:buNone/>
              <a:defRPr sz="1700"/>
            </a:lvl3pPr>
            <a:lvl4pPr marL="964124" indent="0">
              <a:buNone/>
              <a:defRPr sz="1400"/>
            </a:lvl4pPr>
            <a:lvl5pPr marL="1285500" indent="0">
              <a:buNone/>
              <a:defRPr sz="1400"/>
            </a:lvl5pPr>
            <a:lvl6pPr marL="1606877" indent="0">
              <a:buNone/>
              <a:defRPr sz="1400"/>
            </a:lvl6pPr>
            <a:lvl7pPr marL="1928250" indent="0">
              <a:buNone/>
              <a:defRPr sz="1400"/>
            </a:lvl7pPr>
            <a:lvl8pPr marL="2249626" indent="0">
              <a:buNone/>
              <a:defRPr sz="1400"/>
            </a:lvl8pPr>
            <a:lvl9pPr marL="2571001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0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74" indent="0">
              <a:buNone/>
              <a:defRPr sz="800"/>
            </a:lvl2pPr>
            <a:lvl3pPr marL="642750" indent="0">
              <a:buNone/>
              <a:defRPr sz="700"/>
            </a:lvl3pPr>
            <a:lvl4pPr marL="964124" indent="0">
              <a:buNone/>
              <a:defRPr sz="600"/>
            </a:lvl4pPr>
            <a:lvl5pPr marL="1285500" indent="0">
              <a:buNone/>
              <a:defRPr sz="600"/>
            </a:lvl5pPr>
            <a:lvl6pPr marL="1606877" indent="0">
              <a:buNone/>
              <a:defRPr sz="600"/>
            </a:lvl6pPr>
            <a:lvl7pPr marL="1928250" indent="0">
              <a:buNone/>
              <a:defRPr sz="600"/>
            </a:lvl7pPr>
            <a:lvl8pPr marL="2249626" indent="0">
              <a:buNone/>
              <a:defRPr sz="600"/>
            </a:lvl8pPr>
            <a:lvl9pPr marL="257100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378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690443"/>
          </a:xfrm>
          <a:prstGeom prst="rect">
            <a:avLst/>
          </a:prstGeom>
        </p:spPr>
        <p:txBody>
          <a:bodyPr vert="eaVert" lIns="64274" tIns="32137" rIns="64274" bIns="3213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690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3"/>
            <a:ext cx="6400354" cy="1752451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 algn="ctr">
              <a:buNone/>
              <a:defRPr/>
            </a:lvl1pPr>
            <a:lvl2pPr marL="321357" indent="0" algn="ctr">
              <a:buNone/>
              <a:defRPr/>
            </a:lvl2pPr>
            <a:lvl3pPr marL="642717" indent="0" algn="ctr">
              <a:buNone/>
              <a:defRPr/>
            </a:lvl3pPr>
            <a:lvl4pPr marL="964075" indent="0" algn="ctr">
              <a:buNone/>
              <a:defRPr/>
            </a:lvl4pPr>
            <a:lvl5pPr marL="1285434" indent="0" algn="ctr">
              <a:buNone/>
              <a:defRPr/>
            </a:lvl5pPr>
            <a:lvl6pPr marL="1606794" indent="0" algn="ctr">
              <a:buNone/>
              <a:defRPr/>
            </a:lvl6pPr>
            <a:lvl7pPr marL="1928151" indent="0" algn="ctr">
              <a:buNone/>
              <a:defRPr/>
            </a:lvl7pPr>
            <a:lvl8pPr marL="2249511" indent="0" algn="ctr">
              <a:buNone/>
              <a:defRPr/>
            </a:lvl8pPr>
            <a:lvl9pPr marL="257087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0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3"/>
            <a:ext cx="8228707" cy="4525119"/>
          </a:xfrm>
          <a:prstGeom prst="rect">
            <a:avLst/>
          </a:prstGeom>
        </p:spPr>
        <p:txBody>
          <a:bodyPr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1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400"/>
            </a:lvl1pPr>
            <a:lvl2pPr marL="321357" indent="0">
              <a:buNone/>
              <a:defRPr sz="1300"/>
            </a:lvl2pPr>
            <a:lvl3pPr marL="642717" indent="0">
              <a:buNone/>
              <a:defRPr sz="1100"/>
            </a:lvl3pPr>
            <a:lvl4pPr marL="964075" indent="0">
              <a:buNone/>
              <a:defRPr sz="1000"/>
            </a:lvl4pPr>
            <a:lvl5pPr marL="1285434" indent="0">
              <a:buNone/>
              <a:defRPr sz="1000"/>
            </a:lvl5pPr>
            <a:lvl6pPr marL="1606794" indent="0">
              <a:buNone/>
              <a:defRPr sz="1000"/>
            </a:lvl6pPr>
            <a:lvl7pPr marL="1928151" indent="0">
              <a:buNone/>
              <a:defRPr sz="1000"/>
            </a:lvl7pPr>
            <a:lvl8pPr marL="2249511" indent="0">
              <a:buNone/>
              <a:defRPr sz="1000"/>
            </a:lvl8pPr>
            <a:lvl9pPr marL="257087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512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3"/>
            <a:ext cx="4060775" cy="4525119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3"/>
            <a:ext cx="4060775" cy="4525119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6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700" b="1"/>
            </a:lvl1pPr>
            <a:lvl2pPr marL="321357" indent="0">
              <a:buNone/>
              <a:defRPr sz="1400" b="1"/>
            </a:lvl2pPr>
            <a:lvl3pPr marL="642717" indent="0">
              <a:buNone/>
              <a:defRPr sz="1300" b="1"/>
            </a:lvl3pPr>
            <a:lvl4pPr marL="964075" indent="0">
              <a:buNone/>
              <a:defRPr sz="1100" b="1"/>
            </a:lvl4pPr>
            <a:lvl5pPr marL="1285434" indent="0">
              <a:buNone/>
              <a:defRPr sz="1100" b="1"/>
            </a:lvl5pPr>
            <a:lvl6pPr marL="1606794" indent="0">
              <a:buNone/>
              <a:defRPr sz="1100" b="1"/>
            </a:lvl6pPr>
            <a:lvl7pPr marL="1928151" indent="0">
              <a:buNone/>
              <a:defRPr sz="1100" b="1"/>
            </a:lvl7pPr>
            <a:lvl8pPr marL="2249511" indent="0">
              <a:buNone/>
              <a:defRPr sz="1100" b="1"/>
            </a:lvl8pPr>
            <a:lvl9pPr marL="257087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70" tIns="32135" rIns="64270" bIns="32135" anchor="b"/>
          <a:lstStyle>
            <a:lvl1pPr marL="0" indent="0">
              <a:buNone/>
              <a:defRPr sz="1700" b="1"/>
            </a:lvl1pPr>
            <a:lvl2pPr marL="321357" indent="0">
              <a:buNone/>
              <a:defRPr sz="1400" b="1"/>
            </a:lvl2pPr>
            <a:lvl3pPr marL="642717" indent="0">
              <a:buNone/>
              <a:defRPr sz="1300" b="1"/>
            </a:lvl3pPr>
            <a:lvl4pPr marL="964075" indent="0">
              <a:buNone/>
              <a:defRPr sz="1100" b="1"/>
            </a:lvl4pPr>
            <a:lvl5pPr marL="1285434" indent="0">
              <a:buNone/>
              <a:defRPr sz="1100" b="1"/>
            </a:lvl5pPr>
            <a:lvl6pPr marL="1606794" indent="0">
              <a:buNone/>
              <a:defRPr sz="1100" b="1"/>
            </a:lvl6pPr>
            <a:lvl7pPr marL="1928151" indent="0">
              <a:buNone/>
              <a:defRPr sz="1100" b="1"/>
            </a:lvl7pPr>
            <a:lvl8pPr marL="2249511" indent="0">
              <a:buNone/>
              <a:defRPr sz="1100" b="1"/>
            </a:lvl8pPr>
            <a:lvl9pPr marL="257087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8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7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0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3" y="273479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70" tIns="32135" rIns="64270" bIns="32135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3" y="1435448"/>
            <a:ext cx="3008189" cy="4690318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1000"/>
            </a:lvl1pPr>
            <a:lvl2pPr marL="321357" indent="0">
              <a:buNone/>
              <a:defRPr sz="800"/>
            </a:lvl2pPr>
            <a:lvl3pPr marL="642717" indent="0">
              <a:buNone/>
              <a:defRPr sz="700"/>
            </a:lvl3pPr>
            <a:lvl4pPr marL="964075" indent="0">
              <a:buNone/>
              <a:defRPr sz="600"/>
            </a:lvl4pPr>
            <a:lvl5pPr marL="1285434" indent="0">
              <a:buNone/>
              <a:defRPr sz="600"/>
            </a:lvl5pPr>
            <a:lvl6pPr marL="1606794" indent="0">
              <a:buNone/>
              <a:defRPr sz="600"/>
            </a:lvl6pPr>
            <a:lvl7pPr marL="1928151" indent="0">
              <a:buNone/>
              <a:defRPr sz="600"/>
            </a:lvl7pPr>
            <a:lvl8pPr marL="2249511" indent="0">
              <a:buNone/>
              <a:defRPr sz="600"/>
            </a:lvl8pPr>
            <a:lvl9pPr marL="257087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02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1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1" y="612800"/>
            <a:ext cx="5486177" cy="4114354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2200"/>
            </a:lvl1pPr>
            <a:lvl2pPr marL="321357" indent="0">
              <a:buNone/>
              <a:defRPr sz="2000"/>
            </a:lvl2pPr>
            <a:lvl3pPr marL="642717" indent="0">
              <a:buNone/>
              <a:defRPr sz="1700"/>
            </a:lvl3pPr>
            <a:lvl4pPr marL="964075" indent="0">
              <a:buNone/>
              <a:defRPr sz="1400"/>
            </a:lvl4pPr>
            <a:lvl5pPr marL="1285434" indent="0">
              <a:buNone/>
              <a:defRPr sz="1400"/>
            </a:lvl5pPr>
            <a:lvl6pPr marL="1606794" indent="0">
              <a:buNone/>
              <a:defRPr sz="1400"/>
            </a:lvl6pPr>
            <a:lvl7pPr marL="1928151" indent="0">
              <a:buNone/>
              <a:defRPr sz="1400"/>
            </a:lvl7pPr>
            <a:lvl8pPr marL="2249511" indent="0">
              <a:buNone/>
              <a:defRPr sz="1400"/>
            </a:lvl8pPr>
            <a:lvl9pPr marL="2570870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1" y="5367860"/>
            <a:ext cx="5486177" cy="804788"/>
          </a:xfrm>
          <a:prstGeom prst="rect">
            <a:avLst/>
          </a:prstGeom>
        </p:spPr>
        <p:txBody>
          <a:bodyPr lIns="64270" tIns="32135" rIns="64270" bIns="32135"/>
          <a:lstStyle>
            <a:lvl1pPr marL="0" indent="0">
              <a:buNone/>
              <a:defRPr sz="1000"/>
            </a:lvl1pPr>
            <a:lvl2pPr marL="321357" indent="0">
              <a:buNone/>
              <a:defRPr sz="800"/>
            </a:lvl2pPr>
            <a:lvl3pPr marL="642717" indent="0">
              <a:buNone/>
              <a:defRPr sz="700"/>
            </a:lvl3pPr>
            <a:lvl4pPr marL="964075" indent="0">
              <a:buNone/>
              <a:defRPr sz="600"/>
            </a:lvl4pPr>
            <a:lvl5pPr marL="1285434" indent="0">
              <a:buNone/>
              <a:defRPr sz="600"/>
            </a:lvl5pPr>
            <a:lvl6pPr marL="1606794" indent="0">
              <a:buNone/>
              <a:defRPr sz="600"/>
            </a:lvl6pPr>
            <a:lvl7pPr marL="1928151" indent="0">
              <a:buNone/>
              <a:defRPr sz="600"/>
            </a:lvl7pPr>
            <a:lvl8pPr marL="2249511" indent="0">
              <a:buNone/>
              <a:defRPr sz="600"/>
            </a:lvl8pPr>
            <a:lvl9pPr marL="257087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1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3"/>
            <a:ext cx="8228707" cy="4525119"/>
          </a:xfrm>
          <a:prstGeom prst="rect">
            <a:avLst/>
          </a:prstGeom>
        </p:spPr>
        <p:txBody>
          <a:bodyPr vert="eaVert"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8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70" tIns="32135" rIns="64270" bIns="3213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4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41" indent="0" algn="ctr">
              <a:buNone/>
              <a:defRPr/>
            </a:lvl2pPr>
            <a:lvl3pPr marL="642684" indent="0" algn="ctr">
              <a:buNone/>
              <a:defRPr/>
            </a:lvl3pPr>
            <a:lvl4pPr marL="964025" indent="0" algn="ctr">
              <a:buNone/>
              <a:defRPr/>
            </a:lvl4pPr>
            <a:lvl5pPr marL="1285368" indent="0" algn="ctr">
              <a:buNone/>
              <a:defRPr/>
            </a:lvl5pPr>
            <a:lvl6pPr marL="1606711" indent="0" algn="ctr">
              <a:buNone/>
              <a:defRPr/>
            </a:lvl6pPr>
            <a:lvl7pPr marL="1928052" indent="0" algn="ctr">
              <a:buNone/>
              <a:defRPr/>
            </a:lvl7pPr>
            <a:lvl8pPr marL="2249396" indent="0" algn="ctr">
              <a:buNone/>
              <a:defRPr/>
            </a:lvl8pPr>
            <a:lvl9pPr marL="257073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4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2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41" indent="0">
              <a:buNone/>
              <a:defRPr sz="1300"/>
            </a:lvl2pPr>
            <a:lvl3pPr marL="642684" indent="0">
              <a:buNone/>
              <a:defRPr sz="1100"/>
            </a:lvl3pPr>
            <a:lvl4pPr marL="964025" indent="0">
              <a:buNone/>
              <a:defRPr sz="1000"/>
            </a:lvl4pPr>
            <a:lvl5pPr marL="1285368" indent="0">
              <a:buNone/>
              <a:defRPr sz="1000"/>
            </a:lvl5pPr>
            <a:lvl6pPr marL="1606711" indent="0">
              <a:buNone/>
              <a:defRPr sz="1000"/>
            </a:lvl6pPr>
            <a:lvl7pPr marL="1928052" indent="0">
              <a:buNone/>
              <a:defRPr sz="1000"/>
            </a:lvl7pPr>
            <a:lvl8pPr marL="2249396" indent="0">
              <a:buNone/>
              <a:defRPr sz="1000"/>
            </a:lvl8pPr>
            <a:lvl9pPr marL="257073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50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79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9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41" indent="0">
              <a:buNone/>
              <a:defRPr sz="1400" b="1"/>
            </a:lvl2pPr>
            <a:lvl3pPr marL="642684" indent="0">
              <a:buNone/>
              <a:defRPr sz="1300" b="1"/>
            </a:lvl3pPr>
            <a:lvl4pPr marL="964025" indent="0">
              <a:buNone/>
              <a:defRPr sz="1100" b="1"/>
            </a:lvl4pPr>
            <a:lvl5pPr marL="1285368" indent="0">
              <a:buNone/>
              <a:defRPr sz="1100" b="1"/>
            </a:lvl5pPr>
            <a:lvl6pPr marL="1606711" indent="0">
              <a:buNone/>
              <a:defRPr sz="1100" b="1"/>
            </a:lvl6pPr>
            <a:lvl7pPr marL="1928052" indent="0">
              <a:buNone/>
              <a:defRPr sz="1100" b="1"/>
            </a:lvl7pPr>
            <a:lvl8pPr marL="2249396" indent="0">
              <a:buNone/>
              <a:defRPr sz="1100" b="1"/>
            </a:lvl8pPr>
            <a:lvl9pPr marL="2570738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41" indent="0">
              <a:buNone/>
              <a:defRPr sz="1400" b="1"/>
            </a:lvl2pPr>
            <a:lvl3pPr marL="642684" indent="0">
              <a:buNone/>
              <a:defRPr sz="1300" b="1"/>
            </a:lvl3pPr>
            <a:lvl4pPr marL="964025" indent="0">
              <a:buNone/>
              <a:defRPr sz="1100" b="1"/>
            </a:lvl4pPr>
            <a:lvl5pPr marL="1285368" indent="0">
              <a:buNone/>
              <a:defRPr sz="1100" b="1"/>
            </a:lvl5pPr>
            <a:lvl6pPr marL="1606711" indent="0">
              <a:buNone/>
              <a:defRPr sz="1100" b="1"/>
            </a:lvl6pPr>
            <a:lvl7pPr marL="1928052" indent="0">
              <a:buNone/>
              <a:defRPr sz="1100" b="1"/>
            </a:lvl7pPr>
            <a:lvl8pPr marL="2249396" indent="0">
              <a:buNone/>
              <a:defRPr sz="1100" b="1"/>
            </a:lvl8pPr>
            <a:lvl9pPr marL="2570738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7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4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99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4" y="273480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4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41" indent="0">
              <a:buNone/>
              <a:defRPr sz="800"/>
            </a:lvl2pPr>
            <a:lvl3pPr marL="642684" indent="0">
              <a:buNone/>
              <a:defRPr sz="700"/>
            </a:lvl3pPr>
            <a:lvl4pPr marL="964025" indent="0">
              <a:buNone/>
              <a:defRPr sz="600"/>
            </a:lvl4pPr>
            <a:lvl5pPr marL="1285368" indent="0">
              <a:buNone/>
              <a:defRPr sz="600"/>
            </a:lvl5pPr>
            <a:lvl6pPr marL="1606711" indent="0">
              <a:buNone/>
              <a:defRPr sz="600"/>
            </a:lvl6pPr>
            <a:lvl7pPr marL="1928052" indent="0">
              <a:buNone/>
              <a:defRPr sz="600"/>
            </a:lvl7pPr>
            <a:lvl8pPr marL="2249396" indent="0">
              <a:buNone/>
              <a:defRPr sz="600"/>
            </a:lvl8pPr>
            <a:lvl9pPr marL="2570738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820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2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2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41" indent="0">
              <a:buNone/>
              <a:defRPr sz="2000"/>
            </a:lvl2pPr>
            <a:lvl3pPr marL="642684" indent="0">
              <a:buNone/>
              <a:defRPr sz="1700"/>
            </a:lvl3pPr>
            <a:lvl4pPr marL="964025" indent="0">
              <a:buNone/>
              <a:defRPr sz="1400"/>
            </a:lvl4pPr>
            <a:lvl5pPr marL="1285368" indent="0">
              <a:buNone/>
              <a:defRPr sz="1400"/>
            </a:lvl5pPr>
            <a:lvl6pPr marL="1606711" indent="0">
              <a:buNone/>
              <a:defRPr sz="1400"/>
            </a:lvl6pPr>
            <a:lvl7pPr marL="1928052" indent="0">
              <a:buNone/>
              <a:defRPr sz="1400"/>
            </a:lvl7pPr>
            <a:lvl8pPr marL="2249396" indent="0">
              <a:buNone/>
              <a:defRPr sz="1400"/>
            </a:lvl8pPr>
            <a:lvl9pPr marL="2570738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2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41" indent="0">
              <a:buNone/>
              <a:defRPr sz="800"/>
            </a:lvl2pPr>
            <a:lvl3pPr marL="642684" indent="0">
              <a:buNone/>
              <a:defRPr sz="700"/>
            </a:lvl3pPr>
            <a:lvl4pPr marL="964025" indent="0">
              <a:buNone/>
              <a:defRPr sz="600"/>
            </a:lvl4pPr>
            <a:lvl5pPr marL="1285368" indent="0">
              <a:buNone/>
              <a:defRPr sz="600"/>
            </a:lvl5pPr>
            <a:lvl6pPr marL="1606711" indent="0">
              <a:buNone/>
              <a:defRPr sz="600"/>
            </a:lvl6pPr>
            <a:lvl7pPr marL="1928052" indent="0">
              <a:buNone/>
              <a:defRPr sz="600"/>
            </a:lvl7pPr>
            <a:lvl8pPr marL="2249396" indent="0">
              <a:buNone/>
              <a:defRPr sz="600"/>
            </a:lvl8pPr>
            <a:lvl9pPr marL="2570738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22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2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6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4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5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324" indent="0" algn="ctr">
              <a:buNone/>
              <a:defRPr/>
            </a:lvl2pPr>
            <a:lvl3pPr marL="642651" indent="0" algn="ctr">
              <a:buNone/>
              <a:defRPr/>
            </a:lvl3pPr>
            <a:lvl4pPr marL="963975" indent="0" algn="ctr">
              <a:buNone/>
              <a:defRPr/>
            </a:lvl4pPr>
            <a:lvl5pPr marL="1285302" indent="0" algn="ctr">
              <a:buNone/>
              <a:defRPr/>
            </a:lvl5pPr>
            <a:lvl6pPr marL="1606628" indent="0" algn="ctr">
              <a:buNone/>
              <a:defRPr/>
            </a:lvl6pPr>
            <a:lvl7pPr marL="1927954" indent="0" algn="ctr">
              <a:buNone/>
              <a:defRPr/>
            </a:lvl7pPr>
            <a:lvl8pPr marL="2249281" indent="0" algn="ctr">
              <a:buNone/>
              <a:defRPr/>
            </a:lvl8pPr>
            <a:lvl9pPr marL="257060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7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324" indent="0">
              <a:buNone/>
              <a:defRPr sz="1300"/>
            </a:lvl2pPr>
            <a:lvl3pPr marL="642651" indent="0">
              <a:buNone/>
              <a:defRPr sz="1100"/>
            </a:lvl3pPr>
            <a:lvl4pPr marL="963975" indent="0">
              <a:buNone/>
              <a:defRPr sz="1000"/>
            </a:lvl4pPr>
            <a:lvl5pPr marL="1285302" indent="0">
              <a:buNone/>
              <a:defRPr sz="1000"/>
            </a:lvl5pPr>
            <a:lvl6pPr marL="1606628" indent="0">
              <a:buNone/>
              <a:defRPr sz="1000"/>
            </a:lvl6pPr>
            <a:lvl7pPr marL="1927954" indent="0">
              <a:buNone/>
              <a:defRPr sz="1000"/>
            </a:lvl7pPr>
            <a:lvl8pPr marL="2249281" indent="0">
              <a:buNone/>
              <a:defRPr sz="1000"/>
            </a:lvl8pPr>
            <a:lvl9pPr marL="257060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3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1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24" indent="0">
              <a:buNone/>
              <a:defRPr sz="1400" b="1"/>
            </a:lvl2pPr>
            <a:lvl3pPr marL="642651" indent="0">
              <a:buNone/>
              <a:defRPr sz="1300" b="1"/>
            </a:lvl3pPr>
            <a:lvl4pPr marL="963975" indent="0">
              <a:buNone/>
              <a:defRPr sz="1100" b="1"/>
            </a:lvl4pPr>
            <a:lvl5pPr marL="1285302" indent="0">
              <a:buNone/>
              <a:defRPr sz="1100" b="1"/>
            </a:lvl5pPr>
            <a:lvl6pPr marL="1606628" indent="0">
              <a:buNone/>
              <a:defRPr sz="1100" b="1"/>
            </a:lvl6pPr>
            <a:lvl7pPr marL="1927954" indent="0">
              <a:buNone/>
              <a:defRPr sz="1100" b="1"/>
            </a:lvl7pPr>
            <a:lvl8pPr marL="2249281" indent="0">
              <a:buNone/>
              <a:defRPr sz="1100" b="1"/>
            </a:lvl8pPr>
            <a:lvl9pPr marL="257060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324" indent="0">
              <a:buNone/>
              <a:defRPr sz="1400" b="1"/>
            </a:lvl2pPr>
            <a:lvl3pPr marL="642651" indent="0">
              <a:buNone/>
              <a:defRPr sz="1300" b="1"/>
            </a:lvl3pPr>
            <a:lvl4pPr marL="963975" indent="0">
              <a:buNone/>
              <a:defRPr sz="1100" b="1"/>
            </a:lvl4pPr>
            <a:lvl5pPr marL="1285302" indent="0">
              <a:buNone/>
              <a:defRPr sz="1100" b="1"/>
            </a:lvl5pPr>
            <a:lvl6pPr marL="1606628" indent="0">
              <a:buNone/>
              <a:defRPr sz="1100" b="1"/>
            </a:lvl6pPr>
            <a:lvl7pPr marL="1927954" indent="0">
              <a:buNone/>
              <a:defRPr sz="1100" b="1"/>
            </a:lvl7pPr>
            <a:lvl8pPr marL="2249281" indent="0">
              <a:buNone/>
              <a:defRPr sz="1100" b="1"/>
            </a:lvl8pPr>
            <a:lvl9pPr marL="257060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6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34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5" y="273481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5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324" indent="0">
              <a:buNone/>
              <a:defRPr sz="800"/>
            </a:lvl2pPr>
            <a:lvl3pPr marL="642651" indent="0">
              <a:buNone/>
              <a:defRPr sz="700"/>
            </a:lvl3pPr>
            <a:lvl4pPr marL="963975" indent="0">
              <a:buNone/>
              <a:defRPr sz="600"/>
            </a:lvl4pPr>
            <a:lvl5pPr marL="1285302" indent="0">
              <a:buNone/>
              <a:defRPr sz="600"/>
            </a:lvl5pPr>
            <a:lvl6pPr marL="1606628" indent="0">
              <a:buNone/>
              <a:defRPr sz="600"/>
            </a:lvl6pPr>
            <a:lvl7pPr marL="1927954" indent="0">
              <a:buNone/>
              <a:defRPr sz="600"/>
            </a:lvl7pPr>
            <a:lvl8pPr marL="2249281" indent="0">
              <a:buNone/>
              <a:defRPr sz="600"/>
            </a:lvl8pPr>
            <a:lvl9pPr marL="257060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70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3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3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324" indent="0">
              <a:buNone/>
              <a:defRPr sz="2000"/>
            </a:lvl2pPr>
            <a:lvl3pPr marL="642651" indent="0">
              <a:buNone/>
              <a:defRPr sz="1700"/>
            </a:lvl3pPr>
            <a:lvl4pPr marL="963975" indent="0">
              <a:buNone/>
              <a:defRPr sz="1400"/>
            </a:lvl4pPr>
            <a:lvl5pPr marL="1285302" indent="0">
              <a:buNone/>
              <a:defRPr sz="1400"/>
            </a:lvl5pPr>
            <a:lvl6pPr marL="1606628" indent="0">
              <a:buNone/>
              <a:defRPr sz="1400"/>
            </a:lvl6pPr>
            <a:lvl7pPr marL="1927954" indent="0">
              <a:buNone/>
              <a:defRPr sz="1400"/>
            </a:lvl7pPr>
            <a:lvl8pPr marL="2249281" indent="0">
              <a:buNone/>
              <a:defRPr sz="1400"/>
            </a:lvl8pPr>
            <a:lvl9pPr marL="2570607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3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324" indent="0">
              <a:buNone/>
              <a:defRPr sz="800"/>
            </a:lvl2pPr>
            <a:lvl3pPr marL="642651" indent="0">
              <a:buNone/>
              <a:defRPr sz="700"/>
            </a:lvl3pPr>
            <a:lvl4pPr marL="963975" indent="0">
              <a:buNone/>
              <a:defRPr sz="600"/>
            </a:lvl4pPr>
            <a:lvl5pPr marL="1285302" indent="0">
              <a:buNone/>
              <a:defRPr sz="600"/>
            </a:lvl5pPr>
            <a:lvl6pPr marL="1606628" indent="0">
              <a:buNone/>
              <a:defRPr sz="600"/>
            </a:lvl6pPr>
            <a:lvl7pPr marL="1927954" indent="0">
              <a:buNone/>
              <a:defRPr sz="600"/>
            </a:lvl7pPr>
            <a:lvl8pPr marL="2249281" indent="0">
              <a:buNone/>
              <a:defRPr sz="600"/>
            </a:lvl8pPr>
            <a:lvl9pPr marL="257060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898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5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6"/>
            <a:ext cx="6400354" cy="1752451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 algn="ctr">
              <a:buNone/>
              <a:defRPr/>
            </a:lvl1pPr>
            <a:lvl2pPr marL="321308" indent="0" algn="ctr">
              <a:buNone/>
              <a:defRPr/>
            </a:lvl2pPr>
            <a:lvl3pPr marL="642618" indent="0" algn="ctr">
              <a:buNone/>
              <a:defRPr/>
            </a:lvl3pPr>
            <a:lvl4pPr marL="963925" indent="0" algn="ctr">
              <a:buNone/>
              <a:defRPr/>
            </a:lvl4pPr>
            <a:lvl5pPr marL="1285237" indent="0" algn="ctr">
              <a:buNone/>
              <a:defRPr/>
            </a:lvl5pPr>
            <a:lvl6pPr marL="1606546" indent="0" algn="ctr">
              <a:buNone/>
              <a:defRPr/>
            </a:lvl6pPr>
            <a:lvl7pPr marL="1927855" indent="0" algn="ctr">
              <a:buNone/>
              <a:defRPr/>
            </a:lvl7pPr>
            <a:lvl8pPr marL="2249166" indent="0" algn="ctr">
              <a:buNone/>
              <a:defRPr/>
            </a:lvl8pPr>
            <a:lvl9pPr marL="257047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6"/>
            <a:ext cx="8228707" cy="4525119"/>
          </a:xfrm>
          <a:prstGeom prst="rect">
            <a:avLst/>
          </a:prstGeom>
        </p:spPr>
        <p:txBody>
          <a:bodyPr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4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400"/>
            </a:lvl1pPr>
            <a:lvl2pPr marL="321308" indent="0">
              <a:buNone/>
              <a:defRPr sz="1300"/>
            </a:lvl2pPr>
            <a:lvl3pPr marL="642618" indent="0">
              <a:buNone/>
              <a:defRPr sz="1100"/>
            </a:lvl3pPr>
            <a:lvl4pPr marL="963925" indent="0">
              <a:buNone/>
              <a:defRPr sz="1000"/>
            </a:lvl4pPr>
            <a:lvl5pPr marL="1285237" indent="0">
              <a:buNone/>
              <a:defRPr sz="1000"/>
            </a:lvl5pPr>
            <a:lvl6pPr marL="1606546" indent="0">
              <a:buNone/>
              <a:defRPr sz="1000"/>
            </a:lvl6pPr>
            <a:lvl7pPr marL="1927855" indent="0">
              <a:buNone/>
              <a:defRPr sz="1000"/>
            </a:lvl7pPr>
            <a:lvl8pPr marL="2249166" indent="0">
              <a:buNone/>
              <a:defRPr sz="1000"/>
            </a:lvl8pPr>
            <a:lvl9pPr marL="257047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6"/>
            <a:ext cx="4060775" cy="4525119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6"/>
            <a:ext cx="4060775" cy="4525119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4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700" b="1"/>
            </a:lvl1pPr>
            <a:lvl2pPr marL="321308" indent="0">
              <a:buNone/>
              <a:defRPr sz="1400" b="1"/>
            </a:lvl2pPr>
            <a:lvl3pPr marL="642618" indent="0">
              <a:buNone/>
              <a:defRPr sz="1300" b="1"/>
            </a:lvl3pPr>
            <a:lvl4pPr marL="963925" indent="0">
              <a:buNone/>
              <a:defRPr sz="1100" b="1"/>
            </a:lvl4pPr>
            <a:lvl5pPr marL="1285237" indent="0">
              <a:buNone/>
              <a:defRPr sz="1100" b="1"/>
            </a:lvl5pPr>
            <a:lvl6pPr marL="1606546" indent="0">
              <a:buNone/>
              <a:defRPr sz="1100" b="1"/>
            </a:lvl6pPr>
            <a:lvl7pPr marL="1927855" indent="0">
              <a:buNone/>
              <a:defRPr sz="1100" b="1"/>
            </a:lvl7pPr>
            <a:lvl8pPr marL="2249166" indent="0">
              <a:buNone/>
              <a:defRPr sz="1100" b="1"/>
            </a:lvl8pPr>
            <a:lvl9pPr marL="2570475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61" tIns="32130" rIns="64261" bIns="32130" anchor="b"/>
          <a:lstStyle>
            <a:lvl1pPr marL="0" indent="0">
              <a:buNone/>
              <a:defRPr sz="1700" b="1"/>
            </a:lvl1pPr>
            <a:lvl2pPr marL="321308" indent="0">
              <a:buNone/>
              <a:defRPr sz="1400" b="1"/>
            </a:lvl2pPr>
            <a:lvl3pPr marL="642618" indent="0">
              <a:buNone/>
              <a:defRPr sz="1300" b="1"/>
            </a:lvl3pPr>
            <a:lvl4pPr marL="963925" indent="0">
              <a:buNone/>
              <a:defRPr sz="1100" b="1"/>
            </a:lvl4pPr>
            <a:lvl5pPr marL="1285237" indent="0">
              <a:buNone/>
              <a:defRPr sz="1100" b="1"/>
            </a:lvl5pPr>
            <a:lvl6pPr marL="1606546" indent="0">
              <a:buNone/>
              <a:defRPr sz="1100" b="1"/>
            </a:lvl6pPr>
            <a:lvl7pPr marL="1927855" indent="0">
              <a:buNone/>
              <a:defRPr sz="1100" b="1"/>
            </a:lvl7pPr>
            <a:lvl8pPr marL="2249166" indent="0">
              <a:buNone/>
              <a:defRPr sz="1100" b="1"/>
            </a:lvl8pPr>
            <a:lvl9pPr marL="2570475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9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2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5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6" y="273482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61" tIns="32130" rIns="64261" bIns="32130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6" y="1435448"/>
            <a:ext cx="3008189" cy="4690318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1000"/>
            </a:lvl1pPr>
            <a:lvl2pPr marL="321308" indent="0">
              <a:buNone/>
              <a:defRPr sz="800"/>
            </a:lvl2pPr>
            <a:lvl3pPr marL="642618" indent="0">
              <a:buNone/>
              <a:defRPr sz="700"/>
            </a:lvl3pPr>
            <a:lvl4pPr marL="963925" indent="0">
              <a:buNone/>
              <a:defRPr sz="600"/>
            </a:lvl4pPr>
            <a:lvl5pPr marL="1285237" indent="0">
              <a:buNone/>
              <a:defRPr sz="600"/>
            </a:lvl5pPr>
            <a:lvl6pPr marL="1606546" indent="0">
              <a:buNone/>
              <a:defRPr sz="600"/>
            </a:lvl6pPr>
            <a:lvl7pPr marL="1927855" indent="0">
              <a:buNone/>
              <a:defRPr sz="600"/>
            </a:lvl7pPr>
            <a:lvl8pPr marL="2249166" indent="0">
              <a:buNone/>
              <a:defRPr sz="600"/>
            </a:lvl8pPr>
            <a:lvl9pPr marL="2570475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7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4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4" y="612800"/>
            <a:ext cx="5486177" cy="4114354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2200"/>
            </a:lvl1pPr>
            <a:lvl2pPr marL="321308" indent="0">
              <a:buNone/>
              <a:defRPr sz="2000"/>
            </a:lvl2pPr>
            <a:lvl3pPr marL="642618" indent="0">
              <a:buNone/>
              <a:defRPr sz="1700"/>
            </a:lvl3pPr>
            <a:lvl4pPr marL="963925" indent="0">
              <a:buNone/>
              <a:defRPr sz="1400"/>
            </a:lvl4pPr>
            <a:lvl5pPr marL="1285237" indent="0">
              <a:buNone/>
              <a:defRPr sz="1400"/>
            </a:lvl5pPr>
            <a:lvl6pPr marL="1606546" indent="0">
              <a:buNone/>
              <a:defRPr sz="1400"/>
            </a:lvl6pPr>
            <a:lvl7pPr marL="1927855" indent="0">
              <a:buNone/>
              <a:defRPr sz="1400"/>
            </a:lvl7pPr>
            <a:lvl8pPr marL="2249166" indent="0">
              <a:buNone/>
              <a:defRPr sz="1400"/>
            </a:lvl8pPr>
            <a:lvl9pPr marL="2570475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4" y="5367860"/>
            <a:ext cx="5486177" cy="804788"/>
          </a:xfrm>
          <a:prstGeom prst="rect">
            <a:avLst/>
          </a:prstGeom>
        </p:spPr>
        <p:txBody>
          <a:bodyPr lIns="64261" tIns="32130" rIns="64261" bIns="32130"/>
          <a:lstStyle>
            <a:lvl1pPr marL="0" indent="0">
              <a:buNone/>
              <a:defRPr sz="1000"/>
            </a:lvl1pPr>
            <a:lvl2pPr marL="321308" indent="0">
              <a:buNone/>
              <a:defRPr sz="800"/>
            </a:lvl2pPr>
            <a:lvl3pPr marL="642618" indent="0">
              <a:buNone/>
              <a:defRPr sz="700"/>
            </a:lvl3pPr>
            <a:lvl4pPr marL="963925" indent="0">
              <a:buNone/>
              <a:defRPr sz="600"/>
            </a:lvl4pPr>
            <a:lvl5pPr marL="1285237" indent="0">
              <a:buNone/>
              <a:defRPr sz="600"/>
            </a:lvl5pPr>
            <a:lvl6pPr marL="1606546" indent="0">
              <a:buNone/>
              <a:defRPr sz="600"/>
            </a:lvl6pPr>
            <a:lvl7pPr marL="1927855" indent="0">
              <a:buNone/>
              <a:defRPr sz="600"/>
            </a:lvl7pPr>
            <a:lvl8pPr marL="2249166" indent="0">
              <a:buNone/>
              <a:defRPr sz="600"/>
            </a:lvl8pPr>
            <a:lvl9pPr marL="2570475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997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6"/>
            <a:ext cx="8228707" cy="4525119"/>
          </a:xfrm>
          <a:prstGeom prst="rect">
            <a:avLst/>
          </a:prstGeom>
        </p:spPr>
        <p:txBody>
          <a:bodyPr vert="eaVert"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61" tIns="32130" rIns="64261" bIns="3213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8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7"/>
            <a:ext cx="6400354" cy="1752451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 algn="ctr">
              <a:buNone/>
              <a:defRPr/>
            </a:lvl1pPr>
            <a:lvl2pPr marL="321291" indent="0" algn="ctr">
              <a:buNone/>
              <a:defRPr/>
            </a:lvl2pPr>
            <a:lvl3pPr marL="642585" indent="0" algn="ctr">
              <a:buNone/>
              <a:defRPr/>
            </a:lvl3pPr>
            <a:lvl4pPr marL="963876" indent="0" algn="ctr">
              <a:buNone/>
              <a:defRPr/>
            </a:lvl4pPr>
            <a:lvl5pPr marL="1285171" indent="0" algn="ctr">
              <a:buNone/>
              <a:defRPr/>
            </a:lvl5pPr>
            <a:lvl6pPr marL="1606464" indent="0" algn="ctr">
              <a:buNone/>
              <a:defRPr/>
            </a:lvl6pPr>
            <a:lvl7pPr marL="1927756" indent="0" algn="ctr">
              <a:buNone/>
              <a:defRPr/>
            </a:lvl7pPr>
            <a:lvl8pPr marL="2249051" indent="0" algn="ctr">
              <a:buNone/>
              <a:defRPr/>
            </a:lvl8pPr>
            <a:lvl9pPr marL="257034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8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7"/>
            <a:ext cx="8228707" cy="4525119"/>
          </a:xfrm>
          <a:prstGeom prst="rect">
            <a:avLst/>
          </a:prstGeom>
        </p:spPr>
        <p:txBody>
          <a:bodyPr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4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58" tIns="32128" rIns="64258" bIns="32128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400"/>
            </a:lvl1pPr>
            <a:lvl2pPr marL="321291" indent="0">
              <a:buNone/>
              <a:defRPr sz="1300"/>
            </a:lvl2pPr>
            <a:lvl3pPr marL="642585" indent="0">
              <a:buNone/>
              <a:defRPr sz="1100"/>
            </a:lvl3pPr>
            <a:lvl4pPr marL="963876" indent="0">
              <a:buNone/>
              <a:defRPr sz="1000"/>
            </a:lvl4pPr>
            <a:lvl5pPr marL="1285171" indent="0">
              <a:buNone/>
              <a:defRPr sz="1000"/>
            </a:lvl5pPr>
            <a:lvl6pPr marL="1606464" indent="0">
              <a:buNone/>
              <a:defRPr sz="1000"/>
            </a:lvl6pPr>
            <a:lvl7pPr marL="1927756" indent="0">
              <a:buNone/>
              <a:defRPr sz="1000"/>
            </a:lvl7pPr>
            <a:lvl8pPr marL="2249051" indent="0">
              <a:buNone/>
              <a:defRPr sz="1000"/>
            </a:lvl8pPr>
            <a:lvl9pPr marL="257034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31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7"/>
            <a:ext cx="4060775" cy="4525119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7"/>
            <a:ext cx="4060775" cy="4525119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7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700" b="1"/>
            </a:lvl1pPr>
            <a:lvl2pPr marL="321291" indent="0">
              <a:buNone/>
              <a:defRPr sz="1400" b="1"/>
            </a:lvl2pPr>
            <a:lvl3pPr marL="642585" indent="0">
              <a:buNone/>
              <a:defRPr sz="1300" b="1"/>
            </a:lvl3pPr>
            <a:lvl4pPr marL="963876" indent="0">
              <a:buNone/>
              <a:defRPr sz="1100" b="1"/>
            </a:lvl4pPr>
            <a:lvl5pPr marL="1285171" indent="0">
              <a:buNone/>
              <a:defRPr sz="1100" b="1"/>
            </a:lvl5pPr>
            <a:lvl6pPr marL="1606464" indent="0">
              <a:buNone/>
              <a:defRPr sz="1100" b="1"/>
            </a:lvl6pPr>
            <a:lvl7pPr marL="1927756" indent="0">
              <a:buNone/>
              <a:defRPr sz="1100" b="1"/>
            </a:lvl7pPr>
            <a:lvl8pPr marL="2249051" indent="0">
              <a:buNone/>
              <a:defRPr sz="1100" b="1"/>
            </a:lvl8pPr>
            <a:lvl9pPr marL="257034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58" tIns="32128" rIns="64258" bIns="32128" anchor="b"/>
          <a:lstStyle>
            <a:lvl1pPr marL="0" indent="0">
              <a:buNone/>
              <a:defRPr sz="1700" b="1"/>
            </a:lvl1pPr>
            <a:lvl2pPr marL="321291" indent="0">
              <a:buNone/>
              <a:defRPr sz="1400" b="1"/>
            </a:lvl2pPr>
            <a:lvl3pPr marL="642585" indent="0">
              <a:buNone/>
              <a:defRPr sz="1300" b="1"/>
            </a:lvl3pPr>
            <a:lvl4pPr marL="963876" indent="0">
              <a:buNone/>
              <a:defRPr sz="1100" b="1"/>
            </a:lvl4pPr>
            <a:lvl5pPr marL="1285171" indent="0">
              <a:buNone/>
              <a:defRPr sz="1100" b="1"/>
            </a:lvl5pPr>
            <a:lvl6pPr marL="1606464" indent="0">
              <a:buNone/>
              <a:defRPr sz="1100" b="1"/>
            </a:lvl6pPr>
            <a:lvl7pPr marL="1927756" indent="0">
              <a:buNone/>
              <a:defRPr sz="1100" b="1"/>
            </a:lvl7pPr>
            <a:lvl8pPr marL="2249051" indent="0">
              <a:buNone/>
              <a:defRPr sz="1100" b="1"/>
            </a:lvl8pPr>
            <a:lvl9pPr marL="257034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8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97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7" y="273483"/>
            <a:ext cx="3008189" cy="1161975"/>
          </a:xfrm>
          <a:prstGeom prst="rect">
            <a:avLst/>
          </a:prstGeom>
        </p:spPr>
        <p:txBody>
          <a:bodyPr lIns="64258" tIns="32128" rIns="64258" bIns="32128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58" tIns="32128" rIns="64258" bIns="32128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7" y="1435448"/>
            <a:ext cx="3008189" cy="4690318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1000"/>
            </a:lvl1pPr>
            <a:lvl2pPr marL="321291" indent="0">
              <a:buNone/>
              <a:defRPr sz="800"/>
            </a:lvl2pPr>
            <a:lvl3pPr marL="642585" indent="0">
              <a:buNone/>
              <a:defRPr sz="700"/>
            </a:lvl3pPr>
            <a:lvl4pPr marL="963876" indent="0">
              <a:buNone/>
              <a:defRPr sz="600"/>
            </a:lvl4pPr>
            <a:lvl5pPr marL="1285171" indent="0">
              <a:buNone/>
              <a:defRPr sz="600"/>
            </a:lvl5pPr>
            <a:lvl6pPr marL="1606464" indent="0">
              <a:buNone/>
              <a:defRPr sz="600"/>
            </a:lvl6pPr>
            <a:lvl7pPr marL="1927756" indent="0">
              <a:buNone/>
              <a:defRPr sz="600"/>
            </a:lvl7pPr>
            <a:lvl8pPr marL="2249051" indent="0">
              <a:buNone/>
              <a:defRPr sz="600"/>
            </a:lvl8pPr>
            <a:lvl9pPr marL="257034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974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5" y="4800824"/>
            <a:ext cx="5486177" cy="567035"/>
          </a:xfrm>
          <a:prstGeom prst="rect">
            <a:avLst/>
          </a:prstGeom>
        </p:spPr>
        <p:txBody>
          <a:bodyPr lIns="64258" tIns="32128" rIns="64258" bIns="32128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5" y="612800"/>
            <a:ext cx="5486177" cy="4114354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2200"/>
            </a:lvl1pPr>
            <a:lvl2pPr marL="321291" indent="0">
              <a:buNone/>
              <a:defRPr sz="2000"/>
            </a:lvl2pPr>
            <a:lvl3pPr marL="642585" indent="0">
              <a:buNone/>
              <a:defRPr sz="1700"/>
            </a:lvl3pPr>
            <a:lvl4pPr marL="963876" indent="0">
              <a:buNone/>
              <a:defRPr sz="1400"/>
            </a:lvl4pPr>
            <a:lvl5pPr marL="1285171" indent="0">
              <a:buNone/>
              <a:defRPr sz="1400"/>
            </a:lvl5pPr>
            <a:lvl6pPr marL="1606464" indent="0">
              <a:buNone/>
              <a:defRPr sz="1400"/>
            </a:lvl6pPr>
            <a:lvl7pPr marL="1927756" indent="0">
              <a:buNone/>
              <a:defRPr sz="1400"/>
            </a:lvl7pPr>
            <a:lvl8pPr marL="2249051" indent="0">
              <a:buNone/>
              <a:defRPr sz="1400"/>
            </a:lvl8pPr>
            <a:lvl9pPr marL="257034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5" y="5367860"/>
            <a:ext cx="5486177" cy="804788"/>
          </a:xfrm>
          <a:prstGeom prst="rect">
            <a:avLst/>
          </a:prstGeom>
        </p:spPr>
        <p:txBody>
          <a:bodyPr lIns="64258" tIns="32128" rIns="64258" bIns="32128"/>
          <a:lstStyle>
            <a:lvl1pPr marL="0" indent="0">
              <a:buNone/>
              <a:defRPr sz="1000"/>
            </a:lvl1pPr>
            <a:lvl2pPr marL="321291" indent="0">
              <a:buNone/>
              <a:defRPr sz="800"/>
            </a:lvl2pPr>
            <a:lvl3pPr marL="642585" indent="0">
              <a:buNone/>
              <a:defRPr sz="700"/>
            </a:lvl3pPr>
            <a:lvl4pPr marL="963876" indent="0">
              <a:buNone/>
              <a:defRPr sz="600"/>
            </a:lvl4pPr>
            <a:lvl5pPr marL="1285171" indent="0">
              <a:buNone/>
              <a:defRPr sz="600"/>
            </a:lvl5pPr>
            <a:lvl6pPr marL="1606464" indent="0">
              <a:buNone/>
              <a:defRPr sz="600"/>
            </a:lvl6pPr>
            <a:lvl7pPr marL="1927756" indent="0">
              <a:buNone/>
              <a:defRPr sz="600"/>
            </a:lvl7pPr>
            <a:lvl8pPr marL="2249051" indent="0">
              <a:buNone/>
              <a:defRPr sz="600"/>
            </a:lvl8pPr>
            <a:lvl9pPr marL="257034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3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7"/>
            <a:ext cx="8228707" cy="4525119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9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58" tIns="32128" rIns="64258" bIns="3212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5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75" indent="0" algn="ctr">
              <a:buNone/>
              <a:defRPr/>
            </a:lvl2pPr>
            <a:lvl3pPr marL="642552" indent="0" algn="ctr">
              <a:buNone/>
              <a:defRPr/>
            </a:lvl3pPr>
            <a:lvl4pPr marL="963826" indent="0" algn="ctr">
              <a:buNone/>
              <a:defRPr/>
            </a:lvl4pPr>
            <a:lvl5pPr marL="1285105" indent="0" algn="ctr">
              <a:buNone/>
              <a:defRPr/>
            </a:lvl5pPr>
            <a:lvl6pPr marL="1606382" indent="0" algn="ctr">
              <a:buNone/>
              <a:defRPr/>
            </a:lvl6pPr>
            <a:lvl7pPr marL="1927658" indent="0" algn="ctr">
              <a:buNone/>
              <a:defRPr/>
            </a:lvl7pPr>
            <a:lvl8pPr marL="2248936" indent="0" algn="ctr">
              <a:buNone/>
              <a:defRPr/>
            </a:lvl8pPr>
            <a:lvl9pPr marL="257021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2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75" indent="0">
              <a:buNone/>
              <a:defRPr sz="1300"/>
            </a:lvl2pPr>
            <a:lvl3pPr marL="642552" indent="0">
              <a:buNone/>
              <a:defRPr sz="1100"/>
            </a:lvl3pPr>
            <a:lvl4pPr marL="963826" indent="0">
              <a:buNone/>
              <a:defRPr sz="1000"/>
            </a:lvl4pPr>
            <a:lvl5pPr marL="1285105" indent="0">
              <a:buNone/>
              <a:defRPr sz="1000"/>
            </a:lvl5pPr>
            <a:lvl6pPr marL="1606382" indent="0">
              <a:buNone/>
              <a:defRPr sz="1000"/>
            </a:lvl6pPr>
            <a:lvl7pPr marL="1927658" indent="0">
              <a:buNone/>
              <a:defRPr sz="1000"/>
            </a:lvl7pPr>
            <a:lvl8pPr marL="2248936" indent="0">
              <a:buNone/>
              <a:defRPr sz="1000"/>
            </a:lvl8pPr>
            <a:lvl9pPr marL="257021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40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8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8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75" indent="0">
              <a:buNone/>
              <a:defRPr sz="1400" b="1"/>
            </a:lvl2pPr>
            <a:lvl3pPr marL="642552" indent="0">
              <a:buNone/>
              <a:defRPr sz="1300" b="1"/>
            </a:lvl3pPr>
            <a:lvl4pPr marL="963826" indent="0">
              <a:buNone/>
              <a:defRPr sz="1100" b="1"/>
            </a:lvl4pPr>
            <a:lvl5pPr marL="1285105" indent="0">
              <a:buNone/>
              <a:defRPr sz="1100" b="1"/>
            </a:lvl5pPr>
            <a:lvl6pPr marL="1606382" indent="0">
              <a:buNone/>
              <a:defRPr sz="1100" b="1"/>
            </a:lvl6pPr>
            <a:lvl7pPr marL="1927658" indent="0">
              <a:buNone/>
              <a:defRPr sz="1100" b="1"/>
            </a:lvl7pPr>
            <a:lvl8pPr marL="2248936" indent="0">
              <a:buNone/>
              <a:defRPr sz="1100" b="1"/>
            </a:lvl8pPr>
            <a:lvl9pPr marL="2570212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75" indent="0">
              <a:buNone/>
              <a:defRPr sz="1400" b="1"/>
            </a:lvl2pPr>
            <a:lvl3pPr marL="642552" indent="0">
              <a:buNone/>
              <a:defRPr sz="1300" b="1"/>
            </a:lvl3pPr>
            <a:lvl4pPr marL="963826" indent="0">
              <a:buNone/>
              <a:defRPr sz="1100" b="1"/>
            </a:lvl4pPr>
            <a:lvl5pPr marL="1285105" indent="0">
              <a:buNone/>
              <a:defRPr sz="1100" b="1"/>
            </a:lvl5pPr>
            <a:lvl6pPr marL="1606382" indent="0">
              <a:buNone/>
              <a:defRPr sz="1100" b="1"/>
            </a:lvl6pPr>
            <a:lvl7pPr marL="1927658" indent="0">
              <a:buNone/>
              <a:defRPr sz="1100" b="1"/>
            </a:lvl7pPr>
            <a:lvl8pPr marL="2248936" indent="0">
              <a:buNone/>
              <a:defRPr sz="1100" b="1"/>
            </a:lvl8pPr>
            <a:lvl9pPr marL="2570212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4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7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40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8" y="27348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75" indent="0">
              <a:buNone/>
              <a:defRPr sz="800"/>
            </a:lvl2pPr>
            <a:lvl3pPr marL="642552" indent="0">
              <a:buNone/>
              <a:defRPr sz="700"/>
            </a:lvl3pPr>
            <a:lvl4pPr marL="963826" indent="0">
              <a:buNone/>
              <a:defRPr sz="600"/>
            </a:lvl4pPr>
            <a:lvl5pPr marL="1285105" indent="0">
              <a:buNone/>
              <a:defRPr sz="600"/>
            </a:lvl5pPr>
            <a:lvl6pPr marL="1606382" indent="0">
              <a:buNone/>
              <a:defRPr sz="600"/>
            </a:lvl6pPr>
            <a:lvl7pPr marL="1927658" indent="0">
              <a:buNone/>
              <a:defRPr sz="600"/>
            </a:lvl7pPr>
            <a:lvl8pPr marL="2248936" indent="0">
              <a:buNone/>
              <a:defRPr sz="600"/>
            </a:lvl8pPr>
            <a:lvl9pPr marL="257021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5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75" indent="0">
              <a:buNone/>
              <a:defRPr sz="2000"/>
            </a:lvl2pPr>
            <a:lvl3pPr marL="642552" indent="0">
              <a:buNone/>
              <a:defRPr sz="1700"/>
            </a:lvl3pPr>
            <a:lvl4pPr marL="963826" indent="0">
              <a:buNone/>
              <a:defRPr sz="1400"/>
            </a:lvl4pPr>
            <a:lvl5pPr marL="1285105" indent="0">
              <a:buNone/>
              <a:defRPr sz="1400"/>
            </a:lvl5pPr>
            <a:lvl6pPr marL="1606382" indent="0">
              <a:buNone/>
              <a:defRPr sz="1400"/>
            </a:lvl6pPr>
            <a:lvl7pPr marL="1927658" indent="0">
              <a:buNone/>
              <a:defRPr sz="1400"/>
            </a:lvl7pPr>
            <a:lvl8pPr marL="2248936" indent="0">
              <a:buNone/>
              <a:defRPr sz="1400"/>
            </a:lvl8pPr>
            <a:lvl9pPr marL="2570212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75" indent="0">
              <a:buNone/>
              <a:defRPr sz="800"/>
            </a:lvl2pPr>
            <a:lvl3pPr marL="642552" indent="0">
              <a:buNone/>
              <a:defRPr sz="700"/>
            </a:lvl3pPr>
            <a:lvl4pPr marL="963826" indent="0">
              <a:buNone/>
              <a:defRPr sz="600"/>
            </a:lvl4pPr>
            <a:lvl5pPr marL="1285105" indent="0">
              <a:buNone/>
              <a:defRPr sz="600"/>
            </a:lvl5pPr>
            <a:lvl6pPr marL="1606382" indent="0">
              <a:buNone/>
              <a:defRPr sz="600"/>
            </a:lvl6pPr>
            <a:lvl7pPr marL="1927658" indent="0">
              <a:buNone/>
              <a:defRPr sz="600"/>
            </a:lvl7pPr>
            <a:lvl8pPr marL="2248936" indent="0">
              <a:buNone/>
              <a:defRPr sz="600"/>
            </a:lvl8pPr>
            <a:lvl9pPr marL="257021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71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4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1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9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58" indent="0" algn="ctr">
              <a:buNone/>
              <a:defRPr/>
            </a:lvl2pPr>
            <a:lvl3pPr marL="642519" indent="0" algn="ctr">
              <a:buNone/>
              <a:defRPr/>
            </a:lvl3pPr>
            <a:lvl4pPr marL="963776" indent="0" algn="ctr">
              <a:buNone/>
              <a:defRPr/>
            </a:lvl4pPr>
            <a:lvl5pPr marL="1285039" indent="0" algn="ctr">
              <a:buNone/>
              <a:defRPr/>
            </a:lvl5pPr>
            <a:lvl6pPr marL="1606299" indent="0" algn="ctr">
              <a:buNone/>
              <a:defRPr/>
            </a:lvl6pPr>
            <a:lvl7pPr marL="1927559" indent="0" algn="ctr">
              <a:buNone/>
              <a:defRPr/>
            </a:lvl7pPr>
            <a:lvl8pPr marL="2248821" indent="0" algn="ctr">
              <a:buNone/>
              <a:defRPr/>
            </a:lvl8pPr>
            <a:lvl9pPr marL="257008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0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2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58" indent="0">
              <a:buNone/>
              <a:defRPr sz="1300"/>
            </a:lvl2pPr>
            <a:lvl3pPr marL="642519" indent="0">
              <a:buNone/>
              <a:defRPr sz="1100"/>
            </a:lvl3pPr>
            <a:lvl4pPr marL="963776" indent="0">
              <a:buNone/>
              <a:defRPr sz="1000"/>
            </a:lvl4pPr>
            <a:lvl5pPr marL="1285039" indent="0">
              <a:buNone/>
              <a:defRPr sz="1000"/>
            </a:lvl5pPr>
            <a:lvl6pPr marL="1606299" indent="0">
              <a:buNone/>
              <a:defRPr sz="1000"/>
            </a:lvl6pPr>
            <a:lvl7pPr marL="1927559" indent="0">
              <a:buNone/>
              <a:defRPr sz="1000"/>
            </a:lvl7pPr>
            <a:lvl8pPr marL="2248821" indent="0">
              <a:buNone/>
              <a:defRPr sz="1000"/>
            </a:lvl8pPr>
            <a:lvl9pPr marL="257008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794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84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84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8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58" indent="0">
              <a:buNone/>
              <a:defRPr sz="1400" b="1"/>
            </a:lvl2pPr>
            <a:lvl3pPr marL="642519" indent="0">
              <a:buNone/>
              <a:defRPr sz="1300" b="1"/>
            </a:lvl3pPr>
            <a:lvl4pPr marL="963776" indent="0">
              <a:buNone/>
              <a:defRPr sz="1100" b="1"/>
            </a:lvl4pPr>
            <a:lvl5pPr marL="1285039" indent="0">
              <a:buNone/>
              <a:defRPr sz="1100" b="1"/>
            </a:lvl5pPr>
            <a:lvl6pPr marL="1606299" indent="0">
              <a:buNone/>
              <a:defRPr sz="1100" b="1"/>
            </a:lvl6pPr>
            <a:lvl7pPr marL="1927559" indent="0">
              <a:buNone/>
              <a:defRPr sz="1100" b="1"/>
            </a:lvl7pPr>
            <a:lvl8pPr marL="2248821" indent="0">
              <a:buNone/>
              <a:defRPr sz="1100" b="1"/>
            </a:lvl8pPr>
            <a:lvl9pPr marL="257008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58" indent="0">
              <a:buNone/>
              <a:defRPr sz="1400" b="1"/>
            </a:lvl2pPr>
            <a:lvl3pPr marL="642519" indent="0">
              <a:buNone/>
              <a:defRPr sz="1300" b="1"/>
            </a:lvl3pPr>
            <a:lvl4pPr marL="963776" indent="0">
              <a:buNone/>
              <a:defRPr sz="1100" b="1"/>
            </a:lvl4pPr>
            <a:lvl5pPr marL="1285039" indent="0">
              <a:buNone/>
              <a:defRPr sz="1100" b="1"/>
            </a:lvl5pPr>
            <a:lvl6pPr marL="1606299" indent="0">
              <a:buNone/>
              <a:defRPr sz="1100" b="1"/>
            </a:lvl6pPr>
            <a:lvl7pPr marL="1927559" indent="0">
              <a:buNone/>
              <a:defRPr sz="1100" b="1"/>
            </a:lvl7pPr>
            <a:lvl8pPr marL="2248821" indent="0">
              <a:buNone/>
              <a:defRPr sz="1100" b="1"/>
            </a:lvl8pPr>
            <a:lvl9pPr marL="2570081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4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7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9" y="273485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9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58" indent="0">
              <a:buNone/>
              <a:defRPr sz="800"/>
            </a:lvl2pPr>
            <a:lvl3pPr marL="642519" indent="0">
              <a:buNone/>
              <a:defRPr sz="700"/>
            </a:lvl3pPr>
            <a:lvl4pPr marL="963776" indent="0">
              <a:buNone/>
              <a:defRPr sz="600"/>
            </a:lvl4pPr>
            <a:lvl5pPr marL="1285039" indent="0">
              <a:buNone/>
              <a:defRPr sz="600"/>
            </a:lvl5pPr>
            <a:lvl6pPr marL="1606299" indent="0">
              <a:buNone/>
              <a:defRPr sz="600"/>
            </a:lvl6pPr>
            <a:lvl7pPr marL="1927559" indent="0">
              <a:buNone/>
              <a:defRPr sz="600"/>
            </a:lvl7pPr>
            <a:lvl8pPr marL="2248821" indent="0">
              <a:buNone/>
              <a:defRPr sz="600"/>
            </a:lvl8pPr>
            <a:lvl9pPr marL="257008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950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7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7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58" indent="0">
              <a:buNone/>
              <a:defRPr sz="2000"/>
            </a:lvl2pPr>
            <a:lvl3pPr marL="642519" indent="0">
              <a:buNone/>
              <a:defRPr sz="1700"/>
            </a:lvl3pPr>
            <a:lvl4pPr marL="963776" indent="0">
              <a:buNone/>
              <a:defRPr sz="1400"/>
            </a:lvl4pPr>
            <a:lvl5pPr marL="1285039" indent="0">
              <a:buNone/>
              <a:defRPr sz="1400"/>
            </a:lvl5pPr>
            <a:lvl6pPr marL="1606299" indent="0">
              <a:buNone/>
              <a:defRPr sz="1400"/>
            </a:lvl6pPr>
            <a:lvl7pPr marL="1927559" indent="0">
              <a:buNone/>
              <a:defRPr sz="1400"/>
            </a:lvl7pPr>
            <a:lvl8pPr marL="2248821" indent="0">
              <a:buNone/>
              <a:defRPr sz="1400"/>
            </a:lvl8pPr>
            <a:lvl9pPr marL="2570081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7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58" indent="0">
              <a:buNone/>
              <a:defRPr sz="800"/>
            </a:lvl2pPr>
            <a:lvl3pPr marL="642519" indent="0">
              <a:buNone/>
              <a:defRPr sz="700"/>
            </a:lvl3pPr>
            <a:lvl4pPr marL="963776" indent="0">
              <a:buNone/>
              <a:defRPr sz="600"/>
            </a:lvl4pPr>
            <a:lvl5pPr marL="1285039" indent="0">
              <a:buNone/>
              <a:defRPr sz="600"/>
            </a:lvl5pPr>
            <a:lvl6pPr marL="1606299" indent="0">
              <a:buNone/>
              <a:defRPr sz="600"/>
            </a:lvl6pPr>
            <a:lvl7pPr marL="1927559" indent="0">
              <a:buNone/>
              <a:defRPr sz="600"/>
            </a:lvl7pPr>
            <a:lvl8pPr marL="2248821" indent="0">
              <a:buNone/>
              <a:defRPr sz="600"/>
            </a:lvl8pPr>
            <a:lvl9pPr marL="2570081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8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1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9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0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41" indent="0" algn="ctr">
              <a:buNone/>
              <a:defRPr/>
            </a:lvl2pPr>
            <a:lvl3pPr marL="642486" indent="0" algn="ctr">
              <a:buNone/>
              <a:defRPr/>
            </a:lvl3pPr>
            <a:lvl4pPr marL="963727" indent="0" algn="ctr">
              <a:buNone/>
              <a:defRPr/>
            </a:lvl4pPr>
            <a:lvl5pPr marL="1284973" indent="0" algn="ctr">
              <a:buNone/>
              <a:defRPr/>
            </a:lvl5pPr>
            <a:lvl6pPr marL="1606216" indent="0" algn="ctr">
              <a:buNone/>
              <a:defRPr/>
            </a:lvl6pPr>
            <a:lvl7pPr marL="1927460" indent="0" algn="ctr">
              <a:buNone/>
              <a:defRPr/>
            </a:lvl7pPr>
            <a:lvl8pPr marL="2248706" indent="0" algn="ctr">
              <a:buNone/>
              <a:defRPr/>
            </a:lvl8pPr>
            <a:lvl9pPr marL="25699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5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8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41" indent="0">
              <a:buNone/>
              <a:defRPr sz="1300"/>
            </a:lvl2pPr>
            <a:lvl3pPr marL="642486" indent="0">
              <a:buNone/>
              <a:defRPr sz="1100"/>
            </a:lvl3pPr>
            <a:lvl4pPr marL="963727" indent="0">
              <a:buNone/>
              <a:defRPr sz="1000"/>
            </a:lvl4pPr>
            <a:lvl5pPr marL="1284973" indent="0">
              <a:buNone/>
              <a:defRPr sz="1000"/>
            </a:lvl5pPr>
            <a:lvl6pPr marL="1606216" indent="0">
              <a:buNone/>
              <a:defRPr sz="1000"/>
            </a:lvl6pPr>
            <a:lvl7pPr marL="1927460" indent="0">
              <a:buNone/>
              <a:defRPr sz="1000"/>
            </a:lvl7pPr>
            <a:lvl8pPr marL="2248706" indent="0">
              <a:buNone/>
              <a:defRPr sz="1000"/>
            </a:lvl8pPr>
            <a:lvl9pPr marL="25699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12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1946685"/>
            <a:ext cx="1785938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5094" y="1946685"/>
            <a:ext cx="1785938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9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41" indent="0">
              <a:buNone/>
              <a:defRPr sz="1400" b="1"/>
            </a:lvl2pPr>
            <a:lvl3pPr marL="642486" indent="0">
              <a:buNone/>
              <a:defRPr sz="1300" b="1"/>
            </a:lvl3pPr>
            <a:lvl4pPr marL="963727" indent="0">
              <a:buNone/>
              <a:defRPr sz="1100" b="1"/>
            </a:lvl4pPr>
            <a:lvl5pPr marL="1284973" indent="0">
              <a:buNone/>
              <a:defRPr sz="1100" b="1"/>
            </a:lvl5pPr>
            <a:lvl6pPr marL="1606216" indent="0">
              <a:buNone/>
              <a:defRPr sz="1100" b="1"/>
            </a:lvl6pPr>
            <a:lvl7pPr marL="1927460" indent="0">
              <a:buNone/>
              <a:defRPr sz="1100" b="1"/>
            </a:lvl7pPr>
            <a:lvl8pPr marL="2248706" indent="0">
              <a:buNone/>
              <a:defRPr sz="1100" b="1"/>
            </a:lvl8pPr>
            <a:lvl9pPr marL="256994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41" indent="0">
              <a:buNone/>
              <a:defRPr sz="1400" b="1"/>
            </a:lvl2pPr>
            <a:lvl3pPr marL="642486" indent="0">
              <a:buNone/>
              <a:defRPr sz="1300" b="1"/>
            </a:lvl3pPr>
            <a:lvl4pPr marL="963727" indent="0">
              <a:buNone/>
              <a:defRPr sz="1100" b="1"/>
            </a:lvl4pPr>
            <a:lvl5pPr marL="1284973" indent="0">
              <a:buNone/>
              <a:defRPr sz="1100" b="1"/>
            </a:lvl5pPr>
            <a:lvl6pPr marL="1606216" indent="0">
              <a:buNone/>
              <a:defRPr sz="1100" b="1"/>
            </a:lvl6pPr>
            <a:lvl7pPr marL="1927460" indent="0">
              <a:buNone/>
              <a:defRPr sz="1100" b="1"/>
            </a:lvl7pPr>
            <a:lvl8pPr marL="2248706" indent="0">
              <a:buNone/>
              <a:defRPr sz="1100" b="1"/>
            </a:lvl8pPr>
            <a:lvl9pPr marL="256994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3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1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927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0" y="273486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0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41" indent="0">
              <a:buNone/>
              <a:defRPr sz="800"/>
            </a:lvl2pPr>
            <a:lvl3pPr marL="642486" indent="0">
              <a:buNone/>
              <a:defRPr sz="700"/>
            </a:lvl3pPr>
            <a:lvl4pPr marL="963727" indent="0">
              <a:buNone/>
              <a:defRPr sz="600"/>
            </a:lvl4pPr>
            <a:lvl5pPr marL="1284973" indent="0">
              <a:buNone/>
              <a:defRPr sz="600"/>
            </a:lvl5pPr>
            <a:lvl6pPr marL="1606216" indent="0">
              <a:buNone/>
              <a:defRPr sz="600"/>
            </a:lvl6pPr>
            <a:lvl7pPr marL="1927460" indent="0">
              <a:buNone/>
              <a:defRPr sz="600"/>
            </a:lvl7pPr>
            <a:lvl8pPr marL="2248706" indent="0">
              <a:buNone/>
              <a:defRPr sz="600"/>
            </a:lvl8pPr>
            <a:lvl9pPr marL="256994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328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8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8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41" indent="0">
              <a:buNone/>
              <a:defRPr sz="2000"/>
            </a:lvl2pPr>
            <a:lvl3pPr marL="642486" indent="0">
              <a:buNone/>
              <a:defRPr sz="1700"/>
            </a:lvl3pPr>
            <a:lvl4pPr marL="963727" indent="0">
              <a:buNone/>
              <a:defRPr sz="1400"/>
            </a:lvl4pPr>
            <a:lvl5pPr marL="1284973" indent="0">
              <a:buNone/>
              <a:defRPr sz="1400"/>
            </a:lvl5pPr>
            <a:lvl6pPr marL="1606216" indent="0">
              <a:buNone/>
              <a:defRPr sz="1400"/>
            </a:lvl6pPr>
            <a:lvl7pPr marL="1927460" indent="0">
              <a:buNone/>
              <a:defRPr sz="1400"/>
            </a:lvl7pPr>
            <a:lvl8pPr marL="2248706" indent="0">
              <a:buNone/>
              <a:defRPr sz="1400"/>
            </a:lvl8pPr>
            <a:lvl9pPr marL="2569949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8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41" indent="0">
              <a:buNone/>
              <a:defRPr sz="800"/>
            </a:lvl2pPr>
            <a:lvl3pPr marL="642486" indent="0">
              <a:buNone/>
              <a:defRPr sz="700"/>
            </a:lvl3pPr>
            <a:lvl4pPr marL="963727" indent="0">
              <a:buNone/>
              <a:defRPr sz="600"/>
            </a:lvl4pPr>
            <a:lvl5pPr marL="1284973" indent="0">
              <a:buNone/>
              <a:defRPr sz="600"/>
            </a:lvl5pPr>
            <a:lvl6pPr marL="1606216" indent="0">
              <a:buNone/>
              <a:defRPr sz="600"/>
            </a:lvl6pPr>
            <a:lvl7pPr marL="1927460" indent="0">
              <a:buNone/>
              <a:defRPr sz="600"/>
            </a:lvl7pPr>
            <a:lvl8pPr marL="2248706" indent="0">
              <a:buNone/>
              <a:defRPr sz="600"/>
            </a:lvl8pPr>
            <a:lvl9pPr marL="256994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340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1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2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8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1"/>
            <a:ext cx="6400354" cy="1752451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 algn="ctr">
              <a:buNone/>
              <a:defRPr/>
            </a:lvl1pPr>
            <a:lvl2pPr marL="321225" indent="0" algn="ctr">
              <a:buNone/>
              <a:defRPr/>
            </a:lvl2pPr>
            <a:lvl3pPr marL="642453" indent="0" algn="ctr">
              <a:buNone/>
              <a:defRPr/>
            </a:lvl3pPr>
            <a:lvl4pPr marL="963678" indent="0" algn="ctr">
              <a:buNone/>
              <a:defRPr/>
            </a:lvl4pPr>
            <a:lvl5pPr marL="1284908" indent="0" algn="ctr">
              <a:buNone/>
              <a:defRPr/>
            </a:lvl5pPr>
            <a:lvl6pPr marL="1606134" indent="0" algn="ctr">
              <a:buNone/>
              <a:defRPr/>
            </a:lvl6pPr>
            <a:lvl7pPr marL="1927362" indent="0" algn="ctr">
              <a:buNone/>
              <a:defRPr/>
            </a:lvl7pPr>
            <a:lvl8pPr marL="2248591" indent="0" algn="ctr">
              <a:buNone/>
              <a:defRPr/>
            </a:lvl8pPr>
            <a:lvl9pPr marL="256981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61"/>
            <a:ext cx="8228707" cy="4525119"/>
          </a:xfrm>
          <a:prstGeom prst="rect">
            <a:avLst/>
          </a:prstGeom>
        </p:spPr>
        <p:txBody>
          <a:bodyPr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6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45" tIns="32121" rIns="64245" bIns="32121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400"/>
            </a:lvl1pPr>
            <a:lvl2pPr marL="321225" indent="0">
              <a:buNone/>
              <a:defRPr sz="1300"/>
            </a:lvl2pPr>
            <a:lvl3pPr marL="642453" indent="0">
              <a:buNone/>
              <a:defRPr sz="1100"/>
            </a:lvl3pPr>
            <a:lvl4pPr marL="963678" indent="0">
              <a:buNone/>
              <a:defRPr sz="1000"/>
            </a:lvl4pPr>
            <a:lvl5pPr marL="1284908" indent="0">
              <a:buNone/>
              <a:defRPr sz="1000"/>
            </a:lvl5pPr>
            <a:lvl6pPr marL="1606134" indent="0">
              <a:buNone/>
              <a:defRPr sz="1000"/>
            </a:lvl6pPr>
            <a:lvl7pPr marL="1927362" indent="0">
              <a:buNone/>
              <a:defRPr sz="1000"/>
            </a:lvl7pPr>
            <a:lvl8pPr marL="2248591" indent="0">
              <a:buNone/>
              <a:defRPr sz="1000"/>
            </a:lvl8pPr>
            <a:lvl9pPr marL="256981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04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61"/>
            <a:ext cx="4060775" cy="4525119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61"/>
            <a:ext cx="4060775" cy="4525119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2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700" b="1"/>
            </a:lvl1pPr>
            <a:lvl2pPr marL="321225" indent="0">
              <a:buNone/>
              <a:defRPr sz="1400" b="1"/>
            </a:lvl2pPr>
            <a:lvl3pPr marL="642453" indent="0">
              <a:buNone/>
              <a:defRPr sz="1300" b="1"/>
            </a:lvl3pPr>
            <a:lvl4pPr marL="963678" indent="0">
              <a:buNone/>
              <a:defRPr sz="1100" b="1"/>
            </a:lvl4pPr>
            <a:lvl5pPr marL="1284908" indent="0">
              <a:buNone/>
              <a:defRPr sz="1100" b="1"/>
            </a:lvl5pPr>
            <a:lvl6pPr marL="1606134" indent="0">
              <a:buNone/>
              <a:defRPr sz="1100" b="1"/>
            </a:lvl6pPr>
            <a:lvl7pPr marL="1927362" indent="0">
              <a:buNone/>
              <a:defRPr sz="1100" b="1"/>
            </a:lvl7pPr>
            <a:lvl8pPr marL="2248591" indent="0">
              <a:buNone/>
              <a:defRPr sz="1100" b="1"/>
            </a:lvl8pPr>
            <a:lvl9pPr marL="256981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45" tIns="32121" rIns="64245" bIns="32121" anchor="b"/>
          <a:lstStyle>
            <a:lvl1pPr marL="0" indent="0">
              <a:buNone/>
              <a:defRPr sz="1700" b="1"/>
            </a:lvl1pPr>
            <a:lvl2pPr marL="321225" indent="0">
              <a:buNone/>
              <a:defRPr sz="1400" b="1"/>
            </a:lvl2pPr>
            <a:lvl3pPr marL="642453" indent="0">
              <a:buNone/>
              <a:defRPr sz="1300" b="1"/>
            </a:lvl3pPr>
            <a:lvl4pPr marL="963678" indent="0">
              <a:buNone/>
              <a:defRPr sz="1100" b="1"/>
            </a:lvl4pPr>
            <a:lvl5pPr marL="1284908" indent="0">
              <a:buNone/>
              <a:defRPr sz="1100" b="1"/>
            </a:lvl5pPr>
            <a:lvl6pPr marL="1606134" indent="0">
              <a:buNone/>
              <a:defRPr sz="1100" b="1"/>
            </a:lvl6pPr>
            <a:lvl7pPr marL="1927362" indent="0">
              <a:buNone/>
              <a:defRPr sz="1100" b="1"/>
            </a:lvl7pPr>
            <a:lvl8pPr marL="2248591" indent="0">
              <a:buNone/>
              <a:defRPr sz="1100" b="1"/>
            </a:lvl8pPr>
            <a:lvl9pPr marL="256981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7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79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1" y="273487"/>
            <a:ext cx="3008189" cy="1161975"/>
          </a:xfrm>
          <a:prstGeom prst="rect">
            <a:avLst/>
          </a:prstGeom>
        </p:spPr>
        <p:txBody>
          <a:bodyPr lIns="64245" tIns="32121" rIns="64245" bIns="32121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45" tIns="32121" rIns="64245" bIns="32121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1" y="1435448"/>
            <a:ext cx="3008189" cy="4690318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1000"/>
            </a:lvl1pPr>
            <a:lvl2pPr marL="321225" indent="0">
              <a:buNone/>
              <a:defRPr sz="800"/>
            </a:lvl2pPr>
            <a:lvl3pPr marL="642453" indent="0">
              <a:buNone/>
              <a:defRPr sz="700"/>
            </a:lvl3pPr>
            <a:lvl4pPr marL="963678" indent="0">
              <a:buNone/>
              <a:defRPr sz="600"/>
            </a:lvl4pPr>
            <a:lvl5pPr marL="1284908" indent="0">
              <a:buNone/>
              <a:defRPr sz="600"/>
            </a:lvl5pPr>
            <a:lvl6pPr marL="1606134" indent="0">
              <a:buNone/>
              <a:defRPr sz="600"/>
            </a:lvl6pPr>
            <a:lvl7pPr marL="1927362" indent="0">
              <a:buNone/>
              <a:defRPr sz="600"/>
            </a:lvl7pPr>
            <a:lvl8pPr marL="2248591" indent="0">
              <a:buNone/>
              <a:defRPr sz="600"/>
            </a:lvl8pPr>
            <a:lvl9pPr marL="256981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384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49" y="4800824"/>
            <a:ext cx="5486177" cy="567035"/>
          </a:xfrm>
          <a:prstGeom prst="rect">
            <a:avLst/>
          </a:prstGeom>
        </p:spPr>
        <p:txBody>
          <a:bodyPr lIns="64245" tIns="32121" rIns="64245" bIns="32121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49" y="612800"/>
            <a:ext cx="5486177" cy="4114354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2200"/>
            </a:lvl1pPr>
            <a:lvl2pPr marL="321225" indent="0">
              <a:buNone/>
              <a:defRPr sz="2000"/>
            </a:lvl2pPr>
            <a:lvl3pPr marL="642453" indent="0">
              <a:buNone/>
              <a:defRPr sz="1700"/>
            </a:lvl3pPr>
            <a:lvl4pPr marL="963678" indent="0">
              <a:buNone/>
              <a:defRPr sz="1400"/>
            </a:lvl4pPr>
            <a:lvl5pPr marL="1284908" indent="0">
              <a:buNone/>
              <a:defRPr sz="1400"/>
            </a:lvl5pPr>
            <a:lvl6pPr marL="1606134" indent="0">
              <a:buNone/>
              <a:defRPr sz="1400"/>
            </a:lvl6pPr>
            <a:lvl7pPr marL="1927362" indent="0">
              <a:buNone/>
              <a:defRPr sz="1400"/>
            </a:lvl7pPr>
            <a:lvl8pPr marL="2248591" indent="0">
              <a:buNone/>
              <a:defRPr sz="1400"/>
            </a:lvl8pPr>
            <a:lvl9pPr marL="2569817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49" y="5367860"/>
            <a:ext cx="5486177" cy="804788"/>
          </a:xfrm>
          <a:prstGeom prst="rect">
            <a:avLst/>
          </a:prstGeom>
        </p:spPr>
        <p:txBody>
          <a:bodyPr lIns="64245" tIns="32121" rIns="64245" bIns="32121"/>
          <a:lstStyle>
            <a:lvl1pPr marL="0" indent="0">
              <a:buNone/>
              <a:defRPr sz="1000"/>
            </a:lvl1pPr>
            <a:lvl2pPr marL="321225" indent="0">
              <a:buNone/>
              <a:defRPr sz="800"/>
            </a:lvl2pPr>
            <a:lvl3pPr marL="642453" indent="0">
              <a:buNone/>
              <a:defRPr sz="700"/>
            </a:lvl3pPr>
            <a:lvl4pPr marL="963678" indent="0">
              <a:buNone/>
              <a:defRPr sz="600"/>
            </a:lvl4pPr>
            <a:lvl5pPr marL="1284908" indent="0">
              <a:buNone/>
              <a:defRPr sz="600"/>
            </a:lvl5pPr>
            <a:lvl6pPr marL="1606134" indent="0">
              <a:buNone/>
              <a:defRPr sz="600"/>
            </a:lvl6pPr>
            <a:lvl7pPr marL="1927362" indent="0">
              <a:buNone/>
              <a:defRPr sz="600"/>
            </a:lvl7pPr>
            <a:lvl8pPr marL="2248591" indent="0">
              <a:buNone/>
              <a:defRPr sz="600"/>
            </a:lvl8pPr>
            <a:lvl9pPr marL="256981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721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61"/>
            <a:ext cx="8228707" cy="4525119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6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45" tIns="32121" rIns="64245" bIns="3212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4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2"/>
            <a:ext cx="6400354" cy="1752451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 algn="ctr">
              <a:buNone/>
              <a:defRPr/>
            </a:lvl1pPr>
            <a:lvl2pPr marL="321208" indent="0" algn="ctr">
              <a:buNone/>
              <a:defRPr/>
            </a:lvl2pPr>
            <a:lvl3pPr marL="642420" indent="0" algn="ctr">
              <a:buNone/>
              <a:defRPr/>
            </a:lvl3pPr>
            <a:lvl4pPr marL="963629" indent="0" algn="ctr">
              <a:buNone/>
              <a:defRPr/>
            </a:lvl4pPr>
            <a:lvl5pPr marL="1284842" indent="0" algn="ctr">
              <a:buNone/>
              <a:defRPr/>
            </a:lvl5pPr>
            <a:lvl6pPr marL="1606052" indent="0" algn="ctr">
              <a:buNone/>
              <a:defRPr/>
            </a:lvl6pPr>
            <a:lvl7pPr marL="1927263" indent="0" algn="ctr">
              <a:buNone/>
              <a:defRPr/>
            </a:lvl7pPr>
            <a:lvl8pPr marL="2248476" indent="0" algn="ctr">
              <a:buNone/>
              <a:defRPr/>
            </a:lvl8pPr>
            <a:lvl9pPr marL="256968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0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62"/>
            <a:ext cx="8228707" cy="4525119"/>
          </a:xfrm>
          <a:prstGeom prst="rect">
            <a:avLst/>
          </a:prstGeom>
        </p:spPr>
        <p:txBody>
          <a:bodyPr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0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42" tIns="32119" rIns="64242" bIns="32119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400"/>
            </a:lvl1pPr>
            <a:lvl2pPr marL="321208" indent="0">
              <a:buNone/>
              <a:defRPr sz="1300"/>
            </a:lvl2pPr>
            <a:lvl3pPr marL="642420" indent="0">
              <a:buNone/>
              <a:defRPr sz="1100"/>
            </a:lvl3pPr>
            <a:lvl4pPr marL="963629" indent="0">
              <a:buNone/>
              <a:defRPr sz="1000"/>
            </a:lvl4pPr>
            <a:lvl5pPr marL="1284842" indent="0">
              <a:buNone/>
              <a:defRPr sz="1000"/>
            </a:lvl5pPr>
            <a:lvl6pPr marL="1606052" indent="0">
              <a:buNone/>
              <a:defRPr sz="1000"/>
            </a:lvl6pPr>
            <a:lvl7pPr marL="1927263" indent="0">
              <a:buNone/>
              <a:defRPr sz="1000"/>
            </a:lvl7pPr>
            <a:lvl8pPr marL="2248476" indent="0">
              <a:buNone/>
              <a:defRPr sz="1000"/>
            </a:lvl8pPr>
            <a:lvl9pPr marL="256968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5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62"/>
            <a:ext cx="4060775" cy="4525119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62"/>
            <a:ext cx="4060775" cy="4525119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8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700" b="1"/>
            </a:lvl1pPr>
            <a:lvl2pPr marL="321208" indent="0">
              <a:buNone/>
              <a:defRPr sz="1400" b="1"/>
            </a:lvl2pPr>
            <a:lvl3pPr marL="642420" indent="0">
              <a:buNone/>
              <a:defRPr sz="1300" b="1"/>
            </a:lvl3pPr>
            <a:lvl4pPr marL="963629" indent="0">
              <a:buNone/>
              <a:defRPr sz="1100" b="1"/>
            </a:lvl4pPr>
            <a:lvl5pPr marL="1284842" indent="0">
              <a:buNone/>
              <a:defRPr sz="1100" b="1"/>
            </a:lvl5pPr>
            <a:lvl6pPr marL="1606052" indent="0">
              <a:buNone/>
              <a:defRPr sz="1100" b="1"/>
            </a:lvl6pPr>
            <a:lvl7pPr marL="1927263" indent="0">
              <a:buNone/>
              <a:defRPr sz="1100" b="1"/>
            </a:lvl7pPr>
            <a:lvl8pPr marL="2248476" indent="0">
              <a:buNone/>
              <a:defRPr sz="1100" b="1"/>
            </a:lvl8pPr>
            <a:lvl9pPr marL="256968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42" tIns="32119" rIns="64242" bIns="32119" anchor="b"/>
          <a:lstStyle>
            <a:lvl1pPr marL="0" indent="0">
              <a:buNone/>
              <a:defRPr sz="1700" b="1"/>
            </a:lvl1pPr>
            <a:lvl2pPr marL="321208" indent="0">
              <a:buNone/>
              <a:defRPr sz="1400" b="1"/>
            </a:lvl2pPr>
            <a:lvl3pPr marL="642420" indent="0">
              <a:buNone/>
              <a:defRPr sz="1300" b="1"/>
            </a:lvl3pPr>
            <a:lvl4pPr marL="963629" indent="0">
              <a:buNone/>
              <a:defRPr sz="1100" b="1"/>
            </a:lvl4pPr>
            <a:lvl5pPr marL="1284842" indent="0">
              <a:buNone/>
              <a:defRPr sz="1100" b="1"/>
            </a:lvl5pPr>
            <a:lvl6pPr marL="1606052" indent="0">
              <a:buNone/>
              <a:defRPr sz="1100" b="1"/>
            </a:lvl6pPr>
            <a:lvl7pPr marL="1927263" indent="0">
              <a:buNone/>
              <a:defRPr sz="1100" b="1"/>
            </a:lvl7pPr>
            <a:lvl8pPr marL="2248476" indent="0">
              <a:buNone/>
              <a:defRPr sz="1100" b="1"/>
            </a:lvl8pPr>
            <a:lvl9pPr marL="256968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9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8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38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2" y="273488"/>
            <a:ext cx="3008189" cy="1161975"/>
          </a:xfrm>
          <a:prstGeom prst="rect">
            <a:avLst/>
          </a:prstGeom>
        </p:spPr>
        <p:txBody>
          <a:bodyPr lIns="64242" tIns="32119" rIns="64242" bIns="32119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42" tIns="32119" rIns="64242" bIns="32119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2" y="1435448"/>
            <a:ext cx="3008189" cy="4690318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1000"/>
            </a:lvl1pPr>
            <a:lvl2pPr marL="321208" indent="0">
              <a:buNone/>
              <a:defRPr sz="800"/>
            </a:lvl2pPr>
            <a:lvl3pPr marL="642420" indent="0">
              <a:buNone/>
              <a:defRPr sz="700"/>
            </a:lvl3pPr>
            <a:lvl4pPr marL="963629" indent="0">
              <a:buNone/>
              <a:defRPr sz="600"/>
            </a:lvl4pPr>
            <a:lvl5pPr marL="1284842" indent="0">
              <a:buNone/>
              <a:defRPr sz="600"/>
            </a:lvl5pPr>
            <a:lvl6pPr marL="1606052" indent="0">
              <a:buNone/>
              <a:defRPr sz="600"/>
            </a:lvl6pPr>
            <a:lvl7pPr marL="1927263" indent="0">
              <a:buNone/>
              <a:defRPr sz="600"/>
            </a:lvl7pPr>
            <a:lvl8pPr marL="2248476" indent="0">
              <a:buNone/>
              <a:defRPr sz="600"/>
            </a:lvl8pPr>
            <a:lvl9pPr marL="256968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68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50" y="4800824"/>
            <a:ext cx="5486177" cy="567035"/>
          </a:xfrm>
          <a:prstGeom prst="rect">
            <a:avLst/>
          </a:prstGeom>
        </p:spPr>
        <p:txBody>
          <a:bodyPr lIns="64242" tIns="32119" rIns="64242" bIns="32119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50" y="612800"/>
            <a:ext cx="5486177" cy="4114354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2200"/>
            </a:lvl1pPr>
            <a:lvl2pPr marL="321208" indent="0">
              <a:buNone/>
              <a:defRPr sz="2000"/>
            </a:lvl2pPr>
            <a:lvl3pPr marL="642420" indent="0">
              <a:buNone/>
              <a:defRPr sz="1700"/>
            </a:lvl3pPr>
            <a:lvl4pPr marL="963629" indent="0">
              <a:buNone/>
              <a:defRPr sz="1400"/>
            </a:lvl4pPr>
            <a:lvl5pPr marL="1284842" indent="0">
              <a:buNone/>
              <a:defRPr sz="1400"/>
            </a:lvl5pPr>
            <a:lvl6pPr marL="1606052" indent="0">
              <a:buNone/>
              <a:defRPr sz="1400"/>
            </a:lvl6pPr>
            <a:lvl7pPr marL="1927263" indent="0">
              <a:buNone/>
              <a:defRPr sz="1400"/>
            </a:lvl7pPr>
            <a:lvl8pPr marL="2248476" indent="0">
              <a:buNone/>
              <a:defRPr sz="1400"/>
            </a:lvl8pPr>
            <a:lvl9pPr marL="2569686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50" y="5367860"/>
            <a:ext cx="5486177" cy="804788"/>
          </a:xfrm>
          <a:prstGeom prst="rect">
            <a:avLst/>
          </a:prstGeom>
        </p:spPr>
        <p:txBody>
          <a:bodyPr lIns="64242" tIns="32119" rIns="64242" bIns="32119"/>
          <a:lstStyle>
            <a:lvl1pPr marL="0" indent="0">
              <a:buNone/>
              <a:defRPr sz="1000"/>
            </a:lvl1pPr>
            <a:lvl2pPr marL="321208" indent="0">
              <a:buNone/>
              <a:defRPr sz="800"/>
            </a:lvl2pPr>
            <a:lvl3pPr marL="642420" indent="0">
              <a:buNone/>
              <a:defRPr sz="700"/>
            </a:lvl3pPr>
            <a:lvl4pPr marL="963629" indent="0">
              <a:buNone/>
              <a:defRPr sz="600"/>
            </a:lvl4pPr>
            <a:lvl5pPr marL="1284842" indent="0">
              <a:buNone/>
              <a:defRPr sz="600"/>
            </a:lvl5pPr>
            <a:lvl6pPr marL="1606052" indent="0">
              <a:buNone/>
              <a:defRPr sz="600"/>
            </a:lvl6pPr>
            <a:lvl7pPr marL="1927263" indent="0">
              <a:buNone/>
              <a:defRPr sz="600"/>
            </a:lvl7pPr>
            <a:lvl8pPr marL="2248476" indent="0">
              <a:buNone/>
              <a:defRPr sz="600"/>
            </a:lvl8pPr>
            <a:lvl9pPr marL="256968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28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62"/>
            <a:ext cx="8228707" cy="4525119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42" tIns="32119" rIns="64242" bIns="3211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5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63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192" indent="0" algn="ctr">
              <a:buNone/>
              <a:defRPr/>
            </a:lvl2pPr>
            <a:lvl3pPr marL="642387" indent="0" algn="ctr">
              <a:buNone/>
              <a:defRPr/>
            </a:lvl3pPr>
            <a:lvl4pPr marL="963580" indent="0" algn="ctr">
              <a:buNone/>
              <a:defRPr/>
            </a:lvl4pPr>
            <a:lvl5pPr marL="1284776" indent="0" algn="ctr">
              <a:buNone/>
              <a:defRPr/>
            </a:lvl5pPr>
            <a:lvl6pPr marL="1605970" indent="0" algn="ctr">
              <a:buNone/>
              <a:defRPr/>
            </a:lvl6pPr>
            <a:lvl7pPr marL="1927164" indent="0" algn="ctr">
              <a:buNone/>
              <a:defRPr/>
            </a:lvl7pPr>
            <a:lvl8pPr marL="2248361" indent="0" algn="ctr">
              <a:buNone/>
              <a:defRPr/>
            </a:lvl8pPr>
            <a:lvl9pPr marL="256955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5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1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192" indent="0">
              <a:buNone/>
              <a:defRPr sz="1300"/>
            </a:lvl2pPr>
            <a:lvl3pPr marL="642387" indent="0">
              <a:buNone/>
              <a:defRPr sz="1100"/>
            </a:lvl3pPr>
            <a:lvl4pPr marL="963580" indent="0">
              <a:buNone/>
              <a:defRPr sz="1000"/>
            </a:lvl4pPr>
            <a:lvl5pPr marL="1284776" indent="0">
              <a:buNone/>
              <a:defRPr sz="1000"/>
            </a:lvl5pPr>
            <a:lvl6pPr marL="1605970" indent="0">
              <a:buNone/>
              <a:defRPr sz="1000"/>
            </a:lvl6pPr>
            <a:lvl7pPr marL="1927164" indent="0">
              <a:buNone/>
              <a:defRPr sz="1000"/>
            </a:lvl7pPr>
            <a:lvl8pPr marL="2248361" indent="0">
              <a:buNone/>
              <a:defRPr sz="1000"/>
            </a:lvl8pPr>
            <a:lvl9pPr marL="256955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958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88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88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6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192" indent="0">
              <a:buNone/>
              <a:defRPr sz="1400" b="1"/>
            </a:lvl2pPr>
            <a:lvl3pPr marL="642387" indent="0">
              <a:buNone/>
              <a:defRPr sz="1300" b="1"/>
            </a:lvl3pPr>
            <a:lvl4pPr marL="963580" indent="0">
              <a:buNone/>
              <a:defRPr sz="1100" b="1"/>
            </a:lvl4pPr>
            <a:lvl5pPr marL="1284776" indent="0">
              <a:buNone/>
              <a:defRPr sz="1100" b="1"/>
            </a:lvl5pPr>
            <a:lvl6pPr marL="1605970" indent="0">
              <a:buNone/>
              <a:defRPr sz="1100" b="1"/>
            </a:lvl6pPr>
            <a:lvl7pPr marL="1927164" indent="0">
              <a:buNone/>
              <a:defRPr sz="1100" b="1"/>
            </a:lvl7pPr>
            <a:lvl8pPr marL="2248361" indent="0">
              <a:buNone/>
              <a:defRPr sz="1100" b="1"/>
            </a:lvl8pPr>
            <a:lvl9pPr marL="256955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192" indent="0">
              <a:buNone/>
              <a:defRPr sz="1400" b="1"/>
            </a:lvl2pPr>
            <a:lvl3pPr marL="642387" indent="0">
              <a:buNone/>
              <a:defRPr sz="1300" b="1"/>
            </a:lvl3pPr>
            <a:lvl4pPr marL="963580" indent="0">
              <a:buNone/>
              <a:defRPr sz="1100" b="1"/>
            </a:lvl4pPr>
            <a:lvl5pPr marL="1284776" indent="0">
              <a:buNone/>
              <a:defRPr sz="1100" b="1"/>
            </a:lvl5pPr>
            <a:lvl6pPr marL="1605970" indent="0">
              <a:buNone/>
              <a:defRPr sz="1100" b="1"/>
            </a:lvl6pPr>
            <a:lvl7pPr marL="1927164" indent="0">
              <a:buNone/>
              <a:defRPr sz="1100" b="1"/>
            </a:lvl7pPr>
            <a:lvl8pPr marL="2248361" indent="0">
              <a:buNone/>
              <a:defRPr sz="1100" b="1"/>
            </a:lvl8pPr>
            <a:lvl9pPr marL="256955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1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8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07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3" y="273489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63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192" indent="0">
              <a:buNone/>
              <a:defRPr sz="800"/>
            </a:lvl2pPr>
            <a:lvl3pPr marL="642387" indent="0">
              <a:buNone/>
              <a:defRPr sz="700"/>
            </a:lvl3pPr>
            <a:lvl4pPr marL="963580" indent="0">
              <a:buNone/>
              <a:defRPr sz="600"/>
            </a:lvl4pPr>
            <a:lvl5pPr marL="1284776" indent="0">
              <a:buNone/>
              <a:defRPr sz="600"/>
            </a:lvl5pPr>
            <a:lvl6pPr marL="1605970" indent="0">
              <a:buNone/>
              <a:defRPr sz="600"/>
            </a:lvl6pPr>
            <a:lvl7pPr marL="1927164" indent="0">
              <a:buNone/>
              <a:defRPr sz="600"/>
            </a:lvl7pPr>
            <a:lvl8pPr marL="2248361" indent="0">
              <a:buNone/>
              <a:defRPr sz="600"/>
            </a:lvl8pPr>
            <a:lvl9pPr marL="256955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699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51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51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192" indent="0">
              <a:buNone/>
              <a:defRPr sz="2000"/>
            </a:lvl2pPr>
            <a:lvl3pPr marL="642387" indent="0">
              <a:buNone/>
              <a:defRPr sz="1700"/>
            </a:lvl3pPr>
            <a:lvl4pPr marL="963580" indent="0">
              <a:buNone/>
              <a:defRPr sz="1400"/>
            </a:lvl4pPr>
            <a:lvl5pPr marL="1284776" indent="0">
              <a:buNone/>
              <a:defRPr sz="1400"/>
            </a:lvl5pPr>
            <a:lvl6pPr marL="1605970" indent="0">
              <a:buNone/>
              <a:defRPr sz="1400"/>
            </a:lvl6pPr>
            <a:lvl7pPr marL="1927164" indent="0">
              <a:buNone/>
              <a:defRPr sz="1400"/>
            </a:lvl7pPr>
            <a:lvl8pPr marL="2248361" indent="0">
              <a:buNone/>
              <a:defRPr sz="1400"/>
            </a:lvl8pPr>
            <a:lvl9pPr marL="2569554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51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192" indent="0">
              <a:buNone/>
              <a:defRPr sz="800"/>
            </a:lvl2pPr>
            <a:lvl3pPr marL="642387" indent="0">
              <a:buNone/>
              <a:defRPr sz="700"/>
            </a:lvl3pPr>
            <a:lvl4pPr marL="963580" indent="0">
              <a:buNone/>
              <a:defRPr sz="600"/>
            </a:lvl4pPr>
            <a:lvl5pPr marL="1284776" indent="0">
              <a:buNone/>
              <a:defRPr sz="600"/>
            </a:lvl5pPr>
            <a:lvl6pPr marL="1605970" indent="0">
              <a:buNone/>
              <a:defRPr sz="600"/>
            </a:lvl6pPr>
            <a:lvl7pPr marL="1927164" indent="0">
              <a:buNone/>
              <a:defRPr sz="600"/>
            </a:lvl7pPr>
            <a:lvl8pPr marL="2248361" indent="0">
              <a:buNone/>
              <a:defRPr sz="600"/>
            </a:lvl8pPr>
            <a:lvl9pPr marL="256955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904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8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85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0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A5C564E-3AEC-491E-BFFB-02D2209EED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6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0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1" name="Freeform 68"/>
          <p:cNvSpPr>
            <a:spLocks/>
          </p:cNvSpPr>
          <p:nvPr/>
        </p:nvSpPr>
        <p:spPr bwMode="gray">
          <a:xfrm>
            <a:off x="-12700" y="-71462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gray">
          <a:xfrm>
            <a:off x="-32" y="2857496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gray">
          <a:xfrm>
            <a:off x="-32" y="3314701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pic>
        <p:nvPicPr>
          <p:cNvPr id="14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1159" y="5429264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20299-09D9-4109-AC70-E3E535CAE15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44DC8-E64A-4B7F-98C0-4746A55AFB3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2360B-92CF-4C4B-B1C7-0AFC276668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6468E-110A-4F51-A8F3-FA2DAA29826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C8107-8A5E-40F8-9614-419D77631F8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60247-63BE-4D5C-912E-C0F650A7A0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1360D-AD19-4645-B37A-7C7FC39665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60A5A-1530-4619-B3AA-39708C8494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7F4DA-AA49-44AF-B3B3-88F2CD07D79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09BC2-BFE4-4D6F-ABCD-A5FA0B75BE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4" y="1219200"/>
            <a:ext cx="8305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9469" cy="8497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AutoShape 2"/>
          <p:cNvSpPr>
            <a:spLocks/>
          </p:cNvSpPr>
          <p:nvPr/>
        </p:nvSpPr>
        <p:spPr bwMode="auto">
          <a:xfrm>
            <a:off x="892969" y="5027414"/>
            <a:ext cx="735806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5527477"/>
            <a:ext cx="7358063" cy="119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/>
          </p:cNvSpPr>
          <p:nvPr/>
        </p:nvSpPr>
        <p:spPr bwMode="auto">
          <a:xfrm>
            <a:off x="446484" y="3366493"/>
            <a:ext cx="4125516" cy="2946797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" name="AutoShape 3"/>
          <p:cNvSpPr>
            <a:spLocks/>
          </p:cNvSpPr>
          <p:nvPr/>
        </p:nvSpPr>
        <p:spPr bwMode="auto">
          <a:xfrm>
            <a:off x="446484" y="991195"/>
            <a:ext cx="4125516" cy="2321719"/>
          </a:xfrm>
          <a:prstGeom prst="roundRect">
            <a:avLst>
              <a:gd name="adj" fmla="val 5769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40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882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23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763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AutoShape 2"/>
          <p:cNvSpPr>
            <a:spLocks/>
          </p:cNvSpPr>
          <p:nvPr/>
        </p:nvSpPr>
        <p:spPr bwMode="auto">
          <a:xfrm>
            <a:off x="892971" y="2286001"/>
            <a:ext cx="7358063" cy="2482453"/>
          </a:xfrm>
          <a:prstGeom prst="roundRect">
            <a:avLst>
              <a:gd name="adj" fmla="val 5394"/>
            </a:avLst>
          </a:prstGeom>
          <a:gradFill rotWithShape="0">
            <a:gsLst>
              <a:gs pos="0">
                <a:srgbClr val="000000"/>
              </a:gs>
              <a:gs pos="21761">
                <a:srgbClr val="000000">
                  <a:alpha val="78239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1" y="2089547"/>
            <a:ext cx="7358063" cy="267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3" tIns="35713" rIns="35713" bIns="3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84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27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69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2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49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27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69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2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49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7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97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23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54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971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39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AutoShape 2"/>
          <p:cNvSpPr>
            <a:spLocks/>
          </p:cNvSpPr>
          <p:nvPr/>
        </p:nvSpPr>
        <p:spPr bwMode="auto">
          <a:xfrm>
            <a:off x="901899" y="3545087"/>
            <a:ext cx="7340203" cy="776883"/>
          </a:xfrm>
          <a:prstGeom prst="roundRect">
            <a:avLst>
              <a:gd name="adj" fmla="val 17241"/>
            </a:avLst>
          </a:prstGeom>
          <a:gradFill rotWithShape="0"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2" y="3536156"/>
            <a:ext cx="7358063" cy="79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1" tIns="35711" rIns="35711" bIns="3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901899" y="1160863"/>
            <a:ext cx="7340203" cy="2303859"/>
          </a:xfrm>
          <a:prstGeom prst="roundRect">
            <a:avLst>
              <a:gd name="adj" fmla="val 5810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90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9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92972" y="1151930"/>
            <a:ext cx="7358063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1" tIns="35711" rIns="35711" bIns="3571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alibri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Calibri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32140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64281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9642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128563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407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816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224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631" algn="ctr" rtl="0" eaLnBrk="1" fontAlgn="base" hangingPunct="1">
        <a:spcBef>
          <a:spcPct val="0"/>
        </a:spcBef>
        <a:spcAft>
          <a:spcPct val="0"/>
        </a:spcAft>
        <a:defRPr sz="25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3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/>
          </p:cNvSpPr>
          <p:nvPr/>
        </p:nvSpPr>
        <p:spPr bwMode="auto">
          <a:xfrm>
            <a:off x="901899" y="875113"/>
            <a:ext cx="7340203" cy="5072063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3" y="892973"/>
            <a:ext cx="7358063" cy="50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9" tIns="35709" rIns="35709" bIns="3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91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83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17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565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218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Lucida Grande" charset="0"/>
        <a:buChar char="‣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901682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214146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26610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39074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60465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81857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803248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24640" indent="-401739" algn="l" rtl="0" eaLnBrk="1" fontAlgn="base" hangingPunct="1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91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83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174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565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959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348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41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133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AutoShape 2"/>
          <p:cNvSpPr>
            <a:spLocks/>
          </p:cNvSpPr>
          <p:nvPr/>
        </p:nvSpPr>
        <p:spPr bwMode="auto">
          <a:xfrm>
            <a:off x="892974" y="4679161"/>
            <a:ext cx="735806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4" y="5179219"/>
            <a:ext cx="7358063" cy="119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7" tIns="35707" rIns="35707" bIns="3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7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5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1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50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37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750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12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500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74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5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124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50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877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250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626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001" algn="l" defTabSz="64275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AutoShape 2"/>
          <p:cNvSpPr>
            <a:spLocks/>
          </p:cNvSpPr>
          <p:nvPr/>
        </p:nvSpPr>
        <p:spPr bwMode="auto">
          <a:xfrm>
            <a:off x="901899" y="187529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5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5" tIns="35705" rIns="35705" bIns="3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7172" name="Rectangle 4"/>
          <p:cNvSpPr>
            <a:spLocks/>
          </p:cNvSpPr>
          <p:nvPr/>
        </p:nvSpPr>
        <p:spPr bwMode="auto">
          <a:xfrm>
            <a:off x="901899" y="1946672"/>
            <a:ext cx="7340203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5" y="1946678"/>
            <a:ext cx="7358063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5" tIns="35705" rIns="35705" bIns="3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5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71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0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43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158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Lucida Grande" charset="0"/>
        <a:buChar char="‣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901590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214022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26454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38886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60243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81603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802961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24320" indent="-401697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57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17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075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434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794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151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511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870" algn="l" defTabSz="64271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AutoShape 2"/>
          <p:cNvSpPr>
            <a:spLocks/>
          </p:cNvSpPr>
          <p:nvPr/>
        </p:nvSpPr>
        <p:spPr bwMode="auto">
          <a:xfrm>
            <a:off x="446484" y="776884"/>
            <a:ext cx="4125516" cy="2536031"/>
          </a:xfrm>
          <a:prstGeom prst="roundRect">
            <a:avLst>
              <a:gd name="adj" fmla="val 5278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5" name="Rectangle 3"/>
          <p:cNvSpPr>
            <a:spLocks/>
          </p:cNvSpPr>
          <p:nvPr/>
        </p:nvSpPr>
        <p:spPr bwMode="auto">
          <a:xfrm>
            <a:off x="446484" y="3366493"/>
            <a:ext cx="4125516" cy="2321719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3" tIns="35703" rIns="35703" bIns="3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3" tIns="35703" rIns="35703" bIns="3570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41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84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025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368" algn="ctr" rtl="0" eaLnBrk="1" fontAlgn="base" hangingPunct="1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321341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642684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964025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1285368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41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84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025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368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711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052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396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738" algn="l" defTabSz="64268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AutoShape 2"/>
          <p:cNvSpPr>
            <a:spLocks/>
          </p:cNvSpPr>
          <p:nvPr/>
        </p:nvSpPr>
        <p:spPr bwMode="auto">
          <a:xfrm>
            <a:off x="901899" y="187531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7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01" tIns="35701" rIns="35701" bIns="357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24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5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9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30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48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2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496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0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440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5726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7050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8377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59707" indent="-401656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24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51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975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302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628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954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281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607" algn="l" defTabSz="64265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30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61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925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237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4768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15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49536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1920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4304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5614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692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8232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59545" indent="-401635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08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18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92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237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546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85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166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475" algn="l" defTabSz="6426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AutoShape 2"/>
          <p:cNvSpPr>
            <a:spLocks/>
          </p:cNvSpPr>
          <p:nvPr/>
        </p:nvSpPr>
        <p:spPr bwMode="auto">
          <a:xfrm>
            <a:off x="901899" y="187533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79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7" tIns="35697" rIns="35697" bIns="356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8" name="Rectangle 4"/>
          <p:cNvSpPr>
            <a:spLocks/>
          </p:cNvSpPr>
          <p:nvPr/>
        </p:nvSpPr>
        <p:spPr bwMode="auto">
          <a:xfrm>
            <a:off x="901898" y="1946672"/>
            <a:ext cx="3545086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82"/>
            <a:ext cx="3545086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7" tIns="35697" rIns="35697" bIns="356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9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8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87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17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74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742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9110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480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845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5137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432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723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9017" indent="-34695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9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85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876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17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464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756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051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344" algn="l" defTabSz="64258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AutoShape 2"/>
          <p:cNvSpPr>
            <a:spLocks/>
          </p:cNvSpPr>
          <p:nvPr/>
        </p:nvSpPr>
        <p:spPr bwMode="auto">
          <a:xfrm>
            <a:off x="901899" y="187534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0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5" tIns="35695" rIns="35695" bIns="356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2" name="Rectangle 4"/>
          <p:cNvSpPr>
            <a:spLocks/>
          </p:cNvSpPr>
          <p:nvPr/>
        </p:nvSpPr>
        <p:spPr bwMode="auto">
          <a:xfrm>
            <a:off x="901899" y="1946672"/>
            <a:ext cx="7340203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80" y="1946683"/>
            <a:ext cx="7358063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5" tIns="35695" rIns="35695" bIns="356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7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5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82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10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47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698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9051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405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753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5029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308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583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860" indent="-346932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75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5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826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105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38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658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936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212" algn="l" defTabSz="64255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AutoShape 2"/>
          <p:cNvSpPr>
            <a:spLocks/>
          </p:cNvSpPr>
          <p:nvPr/>
        </p:nvSpPr>
        <p:spPr bwMode="auto">
          <a:xfrm>
            <a:off x="901899" y="187535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1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3" tIns="35693" rIns="35693" bIns="356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6" name="Rectangle 4"/>
          <p:cNvSpPr>
            <a:spLocks/>
          </p:cNvSpPr>
          <p:nvPr/>
        </p:nvSpPr>
        <p:spPr bwMode="auto">
          <a:xfrm>
            <a:off x="4563070" y="1946672"/>
            <a:ext cx="3679031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2" y="1946684"/>
            <a:ext cx="3679031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93" tIns="35693" rIns="35693" bIns="356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5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51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77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03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319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655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8991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330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662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4921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6184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443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703" indent="-346914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58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51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776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03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29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559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821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0081" algn="l" defTabSz="64251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41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86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727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973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69986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8230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9462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0694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19267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40513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61752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83001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04238" indent="-346896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41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8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727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973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21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460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706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949" algn="l" defTabSz="64248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1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AutoShape 2"/>
          <p:cNvSpPr>
            <a:spLocks/>
          </p:cNvSpPr>
          <p:nvPr/>
        </p:nvSpPr>
        <p:spPr bwMode="auto">
          <a:xfrm>
            <a:off x="955477" y="5938243"/>
            <a:ext cx="7233047" cy="892969"/>
          </a:xfrm>
          <a:prstGeom prst="roundRect">
            <a:avLst>
              <a:gd name="adj" fmla="val 15000"/>
            </a:avLst>
          </a:prstGeom>
          <a:solidFill>
            <a:schemeClr val="accent1">
              <a:alpha val="6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67000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25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53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67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90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69957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82262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94566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506870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819174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40404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61626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82859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104079" indent="-346878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25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53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678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908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134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362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591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817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2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AutoShape 2"/>
          <p:cNvSpPr>
            <a:spLocks/>
          </p:cNvSpPr>
          <p:nvPr/>
        </p:nvSpPr>
        <p:spPr bwMode="auto">
          <a:xfrm>
            <a:off x="901899" y="187538"/>
            <a:ext cx="7340203" cy="1696641"/>
          </a:xfrm>
          <a:prstGeom prst="roundRect">
            <a:avLst>
              <a:gd name="adj" fmla="val 7894"/>
            </a:avLst>
          </a:prstGeom>
          <a:gradFill rotWithShape="0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2984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7" tIns="35687" rIns="35687" bIns="3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6388" name="Rectangle 4"/>
          <p:cNvSpPr>
            <a:spLocks/>
          </p:cNvSpPr>
          <p:nvPr/>
        </p:nvSpPr>
        <p:spPr bwMode="auto">
          <a:xfrm>
            <a:off x="901898" y="1946672"/>
            <a:ext cx="3545086" cy="4000500"/>
          </a:xfrm>
          <a:prstGeom prst="rect">
            <a:avLst/>
          </a:prstGeom>
          <a:solidFill>
            <a:schemeClr val="accent1">
              <a:alpha val="40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40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87"/>
            <a:ext cx="3545086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7" tIns="35687" rIns="35687" bIns="3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08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20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629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842" algn="ctr" rtl="0" eaLnBrk="1" fontAlgn="base" hangingPunct="1">
        <a:spcBef>
          <a:spcPct val="0"/>
        </a:spcBef>
        <a:spcAft>
          <a:spcPct val="0"/>
        </a:spcAft>
        <a:defRPr sz="5900">
          <a:solidFill>
            <a:srgbClr val="FFFFFF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236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Lucida Grande" charset="0"/>
        <a:buChar char="‣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846525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1158814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471105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783389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2104598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425812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747020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3068232" indent="-346860" algn="l" rtl="0" eaLnBrk="1" fontAlgn="base" hangingPunct="1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08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20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629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842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052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263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476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686" algn="l" defTabSz="64242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564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68CF45-5452-4048-B771-624B477B8F3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22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62"/>
            <a:ext cx="9156700" cy="7143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pic>
        <p:nvPicPr>
          <p:cNvPr id="11" name="Picture 0" descr="Universitas Indonesia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406" y="71414"/>
            <a:ext cx="649414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0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80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80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4.xml"/><Relationship Id="rId3" Type="http://schemas.openxmlformats.org/officeDocument/2006/relationships/diagramLayout" Target="../diagrams/layout23.xml"/><Relationship Id="rId7" Type="http://schemas.openxmlformats.org/officeDocument/2006/relationships/diagramData" Target="../diagrams/data24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80.xml"/><Relationship Id="rId6" Type="http://schemas.microsoft.com/office/2007/relationships/diagramDrawing" Target="../diagrams/drawing23.xml"/><Relationship Id="rId11" Type="http://schemas.microsoft.com/office/2007/relationships/diagramDrawing" Target="../diagrams/drawing24.xml"/><Relationship Id="rId5" Type="http://schemas.openxmlformats.org/officeDocument/2006/relationships/diagramColors" Target="../diagrams/colors23.xml"/><Relationship Id="rId10" Type="http://schemas.openxmlformats.org/officeDocument/2006/relationships/diagramColors" Target="../diagrams/colors24.xml"/><Relationship Id="rId4" Type="http://schemas.openxmlformats.org/officeDocument/2006/relationships/diagramQuickStyle" Target="../diagrams/quickStyle23.xml"/><Relationship Id="rId9" Type="http://schemas.openxmlformats.org/officeDocument/2006/relationships/diagramQuickStyle" Target="../diagrams/quickStyl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8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2.xml"/><Relationship Id="rId3" Type="http://schemas.openxmlformats.org/officeDocument/2006/relationships/diagramLayout" Target="../diagrams/layout31.xml"/><Relationship Id="rId7" Type="http://schemas.openxmlformats.org/officeDocument/2006/relationships/diagramData" Target="../diagrams/data32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80.xml"/><Relationship Id="rId6" Type="http://schemas.microsoft.com/office/2007/relationships/diagramDrawing" Target="../diagrams/drawing31.xml"/><Relationship Id="rId11" Type="http://schemas.microsoft.com/office/2007/relationships/diagramDrawing" Target="../diagrams/drawing32.xml"/><Relationship Id="rId5" Type="http://schemas.openxmlformats.org/officeDocument/2006/relationships/diagramColors" Target="../diagrams/colors31.xml"/><Relationship Id="rId10" Type="http://schemas.openxmlformats.org/officeDocument/2006/relationships/diagramColors" Target="../diagrams/colors32.xml"/><Relationship Id="rId4" Type="http://schemas.openxmlformats.org/officeDocument/2006/relationships/diagramQuickStyle" Target="../diagrams/quickStyle31.xml"/><Relationship Id="rId9" Type="http://schemas.openxmlformats.org/officeDocument/2006/relationships/diagramQuickStyle" Target="../diagrams/quickStyle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78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mailto:dwimartani@yahoo.com" TargetMode="External"/><Relationship Id="rId2" Type="http://schemas.openxmlformats.org/officeDocument/2006/relationships/hyperlink" Target="mailto:Nurrohman_h@yahoo.co.id" TargetMode="External"/><Relationship Id="rId1" Type="http://schemas.openxmlformats.org/officeDocument/2006/relationships/slideLayout" Target="../slideLayouts/slideLayout1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Nurrohman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Harimulyono</a:t>
            </a:r>
            <a:endParaRPr lang="id-ID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Jurusan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Akuntansi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STIE Al-Anwar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Mojokerto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66766" y="679476"/>
            <a:ext cx="8077200" cy="168272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Slide </a:t>
            </a:r>
            <a:r>
              <a:rPr lang="id-ID" sz="280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7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id-ID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Pajak 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Final</a:t>
            </a:r>
            <a: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54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39912" y="3690942"/>
            <a:ext cx="5475288" cy="381000"/>
          </a:xfrm>
        </p:spPr>
        <p:txBody>
          <a:bodyPr>
            <a:noAutofit/>
          </a:bodyPr>
          <a:lstStyle/>
          <a:p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 smtClean="0"/>
              <a:t>Hukum</a:t>
            </a:r>
            <a:r>
              <a:rPr lang="es-ES" dirty="0" smtClean="0"/>
              <a:t>:</a:t>
            </a:r>
          </a:p>
          <a:p>
            <a:r>
              <a:rPr lang="es-ES" dirty="0" err="1" smtClean="0"/>
              <a:t>Pasal</a:t>
            </a:r>
            <a:r>
              <a:rPr lang="es-ES" dirty="0" smtClean="0"/>
              <a:t> 4 </a:t>
            </a:r>
            <a:r>
              <a:rPr lang="es-ES" dirty="0" err="1" smtClean="0"/>
              <a:t>Ayat</a:t>
            </a:r>
            <a:r>
              <a:rPr lang="es-ES" dirty="0" smtClean="0"/>
              <a:t> (2) UU </a:t>
            </a:r>
            <a:r>
              <a:rPr lang="es-ES" dirty="0" err="1" smtClean="0"/>
              <a:t>PPh</a:t>
            </a:r>
            <a:endParaRPr lang="es-ES" dirty="0"/>
          </a:p>
        </p:txBody>
      </p:sp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077200" cy="6826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PPh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Final</a:t>
            </a:r>
            <a:b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6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" action="ppaction://noaction" highlightClick="1"/>
          </p:cNvPr>
          <p:cNvSpPr/>
          <p:nvPr/>
        </p:nvSpPr>
        <p:spPr>
          <a:xfrm>
            <a:off x="8362187" y="5805264"/>
            <a:ext cx="322336" cy="61036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357745"/>
            <a:ext cx="8077200" cy="1505135"/>
          </a:xfrm>
          <a:prstGeom prst="rect">
            <a:avLst/>
          </a:prstGeom>
          <a:solidFill>
            <a:srgbClr val="92D050"/>
          </a:solidFill>
          <a:ln>
            <a:solidFill>
              <a:srgbClr val="A4EE6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Pajak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yang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terutang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dibayarkan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seketika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diperoleh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atau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diterima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.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Pemotongan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dilakukan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oleh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pemberi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atau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pihak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lain yang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ditentukan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955473"/>
            <a:ext cx="8077200" cy="1988127"/>
          </a:xfrm>
          <a:prstGeom prst="rect">
            <a:avLst/>
          </a:prstGeom>
          <a:solidFill>
            <a:srgbClr val="92D050"/>
          </a:solidFill>
          <a:ln>
            <a:solidFill>
              <a:srgbClr val="A4EE6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Ketika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dilakukan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penghitungan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pajak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terutang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di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akhir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tahun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,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yang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dikenai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pajak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bersifat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final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tidak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diperlakukan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sebagai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penambah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penghasilan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.</a:t>
            </a:r>
          </a:p>
          <a:p>
            <a:pPr algn="ctr"/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Kewajiban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perpajakannya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dianggap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telah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selesai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saat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pemotongan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Calibri" pitchFamily="34" charset="0"/>
              </a:rPr>
              <a:t>.</a:t>
            </a:r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cs typeface="Calibri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91000" y="2895599"/>
            <a:ext cx="762000" cy="10598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42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Pertimbangan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13528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Pengaturan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247177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PPh</a:t>
            </a:r>
            <a:r>
              <a:rPr lang="en-US" dirty="0" smtClean="0"/>
              <a:t> Final </a:t>
            </a:r>
            <a:r>
              <a:rPr lang="en-US" dirty="0" err="1" smtClean="0"/>
              <a:t>Berdasar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4 </a:t>
            </a:r>
            <a:r>
              <a:rPr lang="en-US" dirty="0" err="1" smtClean="0"/>
              <a:t>Ayat</a:t>
            </a:r>
            <a:r>
              <a:rPr lang="en-US" dirty="0" smtClean="0"/>
              <a:t> (2) UU </a:t>
            </a:r>
            <a:r>
              <a:rPr lang="en-US" dirty="0" err="1" smtClean="0"/>
              <a:t>PPh</a:t>
            </a:r>
            <a:r>
              <a:rPr lang="en-US" dirty="0" smtClean="0"/>
              <a:t>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789924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4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PPh</a:t>
            </a:r>
            <a:r>
              <a:rPr lang="en-US" dirty="0" smtClean="0"/>
              <a:t> Final </a:t>
            </a:r>
            <a:r>
              <a:rPr lang="en-US" dirty="0" err="1" smtClean="0"/>
              <a:t>Berdasar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4 </a:t>
            </a:r>
            <a:r>
              <a:rPr lang="en-US" dirty="0" err="1" smtClean="0"/>
              <a:t>Ayat</a:t>
            </a:r>
            <a:r>
              <a:rPr lang="en-US" dirty="0" smtClean="0"/>
              <a:t> (2) UU </a:t>
            </a:r>
            <a:r>
              <a:rPr lang="en-US" dirty="0" err="1" smtClean="0"/>
              <a:t>PPh</a:t>
            </a:r>
            <a:r>
              <a:rPr lang="en-US" dirty="0" smtClean="0"/>
              <a:t> 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74642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5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Dialektika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Perlakuan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Hadiah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381030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2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PPh</a:t>
            </a:r>
            <a:r>
              <a:rPr lang="en-US" dirty="0" smtClean="0"/>
              <a:t> Final </a:t>
            </a:r>
            <a:r>
              <a:rPr lang="en-US" dirty="0" err="1" smtClean="0"/>
              <a:t>Berdasar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Pelaksana</a:t>
            </a:r>
            <a:r>
              <a:rPr lang="en-US" dirty="0" smtClean="0"/>
              <a:t> Lain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7546940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4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PPh</a:t>
            </a:r>
            <a:r>
              <a:rPr lang="en-US" dirty="0" smtClean="0"/>
              <a:t> Final yang </a:t>
            </a:r>
            <a:r>
              <a:rPr lang="en-US" dirty="0" err="1" smtClean="0"/>
              <a:t>Dicabut</a:t>
            </a:r>
            <a:r>
              <a:rPr lang="en-US" dirty="0" smtClean="0"/>
              <a:t> </a:t>
            </a:r>
            <a:r>
              <a:rPr lang="en-US" dirty="0" err="1" smtClean="0"/>
              <a:t>Ketentuannya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422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3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 smtClean="0"/>
              <a:t>Deposito</a:t>
            </a:r>
            <a:r>
              <a:rPr lang="en-US" dirty="0"/>
              <a:t>, </a:t>
            </a:r>
            <a:r>
              <a:rPr lang="en-US" dirty="0" smtClean="0"/>
              <a:t>Tabungan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Diskonto</a:t>
            </a:r>
            <a:r>
              <a:rPr lang="en-US" dirty="0" smtClean="0"/>
              <a:t> SBI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042390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5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 smtClean="0"/>
              <a:t>Deposito</a:t>
            </a:r>
            <a:r>
              <a:rPr lang="en-US" dirty="0"/>
              <a:t>, Tabungan,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Diskonto</a:t>
            </a:r>
            <a:r>
              <a:rPr lang="en-US" dirty="0"/>
              <a:t> SBI </a:t>
            </a:r>
            <a:r>
              <a:rPr lang="en-US" dirty="0" smtClean="0"/>
              <a:t>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261678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 smtClean="0"/>
              <a:t>Deposito</a:t>
            </a:r>
            <a:r>
              <a:rPr lang="en-US" dirty="0"/>
              <a:t>, Tabungan,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Diskonto</a:t>
            </a:r>
            <a:r>
              <a:rPr lang="en-US" dirty="0"/>
              <a:t> SBI </a:t>
            </a:r>
            <a:r>
              <a:rPr lang="en-US" dirty="0" smtClean="0"/>
              <a:t>(3)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907683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9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000" dirty="0" smtClean="0">
                <a:cs typeface="Calibri" pitchFamily="34" charset="0"/>
              </a:rPr>
              <a:t>Bank </a:t>
            </a:r>
            <a:r>
              <a:rPr lang="en-US" sz="2000" dirty="0" err="1" smtClean="0">
                <a:cs typeface="Calibri" pitchFamily="34" charset="0"/>
              </a:rPr>
              <a:t>Mahabarata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menerima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deposito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melalui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tiga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jenis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produk</a:t>
            </a:r>
            <a:r>
              <a:rPr lang="en-US" sz="2000" dirty="0" smtClean="0">
                <a:cs typeface="Calibri" pitchFamily="34" charset="0"/>
              </a:rPr>
              <a:t> yang </a:t>
            </a:r>
            <a:r>
              <a:rPr lang="en-US" sz="2000" dirty="0" err="1" smtClean="0">
                <a:cs typeface="Calibri" pitchFamily="34" charset="0"/>
              </a:rPr>
              <a:t>dimilikinya</a:t>
            </a:r>
            <a:r>
              <a:rPr lang="en-US" sz="2000" dirty="0" smtClean="0">
                <a:cs typeface="Calibri" pitchFamily="34" charset="0"/>
              </a:rPr>
              <a:t>. </a:t>
            </a:r>
            <a:r>
              <a:rPr lang="en-US" sz="2000" dirty="0" err="1" smtClean="0">
                <a:cs typeface="Calibri" pitchFamily="34" charset="0"/>
              </a:rPr>
              <a:t>Mahapersona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merupakan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produk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bagi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nasabah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perorangan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id-ID" sz="2000" dirty="0" smtClean="0">
                <a:cs typeface="Calibri" pitchFamily="34" charset="0"/>
              </a:rPr>
              <a:t>dengan </a:t>
            </a:r>
            <a:r>
              <a:rPr lang="en-US" sz="2000" dirty="0" err="1" smtClean="0">
                <a:cs typeface="Calibri" pitchFamily="34" charset="0"/>
              </a:rPr>
              <a:t>bunga</a:t>
            </a:r>
            <a:r>
              <a:rPr lang="en-US" sz="2000" dirty="0" smtClean="0">
                <a:cs typeface="Calibri" pitchFamily="34" charset="0"/>
              </a:rPr>
              <a:t> 7% p.a.; </a:t>
            </a:r>
            <a:r>
              <a:rPr lang="en-US" sz="2000" dirty="0" err="1" smtClean="0">
                <a:cs typeface="Calibri" pitchFamily="34" charset="0"/>
              </a:rPr>
              <a:t>Mahakorpora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>
                <a:cs typeface="Calibri" pitchFamily="34" charset="0"/>
              </a:rPr>
              <a:t>merupakan</a:t>
            </a:r>
            <a:r>
              <a:rPr lang="en-US" sz="2000" dirty="0">
                <a:cs typeface="Calibri" pitchFamily="34" charset="0"/>
              </a:rPr>
              <a:t> </a:t>
            </a:r>
            <a:r>
              <a:rPr lang="en-US" sz="2000" dirty="0" err="1">
                <a:cs typeface="Calibri" pitchFamily="34" charset="0"/>
              </a:rPr>
              <a:t>produk</a:t>
            </a:r>
            <a:r>
              <a:rPr lang="en-US" sz="2000" dirty="0">
                <a:cs typeface="Calibri" pitchFamily="34" charset="0"/>
              </a:rPr>
              <a:t> </a:t>
            </a:r>
            <a:r>
              <a:rPr lang="en-US" sz="2000" dirty="0" err="1">
                <a:cs typeface="Calibri" pitchFamily="34" charset="0"/>
              </a:rPr>
              <a:t>bagi</a:t>
            </a:r>
            <a:r>
              <a:rPr lang="en-US" sz="2000" dirty="0">
                <a:cs typeface="Calibri" pitchFamily="34" charset="0"/>
              </a:rPr>
              <a:t> </a:t>
            </a:r>
            <a:r>
              <a:rPr lang="en-US" sz="2000" dirty="0" err="1">
                <a:cs typeface="Calibri" pitchFamily="34" charset="0"/>
              </a:rPr>
              <a:t>nasabah</a:t>
            </a:r>
            <a:r>
              <a:rPr lang="en-US" sz="2000" dirty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perusahaan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id-ID" sz="2000" dirty="0" smtClean="0">
                <a:cs typeface="Calibri" pitchFamily="34" charset="0"/>
              </a:rPr>
              <a:t>degnan </a:t>
            </a:r>
            <a:r>
              <a:rPr lang="en-US" sz="2000" dirty="0" err="1" smtClean="0">
                <a:cs typeface="Calibri" pitchFamily="34" charset="0"/>
              </a:rPr>
              <a:t>bunga</a:t>
            </a:r>
            <a:r>
              <a:rPr lang="en-US" sz="2000" dirty="0" smtClean="0">
                <a:cs typeface="Calibri" pitchFamily="34" charset="0"/>
              </a:rPr>
              <a:t> 7,5% </a:t>
            </a:r>
            <a:r>
              <a:rPr lang="en-US" sz="2000" dirty="0">
                <a:cs typeface="Calibri" pitchFamily="34" charset="0"/>
              </a:rPr>
              <a:t>p.a</a:t>
            </a:r>
            <a:r>
              <a:rPr lang="en-US" sz="2000" dirty="0" smtClean="0">
                <a:cs typeface="Calibri" pitchFamily="34" charset="0"/>
              </a:rPr>
              <a:t>.; </a:t>
            </a:r>
            <a:r>
              <a:rPr lang="en-US" sz="2000" dirty="0" err="1" smtClean="0">
                <a:cs typeface="Calibri" pitchFamily="34" charset="0"/>
              </a:rPr>
              <a:t>sedangkan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Mahaeksparta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merupakan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>
                <a:cs typeface="Calibri" pitchFamily="34" charset="0"/>
              </a:rPr>
              <a:t>produk</a:t>
            </a:r>
            <a:r>
              <a:rPr lang="en-US" sz="2000" dirty="0">
                <a:cs typeface="Calibri" pitchFamily="34" charset="0"/>
              </a:rPr>
              <a:t> </a:t>
            </a:r>
            <a:r>
              <a:rPr lang="en-US" sz="2000" dirty="0" err="1">
                <a:cs typeface="Calibri" pitchFamily="34" charset="0"/>
              </a:rPr>
              <a:t>bagi</a:t>
            </a:r>
            <a:r>
              <a:rPr lang="en-US" sz="2000" dirty="0">
                <a:cs typeface="Calibri" pitchFamily="34" charset="0"/>
              </a:rPr>
              <a:t> </a:t>
            </a:r>
            <a:r>
              <a:rPr lang="en-US" sz="2000" dirty="0" err="1">
                <a:cs typeface="Calibri" pitchFamily="34" charset="0"/>
              </a:rPr>
              <a:t>nasabah</a:t>
            </a:r>
            <a:r>
              <a:rPr lang="en-US" sz="2000" dirty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ekspatriat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id-ID" sz="2000" dirty="0" smtClean="0">
                <a:cs typeface="Calibri" pitchFamily="34" charset="0"/>
              </a:rPr>
              <a:t>dengan </a:t>
            </a:r>
            <a:r>
              <a:rPr lang="en-US" sz="2000" dirty="0" err="1" smtClean="0">
                <a:cs typeface="Calibri" pitchFamily="34" charset="0"/>
              </a:rPr>
              <a:t>bunga</a:t>
            </a:r>
            <a:r>
              <a:rPr lang="en-US" sz="2000" dirty="0" smtClean="0">
                <a:cs typeface="Calibri" pitchFamily="34" charset="0"/>
              </a:rPr>
              <a:t> 6% </a:t>
            </a:r>
            <a:r>
              <a:rPr lang="en-US" sz="2000" dirty="0">
                <a:cs typeface="Calibri" pitchFamily="34" charset="0"/>
              </a:rPr>
              <a:t>p.a</a:t>
            </a:r>
            <a:r>
              <a:rPr lang="en-US" sz="2000" dirty="0" smtClean="0">
                <a:cs typeface="Calibri" pitchFamily="34" charset="0"/>
              </a:rPr>
              <a:t>. </a:t>
            </a:r>
            <a:r>
              <a:rPr lang="en-US" sz="2000" dirty="0" err="1" smtClean="0">
                <a:cs typeface="Calibri" pitchFamily="34" charset="0"/>
              </a:rPr>
              <a:t>Jika</a:t>
            </a:r>
            <a:r>
              <a:rPr lang="en-US" sz="2000" dirty="0" smtClean="0">
                <a:cs typeface="Calibri" pitchFamily="34" charset="0"/>
              </a:rPr>
              <a:t> rata – rata </a:t>
            </a:r>
            <a:r>
              <a:rPr lang="en-US" sz="2000" dirty="0" err="1" smtClean="0">
                <a:cs typeface="Calibri" pitchFamily="34" charset="0"/>
              </a:rPr>
              <a:t>tertimbang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deposito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nasabah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bernilai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Rp</a:t>
            </a:r>
            <a:r>
              <a:rPr lang="en-US" sz="2000" dirty="0" smtClean="0">
                <a:cs typeface="Calibri" pitchFamily="34" charset="0"/>
              </a:rPr>
              <a:t> 87.500.000.000,00 </a:t>
            </a:r>
            <a:r>
              <a:rPr lang="en-US" sz="2000" dirty="0" err="1" smtClean="0">
                <a:cs typeface="Calibri" pitchFamily="34" charset="0"/>
              </a:rPr>
              <a:t>dan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proporsi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masing</a:t>
            </a:r>
            <a:r>
              <a:rPr lang="en-US" sz="2000" dirty="0" smtClean="0">
                <a:cs typeface="Calibri" pitchFamily="34" charset="0"/>
              </a:rPr>
              <a:t> – </a:t>
            </a:r>
            <a:r>
              <a:rPr lang="en-US" sz="2000" dirty="0" err="1" smtClean="0">
                <a:cs typeface="Calibri" pitchFamily="34" charset="0"/>
              </a:rPr>
              <a:t>masing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produk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adalah</a:t>
            </a:r>
            <a:r>
              <a:rPr lang="en-US" sz="2000" dirty="0" smtClean="0">
                <a:cs typeface="Calibri" pitchFamily="34" charset="0"/>
              </a:rPr>
              <a:t> 40%, 50%, </a:t>
            </a:r>
            <a:r>
              <a:rPr lang="en-US" sz="2000" dirty="0" err="1" smtClean="0">
                <a:cs typeface="Calibri" pitchFamily="34" charset="0"/>
              </a:rPr>
              <a:t>dan</a:t>
            </a:r>
            <a:r>
              <a:rPr lang="en-US" sz="2000" dirty="0" smtClean="0">
                <a:cs typeface="Calibri" pitchFamily="34" charset="0"/>
              </a:rPr>
              <a:t> 10%. </a:t>
            </a:r>
            <a:r>
              <a:rPr lang="en-US" sz="2000" dirty="0" err="1" smtClean="0">
                <a:cs typeface="Calibri" pitchFamily="34" charset="0"/>
              </a:rPr>
              <a:t>Berapakah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besar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PPh</a:t>
            </a:r>
            <a:r>
              <a:rPr lang="en-US" sz="2000" dirty="0" smtClean="0">
                <a:cs typeface="Calibri" pitchFamily="34" charset="0"/>
              </a:rPr>
              <a:t> final yang </a:t>
            </a:r>
            <a:r>
              <a:rPr lang="en-US" sz="2000" dirty="0" err="1" smtClean="0">
                <a:cs typeface="Calibri" pitchFamily="34" charset="0"/>
              </a:rPr>
              <a:t>harus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dipotong</a:t>
            </a:r>
            <a:r>
              <a:rPr lang="en-US" sz="2000" dirty="0" smtClean="0">
                <a:cs typeface="Calibri" pitchFamily="34" charset="0"/>
              </a:rPr>
              <a:t> Bank </a:t>
            </a:r>
            <a:r>
              <a:rPr lang="en-US" sz="2000" dirty="0" err="1" smtClean="0">
                <a:cs typeface="Calibri" pitchFamily="34" charset="0"/>
              </a:rPr>
              <a:t>Mahabarata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atas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nasabahnya</a:t>
            </a:r>
            <a:r>
              <a:rPr lang="en-US" sz="2000" dirty="0" smtClean="0">
                <a:cs typeface="Calibri" pitchFamily="34" charset="0"/>
              </a:rPr>
              <a:t> </a:t>
            </a:r>
            <a:r>
              <a:rPr lang="en-US" sz="2000" dirty="0" err="1" smtClean="0">
                <a:cs typeface="Calibri" pitchFamily="34" charset="0"/>
              </a:rPr>
              <a:t>selama</a:t>
            </a:r>
            <a:r>
              <a:rPr lang="en-US" sz="2000" dirty="0" smtClean="0">
                <a:cs typeface="Calibri" pitchFamily="34" charset="0"/>
              </a:rPr>
              <a:t> 1 </a:t>
            </a:r>
            <a:r>
              <a:rPr lang="en-US" sz="2000" dirty="0" err="1" smtClean="0">
                <a:cs typeface="Calibri" pitchFamily="34" charset="0"/>
              </a:rPr>
              <a:t>tahun</a:t>
            </a:r>
            <a:r>
              <a:rPr lang="en-US" sz="2000" dirty="0" smtClean="0">
                <a:cs typeface="Calibri" pitchFamily="34" charset="0"/>
              </a:rPr>
              <a:t>?</a:t>
            </a:r>
          </a:p>
          <a:p>
            <a:pPr marL="0" indent="0">
              <a:buNone/>
            </a:pPr>
            <a:endParaRPr lang="en-US" sz="20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000" dirty="0" err="1" smtClean="0">
                <a:cs typeface="Calibri" pitchFamily="34" charset="0"/>
              </a:rPr>
              <a:t>Jawaban</a:t>
            </a:r>
            <a:r>
              <a:rPr lang="en-US" sz="2000" dirty="0" smtClean="0">
                <a:cs typeface="Calibri" pitchFamily="34" charset="0"/>
              </a:rPr>
              <a:t>	: </a:t>
            </a:r>
            <a:r>
              <a:rPr lang="en-US" sz="2000" dirty="0" err="1" smtClean="0">
                <a:cs typeface="Calibri" pitchFamily="34" charset="0"/>
              </a:rPr>
              <a:t>PPh</a:t>
            </a:r>
            <a:r>
              <a:rPr lang="en-US" sz="2000" dirty="0" smtClean="0">
                <a:cs typeface="Calibri" pitchFamily="34" charset="0"/>
              </a:rPr>
              <a:t> final	= 20% x (87.500.000.000 x ((40% x 7%) </a:t>
            </a:r>
            <a:r>
              <a:rPr lang="en-US" sz="2000" dirty="0">
                <a:cs typeface="Calibri" pitchFamily="34" charset="0"/>
              </a:rPr>
              <a:t>+ </a:t>
            </a:r>
            <a:r>
              <a:rPr lang="en-US" sz="2000" dirty="0" smtClean="0">
                <a:cs typeface="Calibri" pitchFamily="34" charset="0"/>
              </a:rPr>
              <a:t>(50</a:t>
            </a:r>
            <a:r>
              <a:rPr lang="en-US" sz="2000" dirty="0">
                <a:cs typeface="Calibri" pitchFamily="34" charset="0"/>
              </a:rPr>
              <a:t>% x </a:t>
            </a:r>
            <a:r>
              <a:rPr lang="en-US" sz="2000" dirty="0" smtClean="0">
                <a:cs typeface="Calibri" pitchFamily="34" charset="0"/>
              </a:rPr>
              <a:t>7,5%) + (10</a:t>
            </a:r>
            <a:r>
              <a:rPr lang="en-US" sz="2000" dirty="0">
                <a:cs typeface="Calibri" pitchFamily="34" charset="0"/>
              </a:rPr>
              <a:t>% x </a:t>
            </a:r>
            <a:r>
              <a:rPr lang="en-US" sz="2000" dirty="0" smtClean="0">
                <a:cs typeface="Calibri" pitchFamily="34" charset="0"/>
              </a:rPr>
              <a:t>6%)))</a:t>
            </a:r>
          </a:p>
          <a:p>
            <a:pPr marL="0" indent="0">
              <a:buNone/>
            </a:pPr>
            <a:r>
              <a:rPr lang="en-US" sz="2000" dirty="0">
                <a:cs typeface="Calibri" pitchFamily="34" charset="0"/>
              </a:rPr>
              <a:t>	</a:t>
            </a:r>
            <a:r>
              <a:rPr lang="en-US" sz="2000" dirty="0" smtClean="0">
                <a:cs typeface="Calibri" pitchFamily="34" charset="0"/>
              </a:rPr>
              <a:t>	= 20% </a:t>
            </a:r>
            <a:r>
              <a:rPr lang="en-US" sz="2000" dirty="0">
                <a:cs typeface="Calibri" pitchFamily="34" charset="0"/>
              </a:rPr>
              <a:t>x (</a:t>
            </a:r>
            <a:r>
              <a:rPr lang="en-US" sz="2000" dirty="0" smtClean="0">
                <a:cs typeface="Calibri" pitchFamily="34" charset="0"/>
              </a:rPr>
              <a:t>87.500.000.000 x (2,8% + 3,75% + 0,6%)</a:t>
            </a:r>
          </a:p>
          <a:p>
            <a:pPr marL="0" indent="0">
              <a:buNone/>
            </a:pPr>
            <a:r>
              <a:rPr lang="en-US" sz="2000" dirty="0">
                <a:cs typeface="Calibri" pitchFamily="34" charset="0"/>
              </a:rPr>
              <a:t>		= 20% x (87.500.000.000 x </a:t>
            </a:r>
            <a:r>
              <a:rPr lang="en-US" sz="2000" dirty="0" smtClean="0">
                <a:cs typeface="Calibri" pitchFamily="34" charset="0"/>
              </a:rPr>
              <a:t>7,15%)</a:t>
            </a:r>
          </a:p>
          <a:p>
            <a:pPr marL="0" indent="0">
              <a:buNone/>
            </a:pPr>
            <a:r>
              <a:rPr lang="en-US" sz="2000" dirty="0">
                <a:cs typeface="Calibri" pitchFamily="34" charset="0"/>
              </a:rPr>
              <a:t>	</a:t>
            </a:r>
            <a:r>
              <a:rPr lang="en-US" sz="2000" dirty="0" smtClean="0">
                <a:cs typeface="Calibri" pitchFamily="34" charset="0"/>
              </a:rPr>
              <a:t>	= 20% x 6.256.250.000</a:t>
            </a:r>
          </a:p>
          <a:p>
            <a:pPr marL="0" indent="0">
              <a:buNone/>
            </a:pPr>
            <a:r>
              <a:rPr lang="en-US" sz="2000" dirty="0">
                <a:cs typeface="Calibri" pitchFamily="34" charset="0"/>
              </a:rPr>
              <a:t>	</a:t>
            </a:r>
            <a:r>
              <a:rPr lang="en-US" sz="2000" dirty="0" smtClean="0">
                <a:cs typeface="Calibri" pitchFamily="34" charset="0"/>
              </a:rPr>
              <a:t>	= </a:t>
            </a:r>
            <a:r>
              <a:rPr lang="en-US" sz="2000" dirty="0" err="1" smtClean="0">
                <a:cs typeface="Calibri" pitchFamily="34" charset="0"/>
              </a:rPr>
              <a:t>Rp</a:t>
            </a:r>
            <a:r>
              <a:rPr lang="en-US" sz="2000" dirty="0" smtClean="0">
                <a:cs typeface="Calibri" pitchFamily="34" charset="0"/>
              </a:rPr>
              <a:t> 1.251.250.000,00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 smtClean="0"/>
              <a:t>Obligasi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SUN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0048945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0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Obligasi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SUN </a:t>
            </a:r>
            <a:r>
              <a:rPr lang="en-US" dirty="0" smtClean="0"/>
              <a:t>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13396210"/>
              </p:ext>
            </p:extLst>
          </p:nvPr>
        </p:nvGraphicFramePr>
        <p:xfrm>
          <a:off x="381000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52221704"/>
              </p:ext>
            </p:extLst>
          </p:nvPr>
        </p:nvGraphicFramePr>
        <p:xfrm>
          <a:off x="4672013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2709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Obligasi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SUN </a:t>
            </a:r>
            <a:r>
              <a:rPr lang="en-US" dirty="0" smtClean="0"/>
              <a:t>(3)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97957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 smtClean="0"/>
              <a:t>Simpanan</a:t>
            </a:r>
            <a:r>
              <a:rPr lang="en-US" dirty="0" smtClean="0"/>
              <a:t> </a:t>
            </a:r>
            <a:r>
              <a:rPr lang="en-US" dirty="0" err="1" smtClean="0"/>
              <a:t>Koperasi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/>
              <a:t>WP </a:t>
            </a:r>
            <a:r>
              <a:rPr lang="en-US" dirty="0" smtClean="0"/>
              <a:t>OP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425964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3B.39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Ramayana </a:t>
            </a:r>
            <a:r>
              <a:rPr lang="en-US" sz="2200" dirty="0" err="1" smtClean="0">
                <a:cs typeface="Calibri" pitchFamily="34" charset="0"/>
              </a:rPr>
              <a:t>bergerak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bidang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jasa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simpan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pinjam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pagi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pedagang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pasar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mediasi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pemerintah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kota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berhasil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mengadakan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perjanjian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asosiasi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pedagang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pasar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induk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bahwa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setiap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pedagang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diwajibkan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menabung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sebesar</a:t>
            </a:r>
            <a:r>
              <a:rPr lang="en-US" sz="2200" dirty="0" smtClean="0">
                <a:cs typeface="Calibri" pitchFamily="34" charset="0"/>
              </a:rPr>
              <a:t> 25% </a:t>
            </a:r>
            <a:r>
              <a:rPr lang="en-US" sz="2200" dirty="0" err="1" smtClean="0">
                <a:cs typeface="Calibri" pitchFamily="34" charset="0"/>
              </a:rPr>
              <a:t>dari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laba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bersih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diperoleh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setiap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bulannya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memberikan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8% </a:t>
            </a:r>
            <a:r>
              <a:rPr lang="en-US" sz="2200" dirty="0" err="1" smtClean="0">
                <a:cs typeface="Calibri" pitchFamily="34" charset="0"/>
              </a:rPr>
              <a:t>p.a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dibayarkan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setiap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1. </a:t>
            </a:r>
            <a:r>
              <a:rPr lang="en-US" sz="2200" dirty="0" err="1" smtClean="0">
                <a:cs typeface="Calibri" pitchFamily="34" charset="0"/>
              </a:rPr>
              <a:t>Pedagang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induk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terdiri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250 orang </a:t>
            </a:r>
            <a:r>
              <a:rPr lang="en-US" sz="2200" dirty="0" err="1" smtClean="0">
                <a:cs typeface="Calibri" pitchFamily="34" charset="0"/>
              </a:rPr>
              <a:t>pedagang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(</a:t>
            </a:r>
            <a:r>
              <a:rPr lang="en-US" sz="2200" dirty="0" err="1" smtClean="0">
                <a:cs typeface="Calibri" pitchFamily="34" charset="0"/>
              </a:rPr>
              <a:t>memiliki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laba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bersih</a:t>
            </a:r>
            <a:r>
              <a:rPr lang="en-US" sz="2200" dirty="0" smtClean="0">
                <a:cs typeface="Calibri" pitchFamily="34" charset="0"/>
              </a:rPr>
              <a:t> rata – rata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150.000.000,00 per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),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750 </a:t>
            </a:r>
            <a:r>
              <a:rPr lang="en-US" sz="2200" dirty="0">
                <a:cs typeface="Calibri" pitchFamily="34" charset="0"/>
              </a:rPr>
              <a:t>orang </a:t>
            </a:r>
            <a:r>
              <a:rPr lang="en-US" sz="2200" dirty="0" err="1">
                <a:cs typeface="Calibri" pitchFamily="34" charset="0"/>
              </a:rPr>
              <a:t>pedagang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kecil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>
                <a:cs typeface="Calibri" pitchFamily="34" charset="0"/>
              </a:rPr>
              <a:t>(</a:t>
            </a:r>
            <a:r>
              <a:rPr lang="en-US" sz="2200" dirty="0" err="1">
                <a:cs typeface="Calibri" pitchFamily="34" charset="0"/>
              </a:rPr>
              <a:t>memiliki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laba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bersih</a:t>
            </a:r>
            <a:r>
              <a:rPr lang="en-US" sz="2200" dirty="0">
                <a:cs typeface="Calibri" pitchFamily="34" charset="0"/>
              </a:rPr>
              <a:t> rata – rata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120.000.000,00 </a:t>
            </a:r>
            <a:r>
              <a:rPr lang="en-US" sz="2200" dirty="0">
                <a:cs typeface="Calibri" pitchFamily="34" charset="0"/>
              </a:rPr>
              <a:t>per </a:t>
            </a:r>
            <a:r>
              <a:rPr lang="en-US" sz="2200" dirty="0" err="1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). </a:t>
            </a:r>
            <a:r>
              <a:rPr lang="en-US" sz="2200" dirty="0" err="1">
                <a:cs typeface="Calibri" pitchFamily="34" charset="0"/>
              </a:rPr>
              <a:t>B</a:t>
            </a:r>
            <a:r>
              <a:rPr lang="en-US" sz="2200" dirty="0" err="1" smtClean="0">
                <a:cs typeface="Calibri" pitchFamily="34" charset="0"/>
              </a:rPr>
              <a:t>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dipotong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Koperasi</a:t>
            </a:r>
            <a:r>
              <a:rPr lang="en-US" sz="2200" dirty="0" smtClean="0">
                <a:cs typeface="Calibri" pitchFamily="34" charset="0"/>
              </a:rPr>
              <a:t> Ramayana di </a:t>
            </a:r>
            <a:r>
              <a:rPr lang="en-US" sz="2200" dirty="0" err="1" smtClean="0">
                <a:cs typeface="Calibri" pitchFamily="34" charset="0"/>
              </a:rPr>
              <a:t>bulan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pertama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pelaksanaan</a:t>
            </a:r>
            <a:r>
              <a:rPr lang="en-US" sz="2200" dirty="0" smtClean="0">
                <a:cs typeface="Calibri" pitchFamily="34" charset="0"/>
              </a:rPr>
              <a:t> program?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 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pedagang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kecil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= (25% x 120.000.000 x 8% / 12) 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200.000,00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Bunga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bulanan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pedagang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>
                <a:cs typeface="Calibri" pitchFamily="34" charset="0"/>
              </a:rPr>
              <a:t>	= (25% x </a:t>
            </a:r>
            <a:r>
              <a:rPr lang="en-US" sz="2200" dirty="0" smtClean="0">
                <a:cs typeface="Calibri" pitchFamily="34" charset="0"/>
              </a:rPr>
              <a:t>150.000.000 </a:t>
            </a:r>
            <a:r>
              <a:rPr lang="en-US" sz="2200" dirty="0">
                <a:cs typeface="Calibri" pitchFamily="34" charset="0"/>
              </a:rPr>
              <a:t>x 8% / 12) </a:t>
            </a:r>
            <a:r>
              <a:rPr lang="en-US" sz="2200" dirty="0" smtClean="0">
                <a:cs typeface="Calibri" pitchFamily="34" charset="0"/>
              </a:rPr>
              <a:t>=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250.000,00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	= 0% x 250 x 200.000	+ 10% x 750 x (250.000 – 240.000)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	= </a:t>
            </a:r>
            <a:r>
              <a:rPr lang="en-US" sz="2200" dirty="0" smtClean="0">
                <a:cs typeface="Calibri" pitchFamily="34" charset="0"/>
              </a:rPr>
              <a:t>0			+ 750.000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750.000,00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1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 smtClean="0"/>
              <a:t>Hadiah</a:t>
            </a:r>
            <a:r>
              <a:rPr lang="en-US" dirty="0" smtClean="0"/>
              <a:t> </a:t>
            </a:r>
            <a:r>
              <a:rPr lang="en-US" dirty="0" err="1" smtClean="0"/>
              <a:t>Undian</a:t>
            </a:r>
            <a:r>
              <a:rPr lang="en-US" dirty="0" smtClean="0"/>
              <a:t>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1313023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Hadiah</a:t>
            </a:r>
            <a:r>
              <a:rPr lang="en-US" dirty="0"/>
              <a:t> </a:t>
            </a:r>
            <a:r>
              <a:rPr lang="en-US" dirty="0" err="1"/>
              <a:t>Undian</a:t>
            </a:r>
            <a:r>
              <a:rPr lang="en-US" dirty="0"/>
              <a:t> </a:t>
            </a:r>
            <a:r>
              <a:rPr lang="en-US" dirty="0" smtClean="0"/>
              <a:t>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60915668"/>
              </p:ext>
            </p:extLst>
          </p:nvPr>
        </p:nvGraphicFramePr>
        <p:xfrm>
          <a:off x="381000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11030694"/>
              </p:ext>
            </p:extLst>
          </p:nvPr>
        </p:nvGraphicFramePr>
        <p:xfrm>
          <a:off x="4672013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5440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 dirty="0"/>
              <a:t>Transaksi </a:t>
            </a:r>
            <a:r>
              <a:rPr lang="fi-FI" dirty="0" smtClean="0"/>
              <a:t>Saham </a:t>
            </a:r>
            <a:r>
              <a:rPr lang="fi-FI" dirty="0"/>
              <a:t>dan </a:t>
            </a:r>
            <a:r>
              <a:rPr lang="fi-FI" dirty="0" smtClean="0"/>
              <a:t>Sekuritas Lain (1)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0631701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6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Transaksi Saham dan Sekuritas Lain </a:t>
            </a:r>
            <a:r>
              <a:rPr lang="fi-FI" dirty="0" smtClean="0"/>
              <a:t>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04416036"/>
              </p:ext>
            </p:extLst>
          </p:nvPr>
        </p:nvGraphicFramePr>
        <p:xfrm>
          <a:off x="381000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20136125"/>
              </p:ext>
            </p:extLst>
          </p:nvPr>
        </p:nvGraphicFramePr>
        <p:xfrm>
          <a:off x="4672013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980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3B.40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Kurupati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seorang</a:t>
            </a:r>
            <a:r>
              <a:rPr lang="en-US" sz="2200" dirty="0" smtClean="0">
                <a:cs typeface="Calibri" pitchFamily="34" charset="0"/>
              </a:rPr>
              <a:t> investor yang </a:t>
            </a:r>
            <a:r>
              <a:rPr lang="en-US" sz="2200" dirty="0" err="1" smtClean="0">
                <a:cs typeface="Calibri" pitchFamily="34" charset="0"/>
              </a:rPr>
              <a:t>aktif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perdagangan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saham</a:t>
            </a:r>
            <a:r>
              <a:rPr lang="en-US" sz="2200" dirty="0" smtClean="0">
                <a:cs typeface="Calibri" pitchFamily="34" charset="0"/>
              </a:rPr>
              <a:t> di Bursa </a:t>
            </a:r>
            <a:r>
              <a:rPr lang="en-US" sz="2200" dirty="0" err="1" smtClean="0">
                <a:cs typeface="Calibri" pitchFamily="34" charset="0"/>
              </a:rPr>
              <a:t>Efek</a:t>
            </a:r>
            <a:r>
              <a:rPr lang="en-US" sz="2200" dirty="0" smtClean="0">
                <a:cs typeface="Calibri" pitchFamily="34" charset="0"/>
              </a:rPr>
              <a:t> Indonesia. Di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5 Mei 2012, </a:t>
            </a:r>
            <a:r>
              <a:rPr lang="en-US" sz="2200" dirty="0" err="1" smtClean="0">
                <a:cs typeface="Calibri" pitchFamily="34" charset="0"/>
              </a:rPr>
              <a:t>kerabat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Kurupati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mengalami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kecelakaan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memerlukan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operasi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tulang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belakang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berikutnya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keperluan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pembiayaan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Kurupati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menjual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sekuritas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dimilikinya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terdiri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20 lot </a:t>
            </a:r>
            <a:r>
              <a:rPr lang="en-US" sz="2200" dirty="0" err="1" smtClean="0">
                <a:cs typeface="Calibri" pitchFamily="34" charset="0"/>
              </a:rPr>
              <a:t>saham</a:t>
            </a:r>
            <a:r>
              <a:rPr lang="en-US" sz="2200" dirty="0" smtClean="0">
                <a:cs typeface="Calibri" pitchFamily="34" charset="0"/>
              </a:rPr>
              <a:t> GIAA di </a:t>
            </a:r>
            <a:r>
              <a:rPr lang="en-US" sz="2200" dirty="0" err="1" smtClean="0">
                <a:cs typeface="Calibri" pitchFamily="34" charset="0"/>
              </a:rPr>
              <a:t>harga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935,00 per </a:t>
            </a:r>
            <a:r>
              <a:rPr lang="en-US" sz="2200" dirty="0" err="1" smtClean="0">
                <a:cs typeface="Calibri" pitchFamily="34" charset="0"/>
              </a:rPr>
              <a:t>lembar</a:t>
            </a:r>
            <a:r>
              <a:rPr lang="en-US" sz="2200" dirty="0">
                <a:cs typeface="Calibri" pitchFamily="34" charset="0"/>
              </a:rPr>
              <a:t>, </a:t>
            </a:r>
            <a:r>
              <a:rPr lang="en-US" sz="2200" dirty="0" smtClean="0">
                <a:cs typeface="Calibri" pitchFamily="34" charset="0"/>
              </a:rPr>
              <a:t>30 </a:t>
            </a:r>
            <a:r>
              <a:rPr lang="en-US" sz="2200" dirty="0">
                <a:cs typeface="Calibri" pitchFamily="34" charset="0"/>
              </a:rPr>
              <a:t>lot </a:t>
            </a:r>
            <a:r>
              <a:rPr lang="en-US" sz="2200" dirty="0" err="1">
                <a:cs typeface="Calibri" pitchFamily="34" charset="0"/>
              </a:rPr>
              <a:t>saham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BNBR </a:t>
            </a:r>
            <a:r>
              <a:rPr lang="en-US" sz="2200" dirty="0">
                <a:cs typeface="Calibri" pitchFamily="34" charset="0"/>
              </a:rPr>
              <a:t>di </a:t>
            </a:r>
            <a:r>
              <a:rPr lang="en-US" sz="2200" dirty="0" err="1">
                <a:cs typeface="Calibri" pitchFamily="34" charset="0"/>
              </a:rPr>
              <a:t>harga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95,00 </a:t>
            </a:r>
            <a:r>
              <a:rPr lang="en-US" sz="2200" dirty="0">
                <a:cs typeface="Calibri" pitchFamily="34" charset="0"/>
              </a:rPr>
              <a:t>per </a:t>
            </a:r>
            <a:r>
              <a:rPr lang="en-US" sz="2200" dirty="0" err="1" smtClean="0">
                <a:cs typeface="Calibri" pitchFamily="34" charset="0"/>
              </a:rPr>
              <a:t>lembar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10 lot </a:t>
            </a:r>
            <a:r>
              <a:rPr lang="en-US" sz="2200" dirty="0" err="1" smtClean="0">
                <a:cs typeface="Calibri" pitchFamily="34" charset="0"/>
              </a:rPr>
              <a:t>saham</a:t>
            </a:r>
            <a:r>
              <a:rPr lang="en-US" sz="2200" dirty="0" smtClean="0">
                <a:cs typeface="Calibri" pitchFamily="34" charset="0"/>
              </a:rPr>
              <a:t> ASII di </a:t>
            </a:r>
            <a:r>
              <a:rPr lang="en-US" sz="2200" dirty="0" err="1" smtClean="0">
                <a:cs typeface="Calibri" pitchFamily="34" charset="0"/>
              </a:rPr>
              <a:t>harga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65.555,00 per </a:t>
            </a:r>
            <a:r>
              <a:rPr lang="en-US" sz="2200" dirty="0" err="1" smtClean="0">
                <a:cs typeface="Calibri" pitchFamily="34" charset="0"/>
              </a:rPr>
              <a:t>lembar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 yang </a:t>
            </a:r>
            <a:r>
              <a:rPr lang="en-US" sz="2200" dirty="0" err="1" smtClean="0">
                <a:cs typeface="Calibri" pitchFamily="34" charset="0"/>
              </a:rPr>
              <a:t>dikenakan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terhadap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Kurupati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Bagaimana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ternyata</a:t>
            </a:r>
            <a:r>
              <a:rPr lang="en-US" sz="2200" dirty="0" smtClean="0">
                <a:cs typeface="Calibri" pitchFamily="34" charset="0"/>
              </a:rPr>
              <a:t> 5 lot </a:t>
            </a:r>
            <a:r>
              <a:rPr lang="en-US" sz="2200" dirty="0" err="1" smtClean="0">
                <a:cs typeface="Calibri" pitchFamily="34" charset="0"/>
              </a:rPr>
              <a:t>saham</a:t>
            </a:r>
            <a:r>
              <a:rPr lang="en-US" sz="2200" dirty="0" smtClean="0">
                <a:cs typeface="Calibri" pitchFamily="34" charset="0"/>
              </a:rPr>
              <a:t> ASII </a:t>
            </a:r>
            <a:r>
              <a:rPr lang="en-US" sz="2200" dirty="0" err="1" smtClean="0">
                <a:cs typeface="Calibri" pitchFamily="34" charset="0"/>
              </a:rPr>
              <a:t>Kurupati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warisan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ayahnya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pendiri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Affiliate-Marketing-Busines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4944" y="4876801"/>
            <a:ext cx="1294280" cy="132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5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3B.40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	= 0,1% x ((20 x 500 x 935) + (30 x 500 x 95) + (10 x 500 x 65.555))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0,1% x (9.350.000 + 1.425.000 + 327.775.000)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0,1% x 338.550.000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338.550</a:t>
            </a:r>
          </a:p>
          <a:p>
            <a:pPr marL="914400" indent="-457200">
              <a:buFont typeface="+mj-lt"/>
              <a:buAutoNum type="alphaLcPeriod" startAt="2"/>
            </a:pP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terdapat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transaksi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saham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pengguna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tambahan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beban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dikenakan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transaksi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	= 338.550 + (0,5% x (5 x 500 x 65.555))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>
                <a:cs typeface="Calibri" pitchFamily="34" charset="0"/>
              </a:rPr>
              <a:t>= </a:t>
            </a:r>
            <a:r>
              <a:rPr lang="en-US" sz="2200" dirty="0" smtClean="0">
                <a:cs typeface="Calibri" pitchFamily="34" charset="0"/>
              </a:rPr>
              <a:t>338.550 </a:t>
            </a:r>
            <a:r>
              <a:rPr lang="en-US" sz="2200" dirty="0">
                <a:cs typeface="Calibri" pitchFamily="34" charset="0"/>
              </a:rPr>
              <a:t>+ (0,5% x </a:t>
            </a:r>
            <a:r>
              <a:rPr lang="en-US" sz="2200" dirty="0" smtClean="0">
                <a:cs typeface="Calibri" pitchFamily="34" charset="0"/>
              </a:rPr>
              <a:t>163.887.500)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	= </a:t>
            </a:r>
            <a:r>
              <a:rPr lang="en-US" sz="2200" dirty="0" smtClean="0">
                <a:cs typeface="Calibri" pitchFamily="34" charset="0"/>
              </a:rPr>
              <a:t>338.550 </a:t>
            </a:r>
            <a:r>
              <a:rPr lang="en-US" sz="2200" dirty="0">
                <a:cs typeface="Calibri" pitchFamily="34" charset="0"/>
              </a:rPr>
              <a:t>+ </a:t>
            </a:r>
            <a:r>
              <a:rPr lang="en-US" sz="2200" dirty="0" smtClean="0">
                <a:cs typeface="Calibri" pitchFamily="34" charset="0"/>
              </a:rPr>
              <a:t>829.437,50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1.157.987,50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42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Pengalihan</a:t>
            </a:r>
            <a:r>
              <a:rPr lang="en-US" dirty="0"/>
              <a:t> </a:t>
            </a:r>
            <a:r>
              <a:rPr lang="en-US" dirty="0" err="1" smtClean="0"/>
              <a:t>Penyertaan</a:t>
            </a:r>
            <a:r>
              <a:rPr lang="en-US" dirty="0" smtClean="0"/>
              <a:t> Modal </a:t>
            </a:r>
            <a:r>
              <a:rPr lang="en-US" dirty="0" err="1" smtClean="0"/>
              <a:t>Oleh</a:t>
            </a:r>
            <a:r>
              <a:rPr lang="en-US" dirty="0" smtClean="0"/>
              <a:t> Perusahaan Modal </a:t>
            </a:r>
            <a:r>
              <a:rPr lang="en-US" dirty="0"/>
              <a:t>V</a:t>
            </a:r>
            <a:r>
              <a:rPr lang="en-US" dirty="0" smtClean="0"/>
              <a:t>entura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944637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Pengalihan</a:t>
            </a:r>
            <a:r>
              <a:rPr lang="es-ES" dirty="0"/>
              <a:t> </a:t>
            </a:r>
            <a:r>
              <a:rPr lang="es-ES" dirty="0" err="1" smtClean="0"/>
              <a:t>Hak</a:t>
            </a:r>
            <a:r>
              <a:rPr lang="es-ES" dirty="0" smtClean="0"/>
              <a:t> </a:t>
            </a:r>
            <a:r>
              <a:rPr lang="es-ES" dirty="0" err="1" smtClean="0"/>
              <a:t>Tanah</a:t>
            </a:r>
            <a:r>
              <a:rPr lang="es-ES" dirty="0" smtClean="0"/>
              <a:t> </a:t>
            </a:r>
            <a:r>
              <a:rPr lang="es-ES" dirty="0"/>
              <a:t>dan/ </a:t>
            </a:r>
            <a:r>
              <a:rPr lang="es-ES" dirty="0" err="1"/>
              <a:t>atau</a:t>
            </a:r>
            <a:r>
              <a:rPr lang="es-ES" dirty="0"/>
              <a:t> </a:t>
            </a:r>
            <a:r>
              <a:rPr lang="es-ES" dirty="0" err="1"/>
              <a:t>Bangunan</a:t>
            </a:r>
            <a:r>
              <a:rPr lang="es-ES" dirty="0"/>
              <a:t> (1)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0330376"/>
              </p:ext>
            </p:extLst>
          </p:nvPr>
        </p:nvGraphicFramePr>
        <p:xfrm>
          <a:off x="381000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82014557"/>
              </p:ext>
            </p:extLst>
          </p:nvPr>
        </p:nvGraphicFramePr>
        <p:xfrm>
          <a:off x="4672013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623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Pengalihan</a:t>
            </a:r>
            <a:r>
              <a:rPr lang="es-ES" dirty="0"/>
              <a:t> </a:t>
            </a:r>
            <a:r>
              <a:rPr lang="es-ES" dirty="0" err="1" smtClean="0"/>
              <a:t>Hak</a:t>
            </a:r>
            <a:r>
              <a:rPr lang="es-ES" dirty="0" smtClean="0"/>
              <a:t> </a:t>
            </a:r>
            <a:r>
              <a:rPr lang="es-ES" dirty="0" err="1" smtClean="0"/>
              <a:t>Tanah</a:t>
            </a:r>
            <a:r>
              <a:rPr lang="es-ES" dirty="0" smtClean="0"/>
              <a:t> </a:t>
            </a:r>
            <a:r>
              <a:rPr lang="es-ES" dirty="0"/>
              <a:t>dan/ </a:t>
            </a:r>
            <a:r>
              <a:rPr lang="es-ES" dirty="0" err="1"/>
              <a:t>atau</a:t>
            </a:r>
            <a:r>
              <a:rPr lang="es-ES" dirty="0"/>
              <a:t> </a:t>
            </a:r>
            <a:r>
              <a:rPr lang="es-ES" dirty="0" err="1"/>
              <a:t>Bangunan</a:t>
            </a:r>
            <a:r>
              <a:rPr lang="es-ES" dirty="0"/>
              <a:t> </a:t>
            </a:r>
            <a:r>
              <a:rPr lang="es-ES" dirty="0" smtClean="0"/>
              <a:t>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065902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Pengalihan</a:t>
            </a:r>
            <a:r>
              <a:rPr lang="es-ES" dirty="0"/>
              <a:t> </a:t>
            </a:r>
            <a:r>
              <a:rPr lang="es-ES" dirty="0" err="1" smtClean="0"/>
              <a:t>Hak</a:t>
            </a:r>
            <a:r>
              <a:rPr lang="es-ES" dirty="0" smtClean="0"/>
              <a:t> </a:t>
            </a:r>
            <a:r>
              <a:rPr lang="es-ES" dirty="0" err="1" smtClean="0"/>
              <a:t>Tanah</a:t>
            </a:r>
            <a:r>
              <a:rPr lang="es-ES" dirty="0" smtClean="0"/>
              <a:t> </a:t>
            </a:r>
            <a:r>
              <a:rPr lang="es-ES" dirty="0"/>
              <a:t>dan/ </a:t>
            </a:r>
            <a:r>
              <a:rPr lang="es-ES" dirty="0" err="1"/>
              <a:t>atau</a:t>
            </a:r>
            <a:r>
              <a:rPr lang="es-ES" dirty="0"/>
              <a:t> </a:t>
            </a:r>
            <a:r>
              <a:rPr lang="es-ES" dirty="0" err="1"/>
              <a:t>Bangunan</a:t>
            </a:r>
            <a:r>
              <a:rPr lang="es-ES" dirty="0"/>
              <a:t> </a:t>
            </a:r>
            <a:r>
              <a:rPr lang="es-ES" dirty="0" smtClean="0"/>
              <a:t>(3)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407566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6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Pengalihan</a:t>
            </a:r>
            <a:r>
              <a:rPr lang="es-ES" dirty="0"/>
              <a:t> </a:t>
            </a:r>
            <a:r>
              <a:rPr lang="es-ES" dirty="0" err="1"/>
              <a:t>Hak</a:t>
            </a:r>
            <a:r>
              <a:rPr lang="es-ES" dirty="0"/>
              <a:t> </a:t>
            </a:r>
            <a:r>
              <a:rPr lang="es-ES" dirty="0" err="1"/>
              <a:t>Tanah</a:t>
            </a:r>
            <a:r>
              <a:rPr lang="es-ES" dirty="0"/>
              <a:t> dan/ </a:t>
            </a:r>
            <a:r>
              <a:rPr lang="es-ES" dirty="0" err="1"/>
              <a:t>atau</a:t>
            </a:r>
            <a:r>
              <a:rPr lang="es-ES" dirty="0"/>
              <a:t> </a:t>
            </a:r>
            <a:r>
              <a:rPr lang="es-ES" dirty="0" err="1"/>
              <a:t>Bangunan</a:t>
            </a:r>
            <a:r>
              <a:rPr lang="es-ES" dirty="0"/>
              <a:t> </a:t>
            </a:r>
            <a:r>
              <a:rPr lang="es-ES" dirty="0" smtClean="0"/>
              <a:t>(4)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940620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7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Pengalihan</a:t>
            </a:r>
            <a:r>
              <a:rPr lang="es-ES" dirty="0"/>
              <a:t> </a:t>
            </a:r>
            <a:r>
              <a:rPr lang="es-ES" dirty="0" err="1"/>
              <a:t>Hak</a:t>
            </a:r>
            <a:r>
              <a:rPr lang="es-ES" dirty="0"/>
              <a:t> </a:t>
            </a:r>
            <a:r>
              <a:rPr lang="es-ES" dirty="0" err="1"/>
              <a:t>Tanah</a:t>
            </a:r>
            <a:r>
              <a:rPr lang="es-ES" dirty="0"/>
              <a:t> dan/ </a:t>
            </a:r>
            <a:r>
              <a:rPr lang="es-ES" dirty="0" err="1"/>
              <a:t>atau</a:t>
            </a:r>
            <a:r>
              <a:rPr lang="es-ES" dirty="0"/>
              <a:t> </a:t>
            </a:r>
            <a:r>
              <a:rPr lang="es-ES" dirty="0" err="1"/>
              <a:t>Bangunan</a:t>
            </a:r>
            <a:r>
              <a:rPr lang="es-ES" dirty="0"/>
              <a:t> </a:t>
            </a:r>
            <a:r>
              <a:rPr lang="es-ES" dirty="0" smtClean="0"/>
              <a:t>(5)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589272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6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3B.41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86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Pemerintah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Arcapada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hendak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menjalankan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suatu</a:t>
            </a:r>
            <a:r>
              <a:rPr lang="en-US" sz="2200" dirty="0" smtClean="0">
                <a:cs typeface="Calibri" pitchFamily="34" charset="0"/>
              </a:rPr>
              <a:t> mega </a:t>
            </a:r>
            <a:r>
              <a:rPr lang="en-US" sz="2200" dirty="0" err="1" smtClean="0">
                <a:cs typeface="Calibri" pitchFamily="34" charset="0"/>
              </a:rPr>
              <a:t>proyek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pembangunan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bertujuan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guna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kepentingan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umum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bersifat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memerlukan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persyaratan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khusus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luasnya</a:t>
            </a:r>
            <a:r>
              <a:rPr lang="en-US" sz="2200" dirty="0" smtClean="0">
                <a:cs typeface="Calibri" pitchFamily="34" charset="0"/>
              </a:rPr>
              <a:t> area yang </a:t>
            </a:r>
            <a:r>
              <a:rPr lang="en-US" sz="2200" dirty="0" err="1" smtClean="0">
                <a:cs typeface="Calibri" pitchFamily="34" charset="0"/>
              </a:rPr>
              <a:t>dilibatkan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maka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diputuskan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bahwa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seluruh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penduduk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</a:t>
            </a:r>
            <a:r>
              <a:rPr lang="en-US" sz="2200" dirty="0" err="1" smtClean="0">
                <a:cs typeface="Calibri" pitchFamily="34" charset="0"/>
              </a:rPr>
              <a:t>esa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Mayapada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direlokasi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seluruh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tanah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bangunan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dimiliki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penduduk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dibeli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pemerintah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kota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Desa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Mayapada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semula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dihuni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9.350 </a:t>
            </a:r>
            <a:r>
              <a:rPr lang="en-US" sz="2200" dirty="0" err="1" smtClean="0">
                <a:cs typeface="Calibri" pitchFamily="34" charset="0"/>
              </a:rPr>
              <a:t>kepala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keluarga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tinggal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terpisah</a:t>
            </a:r>
            <a:r>
              <a:rPr lang="en-US" sz="2200" dirty="0" smtClean="0">
                <a:cs typeface="Calibri" pitchFamily="34" charset="0"/>
              </a:rPr>
              <a:t>, 10% di </a:t>
            </a:r>
            <a:r>
              <a:rPr lang="en-US" sz="2200" dirty="0" err="1" smtClean="0">
                <a:cs typeface="Calibri" pitchFamily="34" charset="0"/>
              </a:rPr>
              <a:t>antaranya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tinggal</a:t>
            </a:r>
            <a:r>
              <a:rPr lang="en-US" sz="2200" dirty="0" smtClean="0">
                <a:cs typeface="Calibri" pitchFamily="34" charset="0"/>
              </a:rPr>
              <a:t> di RS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RSS, </a:t>
            </a:r>
            <a:r>
              <a:rPr lang="en-US" sz="2200" dirty="0" err="1" smtClean="0">
                <a:cs typeface="Calibri" pitchFamily="34" charset="0"/>
              </a:rPr>
              <a:t>serta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memiliki</a:t>
            </a:r>
            <a:r>
              <a:rPr lang="en-US" sz="2200" dirty="0" smtClean="0">
                <a:cs typeface="Calibri" pitchFamily="34" charset="0"/>
              </a:rPr>
              <a:t> 1.550 </a:t>
            </a:r>
            <a:r>
              <a:rPr lang="en-US" sz="2200" dirty="0" err="1" smtClean="0">
                <a:cs typeface="Calibri" pitchFamily="34" charset="0"/>
              </a:rPr>
              <a:t>kavling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lahan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kosong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>
                <a:cs typeface="Calibri" pitchFamily="34" charset="0"/>
              </a:rPr>
              <a:t>P</a:t>
            </a:r>
            <a:r>
              <a:rPr lang="en-US" sz="2200" dirty="0" err="1" smtClean="0">
                <a:cs typeface="Calibri" pitchFamily="34" charset="0"/>
              </a:rPr>
              <a:t>ejabat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pemerintah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menetapkan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pengalihan</a:t>
            </a:r>
            <a:r>
              <a:rPr lang="en-US" sz="2200" dirty="0" smtClean="0">
                <a:cs typeface="Calibri" pitchFamily="34" charset="0"/>
              </a:rPr>
              <a:t> rata – rata </a:t>
            </a:r>
            <a:r>
              <a:rPr lang="en-US" sz="2200" dirty="0" err="1" smtClean="0">
                <a:cs typeface="Calibri" pitchFamily="34" charset="0"/>
              </a:rPr>
              <a:t>rumah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hunian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adalah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350.000.000,00; RS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RSS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125.000.000,00;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kavling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lahan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kosong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77.500.000,00 </a:t>
            </a: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 yang </a:t>
            </a:r>
            <a:r>
              <a:rPr lang="en-US" sz="2200" dirty="0" err="1" smtClean="0">
                <a:cs typeface="Calibri" pitchFamily="34" charset="0"/>
              </a:rPr>
              <a:t>harus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dipotong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pemerintah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kepada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seluruh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penduduk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</a:t>
            </a: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= 5% x ((90% x 9.350 x </a:t>
            </a:r>
            <a:r>
              <a:rPr lang="en-US" sz="2200" dirty="0">
                <a:cs typeface="Calibri" pitchFamily="34" charset="0"/>
              </a:rPr>
              <a:t>350.000.000) + (1.550 x 77.500.000,00</a:t>
            </a:r>
            <a:r>
              <a:rPr lang="en-US" sz="2200" dirty="0" smtClean="0">
                <a:cs typeface="Calibri" pitchFamily="34" charset="0"/>
              </a:rPr>
              <a:t>))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>
                <a:cs typeface="Calibri" pitchFamily="34" charset="0"/>
              </a:rPr>
              <a:t>    + </a:t>
            </a:r>
            <a:r>
              <a:rPr lang="en-US" sz="2200" dirty="0" smtClean="0">
                <a:cs typeface="Calibri" pitchFamily="34" charset="0"/>
              </a:rPr>
              <a:t>1</a:t>
            </a:r>
            <a:r>
              <a:rPr lang="en-US" sz="2200" dirty="0">
                <a:cs typeface="Calibri" pitchFamily="34" charset="0"/>
              </a:rPr>
              <a:t>% x (10% x 9.350 x 125.000.000</a:t>
            </a:r>
            <a:r>
              <a:rPr lang="en-US" sz="2200" dirty="0" smtClean="0">
                <a:cs typeface="Calibri" pitchFamily="34" charset="0"/>
              </a:rPr>
              <a:t>)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5% x (2.945.250.000.000 + 120.125.000.000) + 1% x 116.875.000.000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>
                <a:cs typeface="Calibri" pitchFamily="34" charset="0"/>
              </a:rPr>
              <a:t>5% x </a:t>
            </a:r>
            <a:r>
              <a:rPr lang="en-US" sz="2200" dirty="0" smtClean="0">
                <a:cs typeface="Calibri" pitchFamily="34" charset="0"/>
              </a:rPr>
              <a:t>3.065.375.000.000 </a:t>
            </a:r>
            <a:r>
              <a:rPr lang="en-US" sz="2200" dirty="0">
                <a:cs typeface="Calibri" pitchFamily="34" charset="0"/>
              </a:rPr>
              <a:t>+ 1% x </a:t>
            </a:r>
            <a:r>
              <a:rPr lang="en-US" sz="2200" dirty="0" smtClean="0">
                <a:cs typeface="Calibri" pitchFamily="34" charset="0"/>
              </a:rPr>
              <a:t>116.875.000.000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154.437.500.000,00</a:t>
            </a: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1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Persewaan</a:t>
            </a:r>
            <a:r>
              <a:rPr lang="en-US" dirty="0"/>
              <a:t> </a:t>
            </a:r>
            <a:r>
              <a:rPr lang="en-US" dirty="0" smtClean="0"/>
              <a:t>Tanah </a:t>
            </a:r>
            <a:r>
              <a:rPr lang="en-US" dirty="0" err="1"/>
              <a:t>dan</a:t>
            </a:r>
            <a:r>
              <a:rPr lang="en-US" dirty="0"/>
              <a:t>/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Bangunan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663191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7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/>
              <a:t>Usaha</a:t>
            </a:r>
            <a:r>
              <a:rPr lang="es-ES" dirty="0"/>
              <a:t> </a:t>
            </a:r>
            <a:r>
              <a:rPr lang="es-ES" dirty="0" smtClean="0"/>
              <a:t>Jasa </a:t>
            </a:r>
            <a:r>
              <a:rPr lang="es-ES" dirty="0" err="1" smtClean="0"/>
              <a:t>Konstruksi</a:t>
            </a:r>
            <a:r>
              <a:rPr lang="es-ES" dirty="0" smtClean="0"/>
              <a:t> </a:t>
            </a:r>
            <a:r>
              <a:rPr lang="es-ES" dirty="0"/>
              <a:t>dan </a:t>
            </a:r>
            <a:r>
              <a:rPr lang="es-ES" dirty="0" smtClean="0"/>
              <a:t>Real Estate (1)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8096562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7258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Usaha</a:t>
            </a:r>
            <a:r>
              <a:rPr lang="es-ES" dirty="0" smtClean="0"/>
              <a:t> Jasa </a:t>
            </a:r>
            <a:r>
              <a:rPr lang="es-ES" dirty="0" err="1" smtClean="0"/>
              <a:t>Konstruksi</a:t>
            </a:r>
            <a:r>
              <a:rPr lang="es-ES" dirty="0" smtClean="0"/>
              <a:t> dan </a:t>
            </a:r>
            <a:r>
              <a:rPr lang="es-ES" dirty="0"/>
              <a:t>Real Estate</a:t>
            </a:r>
            <a:br>
              <a:rPr lang="es-ES" dirty="0"/>
            </a:br>
            <a:r>
              <a:rPr lang="es-ES" dirty="0" smtClean="0"/>
              <a:t>(</a:t>
            </a:r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/>
              <a:t>Hukum</a:t>
            </a:r>
            <a:r>
              <a:rPr lang="es-ES" dirty="0"/>
              <a:t> </a:t>
            </a:r>
            <a:r>
              <a:rPr lang="es-ES" dirty="0" err="1"/>
              <a:t>Pasal</a:t>
            </a:r>
            <a:r>
              <a:rPr lang="es-ES" dirty="0"/>
              <a:t> 10 PP No. 40 </a:t>
            </a:r>
            <a:r>
              <a:rPr lang="es-ES" dirty="0" err="1"/>
              <a:t>Tahun</a:t>
            </a:r>
            <a:r>
              <a:rPr lang="es-ES" dirty="0"/>
              <a:t> </a:t>
            </a:r>
            <a:r>
              <a:rPr lang="es-ES" dirty="0" smtClean="0"/>
              <a:t>2009)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89808621"/>
              </p:ext>
            </p:extLst>
          </p:nvPr>
        </p:nvGraphicFramePr>
        <p:xfrm>
          <a:off x="381000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82605192"/>
              </p:ext>
            </p:extLst>
          </p:nvPr>
        </p:nvGraphicFramePr>
        <p:xfrm>
          <a:off x="4672013" y="1219200"/>
          <a:ext cx="40767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7184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Usaha</a:t>
            </a:r>
            <a:r>
              <a:rPr lang="es-ES" dirty="0" smtClean="0"/>
              <a:t> Jasa </a:t>
            </a:r>
            <a:r>
              <a:rPr lang="es-ES" dirty="0" err="1" smtClean="0"/>
              <a:t>Konstruksi</a:t>
            </a:r>
            <a:r>
              <a:rPr lang="es-ES" dirty="0" smtClean="0"/>
              <a:t> dan </a:t>
            </a:r>
            <a:r>
              <a:rPr lang="es-ES" dirty="0"/>
              <a:t>Real Estate</a:t>
            </a:r>
            <a:br>
              <a:rPr lang="es-ES" dirty="0"/>
            </a:br>
            <a:r>
              <a:rPr lang="es-ES" dirty="0" smtClean="0"/>
              <a:t>(</a:t>
            </a:r>
            <a:r>
              <a:rPr lang="es-ES" dirty="0" err="1" smtClean="0"/>
              <a:t>Landasan</a:t>
            </a:r>
            <a:r>
              <a:rPr lang="es-ES" dirty="0" smtClean="0"/>
              <a:t> </a:t>
            </a:r>
            <a:r>
              <a:rPr lang="es-ES" dirty="0" err="1"/>
              <a:t>Hukum</a:t>
            </a:r>
            <a:r>
              <a:rPr lang="es-ES" dirty="0"/>
              <a:t> PP No. 51 </a:t>
            </a:r>
            <a:r>
              <a:rPr lang="es-ES" dirty="0" err="1"/>
              <a:t>Tahun</a:t>
            </a:r>
            <a:r>
              <a:rPr lang="es-ES" dirty="0"/>
              <a:t> </a:t>
            </a:r>
            <a:r>
              <a:rPr lang="es-ES" dirty="0" smtClean="0"/>
              <a:t>2008)</a:t>
            </a:r>
            <a:endParaRPr lang="en-US" dirty="0"/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1764411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6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Usaha</a:t>
            </a:r>
            <a:r>
              <a:rPr lang="es-ES" dirty="0" smtClean="0"/>
              <a:t> Jasa </a:t>
            </a:r>
            <a:r>
              <a:rPr lang="es-ES" dirty="0" err="1" smtClean="0"/>
              <a:t>Konstruksi</a:t>
            </a:r>
            <a:r>
              <a:rPr lang="es-ES" dirty="0" smtClean="0"/>
              <a:t> dan </a:t>
            </a:r>
            <a:r>
              <a:rPr lang="es-ES" dirty="0"/>
              <a:t>Real </a:t>
            </a:r>
            <a:r>
              <a:rPr lang="es-ES" dirty="0" smtClean="0"/>
              <a:t>Estate (2)</a:t>
            </a:r>
            <a:endParaRPr lang="en-US" dirty="0"/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671029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38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3B.42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86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Fa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Kahyangan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bergerak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bidang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jasa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konstruksi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berkualifikasi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usaha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kecil</a:t>
            </a:r>
            <a:r>
              <a:rPr lang="en-US" sz="2200" dirty="0" smtClean="0">
                <a:cs typeface="Calibri" pitchFamily="34" charset="0"/>
              </a:rPr>
              <a:t>. Di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2008,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menerima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berikut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Pelaksanaan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konstruksi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prototipe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rumah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tahan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gempa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565.000.000,00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perkiraan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penghasilan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netto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. 135.000.000,00.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ditandatangani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3 </a:t>
            </a:r>
            <a:r>
              <a:rPr lang="en-US" sz="2200" dirty="0" err="1" smtClean="0">
                <a:cs typeface="Calibri" pitchFamily="34" charset="0"/>
              </a:rPr>
              <a:t>Februari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diserahterimakan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diterima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pembayaran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atasnya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7 Mei.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Perencanaan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konstruksi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proyek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jembatan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antar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pulau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1.265.000.000,00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perkiraan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netto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. </a:t>
            </a:r>
            <a:r>
              <a:rPr lang="en-US" sz="2200" dirty="0" smtClean="0">
                <a:cs typeface="Calibri" pitchFamily="34" charset="0"/>
              </a:rPr>
              <a:t>420.000.000,00. </a:t>
            </a:r>
            <a:r>
              <a:rPr lang="en-US" sz="2200" dirty="0" err="1">
                <a:cs typeface="Calibri" pitchFamily="34" charset="0"/>
              </a:rPr>
              <a:t>Kontrak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ditandatangani</a:t>
            </a:r>
            <a:r>
              <a:rPr lang="en-US" sz="2200" dirty="0">
                <a:cs typeface="Calibri" pitchFamily="34" charset="0"/>
              </a:rPr>
              <a:t> di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5 </a:t>
            </a:r>
            <a:r>
              <a:rPr lang="en-US" sz="2200" dirty="0" err="1" smtClean="0">
                <a:cs typeface="Calibri" pitchFamily="34" charset="0"/>
              </a:rPr>
              <a:t>Maret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hasil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perencanaan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diserahterimakan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diterima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pembayaran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atasnya</a:t>
            </a:r>
            <a:r>
              <a:rPr lang="en-US" sz="2200" dirty="0">
                <a:cs typeface="Calibri" pitchFamily="34" charset="0"/>
              </a:rPr>
              <a:t> di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9 </a:t>
            </a:r>
            <a:r>
              <a:rPr lang="en-US" sz="2200" dirty="0" err="1" smtClean="0">
                <a:cs typeface="Calibri" pitchFamily="34" charset="0"/>
              </a:rPr>
              <a:t>Juli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Pelaksanaan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konstruksi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bandar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udara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internasional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376.500.000.000,00 </a:t>
            </a:r>
            <a:r>
              <a:rPr lang="en-US" sz="2200" dirty="0" err="1">
                <a:cs typeface="Calibri" pitchFamily="34" charset="0"/>
              </a:rPr>
              <a:t>dan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perkiraan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penghasilan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netto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. </a:t>
            </a:r>
            <a:r>
              <a:rPr lang="en-US" sz="2200" dirty="0" smtClean="0">
                <a:cs typeface="Calibri" pitchFamily="34" charset="0"/>
              </a:rPr>
              <a:t>25.350.000.000,00. </a:t>
            </a:r>
            <a:r>
              <a:rPr lang="en-US" sz="2200" dirty="0" err="1">
                <a:cs typeface="Calibri" pitchFamily="34" charset="0"/>
              </a:rPr>
              <a:t>Kontrak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ditandatangani</a:t>
            </a:r>
            <a:r>
              <a:rPr lang="en-US" sz="2200" dirty="0">
                <a:cs typeface="Calibri" pitchFamily="34" charset="0"/>
              </a:rPr>
              <a:t> di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 September, </a:t>
            </a:r>
            <a:r>
              <a:rPr lang="en-US" sz="2200" dirty="0" err="1" smtClean="0">
                <a:cs typeface="Calibri" pitchFamily="34" charset="0"/>
              </a:rPr>
              <a:t>direncanakan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diserahterimakan</a:t>
            </a:r>
            <a:r>
              <a:rPr lang="en-US" sz="2200" dirty="0" smtClean="0">
                <a:cs typeface="Calibri" pitchFamily="34" charset="0"/>
              </a:rPr>
              <a:t> paling </a:t>
            </a:r>
            <a:r>
              <a:rPr lang="en-US" sz="2200" dirty="0" err="1" smtClean="0">
                <a:cs typeface="Calibri" pitchFamily="34" charset="0"/>
              </a:rPr>
              <a:t>lambat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tanggal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31 </a:t>
            </a:r>
            <a:r>
              <a:rPr lang="en-US" sz="2200" dirty="0" err="1" smtClean="0">
                <a:cs typeface="Calibri" pitchFamily="34" charset="0"/>
              </a:rPr>
              <a:t>Desember</a:t>
            </a:r>
            <a:r>
              <a:rPr lang="en-US" sz="2200" dirty="0" smtClean="0">
                <a:cs typeface="Calibri" pitchFamily="34" charset="0"/>
              </a:rPr>
              <a:t> 2012.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tersebut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apakah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dikenakan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berapa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besarannya</a:t>
            </a:r>
            <a:r>
              <a:rPr lang="en-US" sz="2200" dirty="0">
                <a:cs typeface="Calibri" pitchFamily="34" charset="0"/>
              </a:rPr>
              <a:t>?</a:t>
            </a: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23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3B.42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86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Berlaku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final </a:t>
            </a:r>
            <a:r>
              <a:rPr lang="en-US" sz="2200" dirty="0" err="1" smtClean="0">
                <a:cs typeface="Calibri" pitchFamily="34" charset="0"/>
              </a:rPr>
              <a:t>sesuai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ketentuan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pasal</a:t>
            </a:r>
            <a:r>
              <a:rPr lang="en-US" sz="2200" dirty="0" smtClean="0">
                <a:cs typeface="Calibri" pitchFamily="34" charset="0"/>
              </a:rPr>
              <a:t> 10 PP No. 40 </a:t>
            </a:r>
            <a:r>
              <a:rPr lang="en-US" sz="2200" dirty="0" err="1" smtClean="0">
                <a:cs typeface="Calibri" pitchFamily="34" charset="0"/>
              </a:rPr>
              <a:t>Tahun</a:t>
            </a:r>
            <a:r>
              <a:rPr lang="en-US" sz="2200" dirty="0" smtClean="0">
                <a:cs typeface="Calibri" pitchFamily="34" charset="0"/>
              </a:rPr>
              <a:t> 2009, </a:t>
            </a:r>
            <a:r>
              <a:rPr lang="en-US" sz="2200" dirty="0" err="1" smtClean="0">
                <a:cs typeface="Calibri" pitchFamily="34" charset="0"/>
              </a:rPr>
              <a:t>sebab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mencapai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1.000.000.000,00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berkualifikasi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usaha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kecil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	= 2% x 565.000.000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11.300.000,00</a:t>
            </a:r>
          </a:p>
          <a:p>
            <a:pPr marL="914400" indent="-457200">
              <a:buFont typeface="+mj-lt"/>
              <a:buAutoNum type="alphaLcPeriod" startAt="2"/>
            </a:pPr>
            <a:r>
              <a:rPr lang="en-US" sz="2200" dirty="0" err="1">
                <a:cs typeface="Calibri" pitchFamily="34" charset="0"/>
              </a:rPr>
              <a:t>Berlaku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tidak</a:t>
            </a:r>
            <a:r>
              <a:rPr lang="en-US" sz="2200" dirty="0">
                <a:cs typeface="Calibri" pitchFamily="34" charset="0"/>
              </a:rPr>
              <a:t> final </a:t>
            </a:r>
            <a:r>
              <a:rPr lang="en-US" sz="2200" dirty="0" err="1">
                <a:cs typeface="Calibri" pitchFamily="34" charset="0"/>
              </a:rPr>
              <a:t>sesuai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ketentuan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PPh</a:t>
            </a:r>
            <a:r>
              <a:rPr lang="en-US" sz="2200" dirty="0">
                <a:cs typeface="Calibri" pitchFamily="34" charset="0"/>
              </a:rPr>
              <a:t> 23 UU No. 17 </a:t>
            </a:r>
            <a:r>
              <a:rPr lang="en-US" sz="2200" dirty="0" err="1">
                <a:cs typeface="Calibri" pitchFamily="34" charset="0"/>
              </a:rPr>
              <a:t>Tahun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2000, </a:t>
            </a:r>
            <a:r>
              <a:rPr lang="en-US" sz="2200" dirty="0" err="1" smtClean="0">
                <a:cs typeface="Calibri" pitchFamily="34" charset="0"/>
              </a:rPr>
              <a:t>sebab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kontrak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melebihi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Rp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1.000.000.000,00.</a:t>
            </a:r>
          </a:p>
          <a:p>
            <a:pPr marL="45720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23	= 15% x 420.000.000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63.000.000,00</a:t>
            </a:r>
          </a:p>
          <a:p>
            <a:pPr marL="914400" indent="-457200">
              <a:buFont typeface="+mj-lt"/>
              <a:buAutoNum type="alphaLcPeriod" startAt="3"/>
            </a:pPr>
            <a:r>
              <a:rPr lang="en-US" sz="2200" dirty="0" err="1">
                <a:cs typeface="Calibri" pitchFamily="34" charset="0"/>
              </a:rPr>
              <a:t>Berlaku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final </a:t>
            </a:r>
            <a:r>
              <a:rPr lang="en-US" sz="2200" dirty="0" err="1">
                <a:cs typeface="Calibri" pitchFamily="34" charset="0"/>
              </a:rPr>
              <a:t>sesuai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ketentuan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PP </a:t>
            </a:r>
            <a:r>
              <a:rPr lang="en-US" sz="2200" dirty="0">
                <a:cs typeface="Calibri" pitchFamily="34" charset="0"/>
              </a:rPr>
              <a:t>No. </a:t>
            </a:r>
            <a:r>
              <a:rPr lang="en-US" sz="2200" dirty="0" smtClean="0">
                <a:cs typeface="Calibri" pitchFamily="34" charset="0"/>
              </a:rPr>
              <a:t>51 </a:t>
            </a:r>
            <a:r>
              <a:rPr lang="en-US" sz="2200" dirty="0" err="1">
                <a:cs typeface="Calibri" pitchFamily="34" charset="0"/>
              </a:rPr>
              <a:t>Tahun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smtClean="0">
                <a:cs typeface="Calibri" pitchFamily="34" charset="0"/>
              </a:rPr>
              <a:t>2008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	</a:t>
            </a:r>
            <a:r>
              <a:rPr lang="en-US" sz="2200" dirty="0">
                <a:cs typeface="Calibri" pitchFamily="34" charset="0"/>
              </a:rPr>
              <a:t>= 2% x </a:t>
            </a:r>
            <a:r>
              <a:rPr lang="en-US" sz="2200" dirty="0" smtClean="0">
                <a:cs typeface="Calibri" pitchFamily="34" charset="0"/>
              </a:rPr>
              <a:t>376.500.000.000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7.530.000.000,00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6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smtClean="0"/>
              <a:t>Dividen </a:t>
            </a:r>
            <a:r>
              <a:rPr lang="es-ES" dirty="0" err="1" smtClean="0"/>
              <a:t>Bagi</a:t>
            </a:r>
            <a:r>
              <a:rPr lang="es-ES" dirty="0" smtClean="0"/>
              <a:t> WP OP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113760"/>
              </p:ext>
            </p:extLst>
          </p:nvPr>
        </p:nvGraphicFramePr>
        <p:xfrm>
          <a:off x="404813" y="12192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0299-09D9-4109-AC70-E3E535CAE157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0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3B.43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86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Pandudewanata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salah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satu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pendiri</a:t>
            </a:r>
            <a:r>
              <a:rPr lang="en-US" sz="2200" dirty="0" smtClean="0">
                <a:cs typeface="Calibri" pitchFamily="34" charset="0"/>
              </a:rPr>
              <a:t> PT. </a:t>
            </a:r>
            <a:r>
              <a:rPr lang="en-US" sz="2200" dirty="0" err="1" smtClean="0">
                <a:cs typeface="Calibri" pitchFamily="34" charset="0"/>
              </a:rPr>
              <a:t>Nirwana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berdomisili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usaha</a:t>
            </a:r>
            <a:r>
              <a:rPr lang="en-US" sz="2200" dirty="0" smtClean="0">
                <a:cs typeface="Calibri" pitchFamily="34" charset="0"/>
              </a:rPr>
              <a:t> di Kota Palembang,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kepemilikan</a:t>
            </a:r>
            <a:r>
              <a:rPr lang="en-US" sz="2200" dirty="0" smtClean="0">
                <a:cs typeface="Calibri" pitchFamily="34" charset="0"/>
              </a:rPr>
              <a:t> 300.000 </a:t>
            </a:r>
            <a:r>
              <a:rPr lang="en-US" sz="2200" dirty="0" err="1" smtClean="0">
                <a:cs typeface="Calibri" pitchFamily="34" charset="0"/>
              </a:rPr>
              <a:t>lembar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dari</a:t>
            </a:r>
            <a:r>
              <a:rPr lang="en-US" sz="2200" dirty="0" smtClean="0">
                <a:cs typeface="Calibri" pitchFamily="34" charset="0"/>
              </a:rPr>
              <a:t> 1.500.000 </a:t>
            </a:r>
            <a:r>
              <a:rPr lang="en-US" sz="2200" dirty="0" err="1" smtClean="0">
                <a:cs typeface="Calibri" pitchFamily="34" charset="0"/>
              </a:rPr>
              <a:t>lembar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saham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beredar</a:t>
            </a:r>
            <a:r>
              <a:rPr lang="en-US" sz="2200" dirty="0" smtClean="0">
                <a:cs typeface="Calibri" pitchFamily="34" charset="0"/>
              </a:rPr>
              <a:t>. PT. </a:t>
            </a:r>
            <a:r>
              <a:rPr lang="en-US" sz="2200" dirty="0" err="1" smtClean="0">
                <a:cs typeface="Calibri" pitchFamily="34" charset="0"/>
              </a:rPr>
              <a:t>Nirwana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merupakan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bergerak</a:t>
            </a:r>
            <a:r>
              <a:rPr lang="en-US" sz="2200" dirty="0" smtClean="0">
                <a:cs typeface="Calibri" pitchFamily="34" charset="0"/>
              </a:rPr>
              <a:t> di </a:t>
            </a:r>
            <a:r>
              <a:rPr lang="en-US" sz="2200" dirty="0" err="1" smtClean="0">
                <a:cs typeface="Calibri" pitchFamily="34" charset="0"/>
              </a:rPr>
              <a:t>bidang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pengadaan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infratruktur</a:t>
            </a:r>
            <a:r>
              <a:rPr lang="en-US" sz="2200" dirty="0" smtClean="0">
                <a:cs typeface="Calibri" pitchFamily="34" charset="0"/>
              </a:rPr>
              <a:t> IT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tengah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mengalami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perkembangan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pesat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dampak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modernisasi</a:t>
            </a:r>
            <a:r>
              <a:rPr lang="en-US" sz="2200" dirty="0" smtClean="0">
                <a:cs typeface="Calibri" pitchFamily="34" charset="0"/>
              </a:rPr>
              <a:t> IT yang </a:t>
            </a:r>
            <a:r>
              <a:rPr lang="en-US" sz="2200" dirty="0" err="1" smtClean="0">
                <a:cs typeface="Calibri" pitchFamily="34" charset="0"/>
              </a:rPr>
              <a:t>tengah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menggejala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Atas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kinerja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keuangan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menggembirakan</a:t>
            </a:r>
            <a:r>
              <a:rPr lang="en-US" sz="2200" dirty="0" smtClean="0">
                <a:cs typeface="Calibri" pitchFamily="34" charset="0"/>
              </a:rPr>
              <a:t>, </a:t>
            </a:r>
            <a:r>
              <a:rPr lang="en-US" sz="2200" dirty="0" err="1" smtClean="0">
                <a:cs typeface="Calibri" pitchFamily="34" charset="0"/>
              </a:rPr>
              <a:t>dewan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direksi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memutuskan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untuk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membagi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dividen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senilai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650.000.000 di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31 </a:t>
            </a:r>
            <a:r>
              <a:rPr lang="en-US" sz="2200" dirty="0" err="1" smtClean="0">
                <a:cs typeface="Calibri" pitchFamily="34" charset="0"/>
              </a:rPr>
              <a:t>Desember</a:t>
            </a:r>
            <a:r>
              <a:rPr lang="en-US" sz="2200" dirty="0" smtClean="0">
                <a:cs typeface="Calibri" pitchFamily="34" charset="0"/>
              </a:rPr>
              <a:t> 2011.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Berapakah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 yang </a:t>
            </a:r>
            <a:r>
              <a:rPr lang="en-US" sz="2200" dirty="0" err="1" smtClean="0">
                <a:cs typeface="Calibri" pitchFamily="34" charset="0"/>
              </a:rPr>
              <a:t>dikenakan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terhadap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Pandudewanata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Bagaimana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kepemilikan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Pandudewanata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ternyata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bersifat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dominan</a:t>
            </a:r>
            <a:r>
              <a:rPr lang="en-US" sz="2200" dirty="0" smtClean="0">
                <a:cs typeface="Calibri" pitchFamily="34" charset="0"/>
              </a:rPr>
              <a:t> (</a:t>
            </a:r>
            <a:r>
              <a:rPr lang="en-US" sz="2200" dirty="0" err="1" smtClean="0">
                <a:cs typeface="Calibri" pitchFamily="34" charset="0"/>
              </a:rPr>
              <a:t>misal</a:t>
            </a:r>
            <a:r>
              <a:rPr lang="en-US" sz="2200" dirty="0" smtClean="0">
                <a:cs typeface="Calibri" pitchFamily="34" charset="0"/>
              </a:rPr>
              <a:t> 50%)?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Bagaimana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dividen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dibagikan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berasal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dari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laba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ditahan</a:t>
            </a:r>
            <a:r>
              <a:rPr lang="en-US" sz="2200" dirty="0" smtClean="0">
                <a:cs typeface="Calibri" pitchFamily="34" charset="0"/>
              </a:rPr>
              <a:t>?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Bagaimana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jika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sebelum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pembagian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dividen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melakukan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i="1" dirty="0" smtClean="0">
                <a:cs typeface="Calibri" pitchFamily="34" charset="0"/>
              </a:rPr>
              <a:t>stock split </a:t>
            </a:r>
            <a:r>
              <a:rPr lang="en-US" sz="2200" dirty="0" err="1" smtClean="0">
                <a:cs typeface="Calibri" pitchFamily="34" charset="0"/>
              </a:rPr>
              <a:t>dengan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rasio</a:t>
            </a:r>
            <a:r>
              <a:rPr lang="en-US" sz="2200" dirty="0" smtClean="0">
                <a:cs typeface="Calibri" pitchFamily="34" charset="0"/>
              </a:rPr>
              <a:t> 3:1?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Affiliate-Marketing-Busines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4944" y="5233036"/>
            <a:ext cx="1294280" cy="132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8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Ilustrasi</a:t>
            </a:r>
            <a:r>
              <a:rPr lang="en-US" dirty="0" smtClean="0"/>
              <a:t> 3B.43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86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 300.000 </a:t>
            </a:r>
            <a:r>
              <a:rPr lang="en-US" sz="2200" dirty="0" err="1" smtClean="0">
                <a:cs typeface="Calibri" pitchFamily="34" charset="0"/>
              </a:rPr>
              <a:t>lembar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dari</a:t>
            </a:r>
            <a:r>
              <a:rPr lang="en-US" sz="2200" dirty="0" smtClean="0">
                <a:cs typeface="Calibri" pitchFamily="34" charset="0"/>
              </a:rPr>
              <a:t> 1.500.000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650.000.000 di </a:t>
            </a:r>
            <a:r>
              <a:rPr lang="en-US" sz="2200" dirty="0" err="1" smtClean="0">
                <a:cs typeface="Calibri" pitchFamily="34" charset="0"/>
              </a:rPr>
              <a:t>tanggal</a:t>
            </a:r>
            <a:r>
              <a:rPr lang="en-US" sz="2200" dirty="0" smtClean="0">
                <a:cs typeface="Calibri" pitchFamily="34" charset="0"/>
              </a:rPr>
              <a:t> 31 </a:t>
            </a:r>
            <a:r>
              <a:rPr lang="en-US" sz="2200" dirty="0" err="1" smtClean="0">
                <a:cs typeface="Calibri" pitchFamily="34" charset="0"/>
              </a:rPr>
              <a:t>Desember</a:t>
            </a:r>
            <a:r>
              <a:rPr lang="en-US" sz="2200" dirty="0" smtClean="0">
                <a:cs typeface="Calibri" pitchFamily="34" charset="0"/>
              </a:rPr>
              <a:t> 2011.</a:t>
            </a:r>
          </a:p>
          <a:p>
            <a:pPr marL="0" indent="0">
              <a:buNone/>
            </a:pPr>
            <a:r>
              <a:rPr lang="en-US" sz="2200" dirty="0" err="1" smtClean="0">
                <a:cs typeface="Calibri" pitchFamily="34" charset="0"/>
              </a:rPr>
              <a:t>Jawaban</a:t>
            </a:r>
            <a:r>
              <a:rPr lang="en-US" sz="2200" dirty="0" smtClean="0">
                <a:cs typeface="Calibri" pitchFamily="34" charset="0"/>
              </a:rPr>
              <a:t>	:</a:t>
            </a:r>
          </a:p>
          <a:p>
            <a:pPr marL="914400" indent="-457200">
              <a:buFont typeface="+mj-lt"/>
              <a:buAutoNum type="alphaLcPeriod"/>
            </a:pP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	= 10% x ((300.000/ 1.500.000) x 650.000.000)</a:t>
            </a:r>
          </a:p>
          <a:p>
            <a:pPr marL="457200" indent="0">
              <a:buNone/>
            </a:pPr>
            <a:r>
              <a:rPr lang="en-US" sz="2200" dirty="0" smtClean="0">
                <a:cs typeface="Calibri" pitchFamily="34" charset="0"/>
              </a:rPr>
              <a:t>		= 10% x 130.000.000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13.000.000,00</a:t>
            </a:r>
          </a:p>
          <a:p>
            <a:pPr marL="914400" indent="-457200">
              <a:buFont typeface="+mj-lt"/>
              <a:buAutoNum type="alphaLcPeriod" startAt="2"/>
            </a:pPr>
            <a:r>
              <a:rPr lang="en-US" sz="2200" dirty="0" smtClean="0">
                <a:cs typeface="Calibri" pitchFamily="34" charset="0"/>
              </a:rPr>
              <a:t>Status </a:t>
            </a:r>
            <a:r>
              <a:rPr lang="en-US" sz="2200" dirty="0" err="1" smtClean="0">
                <a:cs typeface="Calibri" pitchFamily="34" charset="0"/>
              </a:rPr>
              <a:t>dominansi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kepemilikan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Pandudewanata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mempengaruhi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perlakuan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perpajakan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terhadap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dividen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diterimanya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sebagai</a:t>
            </a:r>
            <a:r>
              <a:rPr lang="en-US" sz="2200" dirty="0" smtClean="0">
                <a:cs typeface="Calibri" pitchFamily="34" charset="0"/>
              </a:rPr>
              <a:t> WP OP. </a:t>
            </a:r>
            <a:r>
              <a:rPr lang="en-US" sz="2200" dirty="0" err="1" smtClean="0">
                <a:cs typeface="Calibri" pitchFamily="34" charset="0"/>
              </a:rPr>
              <a:t>Pajak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dikenakan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tetap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bersifat</a:t>
            </a:r>
            <a:r>
              <a:rPr lang="en-US" sz="2200" dirty="0" smtClean="0">
                <a:cs typeface="Calibri" pitchFamily="34" charset="0"/>
              </a:rPr>
              <a:t> final.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err="1" smtClean="0">
                <a:cs typeface="Calibri" pitchFamily="34" charset="0"/>
              </a:rPr>
              <a:t>PPh</a:t>
            </a:r>
            <a:r>
              <a:rPr lang="en-US" sz="2200" dirty="0" smtClean="0">
                <a:cs typeface="Calibri" pitchFamily="34" charset="0"/>
              </a:rPr>
              <a:t> final	= 10% x 50% </a:t>
            </a:r>
            <a:r>
              <a:rPr lang="en-US" sz="2200" dirty="0">
                <a:cs typeface="Calibri" pitchFamily="34" charset="0"/>
              </a:rPr>
              <a:t>x </a:t>
            </a:r>
            <a:r>
              <a:rPr lang="en-US" sz="2200" dirty="0" smtClean="0">
                <a:cs typeface="Calibri" pitchFamily="34" charset="0"/>
              </a:rPr>
              <a:t>650.000.000</a:t>
            </a:r>
          </a:p>
          <a:p>
            <a:pPr marL="457200" indent="0">
              <a:buNone/>
            </a:pPr>
            <a:r>
              <a:rPr lang="en-US" sz="2200" dirty="0">
                <a:cs typeface="Calibri" pitchFamily="34" charset="0"/>
              </a:rPr>
              <a:t>	</a:t>
            </a:r>
            <a:r>
              <a:rPr lang="en-US" sz="2200" dirty="0" smtClean="0">
                <a:cs typeface="Calibri" pitchFamily="34" charset="0"/>
              </a:rPr>
              <a:t>	= </a:t>
            </a:r>
            <a:r>
              <a:rPr lang="en-US" sz="2200" dirty="0" err="1" smtClean="0">
                <a:cs typeface="Calibri" pitchFamily="34" charset="0"/>
              </a:rPr>
              <a:t>Rp</a:t>
            </a:r>
            <a:r>
              <a:rPr lang="en-US" sz="2200" dirty="0" smtClean="0">
                <a:cs typeface="Calibri" pitchFamily="34" charset="0"/>
              </a:rPr>
              <a:t> 32.500.000,00</a:t>
            </a:r>
            <a:endParaRPr lang="en-US" sz="1800" dirty="0" smtClean="0">
              <a:cs typeface="Calibri" pitchFamily="34" charset="0"/>
            </a:endParaRPr>
          </a:p>
          <a:p>
            <a:pPr marL="914400" indent="-457200">
              <a:buFont typeface="+mj-lt"/>
              <a:buAutoNum type="alphaLcPeriod" startAt="3"/>
            </a:pPr>
            <a:r>
              <a:rPr lang="en-US" sz="2200" dirty="0" err="1" smtClean="0">
                <a:cs typeface="Calibri" pitchFamily="34" charset="0"/>
              </a:rPr>
              <a:t>Asal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dana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pembagian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dividen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oleh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perusahaan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tidak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mempengaruhi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perlakuan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perpajakan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dividen</a:t>
            </a:r>
            <a:r>
              <a:rPr lang="en-US" sz="2200" dirty="0" smtClean="0">
                <a:cs typeface="Calibri" pitchFamily="34" charset="0"/>
              </a:rPr>
              <a:t> yang </a:t>
            </a:r>
            <a:r>
              <a:rPr lang="en-US" sz="2200" dirty="0" err="1" smtClean="0">
                <a:cs typeface="Calibri" pitchFamily="34" charset="0"/>
              </a:rPr>
              <a:t>diterima</a:t>
            </a:r>
            <a:r>
              <a:rPr lang="en-US" sz="2200" dirty="0" smtClean="0">
                <a:cs typeface="Calibri" pitchFamily="34" charset="0"/>
              </a:rPr>
              <a:t> OP. </a:t>
            </a:r>
            <a:r>
              <a:rPr lang="en-US" sz="2200" dirty="0" err="1">
                <a:cs typeface="Calibri" pitchFamily="34" charset="0"/>
              </a:rPr>
              <a:t>Pajak</a:t>
            </a:r>
            <a:r>
              <a:rPr lang="en-US" sz="2200" dirty="0">
                <a:cs typeface="Calibri" pitchFamily="34" charset="0"/>
              </a:rPr>
              <a:t> yang </a:t>
            </a:r>
            <a:r>
              <a:rPr lang="en-US" sz="2200" dirty="0" err="1">
                <a:cs typeface="Calibri" pitchFamily="34" charset="0"/>
              </a:rPr>
              <a:t>dikenakan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tetap</a:t>
            </a:r>
            <a:r>
              <a:rPr lang="en-US" sz="2200" dirty="0">
                <a:cs typeface="Calibri" pitchFamily="34" charset="0"/>
              </a:rPr>
              <a:t> </a:t>
            </a:r>
            <a:r>
              <a:rPr lang="en-US" sz="2200" dirty="0" err="1">
                <a:cs typeface="Calibri" pitchFamily="34" charset="0"/>
              </a:rPr>
              <a:t>bersifat</a:t>
            </a:r>
            <a:r>
              <a:rPr lang="en-US" sz="2200" dirty="0">
                <a:cs typeface="Calibri" pitchFamily="34" charset="0"/>
              </a:rPr>
              <a:t> final.</a:t>
            </a:r>
            <a:endParaRPr lang="en-US" sz="2200" dirty="0" smtClean="0">
              <a:cs typeface="Calibri" pitchFamily="34" charset="0"/>
            </a:endParaRPr>
          </a:p>
          <a:p>
            <a:pPr marL="914400" indent="-457200">
              <a:buFont typeface="+mj-lt"/>
              <a:buAutoNum type="alphaLcPeriod" startAt="3"/>
            </a:pPr>
            <a:r>
              <a:rPr lang="en-US" sz="2200" dirty="0" err="1" smtClean="0">
                <a:cs typeface="Calibri" pitchFamily="34" charset="0"/>
              </a:rPr>
              <a:t>Keberadaan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i="1" dirty="0" smtClean="0">
                <a:cs typeface="Calibri" pitchFamily="34" charset="0"/>
              </a:rPr>
              <a:t>stock split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mempengaruhi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persentase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kepemilikan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saham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tiap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pemilik</a:t>
            </a:r>
            <a:r>
              <a:rPr lang="en-US" sz="2200" dirty="0" smtClean="0">
                <a:cs typeface="Calibri" pitchFamily="34" charset="0"/>
              </a:rPr>
              <a:t>. </a:t>
            </a:r>
            <a:r>
              <a:rPr lang="en-US" sz="2200" dirty="0" err="1" smtClean="0">
                <a:cs typeface="Calibri" pitchFamily="34" charset="0"/>
              </a:rPr>
              <a:t>Besaran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dividen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dan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perlakuan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perpajakan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tidak</a:t>
            </a:r>
            <a:r>
              <a:rPr lang="en-US" sz="2200" dirty="0" smtClean="0">
                <a:cs typeface="Calibri" pitchFamily="34" charset="0"/>
              </a:rPr>
              <a:t> </a:t>
            </a:r>
            <a:r>
              <a:rPr lang="en-US" sz="2200" dirty="0" err="1" smtClean="0">
                <a:cs typeface="Calibri" pitchFamily="34" charset="0"/>
              </a:rPr>
              <a:t>berubah</a:t>
            </a:r>
            <a:r>
              <a:rPr lang="en-US" sz="2200" dirty="0" smtClean="0"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en-US" sz="2200" dirty="0" smtClean="0"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 smtClean="0">
                <a:cs typeface="Calibri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58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Refer</a:t>
            </a:r>
            <a:r>
              <a:rPr lang="id-ID" dirty="0" smtClean="0"/>
              <a:t>e</a:t>
            </a:r>
            <a:r>
              <a:rPr lang="en-US" dirty="0" err="1" smtClean="0"/>
              <a:t>nsi</a:t>
            </a:r>
            <a:endParaRPr lang="en-US" dirty="0"/>
          </a:p>
        </p:txBody>
      </p:sp>
      <p:sp>
        <p:nvSpPr>
          <p:cNvPr id="145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Fitriandi</a:t>
            </a:r>
            <a:r>
              <a:rPr lang="en-US" sz="2400" dirty="0"/>
              <a:t>, </a:t>
            </a:r>
            <a:r>
              <a:rPr lang="en-US" sz="2400" dirty="0" err="1"/>
              <a:t>Primandita</a:t>
            </a:r>
            <a:r>
              <a:rPr lang="en-US" sz="2400" dirty="0"/>
              <a:t> </a:t>
            </a:r>
            <a:r>
              <a:rPr lang="en-US" sz="2400" dirty="0" err="1"/>
              <a:t>dkk</a:t>
            </a:r>
            <a:r>
              <a:rPr lang="en-US" sz="2400" dirty="0"/>
              <a:t>. 2011. “</a:t>
            </a:r>
            <a:r>
              <a:rPr lang="en-US" sz="2400" dirty="0" err="1"/>
              <a:t>Kompilasi</a:t>
            </a:r>
            <a:r>
              <a:rPr lang="en-US" sz="2400" dirty="0"/>
              <a:t> </a:t>
            </a:r>
            <a:r>
              <a:rPr lang="en-US" sz="2400" dirty="0" err="1"/>
              <a:t>Undang</a:t>
            </a:r>
            <a:r>
              <a:rPr lang="en-US" sz="2400" dirty="0"/>
              <a:t> – </a:t>
            </a:r>
            <a:r>
              <a:rPr lang="en-US" sz="2400" dirty="0" err="1"/>
              <a:t>Undang</a:t>
            </a:r>
            <a:r>
              <a:rPr lang="en-US" sz="2400" dirty="0"/>
              <a:t> </a:t>
            </a:r>
            <a:r>
              <a:rPr lang="en-US" sz="2400" dirty="0" err="1"/>
              <a:t>Perpajakan</a:t>
            </a:r>
            <a:r>
              <a:rPr lang="en-US" sz="2400" dirty="0"/>
              <a:t> </a:t>
            </a:r>
            <a:r>
              <a:rPr lang="id-ID" sz="2400" dirty="0"/>
              <a:t>	</a:t>
            </a:r>
            <a:r>
              <a:rPr lang="en-US" sz="2400" dirty="0" err="1"/>
              <a:t>Terlengkap</a:t>
            </a:r>
            <a:r>
              <a:rPr lang="en-US" sz="2400" smtClean="0"/>
              <a:t>”. </a:t>
            </a:r>
            <a:r>
              <a:rPr lang="en-US" sz="2400" dirty="0"/>
              <a:t>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Waluyo</a:t>
            </a:r>
            <a:r>
              <a:rPr lang="en-US" sz="2400" dirty="0"/>
              <a:t>. 2011. “</a:t>
            </a:r>
            <a:r>
              <a:rPr lang="en-US" sz="2400" dirty="0" err="1"/>
              <a:t>Perpajakan</a:t>
            </a:r>
            <a:r>
              <a:rPr lang="en-US" sz="2400" dirty="0"/>
              <a:t> Indonesia”. 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 </a:t>
            </a:r>
            <a:endParaRPr lang="id-ID" sz="2400" dirty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endParaRPr lang="id-ID" sz="2400" dirty="0"/>
          </a:p>
          <a:p>
            <a:pPr marL="0" indent="0">
              <a:buNone/>
            </a:pPr>
            <a:r>
              <a:rPr lang="id-ID" sz="2400" dirty="0"/>
              <a:t>Slide by : </a:t>
            </a:r>
            <a:r>
              <a:rPr lang="en-US" sz="2400" dirty="0" err="1"/>
              <a:t>Dwi</a:t>
            </a:r>
            <a:r>
              <a:rPr lang="en-US" sz="2400" dirty="0"/>
              <a:t> </a:t>
            </a:r>
            <a:r>
              <a:rPr lang="en-US" sz="2400" dirty="0" err="1"/>
              <a:t>Martani</a:t>
            </a:r>
            <a:r>
              <a:rPr lang="id-ID" sz="2400" dirty="0"/>
              <a:t>, Jayu Pramudya. </a:t>
            </a:r>
            <a:r>
              <a:rPr lang="en-US" sz="2400" dirty="0" err="1"/>
              <a:t>Departemen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FEUI</a:t>
            </a: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D44DC8-E64A-4B7F-98C0-4746A55AFB3E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833016" y="2743200"/>
            <a:ext cx="5475288" cy="381000"/>
          </a:xfrm>
        </p:spPr>
        <p:txBody>
          <a:bodyPr/>
          <a:lstStyle/>
          <a:p>
            <a:r>
              <a:rPr lang="en-US" b="1" dirty="0" err="1" smtClean="0"/>
              <a:t>Nurrohman</a:t>
            </a:r>
            <a:r>
              <a:rPr lang="en-US" b="1" dirty="0" smtClean="0"/>
              <a:t> </a:t>
            </a:r>
            <a:r>
              <a:rPr lang="en-US" b="1" dirty="0" err="1" smtClean="0"/>
              <a:t>Harimulyono</a:t>
            </a:r>
            <a:r>
              <a:rPr lang="en-US" b="1" dirty="0" smtClean="0"/>
              <a:t>, SE., </a:t>
            </a:r>
            <a:r>
              <a:rPr lang="en-US" b="1" dirty="0" err="1" smtClean="0"/>
              <a:t>M.Si</a:t>
            </a:r>
            <a:endParaRPr lang="id-ID" b="1" dirty="0" smtClean="0"/>
          </a:p>
          <a:p>
            <a:r>
              <a:rPr lang="en-US" b="1" dirty="0" err="1" smtClean="0"/>
              <a:t>Jurusan</a:t>
            </a:r>
            <a:r>
              <a:rPr lang="id-ID" b="1" dirty="0" smtClean="0"/>
              <a:t> Akuntansi </a:t>
            </a:r>
            <a:r>
              <a:rPr lang="en-US" b="1" dirty="0" smtClean="0"/>
              <a:t>STIE Al-Anwar </a:t>
            </a:r>
            <a:r>
              <a:rPr lang="en-US" b="1" dirty="0" err="1" smtClean="0"/>
              <a:t>Mojokerto</a:t>
            </a:r>
            <a:endParaRPr lang="id-ID" b="1" dirty="0" smtClean="0"/>
          </a:p>
          <a:p>
            <a:r>
              <a:rPr lang="en-US" b="1" dirty="0" smtClean="0">
                <a:hlinkClick r:id="rId2"/>
              </a:rPr>
              <a:t>Nurrohman_h@yahoo.co</a:t>
            </a:r>
            <a:r>
              <a:rPr lang="id-ID" b="1" dirty="0" smtClean="0">
                <a:hlinkClick r:id="rId2"/>
              </a:rPr>
              <a:t>.id</a:t>
            </a:r>
            <a:r>
              <a:rPr lang="id-ID" b="1" dirty="0" smtClean="0"/>
              <a:t> atau </a:t>
            </a:r>
            <a:r>
              <a:rPr lang="en-US" b="1" dirty="0" smtClean="0">
                <a:hlinkClick r:id="rId3"/>
              </a:rPr>
              <a:t>nurrohman.hm</a:t>
            </a:r>
            <a:r>
              <a:rPr lang="id-ID" b="1" dirty="0" smtClean="0">
                <a:hlinkClick r:id="rId3"/>
              </a:rPr>
              <a:t>@</a:t>
            </a:r>
            <a:r>
              <a:rPr lang="en-US" b="1" dirty="0" err="1" smtClean="0">
                <a:hlinkClick r:id="rId3"/>
              </a:rPr>
              <a:t>gmail</a:t>
            </a:r>
            <a:r>
              <a:rPr lang="id-ID" b="1" dirty="0" smtClean="0">
                <a:hlinkClick r:id="rId3"/>
              </a:rPr>
              <a:t>.com</a:t>
            </a:r>
            <a:endParaRPr lang="id-ID" b="1" dirty="0" smtClean="0"/>
          </a:p>
          <a:p>
            <a:r>
              <a:rPr lang="en-US" b="1" dirty="0" smtClean="0"/>
              <a:t>081252539200/ 0321-7292600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3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mpek 14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Vertica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alibri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Photo 2-up">
  <a:themeElements>
    <a:clrScheme name="Photo 2-u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2-u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2-u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Master #16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16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Master #1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Kompek 14</Template>
  <TotalTime>3216</TotalTime>
  <Words>2245</Words>
  <Application>Microsoft Office PowerPoint</Application>
  <PresentationFormat>On-screen Show (4:3)</PresentationFormat>
  <Paragraphs>375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44</vt:i4>
      </vt:variant>
    </vt:vector>
  </HeadingPairs>
  <TitlesOfParts>
    <vt:vector size="69" baseType="lpstr">
      <vt:lpstr>Arial</vt:lpstr>
      <vt:lpstr>Calibri</vt:lpstr>
      <vt:lpstr>Gill Sans</vt:lpstr>
      <vt:lpstr>Lucida Grande</vt:lpstr>
      <vt:lpstr>Tw Cen MT Condensed</vt:lpstr>
      <vt:lpstr>Tw Cen MT Condensed Extra Bold</vt:lpstr>
      <vt:lpstr>Wingdings</vt:lpstr>
      <vt:lpstr>ヒラギノ角ゴ ProN W3</vt:lpstr>
      <vt:lpstr>Kompek 14</vt:lpstr>
      <vt:lpstr>Photo - Vertical</vt:lpstr>
      <vt:lpstr>Title - Center</vt:lpstr>
      <vt:lpstr>Title &amp; Subtitle</vt:lpstr>
      <vt:lpstr>Bullets</vt:lpstr>
      <vt:lpstr>Photo - Horizontal Reflection</vt:lpstr>
      <vt:lpstr>Title &amp; Bullets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Photo 2-up</vt:lpstr>
      <vt:lpstr>Master #16</vt:lpstr>
      <vt:lpstr>Title, Bullets &amp; Photo</vt:lpstr>
      <vt:lpstr>Perpajakan</vt:lpstr>
      <vt:lpstr> Slide 7 Pajak Final </vt:lpstr>
      <vt:lpstr> PPh Final </vt:lpstr>
      <vt:lpstr>Definisi</vt:lpstr>
      <vt:lpstr>Pertimbangan Pengenaan</vt:lpstr>
      <vt:lpstr>Dasar Pengaturan</vt:lpstr>
      <vt:lpstr>PPh Final Berdasar Pasal 4 Ayat (2) UU PPh (1)</vt:lpstr>
      <vt:lpstr>PPh Final Berdasar Pasal 4 Ayat (2) UU PPh (2)</vt:lpstr>
      <vt:lpstr>Dialektika Pajak: Perlakuan Perpajakan Bunga dan Hadiah</vt:lpstr>
      <vt:lpstr>PPh Final Berdasar Peraturan Pelaksana Lain</vt:lpstr>
      <vt:lpstr>PPh Final yang Dicabut Ketentuannya</vt:lpstr>
      <vt:lpstr>Bunga Deposito, Tabungan, dan Diskonto SBI (1)</vt:lpstr>
      <vt:lpstr>Bunga Deposito, Tabungan, dan Diskonto SBI (2)</vt:lpstr>
      <vt:lpstr>Bunga Deposito, Tabungan, dan Diskonto SBI (3)</vt:lpstr>
      <vt:lpstr>Ilustrasi 3B.38</vt:lpstr>
      <vt:lpstr>Bunga Obligasi dan SUN (1)</vt:lpstr>
      <vt:lpstr>Bunga Obligasi dan SUN (2)</vt:lpstr>
      <vt:lpstr>Bunga Obligasi dan SUN (3)</vt:lpstr>
      <vt:lpstr>Bunga Simpanan Koperasi Bagi WP OP</vt:lpstr>
      <vt:lpstr>Ilustrasi 3B.39</vt:lpstr>
      <vt:lpstr>Hadiah Undian (1)</vt:lpstr>
      <vt:lpstr>Hadiah Undian (2)</vt:lpstr>
      <vt:lpstr>Transaksi Saham dan Sekuritas Lain (1)</vt:lpstr>
      <vt:lpstr>Transaksi Saham dan Sekuritas Lain (2)</vt:lpstr>
      <vt:lpstr>Ilustrasi 3B.40 (1)</vt:lpstr>
      <vt:lpstr>Ilustrasi 3B.40 (2)</vt:lpstr>
      <vt:lpstr>Pengalihan Penyertaan Modal Oleh Perusahaan Modal Ventura</vt:lpstr>
      <vt:lpstr>Pengalihan Hak Tanah dan/ atau Bangunan (1)</vt:lpstr>
      <vt:lpstr>Pengalihan Hak Tanah dan/ atau Bangunan (2)</vt:lpstr>
      <vt:lpstr>Pengalihan Hak Tanah dan/ atau Bangunan (3)</vt:lpstr>
      <vt:lpstr>Pengalihan Hak Tanah dan/ atau Bangunan (4)</vt:lpstr>
      <vt:lpstr>Pengalihan Hak Tanah dan/ atau Bangunan (5)</vt:lpstr>
      <vt:lpstr>Ilustrasi 3B.41</vt:lpstr>
      <vt:lpstr>Persewaan Tanah dan/ atau Bangunan</vt:lpstr>
      <vt:lpstr>Usaha Jasa Konstruksi dan Real Estate (1)</vt:lpstr>
      <vt:lpstr>Usaha Jasa Konstruksi dan Real Estate (Landasan Hukum Pasal 10 PP No. 40 Tahun 2009)</vt:lpstr>
      <vt:lpstr>Usaha Jasa Konstruksi dan Real Estate (Landasan Hukum PP No. 51 Tahun 2008)</vt:lpstr>
      <vt:lpstr>Usaha Jasa Konstruksi dan Real Estate (2)</vt:lpstr>
      <vt:lpstr>Ilustrasi 3B.42 (1)</vt:lpstr>
      <vt:lpstr>Ilustrasi 3B.42 (2)</vt:lpstr>
      <vt:lpstr>Dividen Bagi WP OP</vt:lpstr>
      <vt:lpstr>Ilustrasi 3B.43 (1)</vt:lpstr>
      <vt:lpstr>Ilustrasi 3B.43 (2)</vt:lpstr>
      <vt:lpstr>Referensi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PPh 22, 23, 24, 25, Final</dc:title>
  <dc:creator>Nia Pramita Sari;Jayu Pramudya</dc:creator>
  <cp:lastModifiedBy>Naufal Nathan</cp:lastModifiedBy>
  <cp:revision>437</cp:revision>
  <dcterms:created xsi:type="dcterms:W3CDTF">2012-03-09T01:40:34Z</dcterms:created>
  <dcterms:modified xsi:type="dcterms:W3CDTF">2018-02-04T14:35:45Z</dcterms:modified>
</cp:coreProperties>
</file>