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Lst>
  <p:sldIdLst>
    <p:sldId id="257" r:id="rId9"/>
    <p:sldId id="327" r:id="rId10"/>
    <p:sldId id="329" r:id="rId11"/>
    <p:sldId id="258" r:id="rId12"/>
    <p:sldId id="331" r:id="rId13"/>
    <p:sldId id="285" r:id="rId14"/>
    <p:sldId id="259" r:id="rId15"/>
    <p:sldId id="260" r:id="rId16"/>
    <p:sldId id="334" r:id="rId17"/>
    <p:sldId id="335" r:id="rId18"/>
    <p:sldId id="341" r:id="rId19"/>
    <p:sldId id="343" r:id="rId20"/>
    <p:sldId id="336" r:id="rId21"/>
    <p:sldId id="326" r:id="rId22"/>
    <p:sldId id="342" r:id="rId23"/>
    <p:sldId id="337" r:id="rId24"/>
    <p:sldId id="338" r:id="rId25"/>
    <p:sldId id="339" r:id="rId26"/>
    <p:sldId id="324" r:id="rId27"/>
    <p:sldId id="340" r:id="rId2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CB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1314"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5905F6-74E3-4C34-BD61-321F7485B910}" type="doc">
      <dgm:prSet loTypeId="urn:microsoft.com/office/officeart/2005/8/layout/process1" loCatId="process" qsTypeId="urn:microsoft.com/office/officeart/2005/8/quickstyle/simple1" qsCatId="simple" csTypeId="urn:microsoft.com/office/officeart/2005/8/colors/colorful2" csCatId="colorful" phldr="1"/>
      <dgm:spPr/>
    </dgm:pt>
    <dgm:pt modelId="{61877429-FCA8-499A-BFB0-13B9E1DBBF4F}">
      <dgm:prSet phldrT="[Text]"/>
      <dgm:spPr/>
      <dgm:t>
        <a:bodyPr/>
        <a:lstStyle/>
        <a:p>
          <a:r>
            <a:rPr lang="id-ID" b="0" dirty="0" smtClean="0">
              <a:solidFill>
                <a:schemeClr val="tx1"/>
              </a:solidFill>
            </a:rPr>
            <a:t>PERUSAHAAN</a:t>
          </a:r>
          <a:endParaRPr lang="id-ID" b="0" dirty="0">
            <a:solidFill>
              <a:schemeClr val="tx1"/>
            </a:solidFill>
          </a:endParaRPr>
        </a:p>
      </dgm:t>
    </dgm:pt>
    <dgm:pt modelId="{770E7359-7BC0-4EE9-BD3E-48AF4F1D3EA7}" type="parTrans" cxnId="{2D433415-0A42-4E53-A44A-64D1BB366D8F}">
      <dgm:prSet/>
      <dgm:spPr/>
      <dgm:t>
        <a:bodyPr/>
        <a:lstStyle/>
        <a:p>
          <a:endParaRPr lang="id-ID"/>
        </a:p>
      </dgm:t>
    </dgm:pt>
    <dgm:pt modelId="{867840D1-1AD0-4E07-8F7B-4FFF32F2E85B}" type="sibTrans" cxnId="{2D433415-0A42-4E53-A44A-64D1BB366D8F}">
      <dgm:prSet/>
      <dgm:spPr/>
      <dgm:t>
        <a:bodyPr/>
        <a:lstStyle/>
        <a:p>
          <a:endParaRPr lang="id-ID"/>
        </a:p>
      </dgm:t>
    </dgm:pt>
    <dgm:pt modelId="{2C08623B-1A7C-47B4-A9AF-33399297A430}">
      <dgm:prSet phldrT="[Text]"/>
      <dgm:spPr/>
      <dgm:t>
        <a:bodyPr/>
        <a:lstStyle/>
        <a:p>
          <a:r>
            <a:rPr lang="id-ID" b="0" dirty="0" smtClean="0">
              <a:solidFill>
                <a:schemeClr val="tx1"/>
              </a:solidFill>
            </a:rPr>
            <a:t>PEDAGANG BESAR</a:t>
          </a:r>
          <a:endParaRPr lang="id-ID" b="0" dirty="0">
            <a:solidFill>
              <a:schemeClr val="tx1"/>
            </a:solidFill>
          </a:endParaRPr>
        </a:p>
      </dgm:t>
    </dgm:pt>
    <dgm:pt modelId="{D2630F1B-0EAA-404B-A8C0-C8CCB1952D12}" type="parTrans" cxnId="{7B661F47-0CFF-4B35-99B6-F21AC98E3123}">
      <dgm:prSet/>
      <dgm:spPr/>
      <dgm:t>
        <a:bodyPr/>
        <a:lstStyle/>
        <a:p>
          <a:endParaRPr lang="id-ID"/>
        </a:p>
      </dgm:t>
    </dgm:pt>
    <dgm:pt modelId="{7227803B-9E69-4992-993A-A853F2B98E90}" type="sibTrans" cxnId="{7B661F47-0CFF-4B35-99B6-F21AC98E3123}">
      <dgm:prSet/>
      <dgm:spPr/>
      <dgm:t>
        <a:bodyPr/>
        <a:lstStyle/>
        <a:p>
          <a:endParaRPr lang="id-ID"/>
        </a:p>
      </dgm:t>
    </dgm:pt>
    <dgm:pt modelId="{A7C5BB0B-76F7-4F4C-A783-59FABCB45762}">
      <dgm:prSet phldrT="[Text]"/>
      <dgm:spPr/>
      <dgm:t>
        <a:bodyPr/>
        <a:lstStyle/>
        <a:p>
          <a:r>
            <a:rPr lang="id-ID" b="0" dirty="0" smtClean="0">
              <a:solidFill>
                <a:schemeClr val="tx1"/>
              </a:solidFill>
            </a:rPr>
            <a:t>RITEL</a:t>
          </a:r>
          <a:endParaRPr lang="id-ID" b="0" dirty="0">
            <a:solidFill>
              <a:schemeClr val="tx1"/>
            </a:solidFill>
          </a:endParaRPr>
        </a:p>
      </dgm:t>
    </dgm:pt>
    <dgm:pt modelId="{6D934323-DEB7-41B2-ACBA-91C39D6F2A31}" type="parTrans" cxnId="{9691DB1A-3062-4600-97B9-0249CA3030D0}">
      <dgm:prSet/>
      <dgm:spPr/>
      <dgm:t>
        <a:bodyPr/>
        <a:lstStyle/>
        <a:p>
          <a:endParaRPr lang="id-ID"/>
        </a:p>
      </dgm:t>
    </dgm:pt>
    <dgm:pt modelId="{A748C265-9F72-42E5-BAE8-D8D5443BF1F9}" type="sibTrans" cxnId="{9691DB1A-3062-4600-97B9-0249CA3030D0}">
      <dgm:prSet/>
      <dgm:spPr/>
      <dgm:t>
        <a:bodyPr/>
        <a:lstStyle/>
        <a:p>
          <a:endParaRPr lang="id-ID"/>
        </a:p>
      </dgm:t>
    </dgm:pt>
    <dgm:pt modelId="{1958FB00-B5C9-4BE7-8ACE-461822032054}">
      <dgm:prSet phldrT="[Text]"/>
      <dgm:spPr/>
      <dgm:t>
        <a:bodyPr/>
        <a:lstStyle/>
        <a:p>
          <a:r>
            <a:rPr lang="id-ID" b="0" dirty="0" smtClean="0">
              <a:solidFill>
                <a:schemeClr val="tx1"/>
              </a:solidFill>
            </a:rPr>
            <a:t>KONSUMEN AKHIR</a:t>
          </a:r>
          <a:endParaRPr lang="id-ID" b="0" dirty="0">
            <a:solidFill>
              <a:schemeClr val="tx1"/>
            </a:solidFill>
          </a:endParaRPr>
        </a:p>
      </dgm:t>
    </dgm:pt>
    <dgm:pt modelId="{5E8D0C49-5DF8-433B-8F97-D32830B1DF52}" type="parTrans" cxnId="{A836BF46-79B5-4ED4-9692-04AC53A4E520}">
      <dgm:prSet/>
      <dgm:spPr/>
      <dgm:t>
        <a:bodyPr/>
        <a:lstStyle/>
        <a:p>
          <a:endParaRPr lang="id-ID"/>
        </a:p>
      </dgm:t>
    </dgm:pt>
    <dgm:pt modelId="{51F22468-CA74-42CB-9877-96DDADA9C079}" type="sibTrans" cxnId="{A836BF46-79B5-4ED4-9692-04AC53A4E520}">
      <dgm:prSet/>
      <dgm:spPr/>
      <dgm:t>
        <a:bodyPr/>
        <a:lstStyle/>
        <a:p>
          <a:endParaRPr lang="id-ID"/>
        </a:p>
      </dgm:t>
    </dgm:pt>
    <dgm:pt modelId="{7718BC5A-61C5-4A3B-9605-0CC4037912D1}" type="pres">
      <dgm:prSet presAssocID="{D85905F6-74E3-4C34-BD61-321F7485B910}" presName="Name0" presStyleCnt="0">
        <dgm:presLayoutVars>
          <dgm:dir/>
          <dgm:resizeHandles val="exact"/>
        </dgm:presLayoutVars>
      </dgm:prSet>
      <dgm:spPr/>
    </dgm:pt>
    <dgm:pt modelId="{A1CAB3CE-AE6F-4BAD-A57E-44EC0A5BB75B}" type="pres">
      <dgm:prSet presAssocID="{61877429-FCA8-499A-BFB0-13B9E1DBBF4F}" presName="node" presStyleLbl="node1" presStyleIdx="0" presStyleCnt="4">
        <dgm:presLayoutVars>
          <dgm:bulletEnabled val="1"/>
        </dgm:presLayoutVars>
      </dgm:prSet>
      <dgm:spPr/>
      <dgm:t>
        <a:bodyPr/>
        <a:lstStyle/>
        <a:p>
          <a:endParaRPr lang="id-ID"/>
        </a:p>
      </dgm:t>
    </dgm:pt>
    <dgm:pt modelId="{275046B7-DE6B-4B10-B81F-294A8C588B95}" type="pres">
      <dgm:prSet presAssocID="{867840D1-1AD0-4E07-8F7B-4FFF32F2E85B}" presName="sibTrans" presStyleLbl="sibTrans2D1" presStyleIdx="0" presStyleCnt="3"/>
      <dgm:spPr/>
      <dgm:t>
        <a:bodyPr/>
        <a:lstStyle/>
        <a:p>
          <a:endParaRPr lang="id-ID"/>
        </a:p>
      </dgm:t>
    </dgm:pt>
    <dgm:pt modelId="{7FA2F748-C59F-4A2B-BAC7-24E6AE7D9D14}" type="pres">
      <dgm:prSet presAssocID="{867840D1-1AD0-4E07-8F7B-4FFF32F2E85B}" presName="connectorText" presStyleLbl="sibTrans2D1" presStyleIdx="0" presStyleCnt="3"/>
      <dgm:spPr/>
      <dgm:t>
        <a:bodyPr/>
        <a:lstStyle/>
        <a:p>
          <a:endParaRPr lang="id-ID"/>
        </a:p>
      </dgm:t>
    </dgm:pt>
    <dgm:pt modelId="{75908B30-2E99-4CAE-9D0A-72A38D0678D6}" type="pres">
      <dgm:prSet presAssocID="{2C08623B-1A7C-47B4-A9AF-33399297A430}" presName="node" presStyleLbl="node1" presStyleIdx="1" presStyleCnt="4">
        <dgm:presLayoutVars>
          <dgm:bulletEnabled val="1"/>
        </dgm:presLayoutVars>
      </dgm:prSet>
      <dgm:spPr/>
      <dgm:t>
        <a:bodyPr/>
        <a:lstStyle/>
        <a:p>
          <a:endParaRPr lang="id-ID"/>
        </a:p>
      </dgm:t>
    </dgm:pt>
    <dgm:pt modelId="{93099BCF-5503-4B5A-AEA5-7EB405BED912}" type="pres">
      <dgm:prSet presAssocID="{7227803B-9E69-4992-993A-A853F2B98E90}" presName="sibTrans" presStyleLbl="sibTrans2D1" presStyleIdx="1" presStyleCnt="3"/>
      <dgm:spPr/>
      <dgm:t>
        <a:bodyPr/>
        <a:lstStyle/>
        <a:p>
          <a:endParaRPr lang="id-ID"/>
        </a:p>
      </dgm:t>
    </dgm:pt>
    <dgm:pt modelId="{36E4E93E-9C8A-4649-837F-BF3490B54EE2}" type="pres">
      <dgm:prSet presAssocID="{7227803B-9E69-4992-993A-A853F2B98E90}" presName="connectorText" presStyleLbl="sibTrans2D1" presStyleIdx="1" presStyleCnt="3"/>
      <dgm:spPr/>
      <dgm:t>
        <a:bodyPr/>
        <a:lstStyle/>
        <a:p>
          <a:endParaRPr lang="id-ID"/>
        </a:p>
      </dgm:t>
    </dgm:pt>
    <dgm:pt modelId="{8722B3C8-991C-42E9-B728-A66C059ED6F9}" type="pres">
      <dgm:prSet presAssocID="{A7C5BB0B-76F7-4F4C-A783-59FABCB45762}" presName="node" presStyleLbl="node1" presStyleIdx="2" presStyleCnt="4">
        <dgm:presLayoutVars>
          <dgm:bulletEnabled val="1"/>
        </dgm:presLayoutVars>
      </dgm:prSet>
      <dgm:spPr/>
      <dgm:t>
        <a:bodyPr/>
        <a:lstStyle/>
        <a:p>
          <a:endParaRPr lang="id-ID"/>
        </a:p>
      </dgm:t>
    </dgm:pt>
    <dgm:pt modelId="{574FA05A-46D6-4C34-9CD1-1B6D30BD4671}" type="pres">
      <dgm:prSet presAssocID="{A748C265-9F72-42E5-BAE8-D8D5443BF1F9}" presName="sibTrans" presStyleLbl="sibTrans2D1" presStyleIdx="2" presStyleCnt="3"/>
      <dgm:spPr/>
      <dgm:t>
        <a:bodyPr/>
        <a:lstStyle/>
        <a:p>
          <a:endParaRPr lang="id-ID"/>
        </a:p>
      </dgm:t>
    </dgm:pt>
    <dgm:pt modelId="{BFCF2E54-5B38-4C9D-9D75-AE4FD3BA6FAF}" type="pres">
      <dgm:prSet presAssocID="{A748C265-9F72-42E5-BAE8-D8D5443BF1F9}" presName="connectorText" presStyleLbl="sibTrans2D1" presStyleIdx="2" presStyleCnt="3"/>
      <dgm:spPr/>
      <dgm:t>
        <a:bodyPr/>
        <a:lstStyle/>
        <a:p>
          <a:endParaRPr lang="id-ID"/>
        </a:p>
      </dgm:t>
    </dgm:pt>
    <dgm:pt modelId="{B18AF20A-9832-4F27-8BF9-F065C15077CA}" type="pres">
      <dgm:prSet presAssocID="{1958FB00-B5C9-4BE7-8ACE-461822032054}" presName="node" presStyleLbl="node1" presStyleIdx="3" presStyleCnt="4">
        <dgm:presLayoutVars>
          <dgm:bulletEnabled val="1"/>
        </dgm:presLayoutVars>
      </dgm:prSet>
      <dgm:spPr/>
      <dgm:t>
        <a:bodyPr/>
        <a:lstStyle/>
        <a:p>
          <a:endParaRPr lang="id-ID"/>
        </a:p>
      </dgm:t>
    </dgm:pt>
  </dgm:ptLst>
  <dgm:cxnLst>
    <dgm:cxn modelId="{1423AF45-DA58-4640-AE85-FCB1EEEA7A87}" type="presOf" srcId="{A748C265-9F72-42E5-BAE8-D8D5443BF1F9}" destId="{574FA05A-46D6-4C34-9CD1-1B6D30BD4671}" srcOrd="0" destOrd="0" presId="urn:microsoft.com/office/officeart/2005/8/layout/process1"/>
    <dgm:cxn modelId="{9691DB1A-3062-4600-97B9-0249CA3030D0}" srcId="{D85905F6-74E3-4C34-BD61-321F7485B910}" destId="{A7C5BB0B-76F7-4F4C-A783-59FABCB45762}" srcOrd="2" destOrd="0" parTransId="{6D934323-DEB7-41B2-ACBA-91C39D6F2A31}" sibTransId="{A748C265-9F72-42E5-BAE8-D8D5443BF1F9}"/>
    <dgm:cxn modelId="{6552122D-48E4-41A2-A96F-EBE98E7C682F}" type="presOf" srcId="{1958FB00-B5C9-4BE7-8ACE-461822032054}" destId="{B18AF20A-9832-4F27-8BF9-F065C15077CA}" srcOrd="0" destOrd="0" presId="urn:microsoft.com/office/officeart/2005/8/layout/process1"/>
    <dgm:cxn modelId="{32A699AE-4153-4FE0-AC78-BE61F1252D9A}" type="presOf" srcId="{2C08623B-1A7C-47B4-A9AF-33399297A430}" destId="{75908B30-2E99-4CAE-9D0A-72A38D0678D6}" srcOrd="0" destOrd="0" presId="urn:microsoft.com/office/officeart/2005/8/layout/process1"/>
    <dgm:cxn modelId="{5A88D58E-D273-4F33-AF15-D3682281E27F}" type="presOf" srcId="{7227803B-9E69-4992-993A-A853F2B98E90}" destId="{36E4E93E-9C8A-4649-837F-BF3490B54EE2}" srcOrd="1" destOrd="0" presId="urn:microsoft.com/office/officeart/2005/8/layout/process1"/>
    <dgm:cxn modelId="{C711D577-1A02-4D4C-BE3E-5C28286FAEC1}" type="presOf" srcId="{61877429-FCA8-499A-BFB0-13B9E1DBBF4F}" destId="{A1CAB3CE-AE6F-4BAD-A57E-44EC0A5BB75B}" srcOrd="0" destOrd="0" presId="urn:microsoft.com/office/officeart/2005/8/layout/process1"/>
    <dgm:cxn modelId="{3D2792D4-06F7-454F-AEC3-9008B618AAC0}" type="presOf" srcId="{867840D1-1AD0-4E07-8F7B-4FFF32F2E85B}" destId="{275046B7-DE6B-4B10-B81F-294A8C588B95}" srcOrd="0" destOrd="0" presId="urn:microsoft.com/office/officeart/2005/8/layout/process1"/>
    <dgm:cxn modelId="{44DB1AAC-0983-4AAA-A8DA-20BCD4613626}" type="presOf" srcId="{7227803B-9E69-4992-993A-A853F2B98E90}" destId="{93099BCF-5503-4B5A-AEA5-7EB405BED912}" srcOrd="0" destOrd="0" presId="urn:microsoft.com/office/officeart/2005/8/layout/process1"/>
    <dgm:cxn modelId="{A836BF46-79B5-4ED4-9692-04AC53A4E520}" srcId="{D85905F6-74E3-4C34-BD61-321F7485B910}" destId="{1958FB00-B5C9-4BE7-8ACE-461822032054}" srcOrd="3" destOrd="0" parTransId="{5E8D0C49-5DF8-433B-8F97-D32830B1DF52}" sibTransId="{51F22468-CA74-42CB-9877-96DDADA9C079}"/>
    <dgm:cxn modelId="{7B5CFA40-C101-4258-B899-58D28A300198}" type="presOf" srcId="{867840D1-1AD0-4E07-8F7B-4FFF32F2E85B}" destId="{7FA2F748-C59F-4A2B-BAC7-24E6AE7D9D14}" srcOrd="1" destOrd="0" presId="urn:microsoft.com/office/officeart/2005/8/layout/process1"/>
    <dgm:cxn modelId="{461DA5C9-AC7D-4C66-B0DA-A3A3B128E336}" type="presOf" srcId="{D85905F6-74E3-4C34-BD61-321F7485B910}" destId="{7718BC5A-61C5-4A3B-9605-0CC4037912D1}" srcOrd="0" destOrd="0" presId="urn:microsoft.com/office/officeart/2005/8/layout/process1"/>
    <dgm:cxn modelId="{2AA5A37B-3644-4F83-804A-ADF2F7E251DD}" type="presOf" srcId="{A748C265-9F72-42E5-BAE8-D8D5443BF1F9}" destId="{BFCF2E54-5B38-4C9D-9D75-AE4FD3BA6FAF}" srcOrd="1" destOrd="0" presId="urn:microsoft.com/office/officeart/2005/8/layout/process1"/>
    <dgm:cxn modelId="{7B661F47-0CFF-4B35-99B6-F21AC98E3123}" srcId="{D85905F6-74E3-4C34-BD61-321F7485B910}" destId="{2C08623B-1A7C-47B4-A9AF-33399297A430}" srcOrd="1" destOrd="0" parTransId="{D2630F1B-0EAA-404B-A8C0-C8CCB1952D12}" sibTransId="{7227803B-9E69-4992-993A-A853F2B98E90}"/>
    <dgm:cxn modelId="{5D823496-C372-4ADF-B0D7-74AFE8B14AC2}" type="presOf" srcId="{A7C5BB0B-76F7-4F4C-A783-59FABCB45762}" destId="{8722B3C8-991C-42E9-B728-A66C059ED6F9}" srcOrd="0" destOrd="0" presId="urn:microsoft.com/office/officeart/2005/8/layout/process1"/>
    <dgm:cxn modelId="{2D433415-0A42-4E53-A44A-64D1BB366D8F}" srcId="{D85905F6-74E3-4C34-BD61-321F7485B910}" destId="{61877429-FCA8-499A-BFB0-13B9E1DBBF4F}" srcOrd="0" destOrd="0" parTransId="{770E7359-7BC0-4EE9-BD3E-48AF4F1D3EA7}" sibTransId="{867840D1-1AD0-4E07-8F7B-4FFF32F2E85B}"/>
    <dgm:cxn modelId="{7F9B3336-2AF5-4262-8C50-9064D89EF589}" type="presParOf" srcId="{7718BC5A-61C5-4A3B-9605-0CC4037912D1}" destId="{A1CAB3CE-AE6F-4BAD-A57E-44EC0A5BB75B}" srcOrd="0" destOrd="0" presId="urn:microsoft.com/office/officeart/2005/8/layout/process1"/>
    <dgm:cxn modelId="{95D6F368-BFA7-42E4-8792-17290BB08CE7}" type="presParOf" srcId="{7718BC5A-61C5-4A3B-9605-0CC4037912D1}" destId="{275046B7-DE6B-4B10-B81F-294A8C588B95}" srcOrd="1" destOrd="0" presId="urn:microsoft.com/office/officeart/2005/8/layout/process1"/>
    <dgm:cxn modelId="{1215609D-DA72-430A-BB83-A3F6EDB5B46A}" type="presParOf" srcId="{275046B7-DE6B-4B10-B81F-294A8C588B95}" destId="{7FA2F748-C59F-4A2B-BAC7-24E6AE7D9D14}" srcOrd="0" destOrd="0" presId="urn:microsoft.com/office/officeart/2005/8/layout/process1"/>
    <dgm:cxn modelId="{0418D84D-6B7A-43EE-B8CC-FDE6D09F6F9D}" type="presParOf" srcId="{7718BC5A-61C5-4A3B-9605-0CC4037912D1}" destId="{75908B30-2E99-4CAE-9D0A-72A38D0678D6}" srcOrd="2" destOrd="0" presId="urn:microsoft.com/office/officeart/2005/8/layout/process1"/>
    <dgm:cxn modelId="{94ACDE70-6549-417C-B065-6F4C6CB2F7CD}" type="presParOf" srcId="{7718BC5A-61C5-4A3B-9605-0CC4037912D1}" destId="{93099BCF-5503-4B5A-AEA5-7EB405BED912}" srcOrd="3" destOrd="0" presId="urn:microsoft.com/office/officeart/2005/8/layout/process1"/>
    <dgm:cxn modelId="{F477D4E9-A1B3-4A3E-9BB1-F7BD3DB61596}" type="presParOf" srcId="{93099BCF-5503-4B5A-AEA5-7EB405BED912}" destId="{36E4E93E-9C8A-4649-837F-BF3490B54EE2}" srcOrd="0" destOrd="0" presId="urn:microsoft.com/office/officeart/2005/8/layout/process1"/>
    <dgm:cxn modelId="{89C1E2A3-955A-4830-9044-BA621A50CF67}" type="presParOf" srcId="{7718BC5A-61C5-4A3B-9605-0CC4037912D1}" destId="{8722B3C8-991C-42E9-B728-A66C059ED6F9}" srcOrd="4" destOrd="0" presId="urn:microsoft.com/office/officeart/2005/8/layout/process1"/>
    <dgm:cxn modelId="{CEE4073F-9B74-4B12-B6E8-0244CA67960C}" type="presParOf" srcId="{7718BC5A-61C5-4A3B-9605-0CC4037912D1}" destId="{574FA05A-46D6-4C34-9CD1-1B6D30BD4671}" srcOrd="5" destOrd="0" presId="urn:microsoft.com/office/officeart/2005/8/layout/process1"/>
    <dgm:cxn modelId="{DBD06949-6F16-4104-B8F6-7C802F6B06F9}" type="presParOf" srcId="{574FA05A-46D6-4C34-9CD1-1B6D30BD4671}" destId="{BFCF2E54-5B38-4C9D-9D75-AE4FD3BA6FAF}" srcOrd="0" destOrd="0" presId="urn:microsoft.com/office/officeart/2005/8/layout/process1"/>
    <dgm:cxn modelId="{4B43FEE4-75DC-4C21-969E-65E93DA4686C}" type="presParOf" srcId="{7718BC5A-61C5-4A3B-9605-0CC4037912D1}" destId="{B18AF20A-9832-4F27-8BF9-F065C15077CA}"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D3AD63-02DF-4F19-B079-127C008B2DEC}"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id-ID"/>
        </a:p>
      </dgm:t>
    </dgm:pt>
    <dgm:pt modelId="{16540E9E-82E5-409D-8B13-AC96C980B7D2}">
      <dgm:prSet phldrT="[Text]"/>
      <dgm:spPr/>
      <dgm:t>
        <a:bodyPr/>
        <a:lstStyle/>
        <a:p>
          <a:r>
            <a:rPr lang="id-ID" dirty="0" smtClean="0">
              <a:latin typeface="Agency FB" pitchFamily="34" charset="0"/>
            </a:rPr>
            <a:t>Paradigma Ritel Tradisional</a:t>
          </a:r>
          <a:endParaRPr lang="id-ID" dirty="0">
            <a:latin typeface="Agency FB" pitchFamily="34" charset="0"/>
          </a:endParaRPr>
        </a:p>
      </dgm:t>
    </dgm:pt>
    <dgm:pt modelId="{DFAA9BDA-F2FB-4A17-9123-7DE215B198AE}" type="parTrans" cxnId="{A86D97B5-5423-4798-8AC9-9969EB91B8FC}">
      <dgm:prSet/>
      <dgm:spPr/>
      <dgm:t>
        <a:bodyPr/>
        <a:lstStyle/>
        <a:p>
          <a:endParaRPr lang="id-ID"/>
        </a:p>
      </dgm:t>
    </dgm:pt>
    <dgm:pt modelId="{9746421A-9125-440E-B388-D03789426859}" type="sibTrans" cxnId="{A86D97B5-5423-4798-8AC9-9969EB91B8FC}">
      <dgm:prSet/>
      <dgm:spPr/>
      <dgm:t>
        <a:bodyPr/>
        <a:lstStyle/>
        <a:p>
          <a:endParaRPr lang="id-ID"/>
        </a:p>
      </dgm:t>
    </dgm:pt>
    <dgm:pt modelId="{69DC4F36-124C-4396-8111-83E064C8DAE6}">
      <dgm:prSet phldrT="[Text]"/>
      <dgm:spPr/>
      <dgm:t>
        <a:bodyPr/>
        <a:lstStyle/>
        <a:p>
          <a:r>
            <a:rPr lang="id-ID" dirty="0" smtClean="0">
              <a:latin typeface="Agency FB" pitchFamily="34" charset="0"/>
            </a:rPr>
            <a:t>Pandangan yg menekankan pengelolaan ritel dg menggunakan pendekatan konvesional dan tradisional</a:t>
          </a:r>
          <a:endParaRPr lang="id-ID" dirty="0">
            <a:latin typeface="Agency FB" pitchFamily="34" charset="0"/>
          </a:endParaRPr>
        </a:p>
      </dgm:t>
    </dgm:pt>
    <dgm:pt modelId="{E54E2ACE-9E57-466B-840D-E4CAC23E28D1}" type="parTrans" cxnId="{0F11875B-EB10-4AE5-B87C-4F65B5F5FD2C}">
      <dgm:prSet/>
      <dgm:spPr/>
      <dgm:t>
        <a:bodyPr/>
        <a:lstStyle/>
        <a:p>
          <a:endParaRPr lang="id-ID"/>
        </a:p>
      </dgm:t>
    </dgm:pt>
    <dgm:pt modelId="{45CE9305-D2BC-4ADB-B7DB-0A864FE7EE0A}" type="sibTrans" cxnId="{0F11875B-EB10-4AE5-B87C-4F65B5F5FD2C}">
      <dgm:prSet/>
      <dgm:spPr/>
      <dgm:t>
        <a:bodyPr/>
        <a:lstStyle/>
        <a:p>
          <a:endParaRPr lang="id-ID"/>
        </a:p>
      </dgm:t>
    </dgm:pt>
    <dgm:pt modelId="{B0E60D85-C6BA-4CB7-87D6-17426E5304AA}">
      <dgm:prSet phldrT="[Text]"/>
      <dgm:spPr/>
      <dgm:t>
        <a:bodyPr/>
        <a:lstStyle/>
        <a:p>
          <a:r>
            <a:rPr lang="id-ID" dirty="0" smtClean="0">
              <a:latin typeface="Agency FB" pitchFamily="34" charset="0"/>
            </a:rPr>
            <a:t>Paradigma Ritel Modern</a:t>
          </a:r>
          <a:endParaRPr lang="id-ID" dirty="0">
            <a:latin typeface="Agency FB" pitchFamily="34" charset="0"/>
          </a:endParaRPr>
        </a:p>
      </dgm:t>
    </dgm:pt>
    <dgm:pt modelId="{C33E9920-4706-4F00-9808-B1BEE6D061CF}" type="parTrans" cxnId="{C32DA8FD-E241-4977-880F-0ECC5F0C9C1E}">
      <dgm:prSet/>
      <dgm:spPr/>
      <dgm:t>
        <a:bodyPr/>
        <a:lstStyle/>
        <a:p>
          <a:endParaRPr lang="id-ID"/>
        </a:p>
      </dgm:t>
    </dgm:pt>
    <dgm:pt modelId="{690BD2F5-A3B6-4D06-9677-A4CF78750255}" type="sibTrans" cxnId="{C32DA8FD-E241-4977-880F-0ECC5F0C9C1E}">
      <dgm:prSet/>
      <dgm:spPr/>
      <dgm:t>
        <a:bodyPr/>
        <a:lstStyle/>
        <a:p>
          <a:endParaRPr lang="id-ID"/>
        </a:p>
      </dgm:t>
    </dgm:pt>
    <dgm:pt modelId="{61D4038E-C916-49E5-A0E1-B02F5C247332}">
      <dgm:prSet phldrT="[Text]"/>
      <dgm:spPr/>
      <dgm:t>
        <a:bodyPr/>
        <a:lstStyle/>
        <a:p>
          <a:r>
            <a:rPr lang="id-ID" dirty="0" smtClean="0">
              <a:latin typeface="Agency FB" pitchFamily="34" charset="0"/>
            </a:rPr>
            <a:t>Pandangan yg menekankan pengelolaan ritel dg menggunakan pendekatan modern dimana konsep pengelolaan peritel lebih ditekankan pada pemenuhan kebutuhan konsumen yg menjadi sasarannya. </a:t>
          </a:r>
          <a:endParaRPr lang="id-ID" dirty="0">
            <a:latin typeface="Agency FB" pitchFamily="34" charset="0"/>
          </a:endParaRPr>
        </a:p>
      </dgm:t>
    </dgm:pt>
    <dgm:pt modelId="{88549418-C6CD-49ED-8434-5DA3DB003213}" type="parTrans" cxnId="{92F14C4A-CE01-4F49-9B72-2E797727A966}">
      <dgm:prSet/>
      <dgm:spPr/>
      <dgm:t>
        <a:bodyPr/>
        <a:lstStyle/>
        <a:p>
          <a:endParaRPr lang="id-ID"/>
        </a:p>
      </dgm:t>
    </dgm:pt>
    <dgm:pt modelId="{B2BCACBD-0923-4FC8-9FED-B4F3C837452B}" type="sibTrans" cxnId="{92F14C4A-CE01-4F49-9B72-2E797727A966}">
      <dgm:prSet/>
      <dgm:spPr/>
      <dgm:t>
        <a:bodyPr/>
        <a:lstStyle/>
        <a:p>
          <a:endParaRPr lang="id-ID"/>
        </a:p>
      </dgm:t>
    </dgm:pt>
    <dgm:pt modelId="{E5CCF101-4DF8-431E-AF20-AD0EA484DB01}">
      <dgm:prSet phldrT="[Text]"/>
      <dgm:spPr/>
      <dgm:t>
        <a:bodyPr/>
        <a:lstStyle/>
        <a:p>
          <a:r>
            <a:rPr lang="id-ID" dirty="0" smtClean="0">
              <a:latin typeface="Agency FB" pitchFamily="34" charset="0"/>
            </a:rPr>
            <a:t>Penekanan pada “hal yg disiapkan o/ pengusaha tetapi kurang berfokus pd kebutuhan dan keinginan konsumen dipahami dan bahkan dipenuhi.</a:t>
          </a:r>
          <a:endParaRPr lang="id-ID" dirty="0">
            <a:latin typeface="Agency FB" pitchFamily="34" charset="0"/>
          </a:endParaRPr>
        </a:p>
      </dgm:t>
    </dgm:pt>
    <dgm:pt modelId="{6DB6485C-C340-4B4C-AD9A-27D5EC2FB962}" type="parTrans" cxnId="{E134F640-24DB-4E9B-8FFD-BB51BDCACEAA}">
      <dgm:prSet/>
      <dgm:spPr/>
      <dgm:t>
        <a:bodyPr/>
        <a:lstStyle/>
        <a:p>
          <a:endParaRPr lang="id-ID"/>
        </a:p>
      </dgm:t>
    </dgm:pt>
    <dgm:pt modelId="{CEE9F58C-1F77-48BE-97AD-2647A5DDD271}" type="sibTrans" cxnId="{E134F640-24DB-4E9B-8FFD-BB51BDCACEAA}">
      <dgm:prSet/>
      <dgm:spPr/>
      <dgm:t>
        <a:bodyPr/>
        <a:lstStyle/>
        <a:p>
          <a:endParaRPr lang="id-ID"/>
        </a:p>
      </dgm:t>
    </dgm:pt>
    <dgm:pt modelId="{7EAF54E4-875B-4487-9F24-3BB4ECDD12D1}" type="pres">
      <dgm:prSet presAssocID="{59D3AD63-02DF-4F19-B079-127C008B2DEC}" presName="Name0" presStyleCnt="0">
        <dgm:presLayoutVars>
          <dgm:dir/>
          <dgm:animLvl val="lvl"/>
          <dgm:resizeHandles/>
        </dgm:presLayoutVars>
      </dgm:prSet>
      <dgm:spPr/>
      <dgm:t>
        <a:bodyPr/>
        <a:lstStyle/>
        <a:p>
          <a:endParaRPr lang="id-ID"/>
        </a:p>
      </dgm:t>
    </dgm:pt>
    <dgm:pt modelId="{C1592ADB-ABC0-42CD-AFB7-398DAE45F37B}" type="pres">
      <dgm:prSet presAssocID="{16540E9E-82E5-409D-8B13-AC96C980B7D2}" presName="linNode" presStyleCnt="0"/>
      <dgm:spPr/>
    </dgm:pt>
    <dgm:pt modelId="{EAE98502-F743-4383-90A6-6C5E5E0EAEFD}" type="pres">
      <dgm:prSet presAssocID="{16540E9E-82E5-409D-8B13-AC96C980B7D2}" presName="parentShp" presStyleLbl="node1" presStyleIdx="0" presStyleCnt="2">
        <dgm:presLayoutVars>
          <dgm:bulletEnabled val="1"/>
        </dgm:presLayoutVars>
      </dgm:prSet>
      <dgm:spPr/>
      <dgm:t>
        <a:bodyPr/>
        <a:lstStyle/>
        <a:p>
          <a:endParaRPr lang="id-ID"/>
        </a:p>
      </dgm:t>
    </dgm:pt>
    <dgm:pt modelId="{A11CF7E2-2DDB-4836-83AF-61DF5FBD77E9}" type="pres">
      <dgm:prSet presAssocID="{16540E9E-82E5-409D-8B13-AC96C980B7D2}" presName="childShp" presStyleLbl="bgAccFollowNode1" presStyleIdx="0" presStyleCnt="2">
        <dgm:presLayoutVars>
          <dgm:bulletEnabled val="1"/>
        </dgm:presLayoutVars>
      </dgm:prSet>
      <dgm:spPr/>
      <dgm:t>
        <a:bodyPr/>
        <a:lstStyle/>
        <a:p>
          <a:endParaRPr lang="id-ID"/>
        </a:p>
      </dgm:t>
    </dgm:pt>
    <dgm:pt modelId="{75C23629-D38C-4839-9707-6D2367392160}" type="pres">
      <dgm:prSet presAssocID="{9746421A-9125-440E-B388-D03789426859}" presName="spacing" presStyleCnt="0"/>
      <dgm:spPr/>
    </dgm:pt>
    <dgm:pt modelId="{8AA4E1B4-CE71-4136-A8FE-A8562DF596CC}" type="pres">
      <dgm:prSet presAssocID="{B0E60D85-C6BA-4CB7-87D6-17426E5304AA}" presName="linNode" presStyleCnt="0"/>
      <dgm:spPr/>
    </dgm:pt>
    <dgm:pt modelId="{9FF2FBEE-348A-4259-95BA-09CA6ADD8950}" type="pres">
      <dgm:prSet presAssocID="{B0E60D85-C6BA-4CB7-87D6-17426E5304AA}" presName="parentShp" presStyleLbl="node1" presStyleIdx="1" presStyleCnt="2">
        <dgm:presLayoutVars>
          <dgm:bulletEnabled val="1"/>
        </dgm:presLayoutVars>
      </dgm:prSet>
      <dgm:spPr/>
      <dgm:t>
        <a:bodyPr/>
        <a:lstStyle/>
        <a:p>
          <a:endParaRPr lang="id-ID"/>
        </a:p>
      </dgm:t>
    </dgm:pt>
    <dgm:pt modelId="{26431FCD-92BE-4042-842E-130F4362DA50}" type="pres">
      <dgm:prSet presAssocID="{B0E60D85-C6BA-4CB7-87D6-17426E5304AA}" presName="childShp" presStyleLbl="bgAccFollowNode1" presStyleIdx="1" presStyleCnt="2">
        <dgm:presLayoutVars>
          <dgm:bulletEnabled val="1"/>
        </dgm:presLayoutVars>
      </dgm:prSet>
      <dgm:spPr/>
      <dgm:t>
        <a:bodyPr/>
        <a:lstStyle/>
        <a:p>
          <a:endParaRPr lang="id-ID"/>
        </a:p>
      </dgm:t>
    </dgm:pt>
  </dgm:ptLst>
  <dgm:cxnLst>
    <dgm:cxn modelId="{935F497D-F611-4F24-B242-9838820F60FE}" type="presOf" srcId="{E5CCF101-4DF8-431E-AF20-AD0EA484DB01}" destId="{A11CF7E2-2DDB-4836-83AF-61DF5FBD77E9}" srcOrd="0" destOrd="1" presId="urn:microsoft.com/office/officeart/2005/8/layout/vList6"/>
    <dgm:cxn modelId="{E134F640-24DB-4E9B-8FFD-BB51BDCACEAA}" srcId="{16540E9E-82E5-409D-8B13-AC96C980B7D2}" destId="{E5CCF101-4DF8-431E-AF20-AD0EA484DB01}" srcOrd="1" destOrd="0" parTransId="{6DB6485C-C340-4B4C-AD9A-27D5EC2FB962}" sibTransId="{CEE9F58C-1F77-48BE-97AD-2647A5DDD271}"/>
    <dgm:cxn modelId="{A86D97B5-5423-4798-8AC9-9969EB91B8FC}" srcId="{59D3AD63-02DF-4F19-B079-127C008B2DEC}" destId="{16540E9E-82E5-409D-8B13-AC96C980B7D2}" srcOrd="0" destOrd="0" parTransId="{DFAA9BDA-F2FB-4A17-9123-7DE215B198AE}" sibTransId="{9746421A-9125-440E-B388-D03789426859}"/>
    <dgm:cxn modelId="{8A816E50-C51C-4AAC-A214-2DA100BA8A8B}" type="presOf" srcId="{59D3AD63-02DF-4F19-B079-127C008B2DEC}" destId="{7EAF54E4-875B-4487-9F24-3BB4ECDD12D1}" srcOrd="0" destOrd="0" presId="urn:microsoft.com/office/officeart/2005/8/layout/vList6"/>
    <dgm:cxn modelId="{BDFE7F7A-DC3B-414B-8566-724A6E316AC8}" type="presOf" srcId="{16540E9E-82E5-409D-8B13-AC96C980B7D2}" destId="{EAE98502-F743-4383-90A6-6C5E5E0EAEFD}" srcOrd="0" destOrd="0" presId="urn:microsoft.com/office/officeart/2005/8/layout/vList6"/>
    <dgm:cxn modelId="{92F14C4A-CE01-4F49-9B72-2E797727A966}" srcId="{B0E60D85-C6BA-4CB7-87D6-17426E5304AA}" destId="{61D4038E-C916-49E5-A0E1-B02F5C247332}" srcOrd="0" destOrd="0" parTransId="{88549418-C6CD-49ED-8434-5DA3DB003213}" sibTransId="{B2BCACBD-0923-4FC8-9FED-B4F3C837452B}"/>
    <dgm:cxn modelId="{994D55F5-DC78-4A17-AA8D-899815E672E4}" type="presOf" srcId="{69DC4F36-124C-4396-8111-83E064C8DAE6}" destId="{A11CF7E2-2DDB-4836-83AF-61DF5FBD77E9}" srcOrd="0" destOrd="0" presId="urn:microsoft.com/office/officeart/2005/8/layout/vList6"/>
    <dgm:cxn modelId="{F2256756-1CEF-400B-9A33-765196D432EA}" type="presOf" srcId="{61D4038E-C916-49E5-A0E1-B02F5C247332}" destId="{26431FCD-92BE-4042-842E-130F4362DA50}" srcOrd="0" destOrd="0" presId="urn:microsoft.com/office/officeart/2005/8/layout/vList6"/>
    <dgm:cxn modelId="{0F11875B-EB10-4AE5-B87C-4F65B5F5FD2C}" srcId="{16540E9E-82E5-409D-8B13-AC96C980B7D2}" destId="{69DC4F36-124C-4396-8111-83E064C8DAE6}" srcOrd="0" destOrd="0" parTransId="{E54E2ACE-9E57-466B-840D-E4CAC23E28D1}" sibTransId="{45CE9305-D2BC-4ADB-B7DB-0A864FE7EE0A}"/>
    <dgm:cxn modelId="{EDA5C2E9-9181-4BCE-A2DA-BC2C0FBF7400}" type="presOf" srcId="{B0E60D85-C6BA-4CB7-87D6-17426E5304AA}" destId="{9FF2FBEE-348A-4259-95BA-09CA6ADD8950}" srcOrd="0" destOrd="0" presId="urn:microsoft.com/office/officeart/2005/8/layout/vList6"/>
    <dgm:cxn modelId="{C32DA8FD-E241-4977-880F-0ECC5F0C9C1E}" srcId="{59D3AD63-02DF-4F19-B079-127C008B2DEC}" destId="{B0E60D85-C6BA-4CB7-87D6-17426E5304AA}" srcOrd="1" destOrd="0" parTransId="{C33E9920-4706-4F00-9808-B1BEE6D061CF}" sibTransId="{690BD2F5-A3B6-4D06-9677-A4CF78750255}"/>
    <dgm:cxn modelId="{3A414D43-EF96-4A72-8BB5-52934A35CE4A}" type="presParOf" srcId="{7EAF54E4-875B-4487-9F24-3BB4ECDD12D1}" destId="{C1592ADB-ABC0-42CD-AFB7-398DAE45F37B}" srcOrd="0" destOrd="0" presId="urn:microsoft.com/office/officeart/2005/8/layout/vList6"/>
    <dgm:cxn modelId="{9CA89119-158A-4354-A943-018F72956477}" type="presParOf" srcId="{C1592ADB-ABC0-42CD-AFB7-398DAE45F37B}" destId="{EAE98502-F743-4383-90A6-6C5E5E0EAEFD}" srcOrd="0" destOrd="0" presId="urn:microsoft.com/office/officeart/2005/8/layout/vList6"/>
    <dgm:cxn modelId="{EEEBB88A-D28B-43E2-B628-5FF3A166B22A}" type="presParOf" srcId="{C1592ADB-ABC0-42CD-AFB7-398DAE45F37B}" destId="{A11CF7E2-2DDB-4836-83AF-61DF5FBD77E9}" srcOrd="1" destOrd="0" presId="urn:microsoft.com/office/officeart/2005/8/layout/vList6"/>
    <dgm:cxn modelId="{4E265FB8-C8D9-40F1-A56F-DA6359B31428}" type="presParOf" srcId="{7EAF54E4-875B-4487-9F24-3BB4ECDD12D1}" destId="{75C23629-D38C-4839-9707-6D2367392160}" srcOrd="1" destOrd="0" presId="urn:microsoft.com/office/officeart/2005/8/layout/vList6"/>
    <dgm:cxn modelId="{CB92F704-BA04-4225-97C6-CAE8E9DB2F99}" type="presParOf" srcId="{7EAF54E4-875B-4487-9F24-3BB4ECDD12D1}" destId="{8AA4E1B4-CE71-4136-A8FE-A8562DF596CC}" srcOrd="2" destOrd="0" presId="urn:microsoft.com/office/officeart/2005/8/layout/vList6"/>
    <dgm:cxn modelId="{0EA4BCF2-FE22-4781-8917-342A26CF6063}" type="presParOf" srcId="{8AA4E1B4-CE71-4136-A8FE-A8562DF596CC}" destId="{9FF2FBEE-348A-4259-95BA-09CA6ADD8950}" srcOrd="0" destOrd="0" presId="urn:microsoft.com/office/officeart/2005/8/layout/vList6"/>
    <dgm:cxn modelId="{90727219-5F8B-4518-BAE3-EA8F1B2BC244}" type="presParOf" srcId="{8AA4E1B4-CE71-4136-A8FE-A8562DF596CC}" destId="{26431FCD-92BE-4042-842E-130F4362DA5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ACF180-BB0F-4538-9381-03F5C8594A0A}"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id-ID"/>
        </a:p>
      </dgm:t>
    </dgm:pt>
    <dgm:pt modelId="{1BE513CD-40AA-416C-B2CE-F5973C31559F}">
      <dgm:prSet phldrT="[Text]" custT="1"/>
      <dgm:spPr/>
      <dgm:t>
        <a:bodyPr/>
        <a:lstStyle/>
        <a:p>
          <a:r>
            <a:rPr lang="id-ID" sz="2000" b="1" dirty="0" smtClean="0">
              <a:solidFill>
                <a:srgbClr val="FF0000"/>
              </a:solidFill>
              <a:latin typeface="Agency FB" pitchFamily="34" charset="0"/>
            </a:rPr>
            <a:t>Menyediakan Berbagai Macam Produk dan Jasa</a:t>
          </a:r>
          <a:endParaRPr lang="id-ID" sz="2000" b="1" dirty="0">
            <a:solidFill>
              <a:srgbClr val="FF0000"/>
            </a:solidFill>
            <a:latin typeface="Agency FB" pitchFamily="34" charset="0"/>
          </a:endParaRPr>
        </a:p>
      </dgm:t>
    </dgm:pt>
    <dgm:pt modelId="{DA0C1E7A-F28D-4930-A3D2-5A1738B40FAC}" type="parTrans" cxnId="{842C3FA6-FC59-4496-AE56-C49B7FF44078}">
      <dgm:prSet/>
      <dgm:spPr/>
      <dgm:t>
        <a:bodyPr/>
        <a:lstStyle/>
        <a:p>
          <a:endParaRPr lang="id-ID"/>
        </a:p>
      </dgm:t>
    </dgm:pt>
    <dgm:pt modelId="{2C7871A7-A5EC-4F5D-ADE2-62B4A3A35C9D}" type="sibTrans" cxnId="{842C3FA6-FC59-4496-AE56-C49B7FF44078}">
      <dgm:prSet/>
      <dgm:spPr/>
      <dgm:t>
        <a:bodyPr/>
        <a:lstStyle/>
        <a:p>
          <a:endParaRPr lang="id-ID"/>
        </a:p>
      </dgm:t>
    </dgm:pt>
    <dgm:pt modelId="{6FFB7393-1C30-4A28-8DD3-40E59FA6954F}">
      <dgm:prSet phldrT="[Text]"/>
      <dgm:spPr/>
      <dgm:t>
        <a:bodyPr/>
        <a:lstStyle/>
        <a:p>
          <a:r>
            <a:rPr lang="id-ID" dirty="0" smtClean="0"/>
            <a:t>Ritel berusaha menyediakan berbagai macam kebutuhan konsumen yaitu beraneka ragam produk dan jasa.</a:t>
          </a:r>
          <a:endParaRPr lang="id-ID" dirty="0"/>
        </a:p>
      </dgm:t>
    </dgm:pt>
    <dgm:pt modelId="{5E0C5041-432F-42EF-B08C-9AE0731A185A}" type="parTrans" cxnId="{DF03BF1C-5FA1-4CD5-AFE5-B20E821F99CE}">
      <dgm:prSet/>
      <dgm:spPr/>
      <dgm:t>
        <a:bodyPr/>
        <a:lstStyle/>
        <a:p>
          <a:endParaRPr lang="id-ID"/>
        </a:p>
      </dgm:t>
    </dgm:pt>
    <dgm:pt modelId="{D01EFFC8-4362-4CB3-A791-4289A58A984C}" type="sibTrans" cxnId="{DF03BF1C-5FA1-4CD5-AFE5-B20E821F99CE}">
      <dgm:prSet/>
      <dgm:spPr/>
      <dgm:t>
        <a:bodyPr/>
        <a:lstStyle/>
        <a:p>
          <a:endParaRPr lang="id-ID"/>
        </a:p>
      </dgm:t>
    </dgm:pt>
    <dgm:pt modelId="{FA35473F-9382-4F7F-9BE0-CD3202D6E76D}">
      <dgm:prSet phldrT="[Text]" custT="1"/>
      <dgm:spPr/>
      <dgm:t>
        <a:bodyPr/>
        <a:lstStyle/>
        <a:p>
          <a:r>
            <a:rPr lang="id-ID" sz="2000" b="1" dirty="0" smtClean="0">
              <a:solidFill>
                <a:srgbClr val="FF0000"/>
              </a:solidFill>
              <a:latin typeface="Agency FB" pitchFamily="34" charset="0"/>
            </a:rPr>
            <a:t>Memecah</a:t>
          </a:r>
          <a:endParaRPr lang="id-ID" sz="2000" b="1" dirty="0">
            <a:solidFill>
              <a:srgbClr val="FF0000"/>
            </a:solidFill>
            <a:latin typeface="Agency FB" pitchFamily="34" charset="0"/>
          </a:endParaRPr>
        </a:p>
      </dgm:t>
    </dgm:pt>
    <dgm:pt modelId="{CD072A6C-8E50-4B33-B35A-82AB6411BF66}" type="parTrans" cxnId="{AAE76AC9-5745-4B79-8DDC-B5CBEDAE7E28}">
      <dgm:prSet/>
      <dgm:spPr/>
      <dgm:t>
        <a:bodyPr/>
        <a:lstStyle/>
        <a:p>
          <a:endParaRPr lang="id-ID"/>
        </a:p>
      </dgm:t>
    </dgm:pt>
    <dgm:pt modelId="{FE707F18-2351-447B-AEFB-845552E3F84F}" type="sibTrans" cxnId="{AAE76AC9-5745-4B79-8DDC-B5CBEDAE7E28}">
      <dgm:prSet/>
      <dgm:spPr/>
      <dgm:t>
        <a:bodyPr/>
        <a:lstStyle/>
        <a:p>
          <a:endParaRPr lang="id-ID"/>
        </a:p>
      </dgm:t>
    </dgm:pt>
    <dgm:pt modelId="{B02F3405-42BA-4CB9-8F85-D64DBB9BFA1B}">
      <dgm:prSet phldrT="[Text]"/>
      <dgm:spPr/>
      <dgm:t>
        <a:bodyPr/>
        <a:lstStyle/>
        <a:p>
          <a:r>
            <a:rPr lang="id-ID" dirty="0" smtClean="0"/>
            <a:t>Ritel berfungsi memecah beberapa ukuran produk menjadi lebih kecil, yg menguntungkan produsen dan konsumen.</a:t>
          </a:r>
          <a:endParaRPr lang="id-ID" dirty="0"/>
        </a:p>
      </dgm:t>
    </dgm:pt>
    <dgm:pt modelId="{F348CD38-06DC-45C8-8329-532081E9FB6B}" type="parTrans" cxnId="{7E585780-65E9-4B8C-B940-10C72638E622}">
      <dgm:prSet/>
      <dgm:spPr/>
      <dgm:t>
        <a:bodyPr/>
        <a:lstStyle/>
        <a:p>
          <a:endParaRPr lang="id-ID"/>
        </a:p>
      </dgm:t>
    </dgm:pt>
    <dgm:pt modelId="{09C9E582-455B-4EEC-88D6-40087577EFC5}" type="sibTrans" cxnId="{7E585780-65E9-4B8C-B940-10C72638E622}">
      <dgm:prSet/>
      <dgm:spPr/>
      <dgm:t>
        <a:bodyPr/>
        <a:lstStyle/>
        <a:p>
          <a:endParaRPr lang="id-ID"/>
        </a:p>
      </dgm:t>
    </dgm:pt>
    <dgm:pt modelId="{53E52B60-F6E9-4603-B128-CD6C3B7B1F1C}">
      <dgm:prSet phldrT="[Text]" custT="1"/>
      <dgm:spPr/>
      <dgm:t>
        <a:bodyPr/>
        <a:lstStyle/>
        <a:p>
          <a:r>
            <a:rPr lang="id-ID" sz="2000" b="1" dirty="0" smtClean="0">
              <a:solidFill>
                <a:srgbClr val="FF0000"/>
              </a:solidFill>
              <a:latin typeface="Agency FB" pitchFamily="34" charset="0"/>
            </a:rPr>
            <a:t>Perusahaan Penyimpanan Persediaan</a:t>
          </a:r>
          <a:endParaRPr lang="id-ID" sz="2000" b="1" dirty="0">
            <a:solidFill>
              <a:srgbClr val="FF0000"/>
            </a:solidFill>
            <a:latin typeface="Agency FB" pitchFamily="34" charset="0"/>
          </a:endParaRPr>
        </a:p>
      </dgm:t>
    </dgm:pt>
    <dgm:pt modelId="{7E654E76-3803-4995-A92E-C46225EA4A64}" type="parTrans" cxnId="{0F02003C-6F77-4DCE-8DC1-E88BE0C452F0}">
      <dgm:prSet/>
      <dgm:spPr/>
      <dgm:t>
        <a:bodyPr/>
        <a:lstStyle/>
        <a:p>
          <a:endParaRPr lang="id-ID"/>
        </a:p>
      </dgm:t>
    </dgm:pt>
    <dgm:pt modelId="{BDC58409-DEFB-45F3-89CA-1B95AEA43260}" type="sibTrans" cxnId="{0F02003C-6F77-4DCE-8DC1-E88BE0C452F0}">
      <dgm:prSet/>
      <dgm:spPr/>
      <dgm:t>
        <a:bodyPr/>
        <a:lstStyle/>
        <a:p>
          <a:endParaRPr lang="id-ID"/>
        </a:p>
      </dgm:t>
    </dgm:pt>
    <dgm:pt modelId="{AD123584-E714-49B1-A046-9F6EBCE78827}">
      <dgm:prSet phldrT="[Text]" phldr="1"/>
      <dgm:spPr/>
      <dgm:t>
        <a:bodyPr/>
        <a:lstStyle/>
        <a:p>
          <a:endParaRPr lang="id-ID" dirty="0"/>
        </a:p>
      </dgm:t>
    </dgm:pt>
    <dgm:pt modelId="{3B26D88E-8C66-408F-B6B4-1570C26AC8A0}" type="parTrans" cxnId="{12CCD825-17F3-427F-9850-8F0AC072F748}">
      <dgm:prSet/>
      <dgm:spPr/>
      <dgm:t>
        <a:bodyPr/>
        <a:lstStyle/>
        <a:p>
          <a:endParaRPr lang="id-ID"/>
        </a:p>
      </dgm:t>
    </dgm:pt>
    <dgm:pt modelId="{CFF13E65-BF70-4065-A6A5-A7C098EBAF1D}" type="sibTrans" cxnId="{12CCD825-17F3-427F-9850-8F0AC072F748}">
      <dgm:prSet/>
      <dgm:spPr/>
      <dgm:t>
        <a:bodyPr/>
        <a:lstStyle/>
        <a:p>
          <a:endParaRPr lang="id-ID"/>
        </a:p>
      </dgm:t>
    </dgm:pt>
    <dgm:pt modelId="{8D38DA5B-A3C9-443B-AA85-25A5FEFB4D6A}">
      <dgm:prSet phldrT="[Text]" custT="1"/>
      <dgm:spPr/>
      <dgm:t>
        <a:bodyPr/>
        <a:lstStyle/>
        <a:p>
          <a:r>
            <a:rPr lang="id-ID" sz="2000" b="1" dirty="0" smtClean="0">
              <a:solidFill>
                <a:srgbClr val="FF0000"/>
              </a:solidFill>
              <a:latin typeface="Agency FB" pitchFamily="34" charset="0"/>
            </a:rPr>
            <a:t>Penghasil Jasa</a:t>
          </a:r>
          <a:endParaRPr lang="id-ID" sz="2000" b="1" dirty="0">
            <a:solidFill>
              <a:srgbClr val="FF0000"/>
            </a:solidFill>
            <a:latin typeface="Agency FB" pitchFamily="34" charset="0"/>
          </a:endParaRPr>
        </a:p>
      </dgm:t>
    </dgm:pt>
    <dgm:pt modelId="{222FDC09-E030-4E4F-A562-CF4FC1365466}" type="parTrans" cxnId="{2D37E9CE-3F42-417A-ADB3-D2DA75DACB82}">
      <dgm:prSet/>
      <dgm:spPr/>
      <dgm:t>
        <a:bodyPr/>
        <a:lstStyle/>
        <a:p>
          <a:endParaRPr lang="id-ID"/>
        </a:p>
      </dgm:t>
    </dgm:pt>
    <dgm:pt modelId="{5DE8B3B3-0D5F-49A0-9F08-E84AF727E385}" type="sibTrans" cxnId="{2D37E9CE-3F42-417A-ADB3-D2DA75DACB82}">
      <dgm:prSet/>
      <dgm:spPr/>
      <dgm:t>
        <a:bodyPr/>
        <a:lstStyle/>
        <a:p>
          <a:endParaRPr lang="id-ID"/>
        </a:p>
      </dgm:t>
    </dgm:pt>
    <dgm:pt modelId="{0FFE4A26-CC21-42B0-B96A-E841AA141CFF}">
      <dgm:prSet phldrT="[Text]" custT="1"/>
      <dgm:spPr/>
      <dgm:t>
        <a:bodyPr/>
        <a:lstStyle/>
        <a:p>
          <a:r>
            <a:rPr lang="id-ID" sz="2000" b="1" dirty="0" smtClean="0">
              <a:solidFill>
                <a:srgbClr val="FF0000"/>
              </a:solidFill>
              <a:latin typeface="Agency FB" pitchFamily="34" charset="0"/>
            </a:rPr>
            <a:t>Meningkatkan Nilai Produk dan Jasa</a:t>
          </a:r>
          <a:endParaRPr lang="id-ID" sz="2000" b="1" dirty="0">
            <a:solidFill>
              <a:srgbClr val="FF0000"/>
            </a:solidFill>
            <a:latin typeface="Agency FB" pitchFamily="34" charset="0"/>
          </a:endParaRPr>
        </a:p>
      </dgm:t>
    </dgm:pt>
    <dgm:pt modelId="{F701CB23-EAF9-4797-92A1-FD570A55C2A0}" type="parTrans" cxnId="{495D23E1-2C8E-40AC-9E36-3365F2BB7E0C}">
      <dgm:prSet/>
      <dgm:spPr/>
      <dgm:t>
        <a:bodyPr/>
        <a:lstStyle/>
        <a:p>
          <a:endParaRPr lang="id-ID"/>
        </a:p>
      </dgm:t>
    </dgm:pt>
    <dgm:pt modelId="{518E8B54-EDC1-440E-ABFD-88F85302E222}" type="sibTrans" cxnId="{495D23E1-2C8E-40AC-9E36-3365F2BB7E0C}">
      <dgm:prSet/>
      <dgm:spPr/>
      <dgm:t>
        <a:bodyPr/>
        <a:lstStyle/>
        <a:p>
          <a:endParaRPr lang="id-ID"/>
        </a:p>
      </dgm:t>
    </dgm:pt>
    <dgm:pt modelId="{E155D262-FADA-44D0-A06C-964AF9F9DFB8}">
      <dgm:prSet phldrT="[Text]"/>
      <dgm:spPr/>
      <dgm:t>
        <a:bodyPr/>
        <a:lstStyle/>
        <a:p>
          <a:r>
            <a:rPr lang="id-ID" dirty="0" smtClean="0"/>
            <a:t>Ritel dapat berposisi sbg perusahaan yang menyimpan stok atau persediaan (</a:t>
          </a:r>
          <a:r>
            <a:rPr lang="id-ID" i="1" dirty="0" smtClean="0"/>
            <a:t>holding inventory</a:t>
          </a:r>
          <a:r>
            <a:rPr lang="id-ID" i="0" dirty="0" smtClean="0"/>
            <a:t>) dengan ukuran lebih kecil.</a:t>
          </a:r>
          <a:endParaRPr lang="id-ID" dirty="0"/>
        </a:p>
      </dgm:t>
    </dgm:pt>
    <dgm:pt modelId="{D04D5B5E-E6C7-48FC-BAF4-542256DDBB2D}" type="parTrans" cxnId="{0C141E18-0A10-42D6-8170-10D80FB68813}">
      <dgm:prSet/>
      <dgm:spPr/>
      <dgm:t>
        <a:bodyPr/>
        <a:lstStyle/>
        <a:p>
          <a:endParaRPr lang="id-ID"/>
        </a:p>
      </dgm:t>
    </dgm:pt>
    <dgm:pt modelId="{BBE7CB16-C4E1-4655-90F4-9CF3239B7D41}" type="sibTrans" cxnId="{0C141E18-0A10-42D6-8170-10D80FB68813}">
      <dgm:prSet/>
      <dgm:spPr/>
      <dgm:t>
        <a:bodyPr/>
        <a:lstStyle/>
        <a:p>
          <a:endParaRPr lang="id-ID"/>
        </a:p>
      </dgm:t>
    </dgm:pt>
    <dgm:pt modelId="{64D46FBF-8918-459B-8CF0-EF065DF4AA21}">
      <dgm:prSet phldrT="[Text]"/>
      <dgm:spPr/>
      <dgm:t>
        <a:bodyPr/>
        <a:lstStyle/>
        <a:p>
          <a:r>
            <a:rPr lang="id-ID" dirty="0" smtClean="0"/>
            <a:t>Ritel memudahkan konsumen mendapatkan produk yang diinginkan dengan mudah, menyediakan jasa </a:t>
          </a:r>
          <a:r>
            <a:rPr lang="id-ID" i="1" dirty="0" smtClean="0"/>
            <a:t>providing service. </a:t>
          </a:r>
          <a:r>
            <a:rPr lang="id-ID" i="0" dirty="0" smtClean="0"/>
            <a:t>Menawarkan kredit sehingga konsumen bisa memiliki produknya sekarang dan membayarnya nanti.</a:t>
          </a:r>
          <a:endParaRPr lang="id-ID" dirty="0"/>
        </a:p>
      </dgm:t>
    </dgm:pt>
    <dgm:pt modelId="{85B8EFEB-BF3D-4014-BCE1-6C3A4DAD8F60}" type="parTrans" cxnId="{4A61FFB3-25B9-4B47-8BEC-8B0B79097BB6}">
      <dgm:prSet/>
      <dgm:spPr/>
      <dgm:t>
        <a:bodyPr/>
        <a:lstStyle/>
        <a:p>
          <a:endParaRPr lang="id-ID"/>
        </a:p>
      </dgm:t>
    </dgm:pt>
    <dgm:pt modelId="{31DB30D0-8238-4AF2-B97A-FCEC13B9723B}" type="sibTrans" cxnId="{4A61FFB3-25B9-4B47-8BEC-8B0B79097BB6}">
      <dgm:prSet/>
      <dgm:spPr/>
      <dgm:t>
        <a:bodyPr/>
        <a:lstStyle/>
        <a:p>
          <a:endParaRPr lang="id-ID"/>
        </a:p>
      </dgm:t>
    </dgm:pt>
    <dgm:pt modelId="{8491B15F-A106-4ADA-A4D6-CE40B579366A}">
      <dgm:prSet phldrT="[Text]"/>
      <dgm:spPr/>
      <dgm:t>
        <a:bodyPr/>
        <a:lstStyle/>
        <a:p>
          <a:r>
            <a:rPr lang="id-ID" dirty="0" smtClean="0"/>
            <a:t>Dlm suatu aktivitas pelanggan yang memerlukan beberapa barang, pelanggan akan membutuhkan ritel karna tdk semua barang dijual dalam keadaan lengkap sehingga dg begitu akan menambah nilai barang tsb terhadap kebutuhan konsumen.</a:t>
          </a:r>
          <a:endParaRPr lang="id-ID" dirty="0"/>
        </a:p>
      </dgm:t>
    </dgm:pt>
    <dgm:pt modelId="{AC036E06-FB86-426E-AE35-6F6D867A3077}" type="parTrans" cxnId="{0820450A-2FCA-4529-8A83-D01E882CEA43}">
      <dgm:prSet/>
      <dgm:spPr/>
      <dgm:t>
        <a:bodyPr/>
        <a:lstStyle/>
        <a:p>
          <a:endParaRPr lang="id-ID"/>
        </a:p>
      </dgm:t>
    </dgm:pt>
    <dgm:pt modelId="{5DA1426F-AC24-4C92-806F-6278E784E700}" type="sibTrans" cxnId="{0820450A-2FCA-4529-8A83-D01E882CEA43}">
      <dgm:prSet/>
      <dgm:spPr/>
      <dgm:t>
        <a:bodyPr/>
        <a:lstStyle/>
        <a:p>
          <a:endParaRPr lang="id-ID"/>
        </a:p>
      </dgm:t>
    </dgm:pt>
    <dgm:pt modelId="{8EEA351E-CEF2-45C4-B8C0-CDCD53D2F267}" type="pres">
      <dgm:prSet presAssocID="{73ACF180-BB0F-4538-9381-03F5C8594A0A}" presName="Name0" presStyleCnt="0">
        <dgm:presLayoutVars>
          <dgm:dir/>
          <dgm:animLvl val="lvl"/>
          <dgm:resizeHandles val="exact"/>
        </dgm:presLayoutVars>
      </dgm:prSet>
      <dgm:spPr/>
      <dgm:t>
        <a:bodyPr/>
        <a:lstStyle/>
        <a:p>
          <a:endParaRPr lang="id-ID"/>
        </a:p>
      </dgm:t>
    </dgm:pt>
    <dgm:pt modelId="{A3C52C33-FF58-4982-B36D-E33697CDB175}" type="pres">
      <dgm:prSet presAssocID="{1BE513CD-40AA-416C-B2CE-F5973C31559F}" presName="linNode" presStyleCnt="0"/>
      <dgm:spPr/>
    </dgm:pt>
    <dgm:pt modelId="{376DA44B-0ADE-4B00-A285-3B35592FA21C}" type="pres">
      <dgm:prSet presAssocID="{1BE513CD-40AA-416C-B2CE-F5973C31559F}" presName="parentText" presStyleLbl="node1" presStyleIdx="0" presStyleCnt="5">
        <dgm:presLayoutVars>
          <dgm:chMax val="1"/>
          <dgm:bulletEnabled val="1"/>
        </dgm:presLayoutVars>
      </dgm:prSet>
      <dgm:spPr/>
      <dgm:t>
        <a:bodyPr/>
        <a:lstStyle/>
        <a:p>
          <a:endParaRPr lang="id-ID"/>
        </a:p>
      </dgm:t>
    </dgm:pt>
    <dgm:pt modelId="{D3F3295C-FDAB-4D17-A405-62D3FB68F822}" type="pres">
      <dgm:prSet presAssocID="{1BE513CD-40AA-416C-B2CE-F5973C31559F}" presName="descendantText" presStyleLbl="alignAccFollowNode1" presStyleIdx="0" presStyleCnt="5">
        <dgm:presLayoutVars>
          <dgm:bulletEnabled val="1"/>
        </dgm:presLayoutVars>
      </dgm:prSet>
      <dgm:spPr/>
      <dgm:t>
        <a:bodyPr/>
        <a:lstStyle/>
        <a:p>
          <a:endParaRPr lang="id-ID"/>
        </a:p>
      </dgm:t>
    </dgm:pt>
    <dgm:pt modelId="{E5CC8121-5650-4C10-9CB5-CEDB25920D73}" type="pres">
      <dgm:prSet presAssocID="{2C7871A7-A5EC-4F5D-ADE2-62B4A3A35C9D}" presName="sp" presStyleCnt="0"/>
      <dgm:spPr/>
    </dgm:pt>
    <dgm:pt modelId="{09502B32-03D8-4F1F-B3C6-915C04549408}" type="pres">
      <dgm:prSet presAssocID="{FA35473F-9382-4F7F-9BE0-CD3202D6E76D}" presName="linNode" presStyleCnt="0"/>
      <dgm:spPr/>
    </dgm:pt>
    <dgm:pt modelId="{0566C534-CA95-4BEF-8B38-647D1633ECC7}" type="pres">
      <dgm:prSet presAssocID="{FA35473F-9382-4F7F-9BE0-CD3202D6E76D}" presName="parentText" presStyleLbl="node1" presStyleIdx="1" presStyleCnt="5">
        <dgm:presLayoutVars>
          <dgm:chMax val="1"/>
          <dgm:bulletEnabled val="1"/>
        </dgm:presLayoutVars>
      </dgm:prSet>
      <dgm:spPr/>
      <dgm:t>
        <a:bodyPr/>
        <a:lstStyle/>
        <a:p>
          <a:endParaRPr lang="id-ID"/>
        </a:p>
      </dgm:t>
    </dgm:pt>
    <dgm:pt modelId="{85985CC0-968F-42B9-8CB6-4DE5741C6DAF}" type="pres">
      <dgm:prSet presAssocID="{FA35473F-9382-4F7F-9BE0-CD3202D6E76D}" presName="descendantText" presStyleLbl="alignAccFollowNode1" presStyleIdx="1" presStyleCnt="5">
        <dgm:presLayoutVars>
          <dgm:bulletEnabled val="1"/>
        </dgm:presLayoutVars>
      </dgm:prSet>
      <dgm:spPr/>
      <dgm:t>
        <a:bodyPr/>
        <a:lstStyle/>
        <a:p>
          <a:endParaRPr lang="id-ID"/>
        </a:p>
      </dgm:t>
    </dgm:pt>
    <dgm:pt modelId="{2CA9A9E4-7D19-4AE5-AA35-6FC10C05C2EC}" type="pres">
      <dgm:prSet presAssocID="{FE707F18-2351-447B-AEFB-845552E3F84F}" presName="sp" presStyleCnt="0"/>
      <dgm:spPr/>
    </dgm:pt>
    <dgm:pt modelId="{598C1112-5376-48D4-BAE1-4AE1A3CA2AB8}" type="pres">
      <dgm:prSet presAssocID="{53E52B60-F6E9-4603-B128-CD6C3B7B1F1C}" presName="linNode" presStyleCnt="0"/>
      <dgm:spPr/>
    </dgm:pt>
    <dgm:pt modelId="{298F5BE9-0F8E-4A11-B2F8-339BEA78E4CA}" type="pres">
      <dgm:prSet presAssocID="{53E52B60-F6E9-4603-B128-CD6C3B7B1F1C}" presName="parentText" presStyleLbl="node1" presStyleIdx="2" presStyleCnt="5">
        <dgm:presLayoutVars>
          <dgm:chMax val="1"/>
          <dgm:bulletEnabled val="1"/>
        </dgm:presLayoutVars>
      </dgm:prSet>
      <dgm:spPr/>
      <dgm:t>
        <a:bodyPr/>
        <a:lstStyle/>
        <a:p>
          <a:endParaRPr lang="id-ID"/>
        </a:p>
      </dgm:t>
    </dgm:pt>
    <dgm:pt modelId="{EAA55322-4D8D-4D2C-B972-96EF7044A82C}" type="pres">
      <dgm:prSet presAssocID="{53E52B60-F6E9-4603-B128-CD6C3B7B1F1C}" presName="descendantText" presStyleLbl="alignAccFollowNode1" presStyleIdx="2" presStyleCnt="5">
        <dgm:presLayoutVars>
          <dgm:bulletEnabled val="1"/>
        </dgm:presLayoutVars>
      </dgm:prSet>
      <dgm:spPr/>
      <dgm:t>
        <a:bodyPr/>
        <a:lstStyle/>
        <a:p>
          <a:endParaRPr lang="id-ID"/>
        </a:p>
      </dgm:t>
    </dgm:pt>
    <dgm:pt modelId="{E28B26FE-B836-42CF-8E5A-4FA4259CC0C7}" type="pres">
      <dgm:prSet presAssocID="{BDC58409-DEFB-45F3-89CA-1B95AEA43260}" presName="sp" presStyleCnt="0"/>
      <dgm:spPr/>
    </dgm:pt>
    <dgm:pt modelId="{648270BA-7F43-4FDB-842F-FC8FE90371C9}" type="pres">
      <dgm:prSet presAssocID="{8D38DA5B-A3C9-443B-AA85-25A5FEFB4D6A}" presName="linNode" presStyleCnt="0"/>
      <dgm:spPr/>
    </dgm:pt>
    <dgm:pt modelId="{32F47DE2-404B-4D22-A335-62C26973663D}" type="pres">
      <dgm:prSet presAssocID="{8D38DA5B-A3C9-443B-AA85-25A5FEFB4D6A}" presName="parentText" presStyleLbl="node1" presStyleIdx="3" presStyleCnt="5">
        <dgm:presLayoutVars>
          <dgm:chMax val="1"/>
          <dgm:bulletEnabled val="1"/>
        </dgm:presLayoutVars>
      </dgm:prSet>
      <dgm:spPr/>
      <dgm:t>
        <a:bodyPr/>
        <a:lstStyle/>
        <a:p>
          <a:endParaRPr lang="id-ID"/>
        </a:p>
      </dgm:t>
    </dgm:pt>
    <dgm:pt modelId="{0C76BE21-7F46-4DAF-8D59-17007398B7C6}" type="pres">
      <dgm:prSet presAssocID="{8D38DA5B-A3C9-443B-AA85-25A5FEFB4D6A}" presName="descendantText" presStyleLbl="alignAccFollowNode1" presStyleIdx="3" presStyleCnt="5">
        <dgm:presLayoutVars>
          <dgm:bulletEnabled val="1"/>
        </dgm:presLayoutVars>
      </dgm:prSet>
      <dgm:spPr/>
      <dgm:t>
        <a:bodyPr/>
        <a:lstStyle/>
        <a:p>
          <a:endParaRPr lang="id-ID"/>
        </a:p>
      </dgm:t>
    </dgm:pt>
    <dgm:pt modelId="{4E88A317-4CE6-4644-9043-2DC3BAC9C13B}" type="pres">
      <dgm:prSet presAssocID="{5DE8B3B3-0D5F-49A0-9F08-E84AF727E385}" presName="sp" presStyleCnt="0"/>
      <dgm:spPr/>
    </dgm:pt>
    <dgm:pt modelId="{5005AE6D-34D7-4A0B-A9CA-21D914C68CEE}" type="pres">
      <dgm:prSet presAssocID="{0FFE4A26-CC21-42B0-B96A-E841AA141CFF}" presName="linNode" presStyleCnt="0"/>
      <dgm:spPr/>
    </dgm:pt>
    <dgm:pt modelId="{628DABAE-39F2-41B3-A75A-A573A6EA911A}" type="pres">
      <dgm:prSet presAssocID="{0FFE4A26-CC21-42B0-B96A-E841AA141CFF}" presName="parentText" presStyleLbl="node1" presStyleIdx="4" presStyleCnt="5">
        <dgm:presLayoutVars>
          <dgm:chMax val="1"/>
          <dgm:bulletEnabled val="1"/>
        </dgm:presLayoutVars>
      </dgm:prSet>
      <dgm:spPr/>
      <dgm:t>
        <a:bodyPr/>
        <a:lstStyle/>
        <a:p>
          <a:endParaRPr lang="id-ID"/>
        </a:p>
      </dgm:t>
    </dgm:pt>
    <dgm:pt modelId="{A7C602FA-C957-45F1-B697-77F834243610}" type="pres">
      <dgm:prSet presAssocID="{0FFE4A26-CC21-42B0-B96A-E841AA141CFF}" presName="descendantText" presStyleLbl="alignAccFollowNode1" presStyleIdx="4" presStyleCnt="5">
        <dgm:presLayoutVars>
          <dgm:bulletEnabled val="1"/>
        </dgm:presLayoutVars>
      </dgm:prSet>
      <dgm:spPr/>
      <dgm:t>
        <a:bodyPr/>
        <a:lstStyle/>
        <a:p>
          <a:endParaRPr lang="id-ID"/>
        </a:p>
      </dgm:t>
    </dgm:pt>
  </dgm:ptLst>
  <dgm:cxnLst>
    <dgm:cxn modelId="{D52AD511-ADC3-432B-9089-389A5715133E}" type="presOf" srcId="{1BE513CD-40AA-416C-B2CE-F5973C31559F}" destId="{376DA44B-0ADE-4B00-A285-3B35592FA21C}" srcOrd="0" destOrd="0" presId="urn:microsoft.com/office/officeart/2005/8/layout/vList5"/>
    <dgm:cxn modelId="{2D37E9CE-3F42-417A-ADB3-D2DA75DACB82}" srcId="{73ACF180-BB0F-4538-9381-03F5C8594A0A}" destId="{8D38DA5B-A3C9-443B-AA85-25A5FEFB4D6A}" srcOrd="3" destOrd="0" parTransId="{222FDC09-E030-4E4F-A562-CF4FC1365466}" sibTransId="{5DE8B3B3-0D5F-49A0-9F08-E84AF727E385}"/>
    <dgm:cxn modelId="{7E585780-65E9-4B8C-B940-10C72638E622}" srcId="{FA35473F-9382-4F7F-9BE0-CD3202D6E76D}" destId="{B02F3405-42BA-4CB9-8F85-D64DBB9BFA1B}" srcOrd="0" destOrd="0" parTransId="{F348CD38-06DC-45C8-8329-532081E9FB6B}" sibTransId="{09C9E582-455B-4EEC-88D6-40087577EFC5}"/>
    <dgm:cxn modelId="{0C141E18-0A10-42D6-8170-10D80FB68813}" srcId="{53E52B60-F6E9-4603-B128-CD6C3B7B1F1C}" destId="{E155D262-FADA-44D0-A06C-964AF9F9DFB8}" srcOrd="0" destOrd="0" parTransId="{D04D5B5E-E6C7-48FC-BAF4-542256DDBB2D}" sibTransId="{BBE7CB16-C4E1-4655-90F4-9CF3239B7D41}"/>
    <dgm:cxn modelId="{842C3FA6-FC59-4496-AE56-C49B7FF44078}" srcId="{73ACF180-BB0F-4538-9381-03F5C8594A0A}" destId="{1BE513CD-40AA-416C-B2CE-F5973C31559F}" srcOrd="0" destOrd="0" parTransId="{DA0C1E7A-F28D-4930-A3D2-5A1738B40FAC}" sibTransId="{2C7871A7-A5EC-4F5D-ADE2-62B4A3A35C9D}"/>
    <dgm:cxn modelId="{0F02003C-6F77-4DCE-8DC1-E88BE0C452F0}" srcId="{73ACF180-BB0F-4538-9381-03F5C8594A0A}" destId="{53E52B60-F6E9-4603-B128-CD6C3B7B1F1C}" srcOrd="2" destOrd="0" parTransId="{7E654E76-3803-4995-A92E-C46225EA4A64}" sibTransId="{BDC58409-DEFB-45F3-89CA-1B95AEA43260}"/>
    <dgm:cxn modelId="{FC9B0305-04DD-4334-9AD4-E0586641107B}" type="presOf" srcId="{53E52B60-F6E9-4603-B128-CD6C3B7B1F1C}" destId="{298F5BE9-0F8E-4A11-B2F8-339BEA78E4CA}" srcOrd="0" destOrd="0" presId="urn:microsoft.com/office/officeart/2005/8/layout/vList5"/>
    <dgm:cxn modelId="{F7B778E1-5DC6-4F22-A9BA-6A8FAF943AC5}" type="presOf" srcId="{AD123584-E714-49B1-A046-9F6EBCE78827}" destId="{A7C602FA-C957-45F1-B697-77F834243610}" srcOrd="0" destOrd="1" presId="urn:microsoft.com/office/officeart/2005/8/layout/vList5"/>
    <dgm:cxn modelId="{DF03BF1C-5FA1-4CD5-AFE5-B20E821F99CE}" srcId="{1BE513CD-40AA-416C-B2CE-F5973C31559F}" destId="{6FFB7393-1C30-4A28-8DD3-40E59FA6954F}" srcOrd="0" destOrd="0" parTransId="{5E0C5041-432F-42EF-B08C-9AE0731A185A}" sibTransId="{D01EFFC8-4362-4CB3-A791-4289A58A984C}"/>
    <dgm:cxn modelId="{110FEC41-4515-457C-A79C-246F247D10CA}" type="presOf" srcId="{E155D262-FADA-44D0-A06C-964AF9F9DFB8}" destId="{EAA55322-4D8D-4D2C-B972-96EF7044A82C}" srcOrd="0" destOrd="0" presId="urn:microsoft.com/office/officeart/2005/8/layout/vList5"/>
    <dgm:cxn modelId="{CDA48D2B-F033-441D-8A70-71AE0BA4C561}" type="presOf" srcId="{0FFE4A26-CC21-42B0-B96A-E841AA141CFF}" destId="{628DABAE-39F2-41B3-A75A-A573A6EA911A}" srcOrd="0" destOrd="0" presId="urn:microsoft.com/office/officeart/2005/8/layout/vList5"/>
    <dgm:cxn modelId="{37CD1B6D-1421-482B-9441-5A40FBE7D498}" type="presOf" srcId="{64D46FBF-8918-459B-8CF0-EF065DF4AA21}" destId="{0C76BE21-7F46-4DAF-8D59-17007398B7C6}" srcOrd="0" destOrd="0" presId="urn:microsoft.com/office/officeart/2005/8/layout/vList5"/>
    <dgm:cxn modelId="{4A61FFB3-25B9-4B47-8BEC-8B0B79097BB6}" srcId="{8D38DA5B-A3C9-443B-AA85-25A5FEFB4D6A}" destId="{64D46FBF-8918-459B-8CF0-EF065DF4AA21}" srcOrd="0" destOrd="0" parTransId="{85B8EFEB-BF3D-4014-BCE1-6C3A4DAD8F60}" sibTransId="{31DB30D0-8238-4AF2-B97A-FCEC13B9723B}"/>
    <dgm:cxn modelId="{B3990D49-A0F7-46A7-A582-52B57270BECD}" type="presOf" srcId="{8491B15F-A106-4ADA-A4D6-CE40B579366A}" destId="{A7C602FA-C957-45F1-B697-77F834243610}" srcOrd="0" destOrd="0" presId="urn:microsoft.com/office/officeart/2005/8/layout/vList5"/>
    <dgm:cxn modelId="{DAB4C190-114D-491C-B6D2-9C70C15D03E6}" type="presOf" srcId="{B02F3405-42BA-4CB9-8F85-D64DBB9BFA1B}" destId="{85985CC0-968F-42B9-8CB6-4DE5741C6DAF}" srcOrd="0" destOrd="0" presId="urn:microsoft.com/office/officeart/2005/8/layout/vList5"/>
    <dgm:cxn modelId="{12CCD825-17F3-427F-9850-8F0AC072F748}" srcId="{0FFE4A26-CC21-42B0-B96A-E841AA141CFF}" destId="{AD123584-E714-49B1-A046-9F6EBCE78827}" srcOrd="1" destOrd="0" parTransId="{3B26D88E-8C66-408F-B6B4-1570C26AC8A0}" sibTransId="{CFF13E65-BF70-4065-A6A5-A7C098EBAF1D}"/>
    <dgm:cxn modelId="{AAE76AC9-5745-4B79-8DDC-B5CBEDAE7E28}" srcId="{73ACF180-BB0F-4538-9381-03F5C8594A0A}" destId="{FA35473F-9382-4F7F-9BE0-CD3202D6E76D}" srcOrd="1" destOrd="0" parTransId="{CD072A6C-8E50-4B33-B35A-82AB6411BF66}" sibTransId="{FE707F18-2351-447B-AEFB-845552E3F84F}"/>
    <dgm:cxn modelId="{DD9DDCEF-7491-420B-9B67-0ED437DCD683}" type="presOf" srcId="{73ACF180-BB0F-4538-9381-03F5C8594A0A}" destId="{8EEA351E-CEF2-45C4-B8C0-CDCD53D2F267}" srcOrd="0" destOrd="0" presId="urn:microsoft.com/office/officeart/2005/8/layout/vList5"/>
    <dgm:cxn modelId="{0820450A-2FCA-4529-8A83-D01E882CEA43}" srcId="{0FFE4A26-CC21-42B0-B96A-E841AA141CFF}" destId="{8491B15F-A106-4ADA-A4D6-CE40B579366A}" srcOrd="0" destOrd="0" parTransId="{AC036E06-FB86-426E-AE35-6F6D867A3077}" sibTransId="{5DA1426F-AC24-4C92-806F-6278E784E700}"/>
    <dgm:cxn modelId="{A8508F72-D041-47D0-89A2-1E8CC3575B6E}" type="presOf" srcId="{6FFB7393-1C30-4A28-8DD3-40E59FA6954F}" destId="{D3F3295C-FDAB-4D17-A405-62D3FB68F822}" srcOrd="0" destOrd="0" presId="urn:microsoft.com/office/officeart/2005/8/layout/vList5"/>
    <dgm:cxn modelId="{37518428-0A48-41C6-86F5-1151A30442AE}" type="presOf" srcId="{FA35473F-9382-4F7F-9BE0-CD3202D6E76D}" destId="{0566C534-CA95-4BEF-8B38-647D1633ECC7}" srcOrd="0" destOrd="0" presId="urn:microsoft.com/office/officeart/2005/8/layout/vList5"/>
    <dgm:cxn modelId="{495D23E1-2C8E-40AC-9E36-3365F2BB7E0C}" srcId="{73ACF180-BB0F-4538-9381-03F5C8594A0A}" destId="{0FFE4A26-CC21-42B0-B96A-E841AA141CFF}" srcOrd="4" destOrd="0" parTransId="{F701CB23-EAF9-4797-92A1-FD570A55C2A0}" sibTransId="{518E8B54-EDC1-440E-ABFD-88F85302E222}"/>
    <dgm:cxn modelId="{7CD6B4B7-B2B4-4DBF-A4F1-B1E6E58DEF16}" type="presOf" srcId="{8D38DA5B-A3C9-443B-AA85-25A5FEFB4D6A}" destId="{32F47DE2-404B-4D22-A335-62C26973663D}" srcOrd="0" destOrd="0" presId="urn:microsoft.com/office/officeart/2005/8/layout/vList5"/>
    <dgm:cxn modelId="{1B4739DE-64BD-4C50-900F-B4EB12DB06A2}" type="presParOf" srcId="{8EEA351E-CEF2-45C4-B8C0-CDCD53D2F267}" destId="{A3C52C33-FF58-4982-B36D-E33697CDB175}" srcOrd="0" destOrd="0" presId="urn:microsoft.com/office/officeart/2005/8/layout/vList5"/>
    <dgm:cxn modelId="{96C6BD1B-56D4-4DF7-9976-9E64519A75B7}" type="presParOf" srcId="{A3C52C33-FF58-4982-B36D-E33697CDB175}" destId="{376DA44B-0ADE-4B00-A285-3B35592FA21C}" srcOrd="0" destOrd="0" presId="urn:microsoft.com/office/officeart/2005/8/layout/vList5"/>
    <dgm:cxn modelId="{E2D85626-3A15-452B-AD19-252CBC8DF4ED}" type="presParOf" srcId="{A3C52C33-FF58-4982-B36D-E33697CDB175}" destId="{D3F3295C-FDAB-4D17-A405-62D3FB68F822}" srcOrd="1" destOrd="0" presId="urn:microsoft.com/office/officeart/2005/8/layout/vList5"/>
    <dgm:cxn modelId="{C97E7269-00BD-4093-9204-7F9CF93ECC65}" type="presParOf" srcId="{8EEA351E-CEF2-45C4-B8C0-CDCD53D2F267}" destId="{E5CC8121-5650-4C10-9CB5-CEDB25920D73}" srcOrd="1" destOrd="0" presId="urn:microsoft.com/office/officeart/2005/8/layout/vList5"/>
    <dgm:cxn modelId="{8CF6CA84-8448-4FCC-A1FA-47C95186F84F}" type="presParOf" srcId="{8EEA351E-CEF2-45C4-B8C0-CDCD53D2F267}" destId="{09502B32-03D8-4F1F-B3C6-915C04549408}" srcOrd="2" destOrd="0" presId="urn:microsoft.com/office/officeart/2005/8/layout/vList5"/>
    <dgm:cxn modelId="{8F4969CF-3F7B-40AC-89D5-1B2F8990F7DD}" type="presParOf" srcId="{09502B32-03D8-4F1F-B3C6-915C04549408}" destId="{0566C534-CA95-4BEF-8B38-647D1633ECC7}" srcOrd="0" destOrd="0" presId="urn:microsoft.com/office/officeart/2005/8/layout/vList5"/>
    <dgm:cxn modelId="{0E59DEED-5193-4AC5-BED4-700E27B00710}" type="presParOf" srcId="{09502B32-03D8-4F1F-B3C6-915C04549408}" destId="{85985CC0-968F-42B9-8CB6-4DE5741C6DAF}" srcOrd="1" destOrd="0" presId="urn:microsoft.com/office/officeart/2005/8/layout/vList5"/>
    <dgm:cxn modelId="{4B9D06E9-9EB1-4112-9FCB-5C70DF7FD18D}" type="presParOf" srcId="{8EEA351E-CEF2-45C4-B8C0-CDCD53D2F267}" destId="{2CA9A9E4-7D19-4AE5-AA35-6FC10C05C2EC}" srcOrd="3" destOrd="0" presId="urn:microsoft.com/office/officeart/2005/8/layout/vList5"/>
    <dgm:cxn modelId="{E2ABD9A3-02E0-4F01-8B39-D48C84351C20}" type="presParOf" srcId="{8EEA351E-CEF2-45C4-B8C0-CDCD53D2F267}" destId="{598C1112-5376-48D4-BAE1-4AE1A3CA2AB8}" srcOrd="4" destOrd="0" presId="urn:microsoft.com/office/officeart/2005/8/layout/vList5"/>
    <dgm:cxn modelId="{84038D31-32E5-49E7-9431-C8BA2E4260AC}" type="presParOf" srcId="{598C1112-5376-48D4-BAE1-4AE1A3CA2AB8}" destId="{298F5BE9-0F8E-4A11-B2F8-339BEA78E4CA}" srcOrd="0" destOrd="0" presId="urn:microsoft.com/office/officeart/2005/8/layout/vList5"/>
    <dgm:cxn modelId="{87A3FAB6-014C-41EA-8087-3EE34D59D93A}" type="presParOf" srcId="{598C1112-5376-48D4-BAE1-4AE1A3CA2AB8}" destId="{EAA55322-4D8D-4D2C-B972-96EF7044A82C}" srcOrd="1" destOrd="0" presId="urn:microsoft.com/office/officeart/2005/8/layout/vList5"/>
    <dgm:cxn modelId="{71C05488-4868-4F29-B36F-93F676AAA179}" type="presParOf" srcId="{8EEA351E-CEF2-45C4-B8C0-CDCD53D2F267}" destId="{E28B26FE-B836-42CF-8E5A-4FA4259CC0C7}" srcOrd="5" destOrd="0" presId="urn:microsoft.com/office/officeart/2005/8/layout/vList5"/>
    <dgm:cxn modelId="{3D622467-5188-43CA-92C3-04D465F25887}" type="presParOf" srcId="{8EEA351E-CEF2-45C4-B8C0-CDCD53D2F267}" destId="{648270BA-7F43-4FDB-842F-FC8FE90371C9}" srcOrd="6" destOrd="0" presId="urn:microsoft.com/office/officeart/2005/8/layout/vList5"/>
    <dgm:cxn modelId="{72CD4B68-65C1-4F86-9A28-D96952D43642}" type="presParOf" srcId="{648270BA-7F43-4FDB-842F-FC8FE90371C9}" destId="{32F47DE2-404B-4D22-A335-62C26973663D}" srcOrd="0" destOrd="0" presId="urn:microsoft.com/office/officeart/2005/8/layout/vList5"/>
    <dgm:cxn modelId="{DEE0BCF1-9891-4E19-B65A-73456EED5842}" type="presParOf" srcId="{648270BA-7F43-4FDB-842F-FC8FE90371C9}" destId="{0C76BE21-7F46-4DAF-8D59-17007398B7C6}" srcOrd="1" destOrd="0" presId="urn:microsoft.com/office/officeart/2005/8/layout/vList5"/>
    <dgm:cxn modelId="{A44E2858-B307-469D-B864-84B7101FA9FC}" type="presParOf" srcId="{8EEA351E-CEF2-45C4-B8C0-CDCD53D2F267}" destId="{4E88A317-4CE6-4644-9043-2DC3BAC9C13B}" srcOrd="7" destOrd="0" presId="urn:microsoft.com/office/officeart/2005/8/layout/vList5"/>
    <dgm:cxn modelId="{255EF30B-8E5F-4DDA-BA41-FC33B4C069FB}" type="presParOf" srcId="{8EEA351E-CEF2-45C4-B8C0-CDCD53D2F267}" destId="{5005AE6D-34D7-4A0B-A9CA-21D914C68CEE}" srcOrd="8" destOrd="0" presId="urn:microsoft.com/office/officeart/2005/8/layout/vList5"/>
    <dgm:cxn modelId="{DADCA969-D47F-4FAB-945B-66C65790FBB7}" type="presParOf" srcId="{5005AE6D-34D7-4A0B-A9CA-21D914C68CEE}" destId="{628DABAE-39F2-41B3-A75A-A573A6EA911A}" srcOrd="0" destOrd="0" presId="urn:microsoft.com/office/officeart/2005/8/layout/vList5"/>
    <dgm:cxn modelId="{023EACF2-27EE-4F61-9D84-31BD0149265C}" type="presParOf" srcId="{5005AE6D-34D7-4A0B-A9CA-21D914C68CEE}" destId="{A7C602FA-C957-45F1-B697-77F8342436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EF03E4-8D84-44F7-9D8C-9AFCC81FBA39}" type="doc">
      <dgm:prSet loTypeId="urn:microsoft.com/office/officeart/2005/8/layout/vList3" loCatId="list" qsTypeId="urn:microsoft.com/office/officeart/2005/8/quickstyle/simple1" qsCatId="simple" csTypeId="urn:microsoft.com/office/officeart/2005/8/colors/colorful1#1" csCatId="colorful" phldr="1"/>
      <dgm:spPr/>
      <dgm:t>
        <a:bodyPr/>
        <a:lstStyle/>
        <a:p>
          <a:endParaRPr lang="en-US"/>
        </a:p>
      </dgm:t>
    </dgm:pt>
    <dgm:pt modelId="{D2314E1A-1283-423A-B07E-603B64295756}">
      <dgm:prSet phldrT="[Text]"/>
      <dgm:spPr/>
      <dgm:t>
        <a:bodyPr/>
        <a:lstStyle/>
        <a:p>
          <a:pPr algn="l"/>
          <a:r>
            <a:rPr lang="id-ID" b="1" dirty="0" smtClean="0">
              <a:solidFill>
                <a:schemeClr val="tx1"/>
              </a:solidFill>
            </a:rPr>
            <a:t>Pengelompokan Berdasarkan Unsur-unsur yang Digunakan Ritel untuk Memuaskan Kebutuhan Konsumen</a:t>
          </a:r>
          <a:endParaRPr lang="en-US" b="1" dirty="0">
            <a:solidFill>
              <a:schemeClr val="tx1"/>
            </a:solidFill>
          </a:endParaRPr>
        </a:p>
      </dgm:t>
    </dgm:pt>
    <dgm:pt modelId="{3D6F65B1-27F9-425C-A271-808D60CF2A22}" type="parTrans" cxnId="{C8D9BADE-98D9-4FFE-8C86-DF7E94DFE37B}">
      <dgm:prSet/>
      <dgm:spPr/>
      <dgm:t>
        <a:bodyPr/>
        <a:lstStyle/>
        <a:p>
          <a:endParaRPr lang="en-US"/>
        </a:p>
      </dgm:t>
    </dgm:pt>
    <dgm:pt modelId="{84B04065-E32F-463B-8449-CFA05B50AB24}" type="sibTrans" cxnId="{C8D9BADE-98D9-4FFE-8C86-DF7E94DFE37B}">
      <dgm:prSet/>
      <dgm:spPr/>
      <dgm:t>
        <a:bodyPr/>
        <a:lstStyle/>
        <a:p>
          <a:endParaRPr lang="en-US"/>
        </a:p>
      </dgm:t>
    </dgm:pt>
    <dgm:pt modelId="{193081D1-E2B5-410D-9F21-A0F97EAA84AA}">
      <dgm:prSet phldrT="[Text]"/>
      <dgm:spPr/>
      <dgm:t>
        <a:bodyPr/>
        <a:lstStyle/>
        <a:p>
          <a:pPr algn="l"/>
          <a:r>
            <a:rPr lang="id-ID" b="1" dirty="0" smtClean="0">
              <a:solidFill>
                <a:schemeClr val="tx1"/>
              </a:solidFill>
            </a:rPr>
            <a:t>Pengelompokan Berdasarkan Sarana atau Media yang Digunakan.</a:t>
          </a:r>
          <a:endParaRPr lang="en-US" b="1" dirty="0">
            <a:solidFill>
              <a:schemeClr val="tx1"/>
            </a:solidFill>
          </a:endParaRPr>
        </a:p>
      </dgm:t>
    </dgm:pt>
    <dgm:pt modelId="{41E0833E-2E45-4E0C-9828-E1989B7D7D86}" type="parTrans" cxnId="{0CD413E1-8F27-40EE-A0B3-D84026ACC68F}">
      <dgm:prSet/>
      <dgm:spPr/>
      <dgm:t>
        <a:bodyPr/>
        <a:lstStyle/>
        <a:p>
          <a:endParaRPr lang="id-ID"/>
        </a:p>
      </dgm:t>
    </dgm:pt>
    <dgm:pt modelId="{81A2D3C1-A9DF-4996-A9EF-AC7F11135644}" type="sibTrans" cxnId="{0CD413E1-8F27-40EE-A0B3-D84026ACC68F}">
      <dgm:prSet/>
      <dgm:spPr/>
      <dgm:t>
        <a:bodyPr/>
        <a:lstStyle/>
        <a:p>
          <a:endParaRPr lang="id-ID"/>
        </a:p>
      </dgm:t>
    </dgm:pt>
    <dgm:pt modelId="{DE02749B-8079-48E7-A7C1-90911C5DA178}">
      <dgm:prSet phldrT="[Text]"/>
      <dgm:spPr/>
      <dgm:t>
        <a:bodyPr/>
        <a:lstStyle/>
        <a:p>
          <a:pPr algn="l"/>
          <a:r>
            <a:rPr lang="id-ID" b="1" dirty="0" smtClean="0">
              <a:solidFill>
                <a:schemeClr val="tx1"/>
              </a:solidFill>
            </a:rPr>
            <a:t>Pengelompokan Berdasarkan Kepemilikan.</a:t>
          </a:r>
          <a:endParaRPr lang="en-US" b="1" dirty="0">
            <a:solidFill>
              <a:schemeClr val="tx1"/>
            </a:solidFill>
          </a:endParaRPr>
        </a:p>
      </dgm:t>
    </dgm:pt>
    <dgm:pt modelId="{D4625D36-F23E-4901-BDBC-A2E980C976B8}" type="parTrans" cxnId="{1C0716EA-5057-4CFB-A17C-39EF74301020}">
      <dgm:prSet/>
      <dgm:spPr/>
      <dgm:t>
        <a:bodyPr/>
        <a:lstStyle/>
        <a:p>
          <a:endParaRPr lang="id-ID"/>
        </a:p>
      </dgm:t>
    </dgm:pt>
    <dgm:pt modelId="{797A9E09-9406-4640-9484-DC3A55C220FB}" type="sibTrans" cxnId="{1C0716EA-5057-4CFB-A17C-39EF74301020}">
      <dgm:prSet/>
      <dgm:spPr/>
      <dgm:t>
        <a:bodyPr/>
        <a:lstStyle/>
        <a:p>
          <a:endParaRPr lang="id-ID"/>
        </a:p>
      </dgm:t>
    </dgm:pt>
    <dgm:pt modelId="{CE3ACBC6-0017-45E8-AE01-A131DF362091}" type="pres">
      <dgm:prSet presAssocID="{4BEF03E4-8D84-44F7-9D8C-9AFCC81FBA39}" presName="linearFlow" presStyleCnt="0">
        <dgm:presLayoutVars>
          <dgm:dir/>
          <dgm:resizeHandles val="exact"/>
        </dgm:presLayoutVars>
      </dgm:prSet>
      <dgm:spPr/>
      <dgm:t>
        <a:bodyPr/>
        <a:lstStyle/>
        <a:p>
          <a:endParaRPr lang="id-ID"/>
        </a:p>
      </dgm:t>
    </dgm:pt>
    <dgm:pt modelId="{6DB64197-621D-42EF-8B1D-5436C98BF7C9}" type="pres">
      <dgm:prSet presAssocID="{D2314E1A-1283-423A-B07E-603B64295756}" presName="composite" presStyleCnt="0"/>
      <dgm:spPr/>
    </dgm:pt>
    <dgm:pt modelId="{7E96B579-2A6C-42D1-BF07-772042FD3DF3}" type="pres">
      <dgm:prSet presAssocID="{D2314E1A-1283-423A-B07E-603B64295756}" presName="imgShp" presStyleLbl="fgImgPlace1" presStyleIdx="0" presStyleCnt="3"/>
      <dgm:spPr/>
    </dgm:pt>
    <dgm:pt modelId="{89852B52-81FF-43A9-8EAF-B7ACE8F69EEC}" type="pres">
      <dgm:prSet presAssocID="{D2314E1A-1283-423A-B07E-603B64295756}" presName="txShp" presStyleLbl="node1" presStyleIdx="0" presStyleCnt="3">
        <dgm:presLayoutVars>
          <dgm:bulletEnabled val="1"/>
        </dgm:presLayoutVars>
      </dgm:prSet>
      <dgm:spPr/>
      <dgm:t>
        <a:bodyPr/>
        <a:lstStyle/>
        <a:p>
          <a:endParaRPr lang="id-ID"/>
        </a:p>
      </dgm:t>
    </dgm:pt>
    <dgm:pt modelId="{12FEF5E0-3BF8-4364-9A50-BC6973FFEB18}" type="pres">
      <dgm:prSet presAssocID="{84B04065-E32F-463B-8449-CFA05B50AB24}" presName="spacing" presStyleCnt="0"/>
      <dgm:spPr/>
    </dgm:pt>
    <dgm:pt modelId="{BF98622F-ABDE-4961-ADAB-8B7BA5FFE670}" type="pres">
      <dgm:prSet presAssocID="{193081D1-E2B5-410D-9F21-A0F97EAA84AA}" presName="composite" presStyleCnt="0"/>
      <dgm:spPr/>
    </dgm:pt>
    <dgm:pt modelId="{1A899C8C-B60A-4697-85A2-BEDAD506D743}" type="pres">
      <dgm:prSet presAssocID="{193081D1-E2B5-410D-9F21-A0F97EAA84AA}" presName="imgShp" presStyleLbl="fgImgPlace1" presStyleIdx="1" presStyleCnt="3"/>
      <dgm:spPr/>
    </dgm:pt>
    <dgm:pt modelId="{A7C10D44-13BE-48CF-9137-295AF7E82E49}" type="pres">
      <dgm:prSet presAssocID="{193081D1-E2B5-410D-9F21-A0F97EAA84AA}" presName="txShp" presStyleLbl="node1" presStyleIdx="1" presStyleCnt="3">
        <dgm:presLayoutVars>
          <dgm:bulletEnabled val="1"/>
        </dgm:presLayoutVars>
      </dgm:prSet>
      <dgm:spPr/>
      <dgm:t>
        <a:bodyPr/>
        <a:lstStyle/>
        <a:p>
          <a:endParaRPr lang="id-ID"/>
        </a:p>
      </dgm:t>
    </dgm:pt>
    <dgm:pt modelId="{E3CD8986-27AF-4DFF-914B-B645A045DCF9}" type="pres">
      <dgm:prSet presAssocID="{81A2D3C1-A9DF-4996-A9EF-AC7F11135644}" presName="spacing" presStyleCnt="0"/>
      <dgm:spPr/>
    </dgm:pt>
    <dgm:pt modelId="{0474C58C-2F00-4ADC-B7DE-18D2449AFDDB}" type="pres">
      <dgm:prSet presAssocID="{DE02749B-8079-48E7-A7C1-90911C5DA178}" presName="composite" presStyleCnt="0"/>
      <dgm:spPr/>
    </dgm:pt>
    <dgm:pt modelId="{CBA6C3BF-ABB0-4233-B64F-EC75FFB8BC69}" type="pres">
      <dgm:prSet presAssocID="{DE02749B-8079-48E7-A7C1-90911C5DA178}" presName="imgShp" presStyleLbl="fgImgPlace1" presStyleIdx="2" presStyleCnt="3"/>
      <dgm:spPr/>
    </dgm:pt>
    <dgm:pt modelId="{C9DD9919-49A9-48CA-BF17-2F8FB156DE6B}" type="pres">
      <dgm:prSet presAssocID="{DE02749B-8079-48E7-A7C1-90911C5DA178}" presName="txShp" presStyleLbl="node1" presStyleIdx="2" presStyleCnt="3">
        <dgm:presLayoutVars>
          <dgm:bulletEnabled val="1"/>
        </dgm:presLayoutVars>
      </dgm:prSet>
      <dgm:spPr/>
      <dgm:t>
        <a:bodyPr/>
        <a:lstStyle/>
        <a:p>
          <a:endParaRPr lang="id-ID"/>
        </a:p>
      </dgm:t>
    </dgm:pt>
  </dgm:ptLst>
  <dgm:cxnLst>
    <dgm:cxn modelId="{F7B1CC10-3DD6-4CD2-B448-AFAE56FF8299}" type="presOf" srcId="{DE02749B-8079-48E7-A7C1-90911C5DA178}" destId="{C9DD9919-49A9-48CA-BF17-2F8FB156DE6B}" srcOrd="0" destOrd="0" presId="urn:microsoft.com/office/officeart/2005/8/layout/vList3"/>
    <dgm:cxn modelId="{EAC49704-09B0-4CAA-9FF2-6D2CD9A9335F}" type="presOf" srcId="{4BEF03E4-8D84-44F7-9D8C-9AFCC81FBA39}" destId="{CE3ACBC6-0017-45E8-AE01-A131DF362091}" srcOrd="0" destOrd="0" presId="urn:microsoft.com/office/officeart/2005/8/layout/vList3"/>
    <dgm:cxn modelId="{0CD413E1-8F27-40EE-A0B3-D84026ACC68F}" srcId="{4BEF03E4-8D84-44F7-9D8C-9AFCC81FBA39}" destId="{193081D1-E2B5-410D-9F21-A0F97EAA84AA}" srcOrd="1" destOrd="0" parTransId="{41E0833E-2E45-4E0C-9828-E1989B7D7D86}" sibTransId="{81A2D3C1-A9DF-4996-A9EF-AC7F11135644}"/>
    <dgm:cxn modelId="{C8D9BADE-98D9-4FFE-8C86-DF7E94DFE37B}" srcId="{4BEF03E4-8D84-44F7-9D8C-9AFCC81FBA39}" destId="{D2314E1A-1283-423A-B07E-603B64295756}" srcOrd="0" destOrd="0" parTransId="{3D6F65B1-27F9-425C-A271-808D60CF2A22}" sibTransId="{84B04065-E32F-463B-8449-CFA05B50AB24}"/>
    <dgm:cxn modelId="{1C0716EA-5057-4CFB-A17C-39EF74301020}" srcId="{4BEF03E4-8D84-44F7-9D8C-9AFCC81FBA39}" destId="{DE02749B-8079-48E7-A7C1-90911C5DA178}" srcOrd="2" destOrd="0" parTransId="{D4625D36-F23E-4901-BDBC-A2E980C976B8}" sibTransId="{797A9E09-9406-4640-9484-DC3A55C220FB}"/>
    <dgm:cxn modelId="{40BB44CF-11D2-4019-A7A2-03392DB30306}" type="presOf" srcId="{193081D1-E2B5-410D-9F21-A0F97EAA84AA}" destId="{A7C10D44-13BE-48CF-9137-295AF7E82E49}" srcOrd="0" destOrd="0" presId="urn:microsoft.com/office/officeart/2005/8/layout/vList3"/>
    <dgm:cxn modelId="{37FAFBFE-2598-40C8-9276-86785EBA4153}" type="presOf" srcId="{D2314E1A-1283-423A-B07E-603B64295756}" destId="{89852B52-81FF-43A9-8EAF-B7ACE8F69EEC}" srcOrd="0" destOrd="0" presId="urn:microsoft.com/office/officeart/2005/8/layout/vList3"/>
    <dgm:cxn modelId="{E1D2B1AF-3125-4B68-82AC-2A5D30B2E911}" type="presParOf" srcId="{CE3ACBC6-0017-45E8-AE01-A131DF362091}" destId="{6DB64197-621D-42EF-8B1D-5436C98BF7C9}" srcOrd="0" destOrd="0" presId="urn:microsoft.com/office/officeart/2005/8/layout/vList3"/>
    <dgm:cxn modelId="{6B11F128-6E0B-4DA5-9749-6E3377348024}" type="presParOf" srcId="{6DB64197-621D-42EF-8B1D-5436C98BF7C9}" destId="{7E96B579-2A6C-42D1-BF07-772042FD3DF3}" srcOrd="0" destOrd="0" presId="urn:microsoft.com/office/officeart/2005/8/layout/vList3"/>
    <dgm:cxn modelId="{4332B5DF-6E05-4239-BEC1-3D55342ABEB6}" type="presParOf" srcId="{6DB64197-621D-42EF-8B1D-5436C98BF7C9}" destId="{89852B52-81FF-43A9-8EAF-B7ACE8F69EEC}" srcOrd="1" destOrd="0" presId="urn:microsoft.com/office/officeart/2005/8/layout/vList3"/>
    <dgm:cxn modelId="{17BE1ACC-0F21-4374-AB5F-266555C432DE}" type="presParOf" srcId="{CE3ACBC6-0017-45E8-AE01-A131DF362091}" destId="{12FEF5E0-3BF8-4364-9A50-BC6973FFEB18}" srcOrd="1" destOrd="0" presId="urn:microsoft.com/office/officeart/2005/8/layout/vList3"/>
    <dgm:cxn modelId="{5F6BCD13-2A52-4719-A867-5B2DA3AE098F}" type="presParOf" srcId="{CE3ACBC6-0017-45E8-AE01-A131DF362091}" destId="{BF98622F-ABDE-4961-ADAB-8B7BA5FFE670}" srcOrd="2" destOrd="0" presId="urn:microsoft.com/office/officeart/2005/8/layout/vList3"/>
    <dgm:cxn modelId="{88A78071-6C69-4B34-9BE3-E46E02696F4C}" type="presParOf" srcId="{BF98622F-ABDE-4961-ADAB-8B7BA5FFE670}" destId="{1A899C8C-B60A-4697-85A2-BEDAD506D743}" srcOrd="0" destOrd="0" presId="urn:microsoft.com/office/officeart/2005/8/layout/vList3"/>
    <dgm:cxn modelId="{EB2FD935-A9F2-461E-A8A9-3649AFFE6AD0}" type="presParOf" srcId="{BF98622F-ABDE-4961-ADAB-8B7BA5FFE670}" destId="{A7C10D44-13BE-48CF-9137-295AF7E82E49}" srcOrd="1" destOrd="0" presId="urn:microsoft.com/office/officeart/2005/8/layout/vList3"/>
    <dgm:cxn modelId="{A7D2B67F-B817-4FC6-87EC-3A63A129B789}" type="presParOf" srcId="{CE3ACBC6-0017-45E8-AE01-A131DF362091}" destId="{E3CD8986-27AF-4DFF-914B-B645A045DCF9}" srcOrd="3" destOrd="0" presId="urn:microsoft.com/office/officeart/2005/8/layout/vList3"/>
    <dgm:cxn modelId="{DD943687-8C39-43EF-B2DD-C8F91961E447}" type="presParOf" srcId="{CE3ACBC6-0017-45E8-AE01-A131DF362091}" destId="{0474C58C-2F00-4ADC-B7DE-18D2449AFDDB}" srcOrd="4" destOrd="0" presId="urn:microsoft.com/office/officeart/2005/8/layout/vList3"/>
    <dgm:cxn modelId="{10BF6C4B-B0E3-4053-AB52-21BC73D1F4FC}" type="presParOf" srcId="{0474C58C-2F00-4ADC-B7DE-18D2449AFDDB}" destId="{CBA6C3BF-ABB0-4233-B64F-EC75FFB8BC69}" srcOrd="0" destOrd="0" presId="urn:microsoft.com/office/officeart/2005/8/layout/vList3"/>
    <dgm:cxn modelId="{0B195A50-DB40-418B-940E-C323F05D5A92}" type="presParOf" srcId="{0474C58C-2F00-4ADC-B7DE-18D2449AFDDB}" destId="{C9DD9919-49A9-48CA-BF17-2F8FB156DE6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248FBE-C036-4D57-BC91-9FAB584B403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id-ID"/>
        </a:p>
      </dgm:t>
    </dgm:pt>
    <dgm:pt modelId="{665C6EAF-55DB-47A2-9E62-0EC9A58AFD08}">
      <dgm:prSet phldrT="[Text]"/>
      <dgm:spPr/>
      <dgm:t>
        <a:bodyPr/>
        <a:lstStyle/>
        <a:p>
          <a:r>
            <a:rPr lang="id-ID" dirty="0" smtClean="0"/>
            <a:t>Klasifikasi Sektor Perdagangan dan Contoh Toko</a:t>
          </a:r>
          <a:endParaRPr lang="id-ID" dirty="0"/>
        </a:p>
      </dgm:t>
    </dgm:pt>
    <dgm:pt modelId="{E4A2C343-4427-4893-A2F3-D346D0A2E989}" type="parTrans" cxnId="{1E586C45-B1BF-4AF5-8546-FBF8999AE829}">
      <dgm:prSet/>
      <dgm:spPr/>
      <dgm:t>
        <a:bodyPr/>
        <a:lstStyle/>
        <a:p>
          <a:endParaRPr lang="id-ID"/>
        </a:p>
      </dgm:t>
    </dgm:pt>
    <dgm:pt modelId="{8DF093F6-723C-42E8-9F5F-C93F419A4371}" type="sibTrans" cxnId="{1E586C45-B1BF-4AF5-8546-FBF8999AE829}">
      <dgm:prSet/>
      <dgm:spPr/>
      <dgm:t>
        <a:bodyPr/>
        <a:lstStyle/>
        <a:p>
          <a:endParaRPr lang="id-ID"/>
        </a:p>
      </dgm:t>
    </dgm:pt>
    <dgm:pt modelId="{4EB91F3B-7AE1-4E63-99A7-BD357E0B3423}">
      <dgm:prSet phldrT="[Text]"/>
      <dgm:spPr/>
      <dgm:t>
        <a:bodyPr/>
        <a:lstStyle/>
        <a:p>
          <a:r>
            <a:rPr lang="id-ID" dirty="0" smtClean="0"/>
            <a:t>Hypermarket</a:t>
          </a:r>
          <a:endParaRPr lang="id-ID" dirty="0"/>
        </a:p>
      </dgm:t>
    </dgm:pt>
    <dgm:pt modelId="{57D3F72F-DE6A-4C57-911B-2B4BBE78AFF7}" type="parTrans" cxnId="{4A011675-8ADA-469F-9E46-E511827A625E}">
      <dgm:prSet/>
      <dgm:spPr/>
      <dgm:t>
        <a:bodyPr/>
        <a:lstStyle/>
        <a:p>
          <a:endParaRPr lang="id-ID"/>
        </a:p>
      </dgm:t>
    </dgm:pt>
    <dgm:pt modelId="{01E7A02D-646E-4D0B-81CD-5A63F8C9E425}" type="sibTrans" cxnId="{4A011675-8ADA-469F-9E46-E511827A625E}">
      <dgm:prSet/>
      <dgm:spPr/>
      <dgm:t>
        <a:bodyPr/>
        <a:lstStyle/>
        <a:p>
          <a:endParaRPr lang="id-ID"/>
        </a:p>
      </dgm:t>
    </dgm:pt>
    <dgm:pt modelId="{66FC22AC-31C3-4547-94D9-17BEC6F1FF29}">
      <dgm:prSet phldrT="[Text]"/>
      <dgm:spPr/>
      <dgm:t>
        <a:bodyPr/>
        <a:lstStyle/>
        <a:p>
          <a:r>
            <a:rPr lang="id-ID" dirty="0" smtClean="0"/>
            <a:t>Supermarket</a:t>
          </a:r>
          <a:endParaRPr lang="id-ID" dirty="0"/>
        </a:p>
      </dgm:t>
    </dgm:pt>
    <dgm:pt modelId="{515F74F4-C827-4DDC-AA62-44F77A1BA53E}" type="parTrans" cxnId="{8A06A307-BD44-4D3B-8481-C7860357F238}">
      <dgm:prSet/>
      <dgm:spPr/>
      <dgm:t>
        <a:bodyPr/>
        <a:lstStyle/>
        <a:p>
          <a:endParaRPr lang="id-ID"/>
        </a:p>
      </dgm:t>
    </dgm:pt>
    <dgm:pt modelId="{36CB0A71-405D-47B4-80DF-9D49C3DC1A24}" type="sibTrans" cxnId="{8A06A307-BD44-4D3B-8481-C7860357F238}">
      <dgm:prSet/>
      <dgm:spPr/>
      <dgm:t>
        <a:bodyPr/>
        <a:lstStyle/>
        <a:p>
          <a:endParaRPr lang="id-ID"/>
        </a:p>
      </dgm:t>
    </dgm:pt>
    <dgm:pt modelId="{5A127285-E5D8-4B41-BA88-5DF0D1371031}">
      <dgm:prSet phldrT="[Text]"/>
      <dgm:spPr/>
      <dgm:t>
        <a:bodyPr/>
        <a:lstStyle/>
        <a:p>
          <a:r>
            <a:rPr lang="id-ID" dirty="0" smtClean="0"/>
            <a:t>Minimarket</a:t>
          </a:r>
          <a:endParaRPr lang="id-ID" dirty="0"/>
        </a:p>
      </dgm:t>
    </dgm:pt>
    <dgm:pt modelId="{B00D5C36-8F7A-45E7-9E9D-33E652AAC233}" type="parTrans" cxnId="{3A2E48BE-F1C0-4A71-A3EA-9B08388C8EAC}">
      <dgm:prSet/>
      <dgm:spPr/>
      <dgm:t>
        <a:bodyPr/>
        <a:lstStyle/>
        <a:p>
          <a:endParaRPr lang="id-ID"/>
        </a:p>
      </dgm:t>
    </dgm:pt>
    <dgm:pt modelId="{173604A1-6F9D-4B41-BAC4-E9E9C4067A78}" type="sibTrans" cxnId="{3A2E48BE-F1C0-4A71-A3EA-9B08388C8EAC}">
      <dgm:prSet/>
      <dgm:spPr/>
      <dgm:t>
        <a:bodyPr/>
        <a:lstStyle/>
        <a:p>
          <a:endParaRPr lang="id-ID"/>
        </a:p>
      </dgm:t>
    </dgm:pt>
    <dgm:pt modelId="{F9B36280-B549-401E-A65E-9061DBD93E61}">
      <dgm:prSet phldrT="[Text]"/>
      <dgm:spPr/>
      <dgm:t>
        <a:bodyPr/>
        <a:lstStyle/>
        <a:p>
          <a:r>
            <a:rPr lang="id-ID" dirty="0" smtClean="0"/>
            <a:t>Department Store</a:t>
          </a:r>
          <a:endParaRPr lang="id-ID" dirty="0"/>
        </a:p>
      </dgm:t>
    </dgm:pt>
    <dgm:pt modelId="{E78E2ECF-74F2-4BA5-98EA-9A1A3E4936E6}" type="parTrans" cxnId="{DEFF7F5C-5995-4BAB-8595-03599D2D7D17}">
      <dgm:prSet/>
      <dgm:spPr/>
      <dgm:t>
        <a:bodyPr/>
        <a:lstStyle/>
        <a:p>
          <a:endParaRPr lang="id-ID"/>
        </a:p>
      </dgm:t>
    </dgm:pt>
    <dgm:pt modelId="{570F1AE5-EE99-480E-873D-89098B35E348}" type="sibTrans" cxnId="{DEFF7F5C-5995-4BAB-8595-03599D2D7D17}">
      <dgm:prSet/>
      <dgm:spPr/>
      <dgm:t>
        <a:bodyPr/>
        <a:lstStyle/>
        <a:p>
          <a:endParaRPr lang="id-ID"/>
        </a:p>
      </dgm:t>
    </dgm:pt>
    <dgm:pt modelId="{EAEBFFDF-42C7-408D-80B2-F7BAEF036168}">
      <dgm:prSet phldrT="[Text]"/>
      <dgm:spPr/>
      <dgm:t>
        <a:bodyPr/>
        <a:lstStyle/>
        <a:p>
          <a:r>
            <a:rPr lang="id-ID" dirty="0" smtClean="0"/>
            <a:t>Toko Tradisional</a:t>
          </a:r>
          <a:endParaRPr lang="id-ID" dirty="0"/>
        </a:p>
      </dgm:t>
    </dgm:pt>
    <dgm:pt modelId="{C2CAA8A2-0FED-4D41-AE3F-EE6950B1C5E7}" type="parTrans" cxnId="{DE7A8729-3AF4-4FB7-8BAA-CA75C59AAB11}">
      <dgm:prSet/>
      <dgm:spPr/>
      <dgm:t>
        <a:bodyPr/>
        <a:lstStyle/>
        <a:p>
          <a:endParaRPr lang="id-ID"/>
        </a:p>
      </dgm:t>
    </dgm:pt>
    <dgm:pt modelId="{D465E0E3-9AC2-4471-8A89-478B6D4AF557}" type="sibTrans" cxnId="{DE7A8729-3AF4-4FB7-8BAA-CA75C59AAB11}">
      <dgm:prSet/>
      <dgm:spPr/>
      <dgm:t>
        <a:bodyPr/>
        <a:lstStyle/>
        <a:p>
          <a:endParaRPr lang="id-ID"/>
        </a:p>
      </dgm:t>
    </dgm:pt>
    <dgm:pt modelId="{BE994322-5669-4D00-9431-3CD64A23F801}">
      <dgm:prSet phldrT="[Text]"/>
      <dgm:spPr/>
      <dgm:t>
        <a:bodyPr/>
        <a:lstStyle/>
        <a:p>
          <a:r>
            <a:rPr lang="id-ID" dirty="0" smtClean="0"/>
            <a:t>Pasar Tradisional</a:t>
          </a:r>
          <a:endParaRPr lang="id-ID" dirty="0"/>
        </a:p>
      </dgm:t>
    </dgm:pt>
    <dgm:pt modelId="{44EFF3F0-7302-4836-B237-A9A43AF813E9}" type="parTrans" cxnId="{F274C898-3D0D-4036-90DE-1005341C32D1}">
      <dgm:prSet/>
      <dgm:spPr/>
      <dgm:t>
        <a:bodyPr/>
        <a:lstStyle/>
        <a:p>
          <a:endParaRPr lang="id-ID"/>
        </a:p>
      </dgm:t>
    </dgm:pt>
    <dgm:pt modelId="{3ED40F65-17BA-456B-9142-1EB1DBEF8DA3}" type="sibTrans" cxnId="{F274C898-3D0D-4036-90DE-1005341C32D1}">
      <dgm:prSet/>
      <dgm:spPr/>
      <dgm:t>
        <a:bodyPr/>
        <a:lstStyle/>
        <a:p>
          <a:endParaRPr lang="id-ID"/>
        </a:p>
      </dgm:t>
    </dgm:pt>
    <dgm:pt modelId="{BF9D0DDD-CE5D-4729-8F84-790F5BC37974}">
      <dgm:prSet phldrT="[Text]"/>
      <dgm:spPr/>
      <dgm:t>
        <a:bodyPr/>
        <a:lstStyle/>
        <a:p>
          <a:r>
            <a:rPr lang="id-ID" dirty="0" smtClean="0"/>
            <a:t>Toko Kelontong</a:t>
          </a:r>
          <a:endParaRPr lang="id-ID" dirty="0"/>
        </a:p>
      </dgm:t>
    </dgm:pt>
    <dgm:pt modelId="{EAEC9086-F787-4EFA-9653-010F127834D8}" type="parTrans" cxnId="{A2698129-CE0B-4E36-A81B-C53136E28320}">
      <dgm:prSet/>
      <dgm:spPr/>
      <dgm:t>
        <a:bodyPr/>
        <a:lstStyle/>
        <a:p>
          <a:endParaRPr lang="id-ID"/>
        </a:p>
      </dgm:t>
    </dgm:pt>
    <dgm:pt modelId="{5C30B53D-7443-4388-AE7F-3BDC9E0451E0}" type="sibTrans" cxnId="{A2698129-CE0B-4E36-A81B-C53136E28320}">
      <dgm:prSet/>
      <dgm:spPr/>
      <dgm:t>
        <a:bodyPr/>
        <a:lstStyle/>
        <a:p>
          <a:endParaRPr lang="id-ID"/>
        </a:p>
      </dgm:t>
    </dgm:pt>
    <dgm:pt modelId="{CF9181F0-583B-4BD6-A676-7ED5C94C7ABB}" type="pres">
      <dgm:prSet presAssocID="{74248FBE-C036-4D57-BC91-9FAB584B403E}" presName="hierChild1" presStyleCnt="0">
        <dgm:presLayoutVars>
          <dgm:chPref val="1"/>
          <dgm:dir/>
          <dgm:animOne val="branch"/>
          <dgm:animLvl val="lvl"/>
          <dgm:resizeHandles/>
        </dgm:presLayoutVars>
      </dgm:prSet>
      <dgm:spPr/>
    </dgm:pt>
    <dgm:pt modelId="{473F0D09-5601-464A-B209-857320E4BF9D}" type="pres">
      <dgm:prSet presAssocID="{665C6EAF-55DB-47A2-9E62-0EC9A58AFD08}" presName="hierRoot1" presStyleCnt="0"/>
      <dgm:spPr/>
    </dgm:pt>
    <dgm:pt modelId="{CF16DE63-A215-4A8B-96FA-62E11EB85E97}" type="pres">
      <dgm:prSet presAssocID="{665C6EAF-55DB-47A2-9E62-0EC9A58AFD08}" presName="composite" presStyleCnt="0"/>
      <dgm:spPr/>
    </dgm:pt>
    <dgm:pt modelId="{248944C0-7BFE-4BAD-8ABF-21E21E17FEFE}" type="pres">
      <dgm:prSet presAssocID="{665C6EAF-55DB-47A2-9E62-0EC9A58AFD08}" presName="background" presStyleLbl="node0" presStyleIdx="0" presStyleCnt="1"/>
      <dgm:spPr/>
    </dgm:pt>
    <dgm:pt modelId="{713AE982-176D-4A09-8AC2-42D4AF4280AD}" type="pres">
      <dgm:prSet presAssocID="{665C6EAF-55DB-47A2-9E62-0EC9A58AFD08}" presName="text" presStyleLbl="fgAcc0" presStyleIdx="0" presStyleCnt="1">
        <dgm:presLayoutVars>
          <dgm:chPref val="3"/>
        </dgm:presLayoutVars>
      </dgm:prSet>
      <dgm:spPr/>
      <dgm:t>
        <a:bodyPr/>
        <a:lstStyle/>
        <a:p>
          <a:endParaRPr lang="id-ID"/>
        </a:p>
      </dgm:t>
    </dgm:pt>
    <dgm:pt modelId="{6D55D833-6E95-42C5-AB8A-292A0A6EEFC4}" type="pres">
      <dgm:prSet presAssocID="{665C6EAF-55DB-47A2-9E62-0EC9A58AFD08}" presName="hierChild2" presStyleCnt="0"/>
      <dgm:spPr/>
    </dgm:pt>
    <dgm:pt modelId="{29A0F95A-DD9D-4776-8773-5AB3D65518E4}" type="pres">
      <dgm:prSet presAssocID="{57D3F72F-DE6A-4C57-911B-2B4BBE78AFF7}" presName="Name10" presStyleLbl="parChTrans1D2" presStyleIdx="0" presStyleCnt="7"/>
      <dgm:spPr/>
    </dgm:pt>
    <dgm:pt modelId="{649A41B9-C7BB-40EF-95DE-052BD4FC74B0}" type="pres">
      <dgm:prSet presAssocID="{4EB91F3B-7AE1-4E63-99A7-BD357E0B3423}" presName="hierRoot2" presStyleCnt="0"/>
      <dgm:spPr/>
    </dgm:pt>
    <dgm:pt modelId="{53AA5F5B-7219-4EB8-8C3F-4F16F8FDB838}" type="pres">
      <dgm:prSet presAssocID="{4EB91F3B-7AE1-4E63-99A7-BD357E0B3423}" presName="composite2" presStyleCnt="0"/>
      <dgm:spPr/>
    </dgm:pt>
    <dgm:pt modelId="{DB029430-CD5F-4FFA-909A-94569C3B8D83}" type="pres">
      <dgm:prSet presAssocID="{4EB91F3B-7AE1-4E63-99A7-BD357E0B3423}" presName="background2" presStyleLbl="node2" presStyleIdx="0" presStyleCnt="7"/>
      <dgm:spPr/>
    </dgm:pt>
    <dgm:pt modelId="{9A2F3CE5-9189-4457-A72F-E0797F66E1C1}" type="pres">
      <dgm:prSet presAssocID="{4EB91F3B-7AE1-4E63-99A7-BD357E0B3423}" presName="text2" presStyleLbl="fgAcc2" presStyleIdx="0" presStyleCnt="7">
        <dgm:presLayoutVars>
          <dgm:chPref val="3"/>
        </dgm:presLayoutVars>
      </dgm:prSet>
      <dgm:spPr/>
      <dgm:t>
        <a:bodyPr/>
        <a:lstStyle/>
        <a:p>
          <a:endParaRPr lang="id-ID"/>
        </a:p>
      </dgm:t>
    </dgm:pt>
    <dgm:pt modelId="{67F03487-6306-4872-9CEF-8280D46555F9}" type="pres">
      <dgm:prSet presAssocID="{4EB91F3B-7AE1-4E63-99A7-BD357E0B3423}" presName="hierChild3" presStyleCnt="0"/>
      <dgm:spPr/>
    </dgm:pt>
    <dgm:pt modelId="{E2AF9657-FA11-4478-9C23-010F03C0CC8B}" type="pres">
      <dgm:prSet presAssocID="{515F74F4-C827-4DDC-AA62-44F77A1BA53E}" presName="Name10" presStyleLbl="parChTrans1D2" presStyleIdx="1" presStyleCnt="7"/>
      <dgm:spPr/>
    </dgm:pt>
    <dgm:pt modelId="{4EBA7336-BEBF-4857-8E4E-C584D2FC80E2}" type="pres">
      <dgm:prSet presAssocID="{66FC22AC-31C3-4547-94D9-17BEC6F1FF29}" presName="hierRoot2" presStyleCnt="0"/>
      <dgm:spPr/>
    </dgm:pt>
    <dgm:pt modelId="{6A8B1265-B64B-4C03-9BF4-2466A591D955}" type="pres">
      <dgm:prSet presAssocID="{66FC22AC-31C3-4547-94D9-17BEC6F1FF29}" presName="composite2" presStyleCnt="0"/>
      <dgm:spPr/>
    </dgm:pt>
    <dgm:pt modelId="{A792C8B9-3348-4499-B865-BB202794FAE3}" type="pres">
      <dgm:prSet presAssocID="{66FC22AC-31C3-4547-94D9-17BEC6F1FF29}" presName="background2" presStyleLbl="node2" presStyleIdx="1" presStyleCnt="7"/>
      <dgm:spPr/>
    </dgm:pt>
    <dgm:pt modelId="{64639F54-DDE5-4D12-8440-FB25557D9AED}" type="pres">
      <dgm:prSet presAssocID="{66FC22AC-31C3-4547-94D9-17BEC6F1FF29}" presName="text2" presStyleLbl="fgAcc2" presStyleIdx="1" presStyleCnt="7">
        <dgm:presLayoutVars>
          <dgm:chPref val="3"/>
        </dgm:presLayoutVars>
      </dgm:prSet>
      <dgm:spPr/>
    </dgm:pt>
    <dgm:pt modelId="{3735448B-009F-4850-A7FF-08FBD91D1C1C}" type="pres">
      <dgm:prSet presAssocID="{66FC22AC-31C3-4547-94D9-17BEC6F1FF29}" presName="hierChild3" presStyleCnt="0"/>
      <dgm:spPr/>
    </dgm:pt>
    <dgm:pt modelId="{21799D0B-CD58-4E67-8587-C19167157B93}" type="pres">
      <dgm:prSet presAssocID="{B00D5C36-8F7A-45E7-9E9D-33E652AAC233}" presName="Name10" presStyleLbl="parChTrans1D2" presStyleIdx="2" presStyleCnt="7"/>
      <dgm:spPr/>
    </dgm:pt>
    <dgm:pt modelId="{E757FAB2-CB54-4FA8-84DD-DA51B833D59D}" type="pres">
      <dgm:prSet presAssocID="{5A127285-E5D8-4B41-BA88-5DF0D1371031}" presName="hierRoot2" presStyleCnt="0"/>
      <dgm:spPr/>
    </dgm:pt>
    <dgm:pt modelId="{1596EA61-F8FF-4A7C-B764-B21C584B738A}" type="pres">
      <dgm:prSet presAssocID="{5A127285-E5D8-4B41-BA88-5DF0D1371031}" presName="composite2" presStyleCnt="0"/>
      <dgm:spPr/>
    </dgm:pt>
    <dgm:pt modelId="{4B7EBD19-5617-459E-9B68-2ACBBAC6FBEF}" type="pres">
      <dgm:prSet presAssocID="{5A127285-E5D8-4B41-BA88-5DF0D1371031}" presName="background2" presStyleLbl="node2" presStyleIdx="2" presStyleCnt="7"/>
      <dgm:spPr/>
    </dgm:pt>
    <dgm:pt modelId="{57E4B033-F95B-44C2-97E4-02BB95B440E1}" type="pres">
      <dgm:prSet presAssocID="{5A127285-E5D8-4B41-BA88-5DF0D1371031}" presName="text2" presStyleLbl="fgAcc2" presStyleIdx="2" presStyleCnt="7">
        <dgm:presLayoutVars>
          <dgm:chPref val="3"/>
        </dgm:presLayoutVars>
      </dgm:prSet>
      <dgm:spPr/>
    </dgm:pt>
    <dgm:pt modelId="{D157DB81-8944-45E2-9715-1414D6B5ED47}" type="pres">
      <dgm:prSet presAssocID="{5A127285-E5D8-4B41-BA88-5DF0D1371031}" presName="hierChild3" presStyleCnt="0"/>
      <dgm:spPr/>
    </dgm:pt>
    <dgm:pt modelId="{62A9D196-141A-4ED7-8896-4046183B5E84}" type="pres">
      <dgm:prSet presAssocID="{E78E2ECF-74F2-4BA5-98EA-9A1A3E4936E6}" presName="Name10" presStyleLbl="parChTrans1D2" presStyleIdx="3" presStyleCnt="7"/>
      <dgm:spPr/>
    </dgm:pt>
    <dgm:pt modelId="{80D3E56F-816B-4E70-AC03-E315A0AD40BE}" type="pres">
      <dgm:prSet presAssocID="{F9B36280-B549-401E-A65E-9061DBD93E61}" presName="hierRoot2" presStyleCnt="0"/>
      <dgm:spPr/>
    </dgm:pt>
    <dgm:pt modelId="{14E49A76-4B1D-4A8B-9D1C-4AD5FA04CEEF}" type="pres">
      <dgm:prSet presAssocID="{F9B36280-B549-401E-A65E-9061DBD93E61}" presName="composite2" presStyleCnt="0"/>
      <dgm:spPr/>
    </dgm:pt>
    <dgm:pt modelId="{12238342-ED7C-49DB-846D-3209DF928596}" type="pres">
      <dgm:prSet presAssocID="{F9B36280-B549-401E-A65E-9061DBD93E61}" presName="background2" presStyleLbl="node2" presStyleIdx="3" presStyleCnt="7"/>
      <dgm:spPr/>
    </dgm:pt>
    <dgm:pt modelId="{A9E8E843-70BA-46F6-AE76-25DD6FC781CD}" type="pres">
      <dgm:prSet presAssocID="{F9B36280-B549-401E-A65E-9061DBD93E61}" presName="text2" presStyleLbl="fgAcc2" presStyleIdx="3" presStyleCnt="7">
        <dgm:presLayoutVars>
          <dgm:chPref val="3"/>
        </dgm:presLayoutVars>
      </dgm:prSet>
      <dgm:spPr/>
      <dgm:t>
        <a:bodyPr/>
        <a:lstStyle/>
        <a:p>
          <a:endParaRPr lang="id-ID"/>
        </a:p>
      </dgm:t>
    </dgm:pt>
    <dgm:pt modelId="{6B035315-97C2-42ED-A38A-D7C9CE04F742}" type="pres">
      <dgm:prSet presAssocID="{F9B36280-B549-401E-A65E-9061DBD93E61}" presName="hierChild3" presStyleCnt="0"/>
      <dgm:spPr/>
    </dgm:pt>
    <dgm:pt modelId="{180C31AC-3C3A-4E92-B37C-100F52A1FCC1}" type="pres">
      <dgm:prSet presAssocID="{C2CAA8A2-0FED-4D41-AE3F-EE6950B1C5E7}" presName="Name10" presStyleLbl="parChTrans1D2" presStyleIdx="4" presStyleCnt="7"/>
      <dgm:spPr/>
    </dgm:pt>
    <dgm:pt modelId="{D2C54261-DB69-4C64-B926-C06DF9F23779}" type="pres">
      <dgm:prSet presAssocID="{EAEBFFDF-42C7-408D-80B2-F7BAEF036168}" presName="hierRoot2" presStyleCnt="0"/>
      <dgm:spPr/>
    </dgm:pt>
    <dgm:pt modelId="{23B06437-03DE-42F7-8650-A577A16B1B8D}" type="pres">
      <dgm:prSet presAssocID="{EAEBFFDF-42C7-408D-80B2-F7BAEF036168}" presName="composite2" presStyleCnt="0"/>
      <dgm:spPr/>
    </dgm:pt>
    <dgm:pt modelId="{03233B43-F702-487A-9C82-9F5C91578F43}" type="pres">
      <dgm:prSet presAssocID="{EAEBFFDF-42C7-408D-80B2-F7BAEF036168}" presName="background2" presStyleLbl="node2" presStyleIdx="4" presStyleCnt="7"/>
      <dgm:spPr/>
    </dgm:pt>
    <dgm:pt modelId="{247E65E9-D77E-429E-BD57-B75972B616AE}" type="pres">
      <dgm:prSet presAssocID="{EAEBFFDF-42C7-408D-80B2-F7BAEF036168}" presName="text2" presStyleLbl="fgAcc2" presStyleIdx="4" presStyleCnt="7">
        <dgm:presLayoutVars>
          <dgm:chPref val="3"/>
        </dgm:presLayoutVars>
      </dgm:prSet>
      <dgm:spPr/>
    </dgm:pt>
    <dgm:pt modelId="{9CB5403B-B61F-43D6-A77F-B99FCD1756F2}" type="pres">
      <dgm:prSet presAssocID="{EAEBFFDF-42C7-408D-80B2-F7BAEF036168}" presName="hierChild3" presStyleCnt="0"/>
      <dgm:spPr/>
    </dgm:pt>
    <dgm:pt modelId="{8ABCDD7F-5BAD-4006-8C50-518A88ED7048}" type="pres">
      <dgm:prSet presAssocID="{44EFF3F0-7302-4836-B237-A9A43AF813E9}" presName="Name10" presStyleLbl="parChTrans1D2" presStyleIdx="5" presStyleCnt="7"/>
      <dgm:spPr/>
    </dgm:pt>
    <dgm:pt modelId="{908E5495-F294-4C6A-AAE0-214BCD3E4571}" type="pres">
      <dgm:prSet presAssocID="{BE994322-5669-4D00-9431-3CD64A23F801}" presName="hierRoot2" presStyleCnt="0"/>
      <dgm:spPr/>
    </dgm:pt>
    <dgm:pt modelId="{4D669E29-6319-4661-9FF5-2E6A7749734A}" type="pres">
      <dgm:prSet presAssocID="{BE994322-5669-4D00-9431-3CD64A23F801}" presName="composite2" presStyleCnt="0"/>
      <dgm:spPr/>
    </dgm:pt>
    <dgm:pt modelId="{421A756B-7CC3-4E96-B300-8544C9B7F6E2}" type="pres">
      <dgm:prSet presAssocID="{BE994322-5669-4D00-9431-3CD64A23F801}" presName="background2" presStyleLbl="node2" presStyleIdx="5" presStyleCnt="7"/>
      <dgm:spPr/>
    </dgm:pt>
    <dgm:pt modelId="{B2483F97-684A-486B-A7D3-2418A8F6E2C4}" type="pres">
      <dgm:prSet presAssocID="{BE994322-5669-4D00-9431-3CD64A23F801}" presName="text2" presStyleLbl="fgAcc2" presStyleIdx="5" presStyleCnt="7">
        <dgm:presLayoutVars>
          <dgm:chPref val="3"/>
        </dgm:presLayoutVars>
      </dgm:prSet>
      <dgm:spPr/>
      <dgm:t>
        <a:bodyPr/>
        <a:lstStyle/>
        <a:p>
          <a:endParaRPr lang="id-ID"/>
        </a:p>
      </dgm:t>
    </dgm:pt>
    <dgm:pt modelId="{D6D7B12A-57B4-4CA5-B9C4-CBCEEFC88BAC}" type="pres">
      <dgm:prSet presAssocID="{BE994322-5669-4D00-9431-3CD64A23F801}" presName="hierChild3" presStyleCnt="0"/>
      <dgm:spPr/>
    </dgm:pt>
    <dgm:pt modelId="{70A53706-BF96-4002-87BF-0A13478CAD10}" type="pres">
      <dgm:prSet presAssocID="{EAEC9086-F787-4EFA-9653-010F127834D8}" presName="Name10" presStyleLbl="parChTrans1D2" presStyleIdx="6" presStyleCnt="7"/>
      <dgm:spPr/>
    </dgm:pt>
    <dgm:pt modelId="{88B680FC-C4B4-4779-99EE-882061A518F0}" type="pres">
      <dgm:prSet presAssocID="{BF9D0DDD-CE5D-4729-8F84-790F5BC37974}" presName="hierRoot2" presStyleCnt="0"/>
      <dgm:spPr/>
    </dgm:pt>
    <dgm:pt modelId="{E2D8A899-ADC2-44E6-9EAD-A104D3C49A91}" type="pres">
      <dgm:prSet presAssocID="{BF9D0DDD-CE5D-4729-8F84-790F5BC37974}" presName="composite2" presStyleCnt="0"/>
      <dgm:spPr/>
    </dgm:pt>
    <dgm:pt modelId="{FA60E6F4-CA2B-4760-8729-B7019E2D84BE}" type="pres">
      <dgm:prSet presAssocID="{BF9D0DDD-CE5D-4729-8F84-790F5BC37974}" presName="background2" presStyleLbl="node2" presStyleIdx="6" presStyleCnt="7"/>
      <dgm:spPr/>
    </dgm:pt>
    <dgm:pt modelId="{F0358586-8E51-497A-B7DD-A710B1CA3DC4}" type="pres">
      <dgm:prSet presAssocID="{BF9D0DDD-CE5D-4729-8F84-790F5BC37974}" presName="text2" presStyleLbl="fgAcc2" presStyleIdx="6" presStyleCnt="7">
        <dgm:presLayoutVars>
          <dgm:chPref val="3"/>
        </dgm:presLayoutVars>
      </dgm:prSet>
      <dgm:spPr/>
    </dgm:pt>
    <dgm:pt modelId="{1A4C0BAF-55B0-48C3-8563-DE2594A99A86}" type="pres">
      <dgm:prSet presAssocID="{BF9D0DDD-CE5D-4729-8F84-790F5BC37974}" presName="hierChild3" presStyleCnt="0"/>
      <dgm:spPr/>
    </dgm:pt>
  </dgm:ptLst>
  <dgm:cxnLst>
    <dgm:cxn modelId="{4A011675-8ADA-469F-9E46-E511827A625E}" srcId="{665C6EAF-55DB-47A2-9E62-0EC9A58AFD08}" destId="{4EB91F3B-7AE1-4E63-99A7-BD357E0B3423}" srcOrd="0" destOrd="0" parTransId="{57D3F72F-DE6A-4C57-911B-2B4BBE78AFF7}" sibTransId="{01E7A02D-646E-4D0B-81CD-5A63F8C9E425}"/>
    <dgm:cxn modelId="{DEFF7F5C-5995-4BAB-8595-03599D2D7D17}" srcId="{665C6EAF-55DB-47A2-9E62-0EC9A58AFD08}" destId="{F9B36280-B549-401E-A65E-9061DBD93E61}" srcOrd="3" destOrd="0" parTransId="{E78E2ECF-74F2-4BA5-98EA-9A1A3E4936E6}" sibTransId="{570F1AE5-EE99-480E-873D-89098B35E348}"/>
    <dgm:cxn modelId="{85089EB1-60EE-424E-94DC-4330B24D3D52}" type="presOf" srcId="{B00D5C36-8F7A-45E7-9E9D-33E652AAC233}" destId="{21799D0B-CD58-4E67-8587-C19167157B93}" srcOrd="0" destOrd="0" presId="urn:microsoft.com/office/officeart/2005/8/layout/hierarchy1"/>
    <dgm:cxn modelId="{1A466610-296B-4B2F-958F-2DF30EF7F0DB}" type="presOf" srcId="{665C6EAF-55DB-47A2-9E62-0EC9A58AFD08}" destId="{713AE982-176D-4A09-8AC2-42D4AF4280AD}" srcOrd="0" destOrd="0" presId="urn:microsoft.com/office/officeart/2005/8/layout/hierarchy1"/>
    <dgm:cxn modelId="{28A63A00-9634-4167-9ABF-3B13B3EDECD3}" type="presOf" srcId="{5A127285-E5D8-4B41-BA88-5DF0D1371031}" destId="{57E4B033-F95B-44C2-97E4-02BB95B440E1}" srcOrd="0" destOrd="0" presId="urn:microsoft.com/office/officeart/2005/8/layout/hierarchy1"/>
    <dgm:cxn modelId="{4C46F6E0-B746-4BD5-B4C9-8AC37A64CC1D}" type="presOf" srcId="{BE994322-5669-4D00-9431-3CD64A23F801}" destId="{B2483F97-684A-486B-A7D3-2418A8F6E2C4}" srcOrd="0" destOrd="0" presId="urn:microsoft.com/office/officeart/2005/8/layout/hierarchy1"/>
    <dgm:cxn modelId="{F274C898-3D0D-4036-90DE-1005341C32D1}" srcId="{665C6EAF-55DB-47A2-9E62-0EC9A58AFD08}" destId="{BE994322-5669-4D00-9431-3CD64A23F801}" srcOrd="5" destOrd="0" parTransId="{44EFF3F0-7302-4836-B237-A9A43AF813E9}" sibTransId="{3ED40F65-17BA-456B-9142-1EB1DBEF8DA3}"/>
    <dgm:cxn modelId="{5DBEF50B-6837-4CA4-8094-FD137B585FCF}" type="presOf" srcId="{BF9D0DDD-CE5D-4729-8F84-790F5BC37974}" destId="{F0358586-8E51-497A-B7DD-A710B1CA3DC4}" srcOrd="0" destOrd="0" presId="urn:microsoft.com/office/officeart/2005/8/layout/hierarchy1"/>
    <dgm:cxn modelId="{1DCF5934-7B31-45C7-AB20-2CCF9FB8431D}" type="presOf" srcId="{57D3F72F-DE6A-4C57-911B-2B4BBE78AFF7}" destId="{29A0F95A-DD9D-4776-8773-5AB3D65518E4}" srcOrd="0" destOrd="0" presId="urn:microsoft.com/office/officeart/2005/8/layout/hierarchy1"/>
    <dgm:cxn modelId="{919ADB36-8EF3-422F-8CC4-2A6DED04CBD2}" type="presOf" srcId="{66FC22AC-31C3-4547-94D9-17BEC6F1FF29}" destId="{64639F54-DDE5-4D12-8440-FB25557D9AED}" srcOrd="0" destOrd="0" presId="urn:microsoft.com/office/officeart/2005/8/layout/hierarchy1"/>
    <dgm:cxn modelId="{8A06A307-BD44-4D3B-8481-C7860357F238}" srcId="{665C6EAF-55DB-47A2-9E62-0EC9A58AFD08}" destId="{66FC22AC-31C3-4547-94D9-17BEC6F1FF29}" srcOrd="1" destOrd="0" parTransId="{515F74F4-C827-4DDC-AA62-44F77A1BA53E}" sibTransId="{36CB0A71-405D-47B4-80DF-9D49C3DC1A24}"/>
    <dgm:cxn modelId="{1E586C45-B1BF-4AF5-8546-FBF8999AE829}" srcId="{74248FBE-C036-4D57-BC91-9FAB584B403E}" destId="{665C6EAF-55DB-47A2-9E62-0EC9A58AFD08}" srcOrd="0" destOrd="0" parTransId="{E4A2C343-4427-4893-A2F3-D346D0A2E989}" sibTransId="{8DF093F6-723C-42E8-9F5F-C93F419A4371}"/>
    <dgm:cxn modelId="{CAA36808-A5B5-4BB4-9FC7-897D4866E806}" type="presOf" srcId="{515F74F4-C827-4DDC-AA62-44F77A1BA53E}" destId="{E2AF9657-FA11-4478-9C23-010F03C0CC8B}" srcOrd="0" destOrd="0" presId="urn:microsoft.com/office/officeart/2005/8/layout/hierarchy1"/>
    <dgm:cxn modelId="{FC7E93A8-2F2D-4063-85ED-20256D7971A2}" type="presOf" srcId="{4EB91F3B-7AE1-4E63-99A7-BD357E0B3423}" destId="{9A2F3CE5-9189-4457-A72F-E0797F66E1C1}" srcOrd="0" destOrd="0" presId="urn:microsoft.com/office/officeart/2005/8/layout/hierarchy1"/>
    <dgm:cxn modelId="{621B5B52-FD57-4CCE-814C-E03F2288B38D}" type="presOf" srcId="{44EFF3F0-7302-4836-B237-A9A43AF813E9}" destId="{8ABCDD7F-5BAD-4006-8C50-518A88ED7048}" srcOrd="0" destOrd="0" presId="urn:microsoft.com/office/officeart/2005/8/layout/hierarchy1"/>
    <dgm:cxn modelId="{79D8E899-FB7D-48EC-9B60-BA230D4F17CD}" type="presOf" srcId="{C2CAA8A2-0FED-4D41-AE3F-EE6950B1C5E7}" destId="{180C31AC-3C3A-4E92-B37C-100F52A1FCC1}" srcOrd="0" destOrd="0" presId="urn:microsoft.com/office/officeart/2005/8/layout/hierarchy1"/>
    <dgm:cxn modelId="{DE7A8729-3AF4-4FB7-8BAA-CA75C59AAB11}" srcId="{665C6EAF-55DB-47A2-9E62-0EC9A58AFD08}" destId="{EAEBFFDF-42C7-408D-80B2-F7BAEF036168}" srcOrd="4" destOrd="0" parTransId="{C2CAA8A2-0FED-4D41-AE3F-EE6950B1C5E7}" sibTransId="{D465E0E3-9AC2-4471-8A89-478B6D4AF557}"/>
    <dgm:cxn modelId="{3A2E48BE-F1C0-4A71-A3EA-9B08388C8EAC}" srcId="{665C6EAF-55DB-47A2-9E62-0EC9A58AFD08}" destId="{5A127285-E5D8-4B41-BA88-5DF0D1371031}" srcOrd="2" destOrd="0" parTransId="{B00D5C36-8F7A-45E7-9E9D-33E652AAC233}" sibTransId="{173604A1-6F9D-4B41-BAC4-E9E9C4067A78}"/>
    <dgm:cxn modelId="{A2698129-CE0B-4E36-A81B-C53136E28320}" srcId="{665C6EAF-55DB-47A2-9E62-0EC9A58AFD08}" destId="{BF9D0DDD-CE5D-4729-8F84-790F5BC37974}" srcOrd="6" destOrd="0" parTransId="{EAEC9086-F787-4EFA-9653-010F127834D8}" sibTransId="{5C30B53D-7443-4388-AE7F-3BDC9E0451E0}"/>
    <dgm:cxn modelId="{A34933EF-2978-41CE-84AD-71EED2D8E45D}" type="presOf" srcId="{E78E2ECF-74F2-4BA5-98EA-9A1A3E4936E6}" destId="{62A9D196-141A-4ED7-8896-4046183B5E84}" srcOrd="0" destOrd="0" presId="urn:microsoft.com/office/officeart/2005/8/layout/hierarchy1"/>
    <dgm:cxn modelId="{53355426-D618-42C5-AEB7-DF93720A99E7}" type="presOf" srcId="{EAEBFFDF-42C7-408D-80B2-F7BAEF036168}" destId="{247E65E9-D77E-429E-BD57-B75972B616AE}" srcOrd="0" destOrd="0" presId="urn:microsoft.com/office/officeart/2005/8/layout/hierarchy1"/>
    <dgm:cxn modelId="{DBF1BC30-DB11-4458-9635-5CADD8C7AD2F}" type="presOf" srcId="{F9B36280-B549-401E-A65E-9061DBD93E61}" destId="{A9E8E843-70BA-46F6-AE76-25DD6FC781CD}" srcOrd="0" destOrd="0" presId="urn:microsoft.com/office/officeart/2005/8/layout/hierarchy1"/>
    <dgm:cxn modelId="{DC366044-7F40-47E2-BF4C-9C7CBF25DD58}" type="presOf" srcId="{74248FBE-C036-4D57-BC91-9FAB584B403E}" destId="{CF9181F0-583B-4BD6-A676-7ED5C94C7ABB}" srcOrd="0" destOrd="0" presId="urn:microsoft.com/office/officeart/2005/8/layout/hierarchy1"/>
    <dgm:cxn modelId="{0F19FD80-AD20-40DF-88FF-5B2E60D001C8}" type="presOf" srcId="{EAEC9086-F787-4EFA-9653-010F127834D8}" destId="{70A53706-BF96-4002-87BF-0A13478CAD10}" srcOrd="0" destOrd="0" presId="urn:microsoft.com/office/officeart/2005/8/layout/hierarchy1"/>
    <dgm:cxn modelId="{75E95D41-9A8E-4BFB-A8B9-4B27530FCCC3}" type="presParOf" srcId="{CF9181F0-583B-4BD6-A676-7ED5C94C7ABB}" destId="{473F0D09-5601-464A-B209-857320E4BF9D}" srcOrd="0" destOrd="0" presId="urn:microsoft.com/office/officeart/2005/8/layout/hierarchy1"/>
    <dgm:cxn modelId="{05E65C97-363B-4F88-8363-CB65DC4B4523}" type="presParOf" srcId="{473F0D09-5601-464A-B209-857320E4BF9D}" destId="{CF16DE63-A215-4A8B-96FA-62E11EB85E97}" srcOrd="0" destOrd="0" presId="urn:microsoft.com/office/officeart/2005/8/layout/hierarchy1"/>
    <dgm:cxn modelId="{CC426FDA-AB4F-4D61-A94F-2E34B18DA7E7}" type="presParOf" srcId="{CF16DE63-A215-4A8B-96FA-62E11EB85E97}" destId="{248944C0-7BFE-4BAD-8ABF-21E21E17FEFE}" srcOrd="0" destOrd="0" presId="urn:microsoft.com/office/officeart/2005/8/layout/hierarchy1"/>
    <dgm:cxn modelId="{45942DB7-91DD-4B2B-83BF-958A61139846}" type="presParOf" srcId="{CF16DE63-A215-4A8B-96FA-62E11EB85E97}" destId="{713AE982-176D-4A09-8AC2-42D4AF4280AD}" srcOrd="1" destOrd="0" presId="urn:microsoft.com/office/officeart/2005/8/layout/hierarchy1"/>
    <dgm:cxn modelId="{D7AE58F8-EBF0-4E8C-B0AB-E6A2323242F4}" type="presParOf" srcId="{473F0D09-5601-464A-B209-857320E4BF9D}" destId="{6D55D833-6E95-42C5-AB8A-292A0A6EEFC4}" srcOrd="1" destOrd="0" presId="urn:microsoft.com/office/officeart/2005/8/layout/hierarchy1"/>
    <dgm:cxn modelId="{F5424E02-530B-4FE1-ABC5-25E120B77CDA}" type="presParOf" srcId="{6D55D833-6E95-42C5-AB8A-292A0A6EEFC4}" destId="{29A0F95A-DD9D-4776-8773-5AB3D65518E4}" srcOrd="0" destOrd="0" presId="urn:microsoft.com/office/officeart/2005/8/layout/hierarchy1"/>
    <dgm:cxn modelId="{C69D8F70-79F4-456B-BEBF-3DB926D4E93D}" type="presParOf" srcId="{6D55D833-6E95-42C5-AB8A-292A0A6EEFC4}" destId="{649A41B9-C7BB-40EF-95DE-052BD4FC74B0}" srcOrd="1" destOrd="0" presId="urn:microsoft.com/office/officeart/2005/8/layout/hierarchy1"/>
    <dgm:cxn modelId="{32A59AF9-7CE0-472E-833F-0FA736DD5A18}" type="presParOf" srcId="{649A41B9-C7BB-40EF-95DE-052BD4FC74B0}" destId="{53AA5F5B-7219-4EB8-8C3F-4F16F8FDB838}" srcOrd="0" destOrd="0" presId="urn:microsoft.com/office/officeart/2005/8/layout/hierarchy1"/>
    <dgm:cxn modelId="{BBED4437-B55D-4393-86FA-0DA3F25FAEB1}" type="presParOf" srcId="{53AA5F5B-7219-4EB8-8C3F-4F16F8FDB838}" destId="{DB029430-CD5F-4FFA-909A-94569C3B8D83}" srcOrd="0" destOrd="0" presId="urn:microsoft.com/office/officeart/2005/8/layout/hierarchy1"/>
    <dgm:cxn modelId="{92B83871-6EFC-4258-9DE9-E9801FB58BB5}" type="presParOf" srcId="{53AA5F5B-7219-4EB8-8C3F-4F16F8FDB838}" destId="{9A2F3CE5-9189-4457-A72F-E0797F66E1C1}" srcOrd="1" destOrd="0" presId="urn:microsoft.com/office/officeart/2005/8/layout/hierarchy1"/>
    <dgm:cxn modelId="{DB422BC7-123D-4B37-8A1F-5D74C23CCBF5}" type="presParOf" srcId="{649A41B9-C7BB-40EF-95DE-052BD4FC74B0}" destId="{67F03487-6306-4872-9CEF-8280D46555F9}" srcOrd="1" destOrd="0" presId="urn:microsoft.com/office/officeart/2005/8/layout/hierarchy1"/>
    <dgm:cxn modelId="{F6DA98BA-E81C-4836-A3DD-21CE85F0B90C}" type="presParOf" srcId="{6D55D833-6E95-42C5-AB8A-292A0A6EEFC4}" destId="{E2AF9657-FA11-4478-9C23-010F03C0CC8B}" srcOrd="2" destOrd="0" presId="urn:microsoft.com/office/officeart/2005/8/layout/hierarchy1"/>
    <dgm:cxn modelId="{D5906651-0486-4AFE-A035-71605652189D}" type="presParOf" srcId="{6D55D833-6E95-42C5-AB8A-292A0A6EEFC4}" destId="{4EBA7336-BEBF-4857-8E4E-C584D2FC80E2}" srcOrd="3" destOrd="0" presId="urn:microsoft.com/office/officeart/2005/8/layout/hierarchy1"/>
    <dgm:cxn modelId="{0F1534BD-5A62-411A-8F88-C9B6E4BC2E2E}" type="presParOf" srcId="{4EBA7336-BEBF-4857-8E4E-C584D2FC80E2}" destId="{6A8B1265-B64B-4C03-9BF4-2466A591D955}" srcOrd="0" destOrd="0" presId="urn:microsoft.com/office/officeart/2005/8/layout/hierarchy1"/>
    <dgm:cxn modelId="{817B4A21-5059-4F2E-9EC4-C97EB8467601}" type="presParOf" srcId="{6A8B1265-B64B-4C03-9BF4-2466A591D955}" destId="{A792C8B9-3348-4499-B865-BB202794FAE3}" srcOrd="0" destOrd="0" presId="urn:microsoft.com/office/officeart/2005/8/layout/hierarchy1"/>
    <dgm:cxn modelId="{79ABCC26-22AF-43A9-A8F1-DF571EF1C815}" type="presParOf" srcId="{6A8B1265-B64B-4C03-9BF4-2466A591D955}" destId="{64639F54-DDE5-4D12-8440-FB25557D9AED}" srcOrd="1" destOrd="0" presId="urn:microsoft.com/office/officeart/2005/8/layout/hierarchy1"/>
    <dgm:cxn modelId="{F1E13433-D024-4E13-8B5A-ED5AB1751E7C}" type="presParOf" srcId="{4EBA7336-BEBF-4857-8E4E-C584D2FC80E2}" destId="{3735448B-009F-4850-A7FF-08FBD91D1C1C}" srcOrd="1" destOrd="0" presId="urn:microsoft.com/office/officeart/2005/8/layout/hierarchy1"/>
    <dgm:cxn modelId="{D4D8DDD9-A56C-4E4E-99A5-2890F27A8202}" type="presParOf" srcId="{6D55D833-6E95-42C5-AB8A-292A0A6EEFC4}" destId="{21799D0B-CD58-4E67-8587-C19167157B93}" srcOrd="4" destOrd="0" presId="urn:microsoft.com/office/officeart/2005/8/layout/hierarchy1"/>
    <dgm:cxn modelId="{856BC59B-E9B6-47C9-8176-F74EBDE2F468}" type="presParOf" srcId="{6D55D833-6E95-42C5-AB8A-292A0A6EEFC4}" destId="{E757FAB2-CB54-4FA8-84DD-DA51B833D59D}" srcOrd="5" destOrd="0" presId="urn:microsoft.com/office/officeart/2005/8/layout/hierarchy1"/>
    <dgm:cxn modelId="{D227B2DE-0279-4611-AC88-6C2C16F1E6DA}" type="presParOf" srcId="{E757FAB2-CB54-4FA8-84DD-DA51B833D59D}" destId="{1596EA61-F8FF-4A7C-B764-B21C584B738A}" srcOrd="0" destOrd="0" presId="urn:microsoft.com/office/officeart/2005/8/layout/hierarchy1"/>
    <dgm:cxn modelId="{211201BA-2257-47A2-ACD2-8E7AFE5A5F3E}" type="presParOf" srcId="{1596EA61-F8FF-4A7C-B764-B21C584B738A}" destId="{4B7EBD19-5617-459E-9B68-2ACBBAC6FBEF}" srcOrd="0" destOrd="0" presId="urn:microsoft.com/office/officeart/2005/8/layout/hierarchy1"/>
    <dgm:cxn modelId="{ABF4A69F-E7F2-4803-8EE8-8715ECBBD044}" type="presParOf" srcId="{1596EA61-F8FF-4A7C-B764-B21C584B738A}" destId="{57E4B033-F95B-44C2-97E4-02BB95B440E1}" srcOrd="1" destOrd="0" presId="urn:microsoft.com/office/officeart/2005/8/layout/hierarchy1"/>
    <dgm:cxn modelId="{16A7254E-5609-4BFD-A2A3-4AE7174332A1}" type="presParOf" srcId="{E757FAB2-CB54-4FA8-84DD-DA51B833D59D}" destId="{D157DB81-8944-45E2-9715-1414D6B5ED47}" srcOrd="1" destOrd="0" presId="urn:microsoft.com/office/officeart/2005/8/layout/hierarchy1"/>
    <dgm:cxn modelId="{F4DD3CE6-4F30-46AE-9FDF-BB0CAA0C2370}" type="presParOf" srcId="{6D55D833-6E95-42C5-AB8A-292A0A6EEFC4}" destId="{62A9D196-141A-4ED7-8896-4046183B5E84}" srcOrd="6" destOrd="0" presId="urn:microsoft.com/office/officeart/2005/8/layout/hierarchy1"/>
    <dgm:cxn modelId="{C228C802-C2EE-4DE3-AC6C-877BFC02F9D1}" type="presParOf" srcId="{6D55D833-6E95-42C5-AB8A-292A0A6EEFC4}" destId="{80D3E56F-816B-4E70-AC03-E315A0AD40BE}" srcOrd="7" destOrd="0" presId="urn:microsoft.com/office/officeart/2005/8/layout/hierarchy1"/>
    <dgm:cxn modelId="{63D57D4C-0710-4C75-AAF3-273CF2ED0E31}" type="presParOf" srcId="{80D3E56F-816B-4E70-AC03-E315A0AD40BE}" destId="{14E49A76-4B1D-4A8B-9D1C-4AD5FA04CEEF}" srcOrd="0" destOrd="0" presId="urn:microsoft.com/office/officeart/2005/8/layout/hierarchy1"/>
    <dgm:cxn modelId="{31ABFF20-0779-4E88-81D8-329200CF5DCC}" type="presParOf" srcId="{14E49A76-4B1D-4A8B-9D1C-4AD5FA04CEEF}" destId="{12238342-ED7C-49DB-846D-3209DF928596}" srcOrd="0" destOrd="0" presId="urn:microsoft.com/office/officeart/2005/8/layout/hierarchy1"/>
    <dgm:cxn modelId="{A7BBA4B2-33CC-42A5-A6E1-DD52360FE671}" type="presParOf" srcId="{14E49A76-4B1D-4A8B-9D1C-4AD5FA04CEEF}" destId="{A9E8E843-70BA-46F6-AE76-25DD6FC781CD}" srcOrd="1" destOrd="0" presId="urn:microsoft.com/office/officeart/2005/8/layout/hierarchy1"/>
    <dgm:cxn modelId="{016879BE-C066-40A7-AD98-4C573D614D31}" type="presParOf" srcId="{80D3E56F-816B-4E70-AC03-E315A0AD40BE}" destId="{6B035315-97C2-42ED-A38A-D7C9CE04F742}" srcOrd="1" destOrd="0" presId="urn:microsoft.com/office/officeart/2005/8/layout/hierarchy1"/>
    <dgm:cxn modelId="{BEC77936-F86B-45A9-8C6D-D9324DB3D7E6}" type="presParOf" srcId="{6D55D833-6E95-42C5-AB8A-292A0A6EEFC4}" destId="{180C31AC-3C3A-4E92-B37C-100F52A1FCC1}" srcOrd="8" destOrd="0" presId="urn:microsoft.com/office/officeart/2005/8/layout/hierarchy1"/>
    <dgm:cxn modelId="{67717C3C-D701-4EE3-8793-A920FCEE6ECF}" type="presParOf" srcId="{6D55D833-6E95-42C5-AB8A-292A0A6EEFC4}" destId="{D2C54261-DB69-4C64-B926-C06DF9F23779}" srcOrd="9" destOrd="0" presId="urn:microsoft.com/office/officeart/2005/8/layout/hierarchy1"/>
    <dgm:cxn modelId="{97FCD4C4-7693-4603-88B6-1275BA0B115E}" type="presParOf" srcId="{D2C54261-DB69-4C64-B926-C06DF9F23779}" destId="{23B06437-03DE-42F7-8650-A577A16B1B8D}" srcOrd="0" destOrd="0" presId="urn:microsoft.com/office/officeart/2005/8/layout/hierarchy1"/>
    <dgm:cxn modelId="{CD266B82-04CF-4352-9637-3FD28AD07389}" type="presParOf" srcId="{23B06437-03DE-42F7-8650-A577A16B1B8D}" destId="{03233B43-F702-487A-9C82-9F5C91578F43}" srcOrd="0" destOrd="0" presId="urn:microsoft.com/office/officeart/2005/8/layout/hierarchy1"/>
    <dgm:cxn modelId="{54C0B90E-1574-486B-B493-C4BA80E83EFE}" type="presParOf" srcId="{23B06437-03DE-42F7-8650-A577A16B1B8D}" destId="{247E65E9-D77E-429E-BD57-B75972B616AE}" srcOrd="1" destOrd="0" presId="urn:microsoft.com/office/officeart/2005/8/layout/hierarchy1"/>
    <dgm:cxn modelId="{6E1BCCB4-D523-47C3-9F3F-845BA7E4C86E}" type="presParOf" srcId="{D2C54261-DB69-4C64-B926-C06DF9F23779}" destId="{9CB5403B-B61F-43D6-A77F-B99FCD1756F2}" srcOrd="1" destOrd="0" presId="urn:microsoft.com/office/officeart/2005/8/layout/hierarchy1"/>
    <dgm:cxn modelId="{945554E6-5ED7-4528-B5A1-4CA244A459F3}" type="presParOf" srcId="{6D55D833-6E95-42C5-AB8A-292A0A6EEFC4}" destId="{8ABCDD7F-5BAD-4006-8C50-518A88ED7048}" srcOrd="10" destOrd="0" presId="urn:microsoft.com/office/officeart/2005/8/layout/hierarchy1"/>
    <dgm:cxn modelId="{D430B1F9-3C36-48A4-A104-4AAC95A773D7}" type="presParOf" srcId="{6D55D833-6E95-42C5-AB8A-292A0A6EEFC4}" destId="{908E5495-F294-4C6A-AAE0-214BCD3E4571}" srcOrd="11" destOrd="0" presId="urn:microsoft.com/office/officeart/2005/8/layout/hierarchy1"/>
    <dgm:cxn modelId="{DC414070-C80B-4BE6-836B-C29ED6653A72}" type="presParOf" srcId="{908E5495-F294-4C6A-AAE0-214BCD3E4571}" destId="{4D669E29-6319-4661-9FF5-2E6A7749734A}" srcOrd="0" destOrd="0" presId="urn:microsoft.com/office/officeart/2005/8/layout/hierarchy1"/>
    <dgm:cxn modelId="{4A17FE6E-CCD5-438F-A629-28FF727F8D96}" type="presParOf" srcId="{4D669E29-6319-4661-9FF5-2E6A7749734A}" destId="{421A756B-7CC3-4E96-B300-8544C9B7F6E2}" srcOrd="0" destOrd="0" presId="urn:microsoft.com/office/officeart/2005/8/layout/hierarchy1"/>
    <dgm:cxn modelId="{4EDB3BC1-CDEE-4272-9838-D5B8058BBEAF}" type="presParOf" srcId="{4D669E29-6319-4661-9FF5-2E6A7749734A}" destId="{B2483F97-684A-486B-A7D3-2418A8F6E2C4}" srcOrd="1" destOrd="0" presId="urn:microsoft.com/office/officeart/2005/8/layout/hierarchy1"/>
    <dgm:cxn modelId="{2613FBF4-5FDE-4A61-BA69-34725F3DA206}" type="presParOf" srcId="{908E5495-F294-4C6A-AAE0-214BCD3E4571}" destId="{D6D7B12A-57B4-4CA5-B9C4-CBCEEFC88BAC}" srcOrd="1" destOrd="0" presId="urn:microsoft.com/office/officeart/2005/8/layout/hierarchy1"/>
    <dgm:cxn modelId="{4F3494CF-A180-453A-B88E-9AAECA5B6AC5}" type="presParOf" srcId="{6D55D833-6E95-42C5-AB8A-292A0A6EEFC4}" destId="{70A53706-BF96-4002-87BF-0A13478CAD10}" srcOrd="12" destOrd="0" presId="urn:microsoft.com/office/officeart/2005/8/layout/hierarchy1"/>
    <dgm:cxn modelId="{8C4DC844-96A5-4296-AC42-A74A380AD319}" type="presParOf" srcId="{6D55D833-6E95-42C5-AB8A-292A0A6EEFC4}" destId="{88B680FC-C4B4-4779-99EE-882061A518F0}" srcOrd="13" destOrd="0" presId="urn:microsoft.com/office/officeart/2005/8/layout/hierarchy1"/>
    <dgm:cxn modelId="{BEA62BC2-D5EE-4FAC-BE39-076EE23863B3}" type="presParOf" srcId="{88B680FC-C4B4-4779-99EE-882061A518F0}" destId="{E2D8A899-ADC2-44E6-9EAD-A104D3C49A91}" srcOrd="0" destOrd="0" presId="urn:microsoft.com/office/officeart/2005/8/layout/hierarchy1"/>
    <dgm:cxn modelId="{A2DC40AF-E885-41A2-BAA6-693587E953B5}" type="presParOf" srcId="{E2D8A899-ADC2-44E6-9EAD-A104D3C49A91}" destId="{FA60E6F4-CA2B-4760-8729-B7019E2D84BE}" srcOrd="0" destOrd="0" presId="urn:microsoft.com/office/officeart/2005/8/layout/hierarchy1"/>
    <dgm:cxn modelId="{81D6F375-82DD-4134-B52B-FF21A28A084F}" type="presParOf" srcId="{E2D8A899-ADC2-44E6-9EAD-A104D3C49A91}" destId="{F0358586-8E51-497A-B7DD-A710B1CA3DC4}" srcOrd="1" destOrd="0" presId="urn:microsoft.com/office/officeart/2005/8/layout/hierarchy1"/>
    <dgm:cxn modelId="{D68BC251-BA34-4294-925F-912FF494F261}" type="presParOf" srcId="{88B680FC-C4B4-4779-99EE-882061A518F0}" destId="{1A4C0BAF-55B0-48C3-8563-DE2594A99A8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1E5D6F-9F60-4F7B-A9DD-DE381EB014A9}"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id-ID"/>
        </a:p>
      </dgm:t>
    </dgm:pt>
    <dgm:pt modelId="{C81222C5-FA48-448A-9D38-7373F15EA724}">
      <dgm:prSet phldrT="[Text]"/>
      <dgm:spPr/>
      <dgm:t>
        <a:bodyPr/>
        <a:lstStyle/>
        <a:p>
          <a:r>
            <a:rPr lang="id-ID" dirty="0" smtClean="0"/>
            <a:t>Hypermarket</a:t>
          </a:r>
          <a:endParaRPr lang="id-ID" dirty="0"/>
        </a:p>
      </dgm:t>
    </dgm:pt>
    <dgm:pt modelId="{9956B006-FCB9-4D13-8219-A347C1F95368}" type="parTrans" cxnId="{ECCD7AC7-A5F4-4503-BD5D-946024E5E390}">
      <dgm:prSet/>
      <dgm:spPr/>
      <dgm:t>
        <a:bodyPr/>
        <a:lstStyle/>
        <a:p>
          <a:endParaRPr lang="id-ID"/>
        </a:p>
      </dgm:t>
    </dgm:pt>
    <dgm:pt modelId="{B6C0D1FE-3E22-40BF-B356-B86A0C53BFB4}" type="sibTrans" cxnId="{ECCD7AC7-A5F4-4503-BD5D-946024E5E390}">
      <dgm:prSet/>
      <dgm:spPr/>
      <dgm:t>
        <a:bodyPr/>
        <a:lstStyle/>
        <a:p>
          <a:endParaRPr lang="id-ID"/>
        </a:p>
      </dgm:t>
    </dgm:pt>
    <dgm:pt modelId="{4C103EEF-56F7-4480-9B99-2C74098AF8BC}">
      <dgm:prSet phldrT="[Text]"/>
      <dgm:spPr/>
      <dgm:t>
        <a:bodyPr/>
        <a:lstStyle/>
        <a:p>
          <a:r>
            <a:rPr lang="id-ID" dirty="0" smtClean="0"/>
            <a:t>Memiliki 20 atau lebih tempat kasir. Menjual lebih banyak variasi produk, sprti bahan makanan, elektronik, pakaian ,sepatu.</a:t>
          </a:r>
          <a:endParaRPr lang="id-ID" dirty="0"/>
        </a:p>
      </dgm:t>
    </dgm:pt>
    <dgm:pt modelId="{8D527EFE-4813-4E83-9A19-BAAA7F253F91}" type="parTrans" cxnId="{0E62FBB3-28A0-4507-B4E3-BDFB639A48D4}">
      <dgm:prSet/>
      <dgm:spPr/>
      <dgm:t>
        <a:bodyPr/>
        <a:lstStyle/>
        <a:p>
          <a:endParaRPr lang="id-ID"/>
        </a:p>
      </dgm:t>
    </dgm:pt>
    <dgm:pt modelId="{765B3022-9F45-4400-9AC7-93457E3DCB14}" type="sibTrans" cxnId="{0E62FBB3-28A0-4507-B4E3-BDFB639A48D4}">
      <dgm:prSet/>
      <dgm:spPr/>
      <dgm:t>
        <a:bodyPr/>
        <a:lstStyle/>
        <a:p>
          <a:endParaRPr lang="id-ID"/>
        </a:p>
      </dgm:t>
    </dgm:pt>
    <dgm:pt modelId="{DB658210-B82E-4394-926C-B63A290DF060}">
      <dgm:prSet phldrT="[Text]"/>
      <dgm:spPr/>
      <dgm:t>
        <a:bodyPr/>
        <a:lstStyle/>
        <a:p>
          <a:r>
            <a:rPr lang="id-ID" dirty="0" smtClean="0"/>
            <a:t>Supermarket</a:t>
          </a:r>
          <a:endParaRPr lang="id-ID" dirty="0"/>
        </a:p>
      </dgm:t>
    </dgm:pt>
    <dgm:pt modelId="{6BA371D3-9781-4E16-B822-B6B276AB7E39}" type="parTrans" cxnId="{28978B0B-9EF7-4818-8463-1D105394DB0A}">
      <dgm:prSet/>
      <dgm:spPr/>
      <dgm:t>
        <a:bodyPr/>
        <a:lstStyle/>
        <a:p>
          <a:endParaRPr lang="id-ID"/>
        </a:p>
      </dgm:t>
    </dgm:pt>
    <dgm:pt modelId="{33EF813D-4BF2-4F1C-8170-AEF72720ED3A}" type="sibTrans" cxnId="{28978B0B-9EF7-4818-8463-1D105394DB0A}">
      <dgm:prSet/>
      <dgm:spPr/>
      <dgm:t>
        <a:bodyPr/>
        <a:lstStyle/>
        <a:p>
          <a:endParaRPr lang="id-ID"/>
        </a:p>
      </dgm:t>
    </dgm:pt>
    <dgm:pt modelId="{5D6BF94B-A4A9-45EF-9F99-B54FD5629D9D}">
      <dgm:prSet phldrT="[Text]"/>
      <dgm:spPr/>
      <dgm:t>
        <a:bodyPr/>
        <a:lstStyle/>
        <a:p>
          <a:r>
            <a:rPr lang="id-ID" dirty="0" smtClean="0"/>
            <a:t>Memiliki 3 s.d 20 tempat kasir. Menjual hampir semua kategori barang kebutuhan sehari-hari (</a:t>
          </a:r>
          <a:r>
            <a:rPr lang="id-ID" i="1" dirty="0" smtClean="0"/>
            <a:t>groceries</a:t>
          </a:r>
          <a:r>
            <a:rPr lang="id-ID" dirty="0" smtClean="0"/>
            <a:t>)</a:t>
          </a:r>
          <a:endParaRPr lang="id-ID" dirty="0"/>
        </a:p>
      </dgm:t>
    </dgm:pt>
    <dgm:pt modelId="{8156257E-7081-4041-BA70-1594573F84AD}" type="parTrans" cxnId="{8BE3B187-C1F2-4770-AF98-0FA58540AEA6}">
      <dgm:prSet/>
      <dgm:spPr/>
      <dgm:t>
        <a:bodyPr/>
        <a:lstStyle/>
        <a:p>
          <a:endParaRPr lang="id-ID"/>
        </a:p>
      </dgm:t>
    </dgm:pt>
    <dgm:pt modelId="{2FF14CB4-E753-49CE-BDA3-AE976F748F99}" type="sibTrans" cxnId="{8BE3B187-C1F2-4770-AF98-0FA58540AEA6}">
      <dgm:prSet/>
      <dgm:spPr/>
      <dgm:t>
        <a:bodyPr/>
        <a:lstStyle/>
        <a:p>
          <a:endParaRPr lang="id-ID"/>
        </a:p>
      </dgm:t>
    </dgm:pt>
    <dgm:pt modelId="{4851C47C-C94F-4475-BEE0-4C6B206CE567}">
      <dgm:prSet phldrT="[Text]"/>
      <dgm:spPr/>
      <dgm:t>
        <a:bodyPr/>
        <a:lstStyle/>
        <a:p>
          <a:r>
            <a:rPr lang="id-ID" dirty="0" smtClean="0"/>
            <a:t>Minimarket</a:t>
          </a:r>
          <a:endParaRPr lang="id-ID" dirty="0"/>
        </a:p>
      </dgm:t>
    </dgm:pt>
    <dgm:pt modelId="{C26F8249-6F6D-4164-BE10-78641A687102}" type="parTrans" cxnId="{83F41EA1-56FD-4DAA-8B1F-9E643A1D56CF}">
      <dgm:prSet/>
      <dgm:spPr/>
      <dgm:t>
        <a:bodyPr/>
        <a:lstStyle/>
        <a:p>
          <a:endParaRPr lang="id-ID"/>
        </a:p>
      </dgm:t>
    </dgm:pt>
    <dgm:pt modelId="{C706BD56-29D6-46FF-8F14-1FE0E7E174FB}" type="sibTrans" cxnId="{83F41EA1-56FD-4DAA-8B1F-9E643A1D56CF}">
      <dgm:prSet/>
      <dgm:spPr/>
      <dgm:t>
        <a:bodyPr/>
        <a:lstStyle/>
        <a:p>
          <a:endParaRPr lang="id-ID"/>
        </a:p>
      </dgm:t>
    </dgm:pt>
    <dgm:pt modelId="{DB45591A-849A-4C6A-A7AD-86A9E6D95228}">
      <dgm:prSet phldrT="[Text]"/>
      <dgm:spPr/>
      <dgm:t>
        <a:bodyPr/>
        <a:lstStyle/>
        <a:p>
          <a:r>
            <a:rPr lang="id-ID" dirty="0" smtClean="0"/>
            <a:t>Memiliki 3 sampai 20 tempat kasir. Menjual hampir semua kategori seperti pakain jadi, elektronik dan perabot rumah tangga.</a:t>
          </a:r>
          <a:endParaRPr lang="id-ID" dirty="0"/>
        </a:p>
      </dgm:t>
    </dgm:pt>
    <dgm:pt modelId="{AFD8E766-19AD-4D90-B1BB-B55186DE15D1}" type="parTrans" cxnId="{A770C6AD-0D1E-4F94-8EE7-61F112D7BD9C}">
      <dgm:prSet/>
      <dgm:spPr/>
      <dgm:t>
        <a:bodyPr/>
        <a:lstStyle/>
        <a:p>
          <a:endParaRPr lang="id-ID"/>
        </a:p>
      </dgm:t>
    </dgm:pt>
    <dgm:pt modelId="{9F84DF19-7F94-4442-BE36-07BAAEC916D8}" type="sibTrans" cxnId="{A770C6AD-0D1E-4F94-8EE7-61F112D7BD9C}">
      <dgm:prSet/>
      <dgm:spPr/>
      <dgm:t>
        <a:bodyPr/>
        <a:lstStyle/>
        <a:p>
          <a:endParaRPr lang="id-ID"/>
        </a:p>
      </dgm:t>
    </dgm:pt>
    <dgm:pt modelId="{6D136C55-C238-4A19-BBEC-D639835C157F}">
      <dgm:prSet phldrT="[Text]"/>
      <dgm:spPr/>
      <dgm:t>
        <a:bodyPr/>
        <a:lstStyle/>
        <a:p>
          <a:r>
            <a:rPr lang="id-ID" dirty="0" smtClean="0"/>
            <a:t>Dept. Store</a:t>
          </a:r>
          <a:endParaRPr lang="id-ID" dirty="0"/>
        </a:p>
      </dgm:t>
    </dgm:pt>
    <dgm:pt modelId="{6D5A1849-02ED-4934-93DD-C08127BE84E5}" type="parTrans" cxnId="{D16D9759-578C-4F53-A878-28C5F61148FE}">
      <dgm:prSet/>
      <dgm:spPr/>
      <dgm:t>
        <a:bodyPr/>
        <a:lstStyle/>
        <a:p>
          <a:endParaRPr lang="id-ID"/>
        </a:p>
      </dgm:t>
    </dgm:pt>
    <dgm:pt modelId="{C5966F6F-37C9-49DF-8F97-599041C80AA1}" type="sibTrans" cxnId="{D16D9759-578C-4F53-A878-28C5F61148FE}">
      <dgm:prSet/>
      <dgm:spPr/>
      <dgm:t>
        <a:bodyPr/>
        <a:lstStyle/>
        <a:p>
          <a:endParaRPr lang="id-ID"/>
        </a:p>
      </dgm:t>
    </dgm:pt>
    <dgm:pt modelId="{F544A380-F6D8-4853-9A5E-851F28379063}">
      <dgm:prSet phldrT="[Text]"/>
      <dgm:spPr/>
      <dgm:t>
        <a:bodyPr/>
        <a:lstStyle/>
        <a:p>
          <a:r>
            <a:rPr lang="id-ID" dirty="0" smtClean="0"/>
            <a:t>Memiliki 1 s.d 2 tempat kasir. Menjual beberapa kategori barang kebutuhan sehari-hari (</a:t>
          </a:r>
          <a:r>
            <a:rPr lang="id-ID" i="1" dirty="0" smtClean="0"/>
            <a:t>groceries</a:t>
          </a:r>
          <a:r>
            <a:rPr lang="id-ID" dirty="0" smtClean="0"/>
            <a:t>)</a:t>
          </a:r>
          <a:endParaRPr lang="id-ID" dirty="0"/>
        </a:p>
      </dgm:t>
    </dgm:pt>
    <dgm:pt modelId="{CD5F856B-5AEA-42F3-805A-C9404710F6F6}" type="parTrans" cxnId="{982776B1-A465-404E-A3FF-F40151BDC04D}">
      <dgm:prSet/>
      <dgm:spPr/>
      <dgm:t>
        <a:bodyPr/>
        <a:lstStyle/>
        <a:p>
          <a:endParaRPr lang="id-ID"/>
        </a:p>
      </dgm:t>
    </dgm:pt>
    <dgm:pt modelId="{0D97FAA0-F374-4B94-9548-7A18B788F3C6}" type="sibTrans" cxnId="{982776B1-A465-404E-A3FF-F40151BDC04D}">
      <dgm:prSet/>
      <dgm:spPr/>
      <dgm:t>
        <a:bodyPr/>
        <a:lstStyle/>
        <a:p>
          <a:endParaRPr lang="id-ID"/>
        </a:p>
      </dgm:t>
    </dgm:pt>
    <dgm:pt modelId="{1B7A43EB-D549-44B5-800D-D97BF0237911}" type="pres">
      <dgm:prSet presAssocID="{171E5D6F-9F60-4F7B-A9DD-DE381EB014A9}" presName="Name0" presStyleCnt="0">
        <dgm:presLayoutVars>
          <dgm:dir/>
          <dgm:animLvl val="lvl"/>
          <dgm:resizeHandles val="exact"/>
        </dgm:presLayoutVars>
      </dgm:prSet>
      <dgm:spPr/>
    </dgm:pt>
    <dgm:pt modelId="{1533F97B-9A30-47EC-B828-57B00665F291}" type="pres">
      <dgm:prSet presAssocID="{C81222C5-FA48-448A-9D38-7373F15EA724}" presName="linNode" presStyleCnt="0"/>
      <dgm:spPr/>
    </dgm:pt>
    <dgm:pt modelId="{B74919E9-3833-4F6A-955D-F12134041809}" type="pres">
      <dgm:prSet presAssocID="{C81222C5-FA48-448A-9D38-7373F15EA724}" presName="parentText" presStyleLbl="node1" presStyleIdx="0" presStyleCnt="4">
        <dgm:presLayoutVars>
          <dgm:chMax val="1"/>
          <dgm:bulletEnabled val="1"/>
        </dgm:presLayoutVars>
      </dgm:prSet>
      <dgm:spPr/>
      <dgm:t>
        <a:bodyPr/>
        <a:lstStyle/>
        <a:p>
          <a:endParaRPr lang="id-ID"/>
        </a:p>
      </dgm:t>
    </dgm:pt>
    <dgm:pt modelId="{5EC5B9E1-2D9A-43B3-BBCB-36FD04ED0BA8}" type="pres">
      <dgm:prSet presAssocID="{C81222C5-FA48-448A-9D38-7373F15EA724}" presName="descendantText" presStyleLbl="alignAccFollowNode1" presStyleIdx="0" presStyleCnt="4">
        <dgm:presLayoutVars>
          <dgm:bulletEnabled val="1"/>
        </dgm:presLayoutVars>
      </dgm:prSet>
      <dgm:spPr/>
      <dgm:t>
        <a:bodyPr/>
        <a:lstStyle/>
        <a:p>
          <a:endParaRPr lang="id-ID"/>
        </a:p>
      </dgm:t>
    </dgm:pt>
    <dgm:pt modelId="{73652216-2937-419E-B28E-01AB41DA7A89}" type="pres">
      <dgm:prSet presAssocID="{B6C0D1FE-3E22-40BF-B356-B86A0C53BFB4}" presName="sp" presStyleCnt="0"/>
      <dgm:spPr/>
    </dgm:pt>
    <dgm:pt modelId="{F58E6722-172B-4312-9DD5-3ADCCFE96378}" type="pres">
      <dgm:prSet presAssocID="{DB658210-B82E-4394-926C-B63A290DF060}" presName="linNode" presStyleCnt="0"/>
      <dgm:spPr/>
    </dgm:pt>
    <dgm:pt modelId="{268648CB-129E-4006-8FEE-908A38DC32E8}" type="pres">
      <dgm:prSet presAssocID="{DB658210-B82E-4394-926C-B63A290DF060}" presName="parentText" presStyleLbl="node1" presStyleIdx="1" presStyleCnt="4">
        <dgm:presLayoutVars>
          <dgm:chMax val="1"/>
          <dgm:bulletEnabled val="1"/>
        </dgm:presLayoutVars>
      </dgm:prSet>
      <dgm:spPr/>
    </dgm:pt>
    <dgm:pt modelId="{9DA2F6B4-632D-4E56-B04F-ADC361A114CA}" type="pres">
      <dgm:prSet presAssocID="{DB658210-B82E-4394-926C-B63A290DF060}" presName="descendantText" presStyleLbl="alignAccFollowNode1" presStyleIdx="1" presStyleCnt="4">
        <dgm:presLayoutVars>
          <dgm:bulletEnabled val="1"/>
        </dgm:presLayoutVars>
      </dgm:prSet>
      <dgm:spPr/>
      <dgm:t>
        <a:bodyPr/>
        <a:lstStyle/>
        <a:p>
          <a:endParaRPr lang="id-ID"/>
        </a:p>
      </dgm:t>
    </dgm:pt>
    <dgm:pt modelId="{16993B7E-8FAA-41EE-91A9-CABB6D100A3E}" type="pres">
      <dgm:prSet presAssocID="{33EF813D-4BF2-4F1C-8170-AEF72720ED3A}" presName="sp" presStyleCnt="0"/>
      <dgm:spPr/>
    </dgm:pt>
    <dgm:pt modelId="{4BB98617-3D01-46EE-9D87-FBF9F97A9047}" type="pres">
      <dgm:prSet presAssocID="{4851C47C-C94F-4475-BEE0-4C6B206CE567}" presName="linNode" presStyleCnt="0"/>
      <dgm:spPr/>
    </dgm:pt>
    <dgm:pt modelId="{67935E1D-7ED6-46BA-9164-5D37C0918D79}" type="pres">
      <dgm:prSet presAssocID="{4851C47C-C94F-4475-BEE0-4C6B206CE567}" presName="parentText" presStyleLbl="node1" presStyleIdx="2" presStyleCnt="4">
        <dgm:presLayoutVars>
          <dgm:chMax val="1"/>
          <dgm:bulletEnabled val="1"/>
        </dgm:presLayoutVars>
      </dgm:prSet>
      <dgm:spPr/>
    </dgm:pt>
    <dgm:pt modelId="{46FEF565-E4A2-40AE-B0D6-86712B4F4671}" type="pres">
      <dgm:prSet presAssocID="{4851C47C-C94F-4475-BEE0-4C6B206CE567}" presName="descendantText" presStyleLbl="alignAccFollowNode1" presStyleIdx="2" presStyleCnt="4">
        <dgm:presLayoutVars>
          <dgm:bulletEnabled val="1"/>
        </dgm:presLayoutVars>
      </dgm:prSet>
      <dgm:spPr/>
      <dgm:t>
        <a:bodyPr/>
        <a:lstStyle/>
        <a:p>
          <a:endParaRPr lang="id-ID"/>
        </a:p>
      </dgm:t>
    </dgm:pt>
    <dgm:pt modelId="{65C1D57E-920D-47BE-B54C-5641D9F960BB}" type="pres">
      <dgm:prSet presAssocID="{C706BD56-29D6-46FF-8F14-1FE0E7E174FB}" presName="sp" presStyleCnt="0"/>
      <dgm:spPr/>
    </dgm:pt>
    <dgm:pt modelId="{6F79AA7C-CC8C-46EF-9937-4510B92AF85B}" type="pres">
      <dgm:prSet presAssocID="{6D136C55-C238-4A19-BBEC-D639835C157F}" presName="linNode" presStyleCnt="0"/>
      <dgm:spPr/>
    </dgm:pt>
    <dgm:pt modelId="{719B70FC-06E7-49C1-97E9-759A5607D808}" type="pres">
      <dgm:prSet presAssocID="{6D136C55-C238-4A19-BBEC-D639835C157F}" presName="parentText" presStyleLbl="node1" presStyleIdx="3" presStyleCnt="4">
        <dgm:presLayoutVars>
          <dgm:chMax val="1"/>
          <dgm:bulletEnabled val="1"/>
        </dgm:presLayoutVars>
      </dgm:prSet>
      <dgm:spPr/>
      <dgm:t>
        <a:bodyPr/>
        <a:lstStyle/>
        <a:p>
          <a:endParaRPr lang="id-ID"/>
        </a:p>
      </dgm:t>
    </dgm:pt>
    <dgm:pt modelId="{362F4DBB-CDE5-429C-9646-8209D0D75876}" type="pres">
      <dgm:prSet presAssocID="{6D136C55-C238-4A19-BBEC-D639835C157F}" presName="descendantText" presStyleLbl="alignAccFollowNode1" presStyleIdx="3" presStyleCnt="4">
        <dgm:presLayoutVars>
          <dgm:bulletEnabled val="1"/>
        </dgm:presLayoutVars>
      </dgm:prSet>
      <dgm:spPr/>
      <dgm:t>
        <a:bodyPr/>
        <a:lstStyle/>
        <a:p>
          <a:endParaRPr lang="id-ID"/>
        </a:p>
      </dgm:t>
    </dgm:pt>
  </dgm:ptLst>
  <dgm:cxnLst>
    <dgm:cxn modelId="{0E62FBB3-28A0-4507-B4E3-BDFB639A48D4}" srcId="{C81222C5-FA48-448A-9D38-7373F15EA724}" destId="{4C103EEF-56F7-4480-9B99-2C74098AF8BC}" srcOrd="0" destOrd="0" parTransId="{8D527EFE-4813-4E83-9A19-BAAA7F253F91}" sibTransId="{765B3022-9F45-4400-9AC7-93457E3DCB14}"/>
    <dgm:cxn modelId="{5D4B1D49-7FAF-4FE4-B068-C36C88AE928C}" type="presOf" srcId="{171E5D6F-9F60-4F7B-A9DD-DE381EB014A9}" destId="{1B7A43EB-D549-44B5-800D-D97BF0237911}" srcOrd="0" destOrd="0" presId="urn:microsoft.com/office/officeart/2005/8/layout/vList5"/>
    <dgm:cxn modelId="{C3458F1B-E5C2-4314-AAC5-15B0A3BFE684}" type="presOf" srcId="{5D6BF94B-A4A9-45EF-9F99-B54FD5629D9D}" destId="{9DA2F6B4-632D-4E56-B04F-ADC361A114CA}" srcOrd="0" destOrd="0" presId="urn:microsoft.com/office/officeart/2005/8/layout/vList5"/>
    <dgm:cxn modelId="{ECCD7AC7-A5F4-4503-BD5D-946024E5E390}" srcId="{171E5D6F-9F60-4F7B-A9DD-DE381EB014A9}" destId="{C81222C5-FA48-448A-9D38-7373F15EA724}" srcOrd="0" destOrd="0" parTransId="{9956B006-FCB9-4D13-8219-A347C1F95368}" sibTransId="{B6C0D1FE-3E22-40BF-B356-B86A0C53BFB4}"/>
    <dgm:cxn modelId="{E445644E-3D89-4AD8-B7D0-19631C82E874}" type="presOf" srcId="{DB658210-B82E-4394-926C-B63A290DF060}" destId="{268648CB-129E-4006-8FEE-908A38DC32E8}" srcOrd="0" destOrd="0" presId="urn:microsoft.com/office/officeart/2005/8/layout/vList5"/>
    <dgm:cxn modelId="{7DA71754-C5CC-4121-A323-719A76FBAF8F}" type="presOf" srcId="{DB45591A-849A-4C6A-A7AD-86A9E6D95228}" destId="{362F4DBB-CDE5-429C-9646-8209D0D75876}" srcOrd="0" destOrd="0" presId="urn:microsoft.com/office/officeart/2005/8/layout/vList5"/>
    <dgm:cxn modelId="{8BE3B187-C1F2-4770-AF98-0FA58540AEA6}" srcId="{DB658210-B82E-4394-926C-B63A290DF060}" destId="{5D6BF94B-A4A9-45EF-9F99-B54FD5629D9D}" srcOrd="0" destOrd="0" parTransId="{8156257E-7081-4041-BA70-1594573F84AD}" sibTransId="{2FF14CB4-E753-49CE-BDA3-AE976F748F99}"/>
    <dgm:cxn modelId="{A770C6AD-0D1E-4F94-8EE7-61F112D7BD9C}" srcId="{6D136C55-C238-4A19-BBEC-D639835C157F}" destId="{DB45591A-849A-4C6A-A7AD-86A9E6D95228}" srcOrd="0" destOrd="0" parTransId="{AFD8E766-19AD-4D90-B1BB-B55186DE15D1}" sibTransId="{9F84DF19-7F94-4442-BE36-07BAAEC916D8}"/>
    <dgm:cxn modelId="{D16D9759-578C-4F53-A878-28C5F61148FE}" srcId="{171E5D6F-9F60-4F7B-A9DD-DE381EB014A9}" destId="{6D136C55-C238-4A19-BBEC-D639835C157F}" srcOrd="3" destOrd="0" parTransId="{6D5A1849-02ED-4934-93DD-C08127BE84E5}" sibTransId="{C5966F6F-37C9-49DF-8F97-599041C80AA1}"/>
    <dgm:cxn modelId="{65611E6C-F0D2-4BF6-ACA9-07C35D4100FE}" type="presOf" srcId="{C81222C5-FA48-448A-9D38-7373F15EA724}" destId="{B74919E9-3833-4F6A-955D-F12134041809}" srcOrd="0" destOrd="0" presId="urn:microsoft.com/office/officeart/2005/8/layout/vList5"/>
    <dgm:cxn modelId="{28978B0B-9EF7-4818-8463-1D105394DB0A}" srcId="{171E5D6F-9F60-4F7B-A9DD-DE381EB014A9}" destId="{DB658210-B82E-4394-926C-B63A290DF060}" srcOrd="1" destOrd="0" parTransId="{6BA371D3-9781-4E16-B822-B6B276AB7E39}" sibTransId="{33EF813D-4BF2-4F1C-8170-AEF72720ED3A}"/>
    <dgm:cxn modelId="{6B50A272-A764-4A6C-A20A-1D989F748250}" type="presOf" srcId="{4C103EEF-56F7-4480-9B99-2C74098AF8BC}" destId="{5EC5B9E1-2D9A-43B3-BBCB-36FD04ED0BA8}" srcOrd="0" destOrd="0" presId="urn:microsoft.com/office/officeart/2005/8/layout/vList5"/>
    <dgm:cxn modelId="{83F41EA1-56FD-4DAA-8B1F-9E643A1D56CF}" srcId="{171E5D6F-9F60-4F7B-A9DD-DE381EB014A9}" destId="{4851C47C-C94F-4475-BEE0-4C6B206CE567}" srcOrd="2" destOrd="0" parTransId="{C26F8249-6F6D-4164-BE10-78641A687102}" sibTransId="{C706BD56-29D6-46FF-8F14-1FE0E7E174FB}"/>
    <dgm:cxn modelId="{DE6BF036-A9A2-4834-8B1D-01F2332DE1F4}" type="presOf" srcId="{F544A380-F6D8-4853-9A5E-851F28379063}" destId="{46FEF565-E4A2-40AE-B0D6-86712B4F4671}" srcOrd="0" destOrd="0" presId="urn:microsoft.com/office/officeart/2005/8/layout/vList5"/>
    <dgm:cxn modelId="{6EDB5A5D-C763-4D0C-853F-2AB94090505C}" type="presOf" srcId="{4851C47C-C94F-4475-BEE0-4C6B206CE567}" destId="{67935E1D-7ED6-46BA-9164-5D37C0918D79}" srcOrd="0" destOrd="0" presId="urn:microsoft.com/office/officeart/2005/8/layout/vList5"/>
    <dgm:cxn modelId="{8D5D497B-FEA4-49A7-BF29-F9E44019713C}" type="presOf" srcId="{6D136C55-C238-4A19-BBEC-D639835C157F}" destId="{719B70FC-06E7-49C1-97E9-759A5607D808}" srcOrd="0" destOrd="0" presId="urn:microsoft.com/office/officeart/2005/8/layout/vList5"/>
    <dgm:cxn modelId="{982776B1-A465-404E-A3FF-F40151BDC04D}" srcId="{4851C47C-C94F-4475-BEE0-4C6B206CE567}" destId="{F544A380-F6D8-4853-9A5E-851F28379063}" srcOrd="0" destOrd="0" parTransId="{CD5F856B-5AEA-42F3-805A-C9404710F6F6}" sibTransId="{0D97FAA0-F374-4B94-9548-7A18B788F3C6}"/>
    <dgm:cxn modelId="{64A1763C-4863-4CDC-9432-7CF4AD83E40E}" type="presParOf" srcId="{1B7A43EB-D549-44B5-800D-D97BF0237911}" destId="{1533F97B-9A30-47EC-B828-57B00665F291}" srcOrd="0" destOrd="0" presId="urn:microsoft.com/office/officeart/2005/8/layout/vList5"/>
    <dgm:cxn modelId="{439E09B1-A7D6-471E-995A-C3A0B73FFDE9}" type="presParOf" srcId="{1533F97B-9A30-47EC-B828-57B00665F291}" destId="{B74919E9-3833-4F6A-955D-F12134041809}" srcOrd="0" destOrd="0" presId="urn:microsoft.com/office/officeart/2005/8/layout/vList5"/>
    <dgm:cxn modelId="{3366BA41-D45E-407F-8D49-8D2E8BFD2E83}" type="presParOf" srcId="{1533F97B-9A30-47EC-B828-57B00665F291}" destId="{5EC5B9E1-2D9A-43B3-BBCB-36FD04ED0BA8}" srcOrd="1" destOrd="0" presId="urn:microsoft.com/office/officeart/2005/8/layout/vList5"/>
    <dgm:cxn modelId="{88520925-A4E3-4FD6-9880-4EB59260F32F}" type="presParOf" srcId="{1B7A43EB-D549-44B5-800D-D97BF0237911}" destId="{73652216-2937-419E-B28E-01AB41DA7A89}" srcOrd="1" destOrd="0" presId="urn:microsoft.com/office/officeart/2005/8/layout/vList5"/>
    <dgm:cxn modelId="{AE8EAC15-B22C-4976-A5F0-0F85F9A945DC}" type="presParOf" srcId="{1B7A43EB-D549-44B5-800D-D97BF0237911}" destId="{F58E6722-172B-4312-9DD5-3ADCCFE96378}" srcOrd="2" destOrd="0" presId="urn:microsoft.com/office/officeart/2005/8/layout/vList5"/>
    <dgm:cxn modelId="{D84FBAA0-EAFC-48E1-9B0F-DDC5F59E5EAD}" type="presParOf" srcId="{F58E6722-172B-4312-9DD5-3ADCCFE96378}" destId="{268648CB-129E-4006-8FEE-908A38DC32E8}" srcOrd="0" destOrd="0" presId="urn:microsoft.com/office/officeart/2005/8/layout/vList5"/>
    <dgm:cxn modelId="{BC905378-3973-4237-8FBE-6E266A192308}" type="presParOf" srcId="{F58E6722-172B-4312-9DD5-3ADCCFE96378}" destId="{9DA2F6B4-632D-4E56-B04F-ADC361A114CA}" srcOrd="1" destOrd="0" presId="urn:microsoft.com/office/officeart/2005/8/layout/vList5"/>
    <dgm:cxn modelId="{E9B8EF31-FE22-44F4-842B-6AAB15F44F03}" type="presParOf" srcId="{1B7A43EB-D549-44B5-800D-D97BF0237911}" destId="{16993B7E-8FAA-41EE-91A9-CABB6D100A3E}" srcOrd="3" destOrd="0" presId="urn:microsoft.com/office/officeart/2005/8/layout/vList5"/>
    <dgm:cxn modelId="{6A7347F0-8960-4614-A40D-1B84D4EA67CB}" type="presParOf" srcId="{1B7A43EB-D549-44B5-800D-D97BF0237911}" destId="{4BB98617-3D01-46EE-9D87-FBF9F97A9047}" srcOrd="4" destOrd="0" presId="urn:microsoft.com/office/officeart/2005/8/layout/vList5"/>
    <dgm:cxn modelId="{868BCE5C-B328-4131-BA26-56A90A7057BD}" type="presParOf" srcId="{4BB98617-3D01-46EE-9D87-FBF9F97A9047}" destId="{67935E1D-7ED6-46BA-9164-5D37C0918D79}" srcOrd="0" destOrd="0" presId="urn:microsoft.com/office/officeart/2005/8/layout/vList5"/>
    <dgm:cxn modelId="{C735A7B9-D324-49DC-8610-CB01C8FEBC6F}" type="presParOf" srcId="{4BB98617-3D01-46EE-9D87-FBF9F97A9047}" destId="{46FEF565-E4A2-40AE-B0D6-86712B4F4671}" srcOrd="1" destOrd="0" presId="urn:microsoft.com/office/officeart/2005/8/layout/vList5"/>
    <dgm:cxn modelId="{04302A71-5FB8-43B1-94A8-CC5E92A27F2F}" type="presParOf" srcId="{1B7A43EB-D549-44B5-800D-D97BF0237911}" destId="{65C1D57E-920D-47BE-B54C-5641D9F960BB}" srcOrd="5" destOrd="0" presId="urn:microsoft.com/office/officeart/2005/8/layout/vList5"/>
    <dgm:cxn modelId="{6677F603-407F-4134-AE86-1DC746C5007A}" type="presParOf" srcId="{1B7A43EB-D549-44B5-800D-D97BF0237911}" destId="{6F79AA7C-CC8C-46EF-9937-4510B92AF85B}" srcOrd="6" destOrd="0" presId="urn:microsoft.com/office/officeart/2005/8/layout/vList5"/>
    <dgm:cxn modelId="{F1D5252D-A052-4CF8-8536-5B338DCED883}" type="presParOf" srcId="{6F79AA7C-CC8C-46EF-9937-4510B92AF85B}" destId="{719B70FC-06E7-49C1-97E9-759A5607D808}" srcOrd="0" destOrd="0" presId="urn:microsoft.com/office/officeart/2005/8/layout/vList5"/>
    <dgm:cxn modelId="{3F104255-6780-4B34-B607-6A77CECF95CE}" type="presParOf" srcId="{6F79AA7C-CC8C-46EF-9937-4510B92AF85B}" destId="{362F4DBB-CDE5-429C-9646-8209D0D75876}"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89B954-9096-45EE-9F7B-F1AFCD94FD9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d-ID"/>
        </a:p>
      </dgm:t>
    </dgm:pt>
    <dgm:pt modelId="{7BB4EF02-C82D-4B1F-8504-743DD9F72C92}">
      <dgm:prSet phldrT="[Text]"/>
      <dgm:spPr/>
      <dgm:t>
        <a:bodyPr/>
        <a:lstStyle/>
        <a:p>
          <a:r>
            <a:rPr lang="id-ID" dirty="0" smtClean="0">
              <a:solidFill>
                <a:prstClr val="white"/>
              </a:solidFill>
              <a:latin typeface="Agency FB" pitchFamily="34" charset="0"/>
            </a:rPr>
            <a:t>Toko Diskon</a:t>
          </a:r>
          <a:endParaRPr lang="id-ID" dirty="0"/>
        </a:p>
      </dgm:t>
    </dgm:pt>
    <dgm:pt modelId="{E20ED6E6-4712-4131-9B63-4DB3BCCE5A04}" type="parTrans" cxnId="{9E3D5A0B-F2CC-496E-9A0C-2ED70B027E99}">
      <dgm:prSet/>
      <dgm:spPr/>
      <dgm:t>
        <a:bodyPr/>
        <a:lstStyle/>
        <a:p>
          <a:endParaRPr lang="id-ID"/>
        </a:p>
      </dgm:t>
    </dgm:pt>
    <dgm:pt modelId="{C555131D-4001-4F7C-94CD-0FDD9ED283F7}" type="sibTrans" cxnId="{9E3D5A0B-F2CC-496E-9A0C-2ED70B027E99}">
      <dgm:prSet/>
      <dgm:spPr/>
      <dgm:t>
        <a:bodyPr/>
        <a:lstStyle/>
        <a:p>
          <a:endParaRPr lang="id-ID"/>
        </a:p>
      </dgm:t>
    </dgm:pt>
    <dgm:pt modelId="{5A96CE5A-F664-43D0-9073-F1ADA1CD7E25}">
      <dgm:prSet/>
      <dgm:spPr/>
      <dgm:t>
        <a:bodyPr/>
        <a:lstStyle/>
        <a:p>
          <a:r>
            <a:rPr lang="id-ID" dirty="0" smtClean="0">
              <a:solidFill>
                <a:prstClr val="white"/>
              </a:solidFill>
              <a:latin typeface="Agency FB" pitchFamily="34" charset="0"/>
            </a:rPr>
            <a:t>Toko Khusus</a:t>
          </a:r>
        </a:p>
      </dgm:t>
    </dgm:pt>
    <dgm:pt modelId="{1A1F80FC-AD56-4D90-8678-CE53A1F99AAF}" type="parTrans" cxnId="{A82BCD3F-6677-45D7-8D14-690CC767C98F}">
      <dgm:prSet/>
      <dgm:spPr/>
      <dgm:t>
        <a:bodyPr/>
        <a:lstStyle/>
        <a:p>
          <a:endParaRPr lang="id-ID"/>
        </a:p>
      </dgm:t>
    </dgm:pt>
    <dgm:pt modelId="{6323F775-38F6-4FD1-94CB-A26FE923015C}" type="sibTrans" cxnId="{A82BCD3F-6677-45D7-8D14-690CC767C98F}">
      <dgm:prSet/>
      <dgm:spPr/>
      <dgm:t>
        <a:bodyPr/>
        <a:lstStyle/>
        <a:p>
          <a:endParaRPr lang="id-ID"/>
        </a:p>
      </dgm:t>
    </dgm:pt>
    <dgm:pt modelId="{C05578DB-2186-425D-835D-04C301106B62}">
      <dgm:prSet/>
      <dgm:spPr/>
      <dgm:t>
        <a:bodyPr/>
        <a:lstStyle/>
        <a:p>
          <a:r>
            <a:rPr lang="id-ID" dirty="0" smtClean="0">
              <a:solidFill>
                <a:prstClr val="white"/>
              </a:solidFill>
              <a:latin typeface="Agency FB" pitchFamily="34" charset="0"/>
            </a:rPr>
            <a:t>Toko Kategori</a:t>
          </a:r>
        </a:p>
      </dgm:t>
    </dgm:pt>
    <dgm:pt modelId="{9C8C18F9-678E-4DF4-BA4F-614862409E12}" type="parTrans" cxnId="{304C5DB9-0DAA-476A-839A-DC3A8A7678B4}">
      <dgm:prSet/>
      <dgm:spPr/>
      <dgm:t>
        <a:bodyPr/>
        <a:lstStyle/>
        <a:p>
          <a:endParaRPr lang="id-ID"/>
        </a:p>
      </dgm:t>
    </dgm:pt>
    <dgm:pt modelId="{80BCDC68-74C1-485F-905F-0F9A1C17EFFD}" type="sibTrans" cxnId="{304C5DB9-0DAA-476A-839A-DC3A8A7678B4}">
      <dgm:prSet/>
      <dgm:spPr/>
      <dgm:t>
        <a:bodyPr/>
        <a:lstStyle/>
        <a:p>
          <a:endParaRPr lang="id-ID"/>
        </a:p>
      </dgm:t>
    </dgm:pt>
    <dgm:pt modelId="{473C9782-31C9-47AD-82D6-58B1515070B2}">
      <dgm:prSet/>
      <dgm:spPr/>
      <dgm:t>
        <a:bodyPr/>
        <a:lstStyle/>
        <a:p>
          <a:r>
            <a:rPr lang="id-ID" dirty="0" smtClean="0">
              <a:solidFill>
                <a:prstClr val="white"/>
              </a:solidFill>
              <a:latin typeface="Agency FB" pitchFamily="34" charset="0"/>
            </a:rPr>
            <a:t>Departement store</a:t>
          </a:r>
        </a:p>
      </dgm:t>
    </dgm:pt>
    <dgm:pt modelId="{D2561445-0BCB-41B6-9F5F-44E505CE2FE1}" type="parTrans" cxnId="{132CB801-C52B-4DD6-A367-82D46EF6D049}">
      <dgm:prSet/>
      <dgm:spPr/>
      <dgm:t>
        <a:bodyPr/>
        <a:lstStyle/>
        <a:p>
          <a:endParaRPr lang="id-ID"/>
        </a:p>
      </dgm:t>
    </dgm:pt>
    <dgm:pt modelId="{F7E00FB6-19AE-4335-A08D-E85AEC53EB58}" type="sibTrans" cxnId="{132CB801-C52B-4DD6-A367-82D46EF6D049}">
      <dgm:prSet/>
      <dgm:spPr/>
      <dgm:t>
        <a:bodyPr/>
        <a:lstStyle/>
        <a:p>
          <a:endParaRPr lang="id-ID"/>
        </a:p>
      </dgm:t>
    </dgm:pt>
    <dgm:pt modelId="{B3C1C3CC-C2B2-4018-821F-0DC21B839F61}">
      <dgm:prSet/>
      <dgm:spPr/>
      <dgm:t>
        <a:bodyPr/>
        <a:lstStyle/>
        <a:p>
          <a:r>
            <a:rPr lang="id-ID" dirty="0" smtClean="0">
              <a:solidFill>
                <a:prstClr val="white"/>
              </a:solidFill>
              <a:latin typeface="Agency FB" pitchFamily="34" charset="0"/>
            </a:rPr>
            <a:t>Off-price retailing</a:t>
          </a:r>
        </a:p>
      </dgm:t>
    </dgm:pt>
    <dgm:pt modelId="{BEDD1A8A-0E2D-49B7-8A2F-F2A233D406B0}" type="parTrans" cxnId="{5FF7F22E-54D6-42A5-862C-68D130478D63}">
      <dgm:prSet/>
      <dgm:spPr/>
      <dgm:t>
        <a:bodyPr/>
        <a:lstStyle/>
        <a:p>
          <a:endParaRPr lang="id-ID"/>
        </a:p>
      </dgm:t>
    </dgm:pt>
    <dgm:pt modelId="{0535EA5A-5039-47FD-B0B7-3764C4A13457}" type="sibTrans" cxnId="{5FF7F22E-54D6-42A5-862C-68D130478D63}">
      <dgm:prSet/>
      <dgm:spPr/>
      <dgm:t>
        <a:bodyPr/>
        <a:lstStyle/>
        <a:p>
          <a:endParaRPr lang="id-ID"/>
        </a:p>
      </dgm:t>
    </dgm:pt>
    <dgm:pt modelId="{2048D3A8-86F6-465E-99EF-FD9CBDEAB1E0}">
      <dgm:prSet/>
      <dgm:spPr/>
      <dgm:t>
        <a:bodyPr/>
        <a:lstStyle/>
        <a:p>
          <a:r>
            <a:rPr lang="id-ID" dirty="0" smtClean="0">
              <a:solidFill>
                <a:prstClr val="white"/>
              </a:solidFill>
              <a:latin typeface="Agency FB" pitchFamily="34" charset="0"/>
            </a:rPr>
            <a:t>Value retailing</a:t>
          </a:r>
          <a:endParaRPr lang="en-US" dirty="0">
            <a:solidFill>
              <a:srgbClr val="FFFF00"/>
            </a:solidFill>
            <a:latin typeface="Agency FB" pitchFamily="34" charset="0"/>
          </a:endParaRPr>
        </a:p>
      </dgm:t>
    </dgm:pt>
    <dgm:pt modelId="{88A73A84-944A-4DE8-BF8B-2513449476C9}" type="parTrans" cxnId="{01282882-186C-450E-AE7A-04A1F021D9D7}">
      <dgm:prSet/>
      <dgm:spPr/>
      <dgm:t>
        <a:bodyPr/>
        <a:lstStyle/>
        <a:p>
          <a:endParaRPr lang="id-ID"/>
        </a:p>
      </dgm:t>
    </dgm:pt>
    <dgm:pt modelId="{119498A2-DF86-4E84-9D55-846091DD5617}" type="sibTrans" cxnId="{01282882-186C-450E-AE7A-04A1F021D9D7}">
      <dgm:prSet/>
      <dgm:spPr/>
      <dgm:t>
        <a:bodyPr/>
        <a:lstStyle/>
        <a:p>
          <a:endParaRPr lang="id-ID"/>
        </a:p>
      </dgm:t>
    </dgm:pt>
    <dgm:pt modelId="{637BB355-76C2-4D11-86FC-D4F2963F6C62}">
      <dgm:prSet phldrT="[Text]"/>
      <dgm:spPr/>
      <dgm:t>
        <a:bodyPr/>
        <a:lstStyle/>
        <a:p>
          <a:r>
            <a:rPr lang="id-ID" dirty="0" smtClean="0">
              <a:latin typeface="Agency FB" pitchFamily="34" charset="0"/>
            </a:rPr>
            <a:t>Jenis ritel yg menjual sejumlah besar variasi produk, dengan menggunakan layanan yg terbatas, dan harga yg murah . </a:t>
          </a:r>
          <a:endParaRPr lang="id-ID" dirty="0">
            <a:latin typeface="Agency FB" pitchFamily="34" charset="0"/>
          </a:endParaRPr>
        </a:p>
      </dgm:t>
    </dgm:pt>
    <dgm:pt modelId="{521670B1-06EB-4A17-B55C-3BDD95A544A4}" type="parTrans" cxnId="{2D459AF4-10E0-4994-A8D8-F3C53FECEF68}">
      <dgm:prSet/>
      <dgm:spPr/>
      <dgm:t>
        <a:bodyPr/>
        <a:lstStyle/>
        <a:p>
          <a:endParaRPr lang="id-ID"/>
        </a:p>
      </dgm:t>
    </dgm:pt>
    <dgm:pt modelId="{749107EE-0002-492A-8239-CAF839B9EF72}" type="sibTrans" cxnId="{2D459AF4-10E0-4994-A8D8-F3C53FECEF68}">
      <dgm:prSet/>
      <dgm:spPr/>
      <dgm:t>
        <a:bodyPr/>
        <a:lstStyle/>
        <a:p>
          <a:endParaRPr lang="id-ID"/>
        </a:p>
      </dgm:t>
    </dgm:pt>
    <dgm:pt modelId="{9AAC2ABC-3602-4BCE-AAC8-57E84C27FD1F}">
      <dgm:prSet/>
      <dgm:spPr/>
      <dgm:t>
        <a:bodyPr/>
        <a:lstStyle/>
        <a:p>
          <a:r>
            <a:rPr lang="id-ID" dirty="0" smtClean="0">
              <a:solidFill>
                <a:schemeClr val="tx1"/>
              </a:solidFill>
              <a:latin typeface="Agency FB" pitchFamily="34" charset="0"/>
            </a:rPr>
            <a:t>Toko khusus berkonsentrasi pada sejumlah kategori produk-produk terbatas dan memiliki level layanan yang tinggi dengan luas lantai toko sekitar 8000M2.</a:t>
          </a:r>
        </a:p>
      </dgm:t>
    </dgm:pt>
    <dgm:pt modelId="{CC161968-C435-40A2-A82C-591DD80DBC9F}" type="parTrans" cxnId="{BFF75630-CB58-456E-97EE-6C9E186F4491}">
      <dgm:prSet/>
      <dgm:spPr/>
      <dgm:t>
        <a:bodyPr/>
        <a:lstStyle/>
        <a:p>
          <a:endParaRPr lang="id-ID"/>
        </a:p>
      </dgm:t>
    </dgm:pt>
    <dgm:pt modelId="{AE0FB06D-F7AB-4D43-8783-B0887469DDB8}" type="sibTrans" cxnId="{BFF75630-CB58-456E-97EE-6C9E186F4491}">
      <dgm:prSet/>
      <dgm:spPr/>
      <dgm:t>
        <a:bodyPr/>
        <a:lstStyle/>
        <a:p>
          <a:endParaRPr lang="id-ID"/>
        </a:p>
      </dgm:t>
    </dgm:pt>
    <dgm:pt modelId="{DCDD8018-2D06-4980-A564-DF5EAFC09C02}">
      <dgm:prSet/>
      <dgm:spPr/>
      <dgm:t>
        <a:bodyPr/>
        <a:lstStyle/>
        <a:p>
          <a:r>
            <a:rPr lang="id-ID" dirty="0" smtClean="0">
              <a:solidFill>
                <a:schemeClr val="tx1"/>
              </a:solidFill>
              <a:latin typeface="Agency FB" pitchFamily="34" charset="0"/>
            </a:rPr>
            <a:t>Merupakan toko diskon yg memiliki variasi produk yg dijual lebih sempit atau khusus tetapi memiliki macam produk yang lebih banyak.</a:t>
          </a:r>
        </a:p>
      </dgm:t>
    </dgm:pt>
    <dgm:pt modelId="{C2C1A241-F906-4CC6-8EAE-89A0E306CCDD}" type="parTrans" cxnId="{15130F8D-1A34-450C-91C8-CD5CEFBB15E8}">
      <dgm:prSet/>
      <dgm:spPr/>
      <dgm:t>
        <a:bodyPr/>
        <a:lstStyle/>
        <a:p>
          <a:endParaRPr lang="id-ID"/>
        </a:p>
      </dgm:t>
    </dgm:pt>
    <dgm:pt modelId="{F4B9AF73-5FA5-4F2C-9BBE-099602AF09B6}" type="sibTrans" cxnId="{15130F8D-1A34-450C-91C8-CD5CEFBB15E8}">
      <dgm:prSet/>
      <dgm:spPr/>
      <dgm:t>
        <a:bodyPr/>
        <a:lstStyle/>
        <a:p>
          <a:endParaRPr lang="id-ID"/>
        </a:p>
      </dgm:t>
    </dgm:pt>
    <dgm:pt modelId="{26CE0544-0C55-4159-B00C-DFC5F77114D7}">
      <dgm:prSet/>
      <dgm:spPr/>
      <dgm:t>
        <a:bodyPr/>
        <a:lstStyle/>
        <a:p>
          <a:r>
            <a:rPr lang="id-ID" dirty="0" smtClean="0">
              <a:solidFill>
                <a:schemeClr val="tx1"/>
              </a:solidFill>
              <a:latin typeface="Agency FB" pitchFamily="34" charset="0"/>
            </a:rPr>
            <a:t>Jenis ritel yang menjual variasi produk yg luas dan berbagai macam produk dengan menggunakan beberapa staf, seperti layanan pelanggan dan tenaga sales counter.</a:t>
          </a:r>
        </a:p>
      </dgm:t>
    </dgm:pt>
    <dgm:pt modelId="{B8B64B94-F2C3-42DB-9131-22B988AD9B2D}" type="parTrans" cxnId="{5CA74874-B206-46A3-8A96-EFF8319607F4}">
      <dgm:prSet/>
      <dgm:spPr/>
      <dgm:t>
        <a:bodyPr/>
        <a:lstStyle/>
        <a:p>
          <a:endParaRPr lang="id-ID"/>
        </a:p>
      </dgm:t>
    </dgm:pt>
    <dgm:pt modelId="{EE8A9DC5-B111-4DFD-AB48-049117D41CE3}" type="sibTrans" cxnId="{5CA74874-B206-46A3-8A96-EFF8319607F4}">
      <dgm:prSet/>
      <dgm:spPr/>
      <dgm:t>
        <a:bodyPr/>
        <a:lstStyle/>
        <a:p>
          <a:endParaRPr lang="id-ID"/>
        </a:p>
      </dgm:t>
    </dgm:pt>
    <dgm:pt modelId="{2AE760FE-66B6-4617-B383-42C36D4DBDB8}">
      <dgm:prSet/>
      <dgm:spPr/>
      <dgm:t>
        <a:bodyPr/>
        <a:lstStyle/>
        <a:p>
          <a:r>
            <a:rPr lang="id-ID" dirty="0" smtClean="0">
              <a:solidFill>
                <a:schemeClr val="tx1"/>
              </a:solidFill>
              <a:latin typeface="Agency FB" pitchFamily="34" charset="0"/>
            </a:rPr>
            <a:t>Jenis ritel yang menyediakan berbagai macam produk dengan merek berganti-ganti dan lebih ke arah fashion dengan tingkat harga produk yang murah.</a:t>
          </a:r>
        </a:p>
      </dgm:t>
    </dgm:pt>
    <dgm:pt modelId="{88C2EA01-B008-4173-94FB-8F24AB7328E1}" type="parTrans" cxnId="{B0B95767-FE26-4621-8C85-3BFCB94555DF}">
      <dgm:prSet/>
      <dgm:spPr/>
      <dgm:t>
        <a:bodyPr/>
        <a:lstStyle/>
        <a:p>
          <a:endParaRPr lang="id-ID"/>
        </a:p>
      </dgm:t>
    </dgm:pt>
    <dgm:pt modelId="{17828178-8AAB-4747-B793-1D60AFB36503}" type="sibTrans" cxnId="{B0B95767-FE26-4621-8C85-3BFCB94555DF}">
      <dgm:prSet/>
      <dgm:spPr/>
      <dgm:t>
        <a:bodyPr/>
        <a:lstStyle/>
        <a:p>
          <a:endParaRPr lang="id-ID"/>
        </a:p>
      </dgm:t>
    </dgm:pt>
    <dgm:pt modelId="{54E23850-BB35-4493-960E-E8B8F9063726}">
      <dgm:prSet/>
      <dgm:spPr/>
      <dgm:t>
        <a:bodyPr/>
        <a:lstStyle/>
        <a:p>
          <a:r>
            <a:rPr lang="id-ID" dirty="0" smtClean="0">
              <a:solidFill>
                <a:schemeClr val="tx1"/>
              </a:solidFill>
              <a:latin typeface="Agency FB" pitchFamily="34" charset="0"/>
            </a:rPr>
            <a:t>Toko diskon yang menjual sejumlah besar jenis produk dengan tingkat harga rendah.</a:t>
          </a:r>
          <a:endParaRPr lang="en-US" dirty="0">
            <a:solidFill>
              <a:schemeClr val="tx1"/>
            </a:solidFill>
            <a:latin typeface="Agency FB" pitchFamily="34" charset="0"/>
          </a:endParaRPr>
        </a:p>
      </dgm:t>
    </dgm:pt>
    <dgm:pt modelId="{785061EE-EDAD-453C-9C2B-1D96F13D6180}" type="parTrans" cxnId="{E127E6AA-F9F1-400A-AB2C-EBCD504E4635}">
      <dgm:prSet/>
      <dgm:spPr/>
      <dgm:t>
        <a:bodyPr/>
        <a:lstStyle/>
        <a:p>
          <a:endParaRPr lang="id-ID"/>
        </a:p>
      </dgm:t>
    </dgm:pt>
    <dgm:pt modelId="{F91EE182-6AC1-4FA9-B85E-FDF6CAC6E43B}" type="sibTrans" cxnId="{E127E6AA-F9F1-400A-AB2C-EBCD504E4635}">
      <dgm:prSet/>
      <dgm:spPr/>
      <dgm:t>
        <a:bodyPr/>
        <a:lstStyle/>
        <a:p>
          <a:endParaRPr lang="id-ID"/>
        </a:p>
      </dgm:t>
    </dgm:pt>
    <dgm:pt modelId="{36916523-F41A-4E3E-8F00-4A2FA05AD470}" type="pres">
      <dgm:prSet presAssocID="{FD89B954-9096-45EE-9F7B-F1AFCD94FD9D}" presName="Name0" presStyleCnt="0">
        <dgm:presLayoutVars>
          <dgm:dir/>
          <dgm:animLvl val="lvl"/>
          <dgm:resizeHandles val="exact"/>
        </dgm:presLayoutVars>
      </dgm:prSet>
      <dgm:spPr/>
      <dgm:t>
        <a:bodyPr/>
        <a:lstStyle/>
        <a:p>
          <a:endParaRPr lang="id-ID"/>
        </a:p>
      </dgm:t>
    </dgm:pt>
    <dgm:pt modelId="{7255B639-E5A6-4C0D-9981-BB0A15CA5CB2}" type="pres">
      <dgm:prSet presAssocID="{7BB4EF02-C82D-4B1F-8504-743DD9F72C92}" presName="linNode" presStyleCnt="0"/>
      <dgm:spPr/>
    </dgm:pt>
    <dgm:pt modelId="{9A94E421-15C3-45EE-BB08-EEC2C036B30A}" type="pres">
      <dgm:prSet presAssocID="{7BB4EF02-C82D-4B1F-8504-743DD9F72C92}" presName="parentText" presStyleLbl="node1" presStyleIdx="0" presStyleCnt="6">
        <dgm:presLayoutVars>
          <dgm:chMax val="1"/>
          <dgm:bulletEnabled val="1"/>
        </dgm:presLayoutVars>
      </dgm:prSet>
      <dgm:spPr/>
      <dgm:t>
        <a:bodyPr/>
        <a:lstStyle/>
        <a:p>
          <a:endParaRPr lang="id-ID"/>
        </a:p>
      </dgm:t>
    </dgm:pt>
    <dgm:pt modelId="{CD7A1BCB-D4E1-4E4E-8693-95D7BCC6D862}" type="pres">
      <dgm:prSet presAssocID="{7BB4EF02-C82D-4B1F-8504-743DD9F72C92}" presName="descendantText" presStyleLbl="alignAccFollowNode1" presStyleIdx="0" presStyleCnt="6">
        <dgm:presLayoutVars>
          <dgm:bulletEnabled val="1"/>
        </dgm:presLayoutVars>
      </dgm:prSet>
      <dgm:spPr/>
      <dgm:t>
        <a:bodyPr/>
        <a:lstStyle/>
        <a:p>
          <a:endParaRPr lang="id-ID"/>
        </a:p>
      </dgm:t>
    </dgm:pt>
    <dgm:pt modelId="{F129D5D9-A0D5-4623-9371-B65CDB3E5F53}" type="pres">
      <dgm:prSet presAssocID="{C555131D-4001-4F7C-94CD-0FDD9ED283F7}" presName="sp" presStyleCnt="0"/>
      <dgm:spPr/>
    </dgm:pt>
    <dgm:pt modelId="{15538FB1-F47A-4A65-AFDF-E1703196D3C9}" type="pres">
      <dgm:prSet presAssocID="{5A96CE5A-F664-43D0-9073-F1ADA1CD7E25}" presName="linNode" presStyleCnt="0"/>
      <dgm:spPr/>
    </dgm:pt>
    <dgm:pt modelId="{8ED2931C-3E86-4AE7-9226-2F9F5F5C3355}" type="pres">
      <dgm:prSet presAssocID="{5A96CE5A-F664-43D0-9073-F1ADA1CD7E25}" presName="parentText" presStyleLbl="node1" presStyleIdx="1" presStyleCnt="6">
        <dgm:presLayoutVars>
          <dgm:chMax val="1"/>
          <dgm:bulletEnabled val="1"/>
        </dgm:presLayoutVars>
      </dgm:prSet>
      <dgm:spPr/>
      <dgm:t>
        <a:bodyPr/>
        <a:lstStyle/>
        <a:p>
          <a:endParaRPr lang="id-ID"/>
        </a:p>
      </dgm:t>
    </dgm:pt>
    <dgm:pt modelId="{5CE113E0-96C3-424B-B371-BBBFE048A362}" type="pres">
      <dgm:prSet presAssocID="{5A96CE5A-F664-43D0-9073-F1ADA1CD7E25}" presName="descendantText" presStyleLbl="alignAccFollowNode1" presStyleIdx="1" presStyleCnt="6">
        <dgm:presLayoutVars>
          <dgm:bulletEnabled val="1"/>
        </dgm:presLayoutVars>
      </dgm:prSet>
      <dgm:spPr/>
      <dgm:t>
        <a:bodyPr/>
        <a:lstStyle/>
        <a:p>
          <a:endParaRPr lang="id-ID"/>
        </a:p>
      </dgm:t>
    </dgm:pt>
    <dgm:pt modelId="{37ED8407-6888-40EF-A827-8A502B087862}" type="pres">
      <dgm:prSet presAssocID="{6323F775-38F6-4FD1-94CB-A26FE923015C}" presName="sp" presStyleCnt="0"/>
      <dgm:spPr/>
    </dgm:pt>
    <dgm:pt modelId="{BD16DFD8-A951-49D3-922C-4B4DBD9ABE2C}" type="pres">
      <dgm:prSet presAssocID="{C05578DB-2186-425D-835D-04C301106B62}" presName="linNode" presStyleCnt="0"/>
      <dgm:spPr/>
    </dgm:pt>
    <dgm:pt modelId="{B544065A-65A8-4651-AE0B-9E7EB6F3CAA0}" type="pres">
      <dgm:prSet presAssocID="{C05578DB-2186-425D-835D-04C301106B62}" presName="parentText" presStyleLbl="node1" presStyleIdx="2" presStyleCnt="6">
        <dgm:presLayoutVars>
          <dgm:chMax val="1"/>
          <dgm:bulletEnabled val="1"/>
        </dgm:presLayoutVars>
      </dgm:prSet>
      <dgm:spPr/>
      <dgm:t>
        <a:bodyPr/>
        <a:lstStyle/>
        <a:p>
          <a:endParaRPr lang="id-ID"/>
        </a:p>
      </dgm:t>
    </dgm:pt>
    <dgm:pt modelId="{9282B7DA-F61D-4462-B5C0-4CC899F35FFC}" type="pres">
      <dgm:prSet presAssocID="{C05578DB-2186-425D-835D-04C301106B62}" presName="descendantText" presStyleLbl="alignAccFollowNode1" presStyleIdx="2" presStyleCnt="6">
        <dgm:presLayoutVars>
          <dgm:bulletEnabled val="1"/>
        </dgm:presLayoutVars>
      </dgm:prSet>
      <dgm:spPr/>
      <dgm:t>
        <a:bodyPr/>
        <a:lstStyle/>
        <a:p>
          <a:endParaRPr lang="id-ID"/>
        </a:p>
      </dgm:t>
    </dgm:pt>
    <dgm:pt modelId="{8A5F03D0-AB1B-44E9-8082-9D536DB33249}" type="pres">
      <dgm:prSet presAssocID="{80BCDC68-74C1-485F-905F-0F9A1C17EFFD}" presName="sp" presStyleCnt="0"/>
      <dgm:spPr/>
    </dgm:pt>
    <dgm:pt modelId="{A77F51DF-6E86-43D2-A50D-8A7C637CB0FF}" type="pres">
      <dgm:prSet presAssocID="{473C9782-31C9-47AD-82D6-58B1515070B2}" presName="linNode" presStyleCnt="0"/>
      <dgm:spPr/>
    </dgm:pt>
    <dgm:pt modelId="{540D5DAE-14F3-4FF6-90F5-0DD43AEBE2C1}" type="pres">
      <dgm:prSet presAssocID="{473C9782-31C9-47AD-82D6-58B1515070B2}" presName="parentText" presStyleLbl="node1" presStyleIdx="3" presStyleCnt="6">
        <dgm:presLayoutVars>
          <dgm:chMax val="1"/>
          <dgm:bulletEnabled val="1"/>
        </dgm:presLayoutVars>
      </dgm:prSet>
      <dgm:spPr/>
      <dgm:t>
        <a:bodyPr/>
        <a:lstStyle/>
        <a:p>
          <a:endParaRPr lang="id-ID"/>
        </a:p>
      </dgm:t>
    </dgm:pt>
    <dgm:pt modelId="{EFE30A26-42E5-483E-A97F-F3C35B847585}" type="pres">
      <dgm:prSet presAssocID="{473C9782-31C9-47AD-82D6-58B1515070B2}" presName="descendantText" presStyleLbl="alignAccFollowNode1" presStyleIdx="3" presStyleCnt="6">
        <dgm:presLayoutVars>
          <dgm:bulletEnabled val="1"/>
        </dgm:presLayoutVars>
      </dgm:prSet>
      <dgm:spPr/>
      <dgm:t>
        <a:bodyPr/>
        <a:lstStyle/>
        <a:p>
          <a:endParaRPr lang="id-ID"/>
        </a:p>
      </dgm:t>
    </dgm:pt>
    <dgm:pt modelId="{F76AC4ED-037A-4914-B638-F30C5F16DE76}" type="pres">
      <dgm:prSet presAssocID="{F7E00FB6-19AE-4335-A08D-E85AEC53EB58}" presName="sp" presStyleCnt="0"/>
      <dgm:spPr/>
    </dgm:pt>
    <dgm:pt modelId="{DD8E0FEB-7D68-4C17-A7F6-A58B051E4436}" type="pres">
      <dgm:prSet presAssocID="{B3C1C3CC-C2B2-4018-821F-0DC21B839F61}" presName="linNode" presStyleCnt="0"/>
      <dgm:spPr/>
    </dgm:pt>
    <dgm:pt modelId="{D5FA3CF9-52CB-422A-B789-7B97498E9CA6}" type="pres">
      <dgm:prSet presAssocID="{B3C1C3CC-C2B2-4018-821F-0DC21B839F61}" presName="parentText" presStyleLbl="node1" presStyleIdx="4" presStyleCnt="6">
        <dgm:presLayoutVars>
          <dgm:chMax val="1"/>
          <dgm:bulletEnabled val="1"/>
        </dgm:presLayoutVars>
      </dgm:prSet>
      <dgm:spPr/>
      <dgm:t>
        <a:bodyPr/>
        <a:lstStyle/>
        <a:p>
          <a:endParaRPr lang="id-ID"/>
        </a:p>
      </dgm:t>
    </dgm:pt>
    <dgm:pt modelId="{C09E5E43-F847-4E6F-A62A-2D8312828255}" type="pres">
      <dgm:prSet presAssocID="{B3C1C3CC-C2B2-4018-821F-0DC21B839F61}" presName="descendantText" presStyleLbl="alignAccFollowNode1" presStyleIdx="4" presStyleCnt="6">
        <dgm:presLayoutVars>
          <dgm:bulletEnabled val="1"/>
        </dgm:presLayoutVars>
      </dgm:prSet>
      <dgm:spPr/>
      <dgm:t>
        <a:bodyPr/>
        <a:lstStyle/>
        <a:p>
          <a:endParaRPr lang="id-ID"/>
        </a:p>
      </dgm:t>
    </dgm:pt>
    <dgm:pt modelId="{2677EB81-872A-4E8C-BCAC-0800D682C80F}" type="pres">
      <dgm:prSet presAssocID="{0535EA5A-5039-47FD-B0B7-3764C4A13457}" presName="sp" presStyleCnt="0"/>
      <dgm:spPr/>
    </dgm:pt>
    <dgm:pt modelId="{85E29E74-8CED-4485-9DA7-E276A03D0DAB}" type="pres">
      <dgm:prSet presAssocID="{2048D3A8-86F6-465E-99EF-FD9CBDEAB1E0}" presName="linNode" presStyleCnt="0"/>
      <dgm:spPr/>
    </dgm:pt>
    <dgm:pt modelId="{D42A154B-BBB6-43EF-8984-84424BA34915}" type="pres">
      <dgm:prSet presAssocID="{2048D3A8-86F6-465E-99EF-FD9CBDEAB1E0}" presName="parentText" presStyleLbl="node1" presStyleIdx="5" presStyleCnt="6">
        <dgm:presLayoutVars>
          <dgm:chMax val="1"/>
          <dgm:bulletEnabled val="1"/>
        </dgm:presLayoutVars>
      </dgm:prSet>
      <dgm:spPr/>
      <dgm:t>
        <a:bodyPr/>
        <a:lstStyle/>
        <a:p>
          <a:endParaRPr lang="id-ID"/>
        </a:p>
      </dgm:t>
    </dgm:pt>
    <dgm:pt modelId="{2DA0194C-7D4E-4BDE-8E98-8CF1C300CA44}" type="pres">
      <dgm:prSet presAssocID="{2048D3A8-86F6-465E-99EF-FD9CBDEAB1E0}" presName="descendantText" presStyleLbl="alignAccFollowNode1" presStyleIdx="5" presStyleCnt="6">
        <dgm:presLayoutVars>
          <dgm:bulletEnabled val="1"/>
        </dgm:presLayoutVars>
      </dgm:prSet>
      <dgm:spPr/>
      <dgm:t>
        <a:bodyPr/>
        <a:lstStyle/>
        <a:p>
          <a:endParaRPr lang="id-ID"/>
        </a:p>
      </dgm:t>
    </dgm:pt>
  </dgm:ptLst>
  <dgm:cxnLst>
    <dgm:cxn modelId="{5C46166F-0E4C-4EF3-B3DF-3B9D2131524F}" type="presOf" srcId="{26CE0544-0C55-4159-B00C-DFC5F77114D7}" destId="{EFE30A26-42E5-483E-A97F-F3C35B847585}" srcOrd="0" destOrd="0" presId="urn:microsoft.com/office/officeart/2005/8/layout/vList5"/>
    <dgm:cxn modelId="{15130F8D-1A34-450C-91C8-CD5CEFBB15E8}" srcId="{C05578DB-2186-425D-835D-04C301106B62}" destId="{DCDD8018-2D06-4980-A564-DF5EAFC09C02}" srcOrd="0" destOrd="0" parTransId="{C2C1A241-F906-4CC6-8EAE-89A0E306CCDD}" sibTransId="{F4B9AF73-5FA5-4F2C-9BBE-099602AF09B6}"/>
    <dgm:cxn modelId="{06FEDB7F-28BB-42D3-9E0E-696AC19EC44D}" type="presOf" srcId="{2048D3A8-86F6-465E-99EF-FD9CBDEAB1E0}" destId="{D42A154B-BBB6-43EF-8984-84424BA34915}" srcOrd="0" destOrd="0" presId="urn:microsoft.com/office/officeart/2005/8/layout/vList5"/>
    <dgm:cxn modelId="{A82BCD3F-6677-45D7-8D14-690CC767C98F}" srcId="{FD89B954-9096-45EE-9F7B-F1AFCD94FD9D}" destId="{5A96CE5A-F664-43D0-9073-F1ADA1CD7E25}" srcOrd="1" destOrd="0" parTransId="{1A1F80FC-AD56-4D90-8678-CE53A1F99AAF}" sibTransId="{6323F775-38F6-4FD1-94CB-A26FE923015C}"/>
    <dgm:cxn modelId="{E127E6AA-F9F1-400A-AB2C-EBCD504E4635}" srcId="{2048D3A8-86F6-465E-99EF-FD9CBDEAB1E0}" destId="{54E23850-BB35-4493-960E-E8B8F9063726}" srcOrd="0" destOrd="0" parTransId="{785061EE-EDAD-453C-9C2B-1D96F13D6180}" sibTransId="{F91EE182-6AC1-4FA9-B85E-FDF6CAC6E43B}"/>
    <dgm:cxn modelId="{83C28F1D-B19E-493C-AFAC-284EDE8E88AB}" type="presOf" srcId="{7BB4EF02-C82D-4B1F-8504-743DD9F72C92}" destId="{9A94E421-15C3-45EE-BB08-EEC2C036B30A}" srcOrd="0" destOrd="0" presId="urn:microsoft.com/office/officeart/2005/8/layout/vList5"/>
    <dgm:cxn modelId="{BFF75630-CB58-456E-97EE-6C9E186F4491}" srcId="{5A96CE5A-F664-43D0-9073-F1ADA1CD7E25}" destId="{9AAC2ABC-3602-4BCE-AAC8-57E84C27FD1F}" srcOrd="0" destOrd="0" parTransId="{CC161968-C435-40A2-A82C-591DD80DBC9F}" sibTransId="{AE0FB06D-F7AB-4D43-8783-B0887469DDB8}"/>
    <dgm:cxn modelId="{E1733876-006E-46F7-9AC5-03EA0AAE8481}" type="presOf" srcId="{5A96CE5A-F664-43D0-9073-F1ADA1CD7E25}" destId="{8ED2931C-3E86-4AE7-9226-2F9F5F5C3355}" srcOrd="0" destOrd="0" presId="urn:microsoft.com/office/officeart/2005/8/layout/vList5"/>
    <dgm:cxn modelId="{5FF7F22E-54D6-42A5-862C-68D130478D63}" srcId="{FD89B954-9096-45EE-9F7B-F1AFCD94FD9D}" destId="{B3C1C3CC-C2B2-4018-821F-0DC21B839F61}" srcOrd="4" destOrd="0" parTransId="{BEDD1A8A-0E2D-49B7-8A2F-F2A233D406B0}" sibTransId="{0535EA5A-5039-47FD-B0B7-3764C4A13457}"/>
    <dgm:cxn modelId="{9E3D5A0B-F2CC-496E-9A0C-2ED70B027E99}" srcId="{FD89B954-9096-45EE-9F7B-F1AFCD94FD9D}" destId="{7BB4EF02-C82D-4B1F-8504-743DD9F72C92}" srcOrd="0" destOrd="0" parTransId="{E20ED6E6-4712-4131-9B63-4DB3BCCE5A04}" sibTransId="{C555131D-4001-4F7C-94CD-0FDD9ED283F7}"/>
    <dgm:cxn modelId="{1E8E5C4F-9CA9-485B-AE77-CF0E33953C82}" type="presOf" srcId="{FD89B954-9096-45EE-9F7B-F1AFCD94FD9D}" destId="{36916523-F41A-4E3E-8F00-4A2FA05AD470}" srcOrd="0" destOrd="0" presId="urn:microsoft.com/office/officeart/2005/8/layout/vList5"/>
    <dgm:cxn modelId="{304C5DB9-0DAA-476A-839A-DC3A8A7678B4}" srcId="{FD89B954-9096-45EE-9F7B-F1AFCD94FD9D}" destId="{C05578DB-2186-425D-835D-04C301106B62}" srcOrd="2" destOrd="0" parTransId="{9C8C18F9-678E-4DF4-BA4F-614862409E12}" sibTransId="{80BCDC68-74C1-485F-905F-0F9A1C17EFFD}"/>
    <dgm:cxn modelId="{2D459AF4-10E0-4994-A8D8-F3C53FECEF68}" srcId="{7BB4EF02-C82D-4B1F-8504-743DD9F72C92}" destId="{637BB355-76C2-4D11-86FC-D4F2963F6C62}" srcOrd="0" destOrd="0" parTransId="{521670B1-06EB-4A17-B55C-3BDD95A544A4}" sibTransId="{749107EE-0002-492A-8239-CAF839B9EF72}"/>
    <dgm:cxn modelId="{14AEEFD4-FD3C-4D23-96D1-2AF3BDC9B7E2}" type="presOf" srcId="{54E23850-BB35-4493-960E-E8B8F9063726}" destId="{2DA0194C-7D4E-4BDE-8E98-8CF1C300CA44}" srcOrd="0" destOrd="0" presId="urn:microsoft.com/office/officeart/2005/8/layout/vList5"/>
    <dgm:cxn modelId="{5CA74874-B206-46A3-8A96-EFF8319607F4}" srcId="{473C9782-31C9-47AD-82D6-58B1515070B2}" destId="{26CE0544-0C55-4159-B00C-DFC5F77114D7}" srcOrd="0" destOrd="0" parTransId="{B8B64B94-F2C3-42DB-9131-22B988AD9B2D}" sibTransId="{EE8A9DC5-B111-4DFD-AB48-049117D41CE3}"/>
    <dgm:cxn modelId="{01282882-186C-450E-AE7A-04A1F021D9D7}" srcId="{FD89B954-9096-45EE-9F7B-F1AFCD94FD9D}" destId="{2048D3A8-86F6-465E-99EF-FD9CBDEAB1E0}" srcOrd="5" destOrd="0" parTransId="{88A73A84-944A-4DE8-BF8B-2513449476C9}" sibTransId="{119498A2-DF86-4E84-9D55-846091DD5617}"/>
    <dgm:cxn modelId="{0C8644CF-9FC4-461D-B519-D7B6AE2A4B0A}" type="presOf" srcId="{B3C1C3CC-C2B2-4018-821F-0DC21B839F61}" destId="{D5FA3CF9-52CB-422A-B789-7B97498E9CA6}" srcOrd="0" destOrd="0" presId="urn:microsoft.com/office/officeart/2005/8/layout/vList5"/>
    <dgm:cxn modelId="{22CF3EB5-EBAF-4E2E-AA23-1EA1929B36E3}" type="presOf" srcId="{9AAC2ABC-3602-4BCE-AAC8-57E84C27FD1F}" destId="{5CE113E0-96C3-424B-B371-BBBFE048A362}" srcOrd="0" destOrd="0" presId="urn:microsoft.com/office/officeart/2005/8/layout/vList5"/>
    <dgm:cxn modelId="{F8FEF58E-DCB8-43CA-96EF-92DB22497FCB}" type="presOf" srcId="{C05578DB-2186-425D-835D-04C301106B62}" destId="{B544065A-65A8-4651-AE0B-9E7EB6F3CAA0}" srcOrd="0" destOrd="0" presId="urn:microsoft.com/office/officeart/2005/8/layout/vList5"/>
    <dgm:cxn modelId="{B0B95767-FE26-4621-8C85-3BFCB94555DF}" srcId="{B3C1C3CC-C2B2-4018-821F-0DC21B839F61}" destId="{2AE760FE-66B6-4617-B383-42C36D4DBDB8}" srcOrd="0" destOrd="0" parTransId="{88C2EA01-B008-4173-94FB-8F24AB7328E1}" sibTransId="{17828178-8AAB-4747-B793-1D60AFB36503}"/>
    <dgm:cxn modelId="{8E70B374-3E8F-47B8-8090-273C4E6D210E}" type="presOf" srcId="{473C9782-31C9-47AD-82D6-58B1515070B2}" destId="{540D5DAE-14F3-4FF6-90F5-0DD43AEBE2C1}" srcOrd="0" destOrd="0" presId="urn:microsoft.com/office/officeart/2005/8/layout/vList5"/>
    <dgm:cxn modelId="{03C1203A-09F0-41C3-B2AE-B9FAC894A034}" type="presOf" srcId="{2AE760FE-66B6-4617-B383-42C36D4DBDB8}" destId="{C09E5E43-F847-4E6F-A62A-2D8312828255}" srcOrd="0" destOrd="0" presId="urn:microsoft.com/office/officeart/2005/8/layout/vList5"/>
    <dgm:cxn modelId="{76F0CF88-046F-4F65-BC14-F5072E38F9AD}" type="presOf" srcId="{637BB355-76C2-4D11-86FC-D4F2963F6C62}" destId="{CD7A1BCB-D4E1-4E4E-8693-95D7BCC6D862}" srcOrd="0" destOrd="0" presId="urn:microsoft.com/office/officeart/2005/8/layout/vList5"/>
    <dgm:cxn modelId="{132CB801-C52B-4DD6-A367-82D46EF6D049}" srcId="{FD89B954-9096-45EE-9F7B-F1AFCD94FD9D}" destId="{473C9782-31C9-47AD-82D6-58B1515070B2}" srcOrd="3" destOrd="0" parTransId="{D2561445-0BCB-41B6-9F5F-44E505CE2FE1}" sibTransId="{F7E00FB6-19AE-4335-A08D-E85AEC53EB58}"/>
    <dgm:cxn modelId="{4BE3A2D5-3A63-4B4B-843F-9DE40FD9F6E7}" type="presOf" srcId="{DCDD8018-2D06-4980-A564-DF5EAFC09C02}" destId="{9282B7DA-F61D-4462-B5C0-4CC899F35FFC}" srcOrd="0" destOrd="0" presId="urn:microsoft.com/office/officeart/2005/8/layout/vList5"/>
    <dgm:cxn modelId="{0B6B4E8E-5B64-4583-B02E-7DA23C8CF52C}" type="presParOf" srcId="{36916523-F41A-4E3E-8F00-4A2FA05AD470}" destId="{7255B639-E5A6-4C0D-9981-BB0A15CA5CB2}" srcOrd="0" destOrd="0" presId="urn:microsoft.com/office/officeart/2005/8/layout/vList5"/>
    <dgm:cxn modelId="{BADC7CAC-747C-4C0F-8B87-90DBFC546C65}" type="presParOf" srcId="{7255B639-E5A6-4C0D-9981-BB0A15CA5CB2}" destId="{9A94E421-15C3-45EE-BB08-EEC2C036B30A}" srcOrd="0" destOrd="0" presId="urn:microsoft.com/office/officeart/2005/8/layout/vList5"/>
    <dgm:cxn modelId="{E4A8A578-8E39-4E75-B15F-0E49971A2665}" type="presParOf" srcId="{7255B639-E5A6-4C0D-9981-BB0A15CA5CB2}" destId="{CD7A1BCB-D4E1-4E4E-8693-95D7BCC6D862}" srcOrd="1" destOrd="0" presId="urn:microsoft.com/office/officeart/2005/8/layout/vList5"/>
    <dgm:cxn modelId="{71749857-2B02-4EDC-8871-8DE7CF998E47}" type="presParOf" srcId="{36916523-F41A-4E3E-8F00-4A2FA05AD470}" destId="{F129D5D9-A0D5-4623-9371-B65CDB3E5F53}" srcOrd="1" destOrd="0" presId="urn:microsoft.com/office/officeart/2005/8/layout/vList5"/>
    <dgm:cxn modelId="{67D47EA0-F43E-4F06-88D2-D5AC74CB69F3}" type="presParOf" srcId="{36916523-F41A-4E3E-8F00-4A2FA05AD470}" destId="{15538FB1-F47A-4A65-AFDF-E1703196D3C9}" srcOrd="2" destOrd="0" presId="urn:microsoft.com/office/officeart/2005/8/layout/vList5"/>
    <dgm:cxn modelId="{F6814D9C-11E3-4BDD-BD34-AB425CB18868}" type="presParOf" srcId="{15538FB1-F47A-4A65-AFDF-E1703196D3C9}" destId="{8ED2931C-3E86-4AE7-9226-2F9F5F5C3355}" srcOrd="0" destOrd="0" presId="urn:microsoft.com/office/officeart/2005/8/layout/vList5"/>
    <dgm:cxn modelId="{C4CD1434-04DC-479D-8C9C-FAD81510FF54}" type="presParOf" srcId="{15538FB1-F47A-4A65-AFDF-E1703196D3C9}" destId="{5CE113E0-96C3-424B-B371-BBBFE048A362}" srcOrd="1" destOrd="0" presId="urn:microsoft.com/office/officeart/2005/8/layout/vList5"/>
    <dgm:cxn modelId="{7CB9538F-7914-4009-903E-F493E5795C0B}" type="presParOf" srcId="{36916523-F41A-4E3E-8F00-4A2FA05AD470}" destId="{37ED8407-6888-40EF-A827-8A502B087862}" srcOrd="3" destOrd="0" presId="urn:microsoft.com/office/officeart/2005/8/layout/vList5"/>
    <dgm:cxn modelId="{AF5A830F-4692-42D3-8307-70F5C05FAA0E}" type="presParOf" srcId="{36916523-F41A-4E3E-8F00-4A2FA05AD470}" destId="{BD16DFD8-A951-49D3-922C-4B4DBD9ABE2C}" srcOrd="4" destOrd="0" presId="urn:microsoft.com/office/officeart/2005/8/layout/vList5"/>
    <dgm:cxn modelId="{C81BF2DF-B1CA-4281-9E3E-2C1653D8A218}" type="presParOf" srcId="{BD16DFD8-A951-49D3-922C-4B4DBD9ABE2C}" destId="{B544065A-65A8-4651-AE0B-9E7EB6F3CAA0}" srcOrd="0" destOrd="0" presId="urn:microsoft.com/office/officeart/2005/8/layout/vList5"/>
    <dgm:cxn modelId="{A0F84C5F-C5A5-4609-A5F9-F8A7EA39097F}" type="presParOf" srcId="{BD16DFD8-A951-49D3-922C-4B4DBD9ABE2C}" destId="{9282B7DA-F61D-4462-B5C0-4CC899F35FFC}" srcOrd="1" destOrd="0" presId="urn:microsoft.com/office/officeart/2005/8/layout/vList5"/>
    <dgm:cxn modelId="{06BE2830-77E4-44C0-ABAF-BB34BCB838D9}" type="presParOf" srcId="{36916523-F41A-4E3E-8F00-4A2FA05AD470}" destId="{8A5F03D0-AB1B-44E9-8082-9D536DB33249}" srcOrd="5" destOrd="0" presId="urn:microsoft.com/office/officeart/2005/8/layout/vList5"/>
    <dgm:cxn modelId="{591E8713-93E8-4BF7-B430-02DA6511134D}" type="presParOf" srcId="{36916523-F41A-4E3E-8F00-4A2FA05AD470}" destId="{A77F51DF-6E86-43D2-A50D-8A7C637CB0FF}" srcOrd="6" destOrd="0" presId="urn:microsoft.com/office/officeart/2005/8/layout/vList5"/>
    <dgm:cxn modelId="{97D91F63-E3B8-4E64-87C8-808051C4E4F4}" type="presParOf" srcId="{A77F51DF-6E86-43D2-A50D-8A7C637CB0FF}" destId="{540D5DAE-14F3-4FF6-90F5-0DD43AEBE2C1}" srcOrd="0" destOrd="0" presId="urn:microsoft.com/office/officeart/2005/8/layout/vList5"/>
    <dgm:cxn modelId="{78E5D07E-595F-4E57-8975-6C4EC24A4B1E}" type="presParOf" srcId="{A77F51DF-6E86-43D2-A50D-8A7C637CB0FF}" destId="{EFE30A26-42E5-483E-A97F-F3C35B847585}" srcOrd="1" destOrd="0" presId="urn:microsoft.com/office/officeart/2005/8/layout/vList5"/>
    <dgm:cxn modelId="{84457A02-28DA-4311-B268-7C5431CFCE5A}" type="presParOf" srcId="{36916523-F41A-4E3E-8F00-4A2FA05AD470}" destId="{F76AC4ED-037A-4914-B638-F30C5F16DE76}" srcOrd="7" destOrd="0" presId="urn:microsoft.com/office/officeart/2005/8/layout/vList5"/>
    <dgm:cxn modelId="{F39229FB-CCA2-4C94-97B7-5966886F511D}" type="presParOf" srcId="{36916523-F41A-4E3E-8F00-4A2FA05AD470}" destId="{DD8E0FEB-7D68-4C17-A7F6-A58B051E4436}" srcOrd="8" destOrd="0" presId="urn:microsoft.com/office/officeart/2005/8/layout/vList5"/>
    <dgm:cxn modelId="{814C4B9D-3686-4EB7-BFB6-F1AF0B3027DB}" type="presParOf" srcId="{DD8E0FEB-7D68-4C17-A7F6-A58B051E4436}" destId="{D5FA3CF9-52CB-422A-B789-7B97498E9CA6}" srcOrd="0" destOrd="0" presId="urn:microsoft.com/office/officeart/2005/8/layout/vList5"/>
    <dgm:cxn modelId="{75C1CE07-DCAA-4D8C-A2D9-26EA44751617}" type="presParOf" srcId="{DD8E0FEB-7D68-4C17-A7F6-A58B051E4436}" destId="{C09E5E43-F847-4E6F-A62A-2D8312828255}" srcOrd="1" destOrd="0" presId="urn:microsoft.com/office/officeart/2005/8/layout/vList5"/>
    <dgm:cxn modelId="{3F0AD065-0C0B-42F5-A33D-9B0C23704953}" type="presParOf" srcId="{36916523-F41A-4E3E-8F00-4A2FA05AD470}" destId="{2677EB81-872A-4E8C-BCAC-0800D682C80F}" srcOrd="9" destOrd="0" presId="urn:microsoft.com/office/officeart/2005/8/layout/vList5"/>
    <dgm:cxn modelId="{622C7CAB-FE6C-4A93-AC6C-C1CB8D99ECC3}" type="presParOf" srcId="{36916523-F41A-4E3E-8F00-4A2FA05AD470}" destId="{85E29E74-8CED-4485-9DA7-E276A03D0DAB}" srcOrd="10" destOrd="0" presId="urn:microsoft.com/office/officeart/2005/8/layout/vList5"/>
    <dgm:cxn modelId="{10329984-54EB-4421-9AAF-2B8C634A6749}" type="presParOf" srcId="{85E29E74-8CED-4485-9DA7-E276A03D0DAB}" destId="{D42A154B-BBB6-43EF-8984-84424BA34915}" srcOrd="0" destOrd="0" presId="urn:microsoft.com/office/officeart/2005/8/layout/vList5"/>
    <dgm:cxn modelId="{BFA55626-85DA-4DEE-9577-D5EA9C096DB5}" type="presParOf" srcId="{85E29E74-8CED-4485-9DA7-E276A03D0DAB}" destId="{2DA0194C-7D4E-4BDE-8E98-8CF1C300CA4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15C32F-2D53-4B3A-9A94-9E0D8B30C13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d-ID"/>
        </a:p>
      </dgm:t>
    </dgm:pt>
    <dgm:pt modelId="{E0CCAE42-216F-4FCC-ACA0-557B4F29CE47}">
      <dgm:prSet phldrT="[Text]"/>
      <dgm:spPr/>
      <dgm:t>
        <a:bodyPr/>
        <a:lstStyle/>
        <a:p>
          <a:r>
            <a:rPr lang="id-ID" b="1" i="1" dirty="0" smtClean="0">
              <a:solidFill>
                <a:schemeClr val="tx1"/>
              </a:solidFill>
              <a:latin typeface="Arial" pitchFamily="34" charset="0"/>
              <a:cs typeface="Arial" pitchFamily="34" charset="0"/>
            </a:rPr>
            <a:t>Electronic retailing</a:t>
          </a:r>
          <a:endParaRPr lang="id-ID" b="1" i="1" dirty="0">
            <a:solidFill>
              <a:schemeClr val="tx1"/>
            </a:solidFill>
            <a:latin typeface="Arial" pitchFamily="34" charset="0"/>
            <a:cs typeface="Arial" pitchFamily="34" charset="0"/>
          </a:endParaRPr>
        </a:p>
      </dgm:t>
    </dgm:pt>
    <dgm:pt modelId="{7DF6FC4F-E554-4899-A66C-B45DA3AE03A6}" type="parTrans" cxnId="{64AC93A2-7563-4D81-86B1-11D2F6CF1DD6}">
      <dgm:prSet/>
      <dgm:spPr/>
      <dgm:t>
        <a:bodyPr/>
        <a:lstStyle/>
        <a:p>
          <a:endParaRPr lang="id-ID"/>
        </a:p>
      </dgm:t>
    </dgm:pt>
    <dgm:pt modelId="{BFE5ABEC-2720-475D-A2F5-949582A6A2C0}" type="sibTrans" cxnId="{64AC93A2-7563-4D81-86B1-11D2F6CF1DD6}">
      <dgm:prSet/>
      <dgm:spPr/>
      <dgm:t>
        <a:bodyPr/>
        <a:lstStyle/>
        <a:p>
          <a:endParaRPr lang="id-ID"/>
        </a:p>
      </dgm:t>
    </dgm:pt>
    <dgm:pt modelId="{65A66A8C-2CA0-4DF8-9F57-BD46F3E27EC4}">
      <dgm:prSet phldrT="[Text]"/>
      <dgm:spPr/>
      <dgm:t>
        <a:bodyPr/>
        <a:lstStyle/>
        <a:p>
          <a:r>
            <a:rPr lang="id-ID" b="1" dirty="0" smtClean="0">
              <a:solidFill>
                <a:schemeClr val="tx1"/>
              </a:solidFill>
              <a:latin typeface="Arial" pitchFamily="34" charset="0"/>
              <a:cs typeface="Arial" pitchFamily="34" charset="0"/>
            </a:rPr>
            <a:t>Merupakan format </a:t>
          </a:r>
          <a:r>
            <a:rPr lang="id-ID" b="1" i="1" dirty="0" smtClean="0">
              <a:solidFill>
                <a:schemeClr val="tx1"/>
              </a:solidFill>
              <a:latin typeface="Arial" pitchFamily="34" charset="0"/>
              <a:cs typeface="Arial" pitchFamily="34" charset="0"/>
            </a:rPr>
            <a:t>non-store </a:t>
          </a:r>
          <a:r>
            <a:rPr lang="id-ID" b="1" i="0" dirty="0" smtClean="0">
              <a:solidFill>
                <a:schemeClr val="tx1"/>
              </a:solidFill>
              <a:latin typeface="Arial" pitchFamily="34" charset="0"/>
              <a:cs typeface="Arial" pitchFamily="34" charset="0"/>
            </a:rPr>
            <a:t>yang menyimpan dagangan atau jasa pada satu mesin dan menyalurkan ke pelanggan kettika pelanggan memasukkan uang tunai atau kartu kredit ke dalam mesin.</a:t>
          </a:r>
          <a:endParaRPr lang="id-ID" dirty="0"/>
        </a:p>
      </dgm:t>
    </dgm:pt>
    <dgm:pt modelId="{1D65B410-A7AB-430C-B035-C84585E0AEFE}" type="parTrans" cxnId="{F6A4BF56-F7F6-4E20-BB9D-0501A6A9EF74}">
      <dgm:prSet/>
      <dgm:spPr/>
      <dgm:t>
        <a:bodyPr/>
        <a:lstStyle/>
        <a:p>
          <a:endParaRPr lang="id-ID"/>
        </a:p>
      </dgm:t>
    </dgm:pt>
    <dgm:pt modelId="{A2DC7177-AEE3-4126-8800-3FACE1E3F916}" type="sibTrans" cxnId="{F6A4BF56-F7F6-4E20-BB9D-0501A6A9EF74}">
      <dgm:prSet/>
      <dgm:spPr/>
      <dgm:t>
        <a:bodyPr/>
        <a:lstStyle/>
        <a:p>
          <a:endParaRPr lang="id-ID"/>
        </a:p>
      </dgm:t>
    </dgm:pt>
    <dgm:pt modelId="{AFF34E12-7775-4F4C-977C-615B96F7C823}">
      <dgm:prSet/>
      <dgm:spPr/>
      <dgm:t>
        <a:bodyPr/>
        <a:lstStyle/>
        <a:p>
          <a:r>
            <a:rPr lang="id-ID" b="1" dirty="0" smtClean="0">
              <a:solidFill>
                <a:schemeClr val="tx1"/>
              </a:solidFill>
              <a:latin typeface="Arial" pitchFamily="34" charset="0"/>
              <a:cs typeface="Arial" pitchFamily="34" charset="0"/>
            </a:rPr>
            <a:t>Katalog dan pemasaran surat secara langsung</a:t>
          </a:r>
        </a:p>
      </dgm:t>
    </dgm:pt>
    <dgm:pt modelId="{86D48038-3A33-4B68-8D66-2D6B40608CAE}" type="parTrans" cxnId="{9D527557-54AF-4C6E-908D-435EA0D5F041}">
      <dgm:prSet/>
      <dgm:spPr/>
      <dgm:t>
        <a:bodyPr/>
        <a:lstStyle/>
        <a:p>
          <a:endParaRPr lang="id-ID"/>
        </a:p>
      </dgm:t>
    </dgm:pt>
    <dgm:pt modelId="{C329DA97-9008-4CDD-BAB1-829033D7E9D9}" type="sibTrans" cxnId="{9D527557-54AF-4C6E-908D-435EA0D5F041}">
      <dgm:prSet/>
      <dgm:spPr/>
      <dgm:t>
        <a:bodyPr/>
        <a:lstStyle/>
        <a:p>
          <a:endParaRPr lang="id-ID"/>
        </a:p>
      </dgm:t>
    </dgm:pt>
    <dgm:pt modelId="{7989EFBB-9ADE-4DE3-8D6B-2E1616A8BCCA}">
      <dgm:prSet/>
      <dgm:spPr/>
      <dgm:t>
        <a:bodyPr/>
        <a:lstStyle/>
        <a:p>
          <a:r>
            <a:rPr lang="id-ID" b="1" dirty="0" smtClean="0">
              <a:solidFill>
                <a:schemeClr val="tx1"/>
              </a:solidFill>
              <a:latin typeface="Arial" pitchFamily="34" charset="0"/>
              <a:cs typeface="Arial" pitchFamily="34" charset="0"/>
            </a:rPr>
            <a:t>Penjualan langsung</a:t>
          </a:r>
        </a:p>
      </dgm:t>
    </dgm:pt>
    <dgm:pt modelId="{BFA9C5A5-8F65-4984-87FF-91E77F4E4BFA}" type="parTrans" cxnId="{A8CB4980-ED83-4D9B-AD77-F666E14FD485}">
      <dgm:prSet/>
      <dgm:spPr/>
      <dgm:t>
        <a:bodyPr/>
        <a:lstStyle/>
        <a:p>
          <a:endParaRPr lang="id-ID"/>
        </a:p>
      </dgm:t>
    </dgm:pt>
    <dgm:pt modelId="{6B468FC3-63D8-4056-A8AD-15BFDA9DA282}" type="sibTrans" cxnId="{A8CB4980-ED83-4D9B-AD77-F666E14FD485}">
      <dgm:prSet/>
      <dgm:spPr/>
      <dgm:t>
        <a:bodyPr/>
        <a:lstStyle/>
        <a:p>
          <a:endParaRPr lang="id-ID"/>
        </a:p>
      </dgm:t>
    </dgm:pt>
    <dgm:pt modelId="{C6D038E0-EA7D-47A9-9284-6929C1A1A9D6}">
      <dgm:prSet/>
      <dgm:spPr/>
      <dgm:t>
        <a:bodyPr/>
        <a:lstStyle/>
        <a:p>
          <a:r>
            <a:rPr lang="id-ID" b="1" i="1" dirty="0" smtClean="0">
              <a:solidFill>
                <a:schemeClr val="tx1"/>
              </a:solidFill>
              <a:latin typeface="Arial" pitchFamily="34" charset="0"/>
              <a:cs typeface="Arial" pitchFamily="34" charset="0"/>
            </a:rPr>
            <a:t>Television home shopping</a:t>
          </a:r>
        </a:p>
      </dgm:t>
    </dgm:pt>
    <dgm:pt modelId="{153FFE4E-9ADC-4B26-B33C-FDB81CE9C2C6}" type="parTrans" cxnId="{AC9F0B2A-FE40-4946-9C8A-DB396C0874D0}">
      <dgm:prSet/>
      <dgm:spPr/>
      <dgm:t>
        <a:bodyPr/>
        <a:lstStyle/>
        <a:p>
          <a:endParaRPr lang="id-ID"/>
        </a:p>
      </dgm:t>
    </dgm:pt>
    <dgm:pt modelId="{A0E23896-85F6-42DD-943E-FEF4117E9367}" type="sibTrans" cxnId="{AC9F0B2A-FE40-4946-9C8A-DB396C0874D0}">
      <dgm:prSet/>
      <dgm:spPr/>
      <dgm:t>
        <a:bodyPr/>
        <a:lstStyle/>
        <a:p>
          <a:endParaRPr lang="id-ID"/>
        </a:p>
      </dgm:t>
    </dgm:pt>
    <dgm:pt modelId="{497A7C06-0D06-4FF4-A555-5FFAB2FFF12E}">
      <dgm:prSet/>
      <dgm:spPr/>
      <dgm:t>
        <a:bodyPr/>
        <a:lstStyle/>
        <a:p>
          <a:r>
            <a:rPr lang="id-ID" b="1" i="1" dirty="0" smtClean="0">
              <a:solidFill>
                <a:schemeClr val="tx1"/>
              </a:solidFill>
              <a:latin typeface="Arial" pitchFamily="34" charset="0"/>
              <a:cs typeface="Arial" pitchFamily="34" charset="0"/>
            </a:rPr>
            <a:t>Vending maching retailing</a:t>
          </a:r>
          <a:endParaRPr lang="en-US" b="1" i="1" dirty="0" smtClean="0">
            <a:solidFill>
              <a:schemeClr val="tx1"/>
            </a:solidFill>
            <a:latin typeface="Arial" pitchFamily="34" charset="0"/>
            <a:cs typeface="Arial" pitchFamily="34" charset="0"/>
          </a:endParaRPr>
        </a:p>
      </dgm:t>
    </dgm:pt>
    <dgm:pt modelId="{A9AF6159-8DB1-4BA7-9294-8B762957C471}" type="parTrans" cxnId="{6F3FB070-AC95-40B7-837C-621D2B2DB6A1}">
      <dgm:prSet/>
      <dgm:spPr/>
      <dgm:t>
        <a:bodyPr/>
        <a:lstStyle/>
        <a:p>
          <a:endParaRPr lang="id-ID"/>
        </a:p>
      </dgm:t>
    </dgm:pt>
    <dgm:pt modelId="{079DB334-BCDA-407E-BA3B-EC85288FB6F4}" type="sibTrans" cxnId="{6F3FB070-AC95-40B7-837C-621D2B2DB6A1}">
      <dgm:prSet/>
      <dgm:spPr/>
      <dgm:t>
        <a:bodyPr/>
        <a:lstStyle/>
        <a:p>
          <a:endParaRPr lang="id-ID"/>
        </a:p>
      </dgm:t>
    </dgm:pt>
    <dgm:pt modelId="{B3FF790E-560A-4F70-B594-2CF8720F0B24}">
      <dgm:prSet phldrT="[Text]"/>
      <dgm:spPr/>
      <dgm:t>
        <a:bodyPr/>
        <a:lstStyle/>
        <a:p>
          <a:r>
            <a:rPr lang="id-ID" b="1" dirty="0" smtClean="0">
              <a:solidFill>
                <a:schemeClr val="tx1"/>
              </a:solidFill>
              <a:latin typeface="Arial" pitchFamily="34" charset="0"/>
              <a:cs typeface="Arial" pitchFamily="34" charset="0"/>
            </a:rPr>
            <a:t>Format bisnis ritel yg menggunakan komunikasi dengan pelanggan mengenai produk, layanan, dan penjualan melalui internet. </a:t>
          </a:r>
          <a:endParaRPr lang="id-ID" b="1" dirty="0">
            <a:solidFill>
              <a:schemeClr val="tx1"/>
            </a:solidFill>
            <a:latin typeface="Arial" pitchFamily="34" charset="0"/>
            <a:cs typeface="Arial" pitchFamily="34" charset="0"/>
          </a:endParaRPr>
        </a:p>
      </dgm:t>
    </dgm:pt>
    <dgm:pt modelId="{04C52D93-C003-4082-8D49-A4E96BB66EBE}" type="parTrans" cxnId="{04FF9024-0A48-4D2E-9F1B-7F0810074B99}">
      <dgm:prSet/>
      <dgm:spPr/>
    </dgm:pt>
    <dgm:pt modelId="{28D0F622-61E6-40FF-B2FC-2B40923827A4}" type="sibTrans" cxnId="{04FF9024-0A48-4D2E-9F1B-7F0810074B99}">
      <dgm:prSet/>
      <dgm:spPr/>
    </dgm:pt>
    <dgm:pt modelId="{390BD915-B1E5-4716-B37E-697E8CD7BF9A}">
      <dgm:prSet/>
      <dgm:spPr/>
      <dgm:t>
        <a:bodyPr/>
        <a:lstStyle/>
        <a:p>
          <a:r>
            <a:rPr lang="id-ID" b="1" dirty="0" smtClean="0">
              <a:solidFill>
                <a:schemeClr val="tx1"/>
              </a:solidFill>
              <a:latin typeface="Arial" pitchFamily="34" charset="0"/>
              <a:cs typeface="Arial" pitchFamily="34" charset="0"/>
            </a:rPr>
            <a:t>Pemasaran melalui katalog terjadi ketika perusahaan mengirimkan satu atau lebih katalog produk kepada penerima yang terpilih.</a:t>
          </a:r>
          <a:endParaRPr lang="id-ID" b="1" dirty="0" smtClean="0">
            <a:solidFill>
              <a:schemeClr val="tx1"/>
            </a:solidFill>
            <a:latin typeface="Arial" pitchFamily="34" charset="0"/>
            <a:cs typeface="Arial" pitchFamily="34" charset="0"/>
          </a:endParaRPr>
        </a:p>
      </dgm:t>
    </dgm:pt>
    <dgm:pt modelId="{5978042B-922A-4FB6-AD57-DB7CB2484F77}" type="parTrans" cxnId="{97AC23CA-BEEB-4C7E-AF1F-DC18763548BD}">
      <dgm:prSet/>
      <dgm:spPr/>
    </dgm:pt>
    <dgm:pt modelId="{1FBBADE2-4586-4B7C-8F83-3F7751A5942E}" type="sibTrans" cxnId="{97AC23CA-BEEB-4C7E-AF1F-DC18763548BD}">
      <dgm:prSet/>
      <dgm:spPr/>
    </dgm:pt>
    <dgm:pt modelId="{8CB6C0A5-A2C3-4122-854E-7CB4077E8BDA}">
      <dgm:prSet/>
      <dgm:spPr/>
      <dgm:t>
        <a:bodyPr/>
        <a:lstStyle/>
        <a:p>
          <a:r>
            <a:rPr lang="id-ID" b="1" dirty="0" smtClean="0">
              <a:solidFill>
                <a:schemeClr val="tx1"/>
              </a:solidFill>
              <a:latin typeface="Arial" pitchFamily="34" charset="0"/>
              <a:cs typeface="Arial" pitchFamily="34" charset="0"/>
            </a:rPr>
            <a:t>Merupakan sistem pemasaran interaktif yang menggunakan satu atau lebih media iklan untuk menghasilkan tanggapan dan atau transaksi yang dapat diukur pada suatu lokasi.</a:t>
          </a:r>
          <a:endParaRPr lang="id-ID" b="1" dirty="0" smtClean="0">
            <a:solidFill>
              <a:schemeClr val="tx1"/>
            </a:solidFill>
            <a:latin typeface="Arial" pitchFamily="34" charset="0"/>
            <a:cs typeface="Arial" pitchFamily="34" charset="0"/>
          </a:endParaRPr>
        </a:p>
      </dgm:t>
    </dgm:pt>
    <dgm:pt modelId="{0CBC6393-48F7-4C87-BA50-44A7445CC9B1}" type="parTrans" cxnId="{20F3C2A4-449D-42D7-94CE-A37E00C2BCE5}">
      <dgm:prSet/>
      <dgm:spPr/>
    </dgm:pt>
    <dgm:pt modelId="{C0C83411-A7DC-42B6-9C8A-88E60EFD7471}" type="sibTrans" cxnId="{20F3C2A4-449D-42D7-94CE-A37E00C2BCE5}">
      <dgm:prSet/>
      <dgm:spPr/>
    </dgm:pt>
    <dgm:pt modelId="{18C6C03B-F4E2-42F4-9F79-95983B3C1A96}">
      <dgm:prSet/>
      <dgm:spPr/>
      <dgm:t>
        <a:bodyPr/>
        <a:lstStyle/>
        <a:p>
          <a:r>
            <a:rPr lang="id-ID" b="1" dirty="0" smtClean="0">
              <a:solidFill>
                <a:schemeClr val="tx1"/>
              </a:solidFill>
              <a:latin typeface="Arial" pitchFamily="34" charset="0"/>
              <a:cs typeface="Arial" pitchFamily="34" charset="0"/>
            </a:rPr>
            <a:t>Format ritel dengan menggunakan televisi. Terdiri dari : Saluran kabel khusus utk </a:t>
          </a:r>
          <a:r>
            <a:rPr lang="id-ID" b="1" i="1" dirty="0" smtClean="0">
              <a:solidFill>
                <a:schemeClr val="tx1"/>
              </a:solidFill>
              <a:latin typeface="Arial" pitchFamily="34" charset="0"/>
              <a:cs typeface="Arial" pitchFamily="34" charset="0"/>
            </a:rPr>
            <a:t>Home Shopping, Infomercials, Direct Responsible Selling.</a:t>
          </a:r>
          <a:endParaRPr lang="id-ID" b="1" i="1" dirty="0" smtClean="0">
            <a:solidFill>
              <a:schemeClr val="tx1"/>
            </a:solidFill>
            <a:latin typeface="Arial" pitchFamily="34" charset="0"/>
            <a:cs typeface="Arial" pitchFamily="34" charset="0"/>
          </a:endParaRPr>
        </a:p>
      </dgm:t>
    </dgm:pt>
    <dgm:pt modelId="{2ABA5CFC-36F2-451A-B088-19C5056C5DE9}" type="parTrans" cxnId="{3BFC933B-F3FC-4CAE-8162-F0A2D1688F0E}">
      <dgm:prSet/>
      <dgm:spPr/>
    </dgm:pt>
    <dgm:pt modelId="{FA162535-30A7-4635-B91B-7C5F45DAE4FD}" type="sibTrans" cxnId="{3BFC933B-F3FC-4CAE-8162-F0A2D1688F0E}">
      <dgm:prSet/>
      <dgm:spPr/>
    </dgm:pt>
    <dgm:pt modelId="{F67473CD-21BF-42B9-9E6C-08FB138F12FA}" type="pres">
      <dgm:prSet presAssocID="{8515C32F-2D53-4B3A-9A94-9E0D8B30C130}" presName="Name0" presStyleCnt="0">
        <dgm:presLayoutVars>
          <dgm:dir/>
          <dgm:animLvl val="lvl"/>
          <dgm:resizeHandles val="exact"/>
        </dgm:presLayoutVars>
      </dgm:prSet>
      <dgm:spPr/>
      <dgm:t>
        <a:bodyPr/>
        <a:lstStyle/>
        <a:p>
          <a:endParaRPr lang="id-ID"/>
        </a:p>
      </dgm:t>
    </dgm:pt>
    <dgm:pt modelId="{4C26EF1F-BFA4-4A76-B051-567BA2B99127}" type="pres">
      <dgm:prSet presAssocID="{E0CCAE42-216F-4FCC-ACA0-557B4F29CE47}" presName="linNode" presStyleCnt="0"/>
      <dgm:spPr/>
    </dgm:pt>
    <dgm:pt modelId="{20DE7FDD-4746-4194-96D3-56EA4A65E8AB}" type="pres">
      <dgm:prSet presAssocID="{E0CCAE42-216F-4FCC-ACA0-557B4F29CE47}" presName="parentText" presStyleLbl="node1" presStyleIdx="0" presStyleCnt="5">
        <dgm:presLayoutVars>
          <dgm:chMax val="1"/>
          <dgm:bulletEnabled val="1"/>
        </dgm:presLayoutVars>
      </dgm:prSet>
      <dgm:spPr/>
      <dgm:t>
        <a:bodyPr/>
        <a:lstStyle/>
        <a:p>
          <a:endParaRPr lang="id-ID"/>
        </a:p>
      </dgm:t>
    </dgm:pt>
    <dgm:pt modelId="{322644FF-AF5D-4E32-B9F4-B2EF98FB25E4}" type="pres">
      <dgm:prSet presAssocID="{E0CCAE42-216F-4FCC-ACA0-557B4F29CE47}" presName="descendantText" presStyleLbl="alignAccFollowNode1" presStyleIdx="0" presStyleCnt="5">
        <dgm:presLayoutVars>
          <dgm:bulletEnabled val="1"/>
        </dgm:presLayoutVars>
      </dgm:prSet>
      <dgm:spPr/>
      <dgm:t>
        <a:bodyPr/>
        <a:lstStyle/>
        <a:p>
          <a:endParaRPr lang="id-ID"/>
        </a:p>
      </dgm:t>
    </dgm:pt>
    <dgm:pt modelId="{05925269-1ACB-4AF4-8B4C-D223391D6D22}" type="pres">
      <dgm:prSet presAssocID="{BFE5ABEC-2720-475D-A2F5-949582A6A2C0}" presName="sp" presStyleCnt="0"/>
      <dgm:spPr/>
    </dgm:pt>
    <dgm:pt modelId="{1F605BDB-837B-49E9-B3DC-BA194E851E50}" type="pres">
      <dgm:prSet presAssocID="{AFF34E12-7775-4F4C-977C-615B96F7C823}" presName="linNode" presStyleCnt="0"/>
      <dgm:spPr/>
    </dgm:pt>
    <dgm:pt modelId="{D50BD22D-C53F-44DB-A112-E6922F2AEA07}" type="pres">
      <dgm:prSet presAssocID="{AFF34E12-7775-4F4C-977C-615B96F7C823}" presName="parentText" presStyleLbl="node1" presStyleIdx="1" presStyleCnt="5">
        <dgm:presLayoutVars>
          <dgm:chMax val="1"/>
          <dgm:bulletEnabled val="1"/>
        </dgm:presLayoutVars>
      </dgm:prSet>
      <dgm:spPr/>
      <dgm:t>
        <a:bodyPr/>
        <a:lstStyle/>
        <a:p>
          <a:endParaRPr lang="id-ID"/>
        </a:p>
      </dgm:t>
    </dgm:pt>
    <dgm:pt modelId="{B7A18B63-4D85-40E4-A001-E335EF846F02}" type="pres">
      <dgm:prSet presAssocID="{AFF34E12-7775-4F4C-977C-615B96F7C823}" presName="descendantText" presStyleLbl="alignAccFollowNode1" presStyleIdx="1" presStyleCnt="5">
        <dgm:presLayoutVars>
          <dgm:bulletEnabled val="1"/>
        </dgm:presLayoutVars>
      </dgm:prSet>
      <dgm:spPr/>
      <dgm:t>
        <a:bodyPr/>
        <a:lstStyle/>
        <a:p>
          <a:endParaRPr lang="id-ID"/>
        </a:p>
      </dgm:t>
    </dgm:pt>
    <dgm:pt modelId="{BE4F1546-A0E8-4381-896E-92C2356EE8B1}" type="pres">
      <dgm:prSet presAssocID="{C329DA97-9008-4CDD-BAB1-829033D7E9D9}" presName="sp" presStyleCnt="0"/>
      <dgm:spPr/>
    </dgm:pt>
    <dgm:pt modelId="{18716D79-BB6F-4C28-8DF1-6452409DF18B}" type="pres">
      <dgm:prSet presAssocID="{7989EFBB-9ADE-4DE3-8D6B-2E1616A8BCCA}" presName="linNode" presStyleCnt="0"/>
      <dgm:spPr/>
    </dgm:pt>
    <dgm:pt modelId="{B0DABBAC-675C-456F-9960-ED96A92E8144}" type="pres">
      <dgm:prSet presAssocID="{7989EFBB-9ADE-4DE3-8D6B-2E1616A8BCCA}" presName="parentText" presStyleLbl="node1" presStyleIdx="2" presStyleCnt="5">
        <dgm:presLayoutVars>
          <dgm:chMax val="1"/>
          <dgm:bulletEnabled val="1"/>
        </dgm:presLayoutVars>
      </dgm:prSet>
      <dgm:spPr/>
      <dgm:t>
        <a:bodyPr/>
        <a:lstStyle/>
        <a:p>
          <a:endParaRPr lang="id-ID"/>
        </a:p>
      </dgm:t>
    </dgm:pt>
    <dgm:pt modelId="{35C1C8F8-A240-4642-8ABD-D5699FE299A6}" type="pres">
      <dgm:prSet presAssocID="{7989EFBB-9ADE-4DE3-8D6B-2E1616A8BCCA}" presName="descendantText" presStyleLbl="alignAccFollowNode1" presStyleIdx="2" presStyleCnt="5">
        <dgm:presLayoutVars>
          <dgm:bulletEnabled val="1"/>
        </dgm:presLayoutVars>
      </dgm:prSet>
      <dgm:spPr/>
      <dgm:t>
        <a:bodyPr/>
        <a:lstStyle/>
        <a:p>
          <a:endParaRPr lang="id-ID"/>
        </a:p>
      </dgm:t>
    </dgm:pt>
    <dgm:pt modelId="{E42D6BA8-C080-429F-ACA3-95888CFDB284}" type="pres">
      <dgm:prSet presAssocID="{6B468FC3-63D8-4056-A8AD-15BFDA9DA282}" presName="sp" presStyleCnt="0"/>
      <dgm:spPr/>
    </dgm:pt>
    <dgm:pt modelId="{AD7674B8-C6AE-43A6-B9A0-EF4018F2D2C1}" type="pres">
      <dgm:prSet presAssocID="{C6D038E0-EA7D-47A9-9284-6929C1A1A9D6}" presName="linNode" presStyleCnt="0"/>
      <dgm:spPr/>
    </dgm:pt>
    <dgm:pt modelId="{B949E0BC-7446-4916-B5D3-C835B3A05522}" type="pres">
      <dgm:prSet presAssocID="{C6D038E0-EA7D-47A9-9284-6929C1A1A9D6}" presName="parentText" presStyleLbl="node1" presStyleIdx="3" presStyleCnt="5">
        <dgm:presLayoutVars>
          <dgm:chMax val="1"/>
          <dgm:bulletEnabled val="1"/>
        </dgm:presLayoutVars>
      </dgm:prSet>
      <dgm:spPr/>
      <dgm:t>
        <a:bodyPr/>
        <a:lstStyle/>
        <a:p>
          <a:endParaRPr lang="id-ID"/>
        </a:p>
      </dgm:t>
    </dgm:pt>
    <dgm:pt modelId="{AB5E0357-4056-40E0-95EC-78D129B2442E}" type="pres">
      <dgm:prSet presAssocID="{C6D038E0-EA7D-47A9-9284-6929C1A1A9D6}" presName="descendantText" presStyleLbl="alignAccFollowNode1" presStyleIdx="3" presStyleCnt="5">
        <dgm:presLayoutVars>
          <dgm:bulletEnabled val="1"/>
        </dgm:presLayoutVars>
      </dgm:prSet>
      <dgm:spPr/>
      <dgm:t>
        <a:bodyPr/>
        <a:lstStyle/>
        <a:p>
          <a:endParaRPr lang="id-ID"/>
        </a:p>
      </dgm:t>
    </dgm:pt>
    <dgm:pt modelId="{022113C2-786A-41F6-896D-066E503ADFD4}" type="pres">
      <dgm:prSet presAssocID="{A0E23896-85F6-42DD-943E-FEF4117E9367}" presName="sp" presStyleCnt="0"/>
      <dgm:spPr/>
    </dgm:pt>
    <dgm:pt modelId="{9377E0B5-0B57-4401-B24F-C9DD217C7734}" type="pres">
      <dgm:prSet presAssocID="{497A7C06-0D06-4FF4-A555-5FFAB2FFF12E}" presName="linNode" presStyleCnt="0"/>
      <dgm:spPr/>
    </dgm:pt>
    <dgm:pt modelId="{EF48AC34-A415-4328-8FC5-3957CD0C46B2}" type="pres">
      <dgm:prSet presAssocID="{497A7C06-0D06-4FF4-A555-5FFAB2FFF12E}" presName="parentText" presStyleLbl="node1" presStyleIdx="4" presStyleCnt="5">
        <dgm:presLayoutVars>
          <dgm:chMax val="1"/>
          <dgm:bulletEnabled val="1"/>
        </dgm:presLayoutVars>
      </dgm:prSet>
      <dgm:spPr/>
      <dgm:t>
        <a:bodyPr/>
        <a:lstStyle/>
        <a:p>
          <a:endParaRPr lang="id-ID"/>
        </a:p>
      </dgm:t>
    </dgm:pt>
    <dgm:pt modelId="{A14F6E29-3AB7-4721-97A5-4505062CFD7F}" type="pres">
      <dgm:prSet presAssocID="{497A7C06-0D06-4FF4-A555-5FFAB2FFF12E}" presName="descendantText" presStyleLbl="alignAccFollowNode1" presStyleIdx="4" presStyleCnt="5">
        <dgm:presLayoutVars>
          <dgm:bulletEnabled val="1"/>
        </dgm:presLayoutVars>
      </dgm:prSet>
      <dgm:spPr/>
      <dgm:t>
        <a:bodyPr/>
        <a:lstStyle/>
        <a:p>
          <a:endParaRPr lang="id-ID"/>
        </a:p>
      </dgm:t>
    </dgm:pt>
  </dgm:ptLst>
  <dgm:cxnLst>
    <dgm:cxn modelId="{3BFC933B-F3FC-4CAE-8162-F0A2D1688F0E}" srcId="{C6D038E0-EA7D-47A9-9284-6929C1A1A9D6}" destId="{18C6C03B-F4E2-42F4-9F79-95983B3C1A96}" srcOrd="0" destOrd="0" parTransId="{2ABA5CFC-36F2-451A-B088-19C5056C5DE9}" sibTransId="{FA162535-30A7-4635-B91B-7C5F45DAE4FD}"/>
    <dgm:cxn modelId="{9D527557-54AF-4C6E-908D-435EA0D5F041}" srcId="{8515C32F-2D53-4B3A-9A94-9E0D8B30C130}" destId="{AFF34E12-7775-4F4C-977C-615B96F7C823}" srcOrd="1" destOrd="0" parTransId="{86D48038-3A33-4B68-8D66-2D6B40608CAE}" sibTransId="{C329DA97-9008-4CDD-BAB1-829033D7E9D9}"/>
    <dgm:cxn modelId="{08C26B96-2E29-47E3-9925-BEDFDD55F8CC}" type="presOf" srcId="{8515C32F-2D53-4B3A-9A94-9E0D8B30C130}" destId="{F67473CD-21BF-42B9-9E6C-08FB138F12FA}" srcOrd="0" destOrd="0" presId="urn:microsoft.com/office/officeart/2005/8/layout/vList5"/>
    <dgm:cxn modelId="{04FF9024-0A48-4D2E-9F1B-7F0810074B99}" srcId="{E0CCAE42-216F-4FCC-ACA0-557B4F29CE47}" destId="{B3FF790E-560A-4F70-B594-2CF8720F0B24}" srcOrd="0" destOrd="0" parTransId="{04C52D93-C003-4082-8D49-A4E96BB66EBE}" sibTransId="{28D0F622-61E6-40FF-B2FC-2B40923827A4}"/>
    <dgm:cxn modelId="{A8CB4980-ED83-4D9B-AD77-F666E14FD485}" srcId="{8515C32F-2D53-4B3A-9A94-9E0D8B30C130}" destId="{7989EFBB-9ADE-4DE3-8D6B-2E1616A8BCCA}" srcOrd="2" destOrd="0" parTransId="{BFA9C5A5-8F65-4984-87FF-91E77F4E4BFA}" sibTransId="{6B468FC3-63D8-4056-A8AD-15BFDA9DA282}"/>
    <dgm:cxn modelId="{C2338C2F-7A88-4E3E-8977-953EB575D1C5}" type="presOf" srcId="{AFF34E12-7775-4F4C-977C-615B96F7C823}" destId="{D50BD22D-C53F-44DB-A112-E6922F2AEA07}" srcOrd="0" destOrd="0" presId="urn:microsoft.com/office/officeart/2005/8/layout/vList5"/>
    <dgm:cxn modelId="{AC9F0B2A-FE40-4946-9C8A-DB396C0874D0}" srcId="{8515C32F-2D53-4B3A-9A94-9E0D8B30C130}" destId="{C6D038E0-EA7D-47A9-9284-6929C1A1A9D6}" srcOrd="3" destOrd="0" parTransId="{153FFE4E-9ADC-4B26-B33C-FDB81CE9C2C6}" sibTransId="{A0E23896-85F6-42DD-943E-FEF4117E9367}"/>
    <dgm:cxn modelId="{FA663CB2-75FB-4E9E-A894-0A348251502A}" type="presOf" srcId="{C6D038E0-EA7D-47A9-9284-6929C1A1A9D6}" destId="{B949E0BC-7446-4916-B5D3-C835B3A05522}" srcOrd="0" destOrd="0" presId="urn:microsoft.com/office/officeart/2005/8/layout/vList5"/>
    <dgm:cxn modelId="{64AC93A2-7563-4D81-86B1-11D2F6CF1DD6}" srcId="{8515C32F-2D53-4B3A-9A94-9E0D8B30C130}" destId="{E0CCAE42-216F-4FCC-ACA0-557B4F29CE47}" srcOrd="0" destOrd="0" parTransId="{7DF6FC4F-E554-4899-A66C-B45DA3AE03A6}" sibTransId="{BFE5ABEC-2720-475D-A2F5-949582A6A2C0}"/>
    <dgm:cxn modelId="{FB414764-A32E-402A-A427-3E2EAE4374C7}" type="presOf" srcId="{65A66A8C-2CA0-4DF8-9F57-BD46F3E27EC4}" destId="{A14F6E29-3AB7-4721-97A5-4505062CFD7F}" srcOrd="0" destOrd="0" presId="urn:microsoft.com/office/officeart/2005/8/layout/vList5"/>
    <dgm:cxn modelId="{F6E87D3C-A76A-4A73-A04C-DC7FE91AEF0D}" type="presOf" srcId="{8CB6C0A5-A2C3-4122-854E-7CB4077E8BDA}" destId="{35C1C8F8-A240-4642-8ABD-D5699FE299A6}" srcOrd="0" destOrd="0" presId="urn:microsoft.com/office/officeart/2005/8/layout/vList5"/>
    <dgm:cxn modelId="{4D45B143-1A2D-4347-8309-B7CADA81C92B}" type="presOf" srcId="{E0CCAE42-216F-4FCC-ACA0-557B4F29CE47}" destId="{20DE7FDD-4746-4194-96D3-56EA4A65E8AB}" srcOrd="0" destOrd="0" presId="urn:microsoft.com/office/officeart/2005/8/layout/vList5"/>
    <dgm:cxn modelId="{2103652A-80D7-4F90-AE2E-214463BC3743}" type="presOf" srcId="{390BD915-B1E5-4716-B37E-697E8CD7BF9A}" destId="{B7A18B63-4D85-40E4-A001-E335EF846F02}" srcOrd="0" destOrd="0" presId="urn:microsoft.com/office/officeart/2005/8/layout/vList5"/>
    <dgm:cxn modelId="{20F3C2A4-449D-42D7-94CE-A37E00C2BCE5}" srcId="{7989EFBB-9ADE-4DE3-8D6B-2E1616A8BCCA}" destId="{8CB6C0A5-A2C3-4122-854E-7CB4077E8BDA}" srcOrd="0" destOrd="0" parTransId="{0CBC6393-48F7-4C87-BA50-44A7445CC9B1}" sibTransId="{C0C83411-A7DC-42B6-9C8A-88E60EFD7471}"/>
    <dgm:cxn modelId="{54049AAB-714E-4DAE-A77C-F3D726394968}" type="presOf" srcId="{18C6C03B-F4E2-42F4-9F79-95983B3C1A96}" destId="{AB5E0357-4056-40E0-95EC-78D129B2442E}" srcOrd="0" destOrd="0" presId="urn:microsoft.com/office/officeart/2005/8/layout/vList5"/>
    <dgm:cxn modelId="{F6A4BF56-F7F6-4E20-BB9D-0501A6A9EF74}" srcId="{497A7C06-0D06-4FF4-A555-5FFAB2FFF12E}" destId="{65A66A8C-2CA0-4DF8-9F57-BD46F3E27EC4}" srcOrd="0" destOrd="0" parTransId="{1D65B410-A7AB-430C-B035-C84585E0AEFE}" sibTransId="{A2DC7177-AEE3-4126-8800-3FACE1E3F916}"/>
    <dgm:cxn modelId="{6F3FB070-AC95-40B7-837C-621D2B2DB6A1}" srcId="{8515C32F-2D53-4B3A-9A94-9E0D8B30C130}" destId="{497A7C06-0D06-4FF4-A555-5FFAB2FFF12E}" srcOrd="4" destOrd="0" parTransId="{A9AF6159-8DB1-4BA7-9294-8B762957C471}" sibTransId="{079DB334-BCDA-407E-BA3B-EC85288FB6F4}"/>
    <dgm:cxn modelId="{30A136DE-74D4-4384-9A7E-ACC8445CEA02}" type="presOf" srcId="{7989EFBB-9ADE-4DE3-8D6B-2E1616A8BCCA}" destId="{B0DABBAC-675C-456F-9960-ED96A92E8144}" srcOrd="0" destOrd="0" presId="urn:microsoft.com/office/officeart/2005/8/layout/vList5"/>
    <dgm:cxn modelId="{68F50416-FB9F-4F52-8E57-B7137891D8D6}" type="presOf" srcId="{B3FF790E-560A-4F70-B594-2CF8720F0B24}" destId="{322644FF-AF5D-4E32-B9F4-B2EF98FB25E4}" srcOrd="0" destOrd="0" presId="urn:microsoft.com/office/officeart/2005/8/layout/vList5"/>
    <dgm:cxn modelId="{613B4DAF-44ED-452C-8CF3-C1C660692E59}" type="presOf" srcId="{497A7C06-0D06-4FF4-A555-5FFAB2FFF12E}" destId="{EF48AC34-A415-4328-8FC5-3957CD0C46B2}" srcOrd="0" destOrd="0" presId="urn:microsoft.com/office/officeart/2005/8/layout/vList5"/>
    <dgm:cxn modelId="{97AC23CA-BEEB-4C7E-AF1F-DC18763548BD}" srcId="{AFF34E12-7775-4F4C-977C-615B96F7C823}" destId="{390BD915-B1E5-4716-B37E-697E8CD7BF9A}" srcOrd="0" destOrd="0" parTransId="{5978042B-922A-4FB6-AD57-DB7CB2484F77}" sibTransId="{1FBBADE2-4586-4B7C-8F83-3F7751A5942E}"/>
    <dgm:cxn modelId="{428AD14A-E405-44BA-B6B5-75E5C598A710}" type="presParOf" srcId="{F67473CD-21BF-42B9-9E6C-08FB138F12FA}" destId="{4C26EF1F-BFA4-4A76-B051-567BA2B99127}" srcOrd="0" destOrd="0" presId="urn:microsoft.com/office/officeart/2005/8/layout/vList5"/>
    <dgm:cxn modelId="{E587D674-CE5B-4949-9361-05B1F1BBA55E}" type="presParOf" srcId="{4C26EF1F-BFA4-4A76-B051-567BA2B99127}" destId="{20DE7FDD-4746-4194-96D3-56EA4A65E8AB}" srcOrd="0" destOrd="0" presId="urn:microsoft.com/office/officeart/2005/8/layout/vList5"/>
    <dgm:cxn modelId="{30E4A451-947B-47E0-AE1C-CB5F0832521A}" type="presParOf" srcId="{4C26EF1F-BFA4-4A76-B051-567BA2B99127}" destId="{322644FF-AF5D-4E32-B9F4-B2EF98FB25E4}" srcOrd="1" destOrd="0" presId="urn:microsoft.com/office/officeart/2005/8/layout/vList5"/>
    <dgm:cxn modelId="{CF80877E-8A64-4257-9E3C-34482B5D73A3}" type="presParOf" srcId="{F67473CD-21BF-42B9-9E6C-08FB138F12FA}" destId="{05925269-1ACB-4AF4-8B4C-D223391D6D22}" srcOrd="1" destOrd="0" presId="urn:microsoft.com/office/officeart/2005/8/layout/vList5"/>
    <dgm:cxn modelId="{60A13922-B290-42AA-B142-E638B2D74573}" type="presParOf" srcId="{F67473CD-21BF-42B9-9E6C-08FB138F12FA}" destId="{1F605BDB-837B-49E9-B3DC-BA194E851E50}" srcOrd="2" destOrd="0" presId="urn:microsoft.com/office/officeart/2005/8/layout/vList5"/>
    <dgm:cxn modelId="{2658BFA2-7485-4BB1-9B41-8F9378AA4005}" type="presParOf" srcId="{1F605BDB-837B-49E9-B3DC-BA194E851E50}" destId="{D50BD22D-C53F-44DB-A112-E6922F2AEA07}" srcOrd="0" destOrd="0" presId="urn:microsoft.com/office/officeart/2005/8/layout/vList5"/>
    <dgm:cxn modelId="{C620B979-148B-4300-8B63-9FF489C457B8}" type="presParOf" srcId="{1F605BDB-837B-49E9-B3DC-BA194E851E50}" destId="{B7A18B63-4D85-40E4-A001-E335EF846F02}" srcOrd="1" destOrd="0" presId="urn:microsoft.com/office/officeart/2005/8/layout/vList5"/>
    <dgm:cxn modelId="{E4B1F299-37D6-4593-9800-5C69BB253019}" type="presParOf" srcId="{F67473CD-21BF-42B9-9E6C-08FB138F12FA}" destId="{BE4F1546-A0E8-4381-896E-92C2356EE8B1}" srcOrd="3" destOrd="0" presId="urn:microsoft.com/office/officeart/2005/8/layout/vList5"/>
    <dgm:cxn modelId="{B1EAE0A6-E9AA-4398-84D3-D27A811C8E79}" type="presParOf" srcId="{F67473CD-21BF-42B9-9E6C-08FB138F12FA}" destId="{18716D79-BB6F-4C28-8DF1-6452409DF18B}" srcOrd="4" destOrd="0" presId="urn:microsoft.com/office/officeart/2005/8/layout/vList5"/>
    <dgm:cxn modelId="{A92906AF-BF20-4174-AF73-610465A03503}" type="presParOf" srcId="{18716D79-BB6F-4C28-8DF1-6452409DF18B}" destId="{B0DABBAC-675C-456F-9960-ED96A92E8144}" srcOrd="0" destOrd="0" presId="urn:microsoft.com/office/officeart/2005/8/layout/vList5"/>
    <dgm:cxn modelId="{C9BAF7F8-123D-47E1-A1ED-3AFA3015651B}" type="presParOf" srcId="{18716D79-BB6F-4C28-8DF1-6452409DF18B}" destId="{35C1C8F8-A240-4642-8ABD-D5699FE299A6}" srcOrd="1" destOrd="0" presId="urn:microsoft.com/office/officeart/2005/8/layout/vList5"/>
    <dgm:cxn modelId="{DE442EF5-DD32-42D0-B961-AD386CAF83A7}" type="presParOf" srcId="{F67473CD-21BF-42B9-9E6C-08FB138F12FA}" destId="{E42D6BA8-C080-429F-ACA3-95888CFDB284}" srcOrd="5" destOrd="0" presId="urn:microsoft.com/office/officeart/2005/8/layout/vList5"/>
    <dgm:cxn modelId="{44EA9933-211D-41DA-90F4-1F45B2662FC5}" type="presParOf" srcId="{F67473CD-21BF-42B9-9E6C-08FB138F12FA}" destId="{AD7674B8-C6AE-43A6-B9A0-EF4018F2D2C1}" srcOrd="6" destOrd="0" presId="urn:microsoft.com/office/officeart/2005/8/layout/vList5"/>
    <dgm:cxn modelId="{EAC1BF60-0DE3-4758-AFCE-A89EAB86A621}" type="presParOf" srcId="{AD7674B8-C6AE-43A6-B9A0-EF4018F2D2C1}" destId="{B949E0BC-7446-4916-B5D3-C835B3A05522}" srcOrd="0" destOrd="0" presId="urn:microsoft.com/office/officeart/2005/8/layout/vList5"/>
    <dgm:cxn modelId="{7CD469A1-78B5-4B1D-98C0-5FFD110CB472}" type="presParOf" srcId="{AD7674B8-C6AE-43A6-B9A0-EF4018F2D2C1}" destId="{AB5E0357-4056-40E0-95EC-78D129B2442E}" srcOrd="1" destOrd="0" presId="urn:microsoft.com/office/officeart/2005/8/layout/vList5"/>
    <dgm:cxn modelId="{18BA5FBC-3766-490E-9A65-F7DB608DE3DE}" type="presParOf" srcId="{F67473CD-21BF-42B9-9E6C-08FB138F12FA}" destId="{022113C2-786A-41F6-896D-066E503ADFD4}" srcOrd="7" destOrd="0" presId="urn:microsoft.com/office/officeart/2005/8/layout/vList5"/>
    <dgm:cxn modelId="{9BBE74D3-EEC9-4531-8627-10F27F99C275}" type="presParOf" srcId="{F67473CD-21BF-42B9-9E6C-08FB138F12FA}" destId="{9377E0B5-0B57-4401-B24F-C9DD217C7734}" srcOrd="8" destOrd="0" presId="urn:microsoft.com/office/officeart/2005/8/layout/vList5"/>
    <dgm:cxn modelId="{3021B1AA-316D-4877-814A-8A7944CFEC27}" type="presParOf" srcId="{9377E0B5-0B57-4401-B24F-C9DD217C7734}" destId="{EF48AC34-A415-4328-8FC5-3957CD0C46B2}" srcOrd="0" destOrd="0" presId="urn:microsoft.com/office/officeart/2005/8/layout/vList5"/>
    <dgm:cxn modelId="{990F03EB-7BF8-49C1-868E-4938294DE0BF}" type="presParOf" srcId="{9377E0B5-0B57-4401-B24F-C9DD217C7734}" destId="{A14F6E29-3AB7-4721-97A5-4505062CFD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38F512-0C9D-45DA-B3D0-5EC5194C225A}"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id-ID"/>
        </a:p>
      </dgm:t>
    </dgm:pt>
    <dgm:pt modelId="{839A77A6-227F-450F-A75A-1FF60340BAFF}">
      <dgm:prSet phldrT="[Text]" custT="1"/>
      <dgm:spPr/>
      <dgm:t>
        <a:bodyPr/>
        <a:lstStyle/>
        <a:p>
          <a:r>
            <a:rPr lang="id-ID" sz="2000" b="1" dirty="0" smtClean="0">
              <a:solidFill>
                <a:srgbClr val="FF0000"/>
              </a:solidFill>
              <a:latin typeface="Agency FB" pitchFamily="34" charset="0"/>
            </a:rPr>
            <a:t>Pengelompokan Berdasarkan Penggunaan Sarana atau Media yang Digunakan oleh Ritel</a:t>
          </a:r>
          <a:endParaRPr lang="id-ID" sz="2000" dirty="0"/>
        </a:p>
      </dgm:t>
    </dgm:pt>
    <dgm:pt modelId="{950D0D63-5A53-4C9D-8EFF-3D153802D04D}" type="parTrans" cxnId="{F8D733C8-1884-48C6-ACFE-52E8DB2A6C86}">
      <dgm:prSet/>
      <dgm:spPr/>
      <dgm:t>
        <a:bodyPr/>
        <a:lstStyle/>
        <a:p>
          <a:endParaRPr lang="id-ID"/>
        </a:p>
      </dgm:t>
    </dgm:pt>
    <dgm:pt modelId="{365038D6-A82C-48B7-A9BB-CF796E57BF2B}" type="sibTrans" cxnId="{F8D733C8-1884-48C6-ACFE-52E8DB2A6C86}">
      <dgm:prSet/>
      <dgm:spPr/>
      <dgm:t>
        <a:bodyPr/>
        <a:lstStyle/>
        <a:p>
          <a:endParaRPr lang="id-ID"/>
        </a:p>
      </dgm:t>
    </dgm:pt>
    <dgm:pt modelId="{236B1468-90AC-4590-ACD3-ABA5A8855B2E}">
      <dgm:prSet phldrT="[Text]" custT="1"/>
      <dgm:spPr/>
      <dgm:t>
        <a:bodyPr/>
        <a:lstStyle/>
        <a:p>
          <a:r>
            <a:rPr lang="id-ID" sz="2000" b="1" dirty="0" smtClean="0">
              <a:solidFill>
                <a:schemeClr val="tx1"/>
              </a:solidFill>
              <a:latin typeface="Agency FB" pitchFamily="34" charset="0"/>
            </a:rPr>
            <a:t>Pendirian Toko Tunggal atau Mandiri</a:t>
          </a:r>
          <a:endParaRPr lang="id-ID" sz="2000" b="1" dirty="0">
            <a:solidFill>
              <a:schemeClr val="tx1"/>
            </a:solidFill>
            <a:latin typeface="Agency FB" pitchFamily="34" charset="0"/>
          </a:endParaRPr>
        </a:p>
      </dgm:t>
    </dgm:pt>
    <dgm:pt modelId="{0ADE7E56-2716-42DA-9CC1-A469E7576312}" type="parTrans" cxnId="{2491D93C-AE33-4947-AC9A-4DF87E8BBAC6}">
      <dgm:prSet/>
      <dgm:spPr/>
      <dgm:t>
        <a:bodyPr/>
        <a:lstStyle/>
        <a:p>
          <a:endParaRPr lang="id-ID"/>
        </a:p>
      </dgm:t>
    </dgm:pt>
    <dgm:pt modelId="{36B16508-3F18-4A0E-AA67-6EB9DB5C4270}" type="sibTrans" cxnId="{2491D93C-AE33-4947-AC9A-4DF87E8BBAC6}">
      <dgm:prSet/>
      <dgm:spPr/>
      <dgm:t>
        <a:bodyPr/>
        <a:lstStyle/>
        <a:p>
          <a:endParaRPr lang="id-ID"/>
        </a:p>
      </dgm:t>
    </dgm:pt>
    <dgm:pt modelId="{11F5B883-D77C-4AD0-A2D5-0D3DBED7DFD1}">
      <dgm:prSet phldrT="[Text]" custT="1"/>
      <dgm:spPr/>
      <dgm:t>
        <a:bodyPr/>
        <a:lstStyle/>
        <a:p>
          <a:r>
            <a:rPr lang="id-ID" sz="2000" b="1" dirty="0" smtClean="0">
              <a:solidFill>
                <a:schemeClr val="tx1"/>
              </a:solidFill>
              <a:latin typeface="Agency FB" pitchFamily="34" charset="0"/>
            </a:rPr>
            <a:t>Rangkaian Perusahaan</a:t>
          </a:r>
          <a:endParaRPr lang="id-ID" sz="2000" b="1" dirty="0">
            <a:solidFill>
              <a:schemeClr val="tx1"/>
            </a:solidFill>
            <a:latin typeface="Agency FB" pitchFamily="34" charset="0"/>
          </a:endParaRPr>
        </a:p>
      </dgm:t>
    </dgm:pt>
    <dgm:pt modelId="{FA980775-99CC-446F-97D1-668B00CE320C}" type="parTrans" cxnId="{FD59078F-877E-4B63-80E5-8005629950AF}">
      <dgm:prSet/>
      <dgm:spPr/>
      <dgm:t>
        <a:bodyPr/>
        <a:lstStyle/>
        <a:p>
          <a:endParaRPr lang="id-ID"/>
        </a:p>
      </dgm:t>
    </dgm:pt>
    <dgm:pt modelId="{1E9D29E4-E119-4715-A979-1ADED6AC8443}" type="sibTrans" cxnId="{FD59078F-877E-4B63-80E5-8005629950AF}">
      <dgm:prSet/>
      <dgm:spPr/>
      <dgm:t>
        <a:bodyPr/>
        <a:lstStyle/>
        <a:p>
          <a:endParaRPr lang="id-ID"/>
        </a:p>
      </dgm:t>
    </dgm:pt>
    <dgm:pt modelId="{DBC3CCAF-EF18-4446-B655-D415BBDFAA7E}">
      <dgm:prSet phldrT="[Text]" custT="1"/>
      <dgm:spPr/>
      <dgm:t>
        <a:bodyPr/>
        <a:lstStyle/>
        <a:p>
          <a:r>
            <a:rPr lang="id-ID" sz="2000" b="1" dirty="0" smtClean="0">
              <a:solidFill>
                <a:schemeClr val="tx1"/>
              </a:solidFill>
              <a:latin typeface="Agency FB" pitchFamily="34" charset="0"/>
            </a:rPr>
            <a:t>Waralaba</a:t>
          </a:r>
          <a:endParaRPr lang="id-ID" sz="2000" b="1" dirty="0">
            <a:solidFill>
              <a:schemeClr val="tx1"/>
            </a:solidFill>
            <a:latin typeface="Agency FB" pitchFamily="34" charset="0"/>
          </a:endParaRPr>
        </a:p>
      </dgm:t>
    </dgm:pt>
    <dgm:pt modelId="{FE55C95B-7B88-4566-9055-A8DAF067BF67}" type="parTrans" cxnId="{73904FB0-6A4C-4193-AFD2-8BBB733D7AED}">
      <dgm:prSet/>
      <dgm:spPr/>
      <dgm:t>
        <a:bodyPr/>
        <a:lstStyle/>
        <a:p>
          <a:endParaRPr lang="id-ID"/>
        </a:p>
      </dgm:t>
    </dgm:pt>
    <dgm:pt modelId="{4D130BB4-BC6C-484C-BD47-504F04D31740}" type="sibTrans" cxnId="{73904FB0-6A4C-4193-AFD2-8BBB733D7AED}">
      <dgm:prSet/>
      <dgm:spPr/>
      <dgm:t>
        <a:bodyPr/>
        <a:lstStyle/>
        <a:p>
          <a:endParaRPr lang="id-ID"/>
        </a:p>
      </dgm:t>
    </dgm:pt>
    <dgm:pt modelId="{510A7B4F-0EAC-42B3-BCEC-6832738BDB91}" type="pres">
      <dgm:prSet presAssocID="{9A38F512-0C9D-45DA-B3D0-5EC5194C225A}" presName="Name0" presStyleCnt="0">
        <dgm:presLayoutVars>
          <dgm:chMax val="1"/>
          <dgm:chPref val="1"/>
          <dgm:dir/>
          <dgm:animOne val="branch"/>
          <dgm:animLvl val="lvl"/>
        </dgm:presLayoutVars>
      </dgm:prSet>
      <dgm:spPr/>
      <dgm:t>
        <a:bodyPr/>
        <a:lstStyle/>
        <a:p>
          <a:endParaRPr lang="id-ID"/>
        </a:p>
      </dgm:t>
    </dgm:pt>
    <dgm:pt modelId="{CBDBA9FB-9FF2-4EA4-A5EE-E35034AA49EB}" type="pres">
      <dgm:prSet presAssocID="{839A77A6-227F-450F-A75A-1FF60340BAFF}" presName="singleCycle" presStyleCnt="0"/>
      <dgm:spPr/>
    </dgm:pt>
    <dgm:pt modelId="{0C8E29E3-F8CC-4DA6-9946-DECF50F0DFAC}" type="pres">
      <dgm:prSet presAssocID="{839A77A6-227F-450F-A75A-1FF60340BAFF}" presName="singleCenter" presStyleLbl="node1" presStyleIdx="0" presStyleCnt="4">
        <dgm:presLayoutVars>
          <dgm:chMax val="7"/>
          <dgm:chPref val="7"/>
        </dgm:presLayoutVars>
      </dgm:prSet>
      <dgm:spPr/>
      <dgm:t>
        <a:bodyPr/>
        <a:lstStyle/>
        <a:p>
          <a:endParaRPr lang="id-ID"/>
        </a:p>
      </dgm:t>
    </dgm:pt>
    <dgm:pt modelId="{450ADA7A-16D0-4FC8-9716-DB49CB2A121C}" type="pres">
      <dgm:prSet presAssocID="{0ADE7E56-2716-42DA-9CC1-A469E7576312}" presName="Name56" presStyleLbl="parChTrans1D2" presStyleIdx="0" presStyleCnt="3"/>
      <dgm:spPr/>
      <dgm:t>
        <a:bodyPr/>
        <a:lstStyle/>
        <a:p>
          <a:endParaRPr lang="id-ID"/>
        </a:p>
      </dgm:t>
    </dgm:pt>
    <dgm:pt modelId="{23EC70D4-7270-4BA7-863C-D2C620FBD8F1}" type="pres">
      <dgm:prSet presAssocID="{236B1468-90AC-4590-ACD3-ABA5A8855B2E}" presName="text0" presStyleLbl="node1" presStyleIdx="1" presStyleCnt="4">
        <dgm:presLayoutVars>
          <dgm:bulletEnabled val="1"/>
        </dgm:presLayoutVars>
      </dgm:prSet>
      <dgm:spPr/>
      <dgm:t>
        <a:bodyPr/>
        <a:lstStyle/>
        <a:p>
          <a:endParaRPr lang="id-ID"/>
        </a:p>
      </dgm:t>
    </dgm:pt>
    <dgm:pt modelId="{01A36F8A-EDEE-4679-8B1A-F289740BD6A7}" type="pres">
      <dgm:prSet presAssocID="{FA980775-99CC-446F-97D1-668B00CE320C}" presName="Name56" presStyleLbl="parChTrans1D2" presStyleIdx="1" presStyleCnt="3"/>
      <dgm:spPr/>
      <dgm:t>
        <a:bodyPr/>
        <a:lstStyle/>
        <a:p>
          <a:endParaRPr lang="id-ID"/>
        </a:p>
      </dgm:t>
    </dgm:pt>
    <dgm:pt modelId="{2B2F0902-AA0B-4D42-A6C2-4C12A7B5E4C5}" type="pres">
      <dgm:prSet presAssocID="{11F5B883-D77C-4AD0-A2D5-0D3DBED7DFD1}" presName="text0" presStyleLbl="node1" presStyleIdx="2" presStyleCnt="4">
        <dgm:presLayoutVars>
          <dgm:bulletEnabled val="1"/>
        </dgm:presLayoutVars>
      </dgm:prSet>
      <dgm:spPr/>
      <dgm:t>
        <a:bodyPr/>
        <a:lstStyle/>
        <a:p>
          <a:endParaRPr lang="id-ID"/>
        </a:p>
      </dgm:t>
    </dgm:pt>
    <dgm:pt modelId="{5AEC7040-E0C1-49F0-B579-BC66E9982A4C}" type="pres">
      <dgm:prSet presAssocID="{FE55C95B-7B88-4566-9055-A8DAF067BF67}" presName="Name56" presStyleLbl="parChTrans1D2" presStyleIdx="2" presStyleCnt="3"/>
      <dgm:spPr/>
      <dgm:t>
        <a:bodyPr/>
        <a:lstStyle/>
        <a:p>
          <a:endParaRPr lang="id-ID"/>
        </a:p>
      </dgm:t>
    </dgm:pt>
    <dgm:pt modelId="{91F5C747-1A38-480E-AA7C-E94EEB58578E}" type="pres">
      <dgm:prSet presAssocID="{DBC3CCAF-EF18-4446-B655-D415BBDFAA7E}" presName="text0" presStyleLbl="node1" presStyleIdx="3" presStyleCnt="4">
        <dgm:presLayoutVars>
          <dgm:bulletEnabled val="1"/>
        </dgm:presLayoutVars>
      </dgm:prSet>
      <dgm:spPr/>
      <dgm:t>
        <a:bodyPr/>
        <a:lstStyle/>
        <a:p>
          <a:endParaRPr lang="id-ID"/>
        </a:p>
      </dgm:t>
    </dgm:pt>
  </dgm:ptLst>
  <dgm:cxnLst>
    <dgm:cxn modelId="{B73BB57C-BA3B-453E-8662-D9DB21A8C340}" type="presOf" srcId="{11F5B883-D77C-4AD0-A2D5-0D3DBED7DFD1}" destId="{2B2F0902-AA0B-4D42-A6C2-4C12A7B5E4C5}" srcOrd="0" destOrd="0" presId="urn:microsoft.com/office/officeart/2008/layout/RadialCluster"/>
    <dgm:cxn modelId="{F3462171-7DDE-4FC5-85C8-7DA859F0BBBD}" type="presOf" srcId="{839A77A6-227F-450F-A75A-1FF60340BAFF}" destId="{0C8E29E3-F8CC-4DA6-9946-DECF50F0DFAC}" srcOrd="0" destOrd="0" presId="urn:microsoft.com/office/officeart/2008/layout/RadialCluster"/>
    <dgm:cxn modelId="{9221C8DB-DAF3-458E-B978-0B92C5D07DC6}" type="presOf" srcId="{0ADE7E56-2716-42DA-9CC1-A469E7576312}" destId="{450ADA7A-16D0-4FC8-9716-DB49CB2A121C}" srcOrd="0" destOrd="0" presId="urn:microsoft.com/office/officeart/2008/layout/RadialCluster"/>
    <dgm:cxn modelId="{42415AF2-BF76-475E-95C3-C896B22A1D9B}" type="presOf" srcId="{FA980775-99CC-446F-97D1-668B00CE320C}" destId="{01A36F8A-EDEE-4679-8B1A-F289740BD6A7}" srcOrd="0" destOrd="0" presId="urn:microsoft.com/office/officeart/2008/layout/RadialCluster"/>
    <dgm:cxn modelId="{2491D93C-AE33-4947-AC9A-4DF87E8BBAC6}" srcId="{839A77A6-227F-450F-A75A-1FF60340BAFF}" destId="{236B1468-90AC-4590-ACD3-ABA5A8855B2E}" srcOrd="0" destOrd="0" parTransId="{0ADE7E56-2716-42DA-9CC1-A469E7576312}" sibTransId="{36B16508-3F18-4A0E-AA67-6EB9DB5C4270}"/>
    <dgm:cxn modelId="{F8D733C8-1884-48C6-ACFE-52E8DB2A6C86}" srcId="{9A38F512-0C9D-45DA-B3D0-5EC5194C225A}" destId="{839A77A6-227F-450F-A75A-1FF60340BAFF}" srcOrd="0" destOrd="0" parTransId="{950D0D63-5A53-4C9D-8EFF-3D153802D04D}" sibTransId="{365038D6-A82C-48B7-A9BB-CF796E57BF2B}"/>
    <dgm:cxn modelId="{AF2D829E-71A3-4499-AA90-EBEFB52DEF7F}" type="presOf" srcId="{236B1468-90AC-4590-ACD3-ABA5A8855B2E}" destId="{23EC70D4-7270-4BA7-863C-D2C620FBD8F1}" srcOrd="0" destOrd="0" presId="urn:microsoft.com/office/officeart/2008/layout/RadialCluster"/>
    <dgm:cxn modelId="{6208DFF6-9873-4749-8499-04AE50B19CB9}" type="presOf" srcId="{FE55C95B-7B88-4566-9055-A8DAF067BF67}" destId="{5AEC7040-E0C1-49F0-B579-BC66E9982A4C}" srcOrd="0" destOrd="0" presId="urn:microsoft.com/office/officeart/2008/layout/RadialCluster"/>
    <dgm:cxn modelId="{28B3BA17-3BA7-478D-8B5E-301FBF4DF582}" type="presOf" srcId="{DBC3CCAF-EF18-4446-B655-D415BBDFAA7E}" destId="{91F5C747-1A38-480E-AA7C-E94EEB58578E}" srcOrd="0" destOrd="0" presId="urn:microsoft.com/office/officeart/2008/layout/RadialCluster"/>
    <dgm:cxn modelId="{0295720D-6AB9-4C97-B8EA-21493503E97B}" type="presOf" srcId="{9A38F512-0C9D-45DA-B3D0-5EC5194C225A}" destId="{510A7B4F-0EAC-42B3-BCEC-6832738BDB91}" srcOrd="0" destOrd="0" presId="urn:microsoft.com/office/officeart/2008/layout/RadialCluster"/>
    <dgm:cxn modelId="{73904FB0-6A4C-4193-AFD2-8BBB733D7AED}" srcId="{839A77A6-227F-450F-A75A-1FF60340BAFF}" destId="{DBC3CCAF-EF18-4446-B655-D415BBDFAA7E}" srcOrd="2" destOrd="0" parTransId="{FE55C95B-7B88-4566-9055-A8DAF067BF67}" sibTransId="{4D130BB4-BC6C-484C-BD47-504F04D31740}"/>
    <dgm:cxn modelId="{FD59078F-877E-4B63-80E5-8005629950AF}" srcId="{839A77A6-227F-450F-A75A-1FF60340BAFF}" destId="{11F5B883-D77C-4AD0-A2D5-0D3DBED7DFD1}" srcOrd="1" destOrd="0" parTransId="{FA980775-99CC-446F-97D1-668B00CE320C}" sibTransId="{1E9D29E4-E119-4715-A979-1ADED6AC8443}"/>
    <dgm:cxn modelId="{FAF0A330-82EE-45E0-95CB-199179DFD3A0}" type="presParOf" srcId="{510A7B4F-0EAC-42B3-BCEC-6832738BDB91}" destId="{CBDBA9FB-9FF2-4EA4-A5EE-E35034AA49EB}" srcOrd="0" destOrd="0" presId="urn:microsoft.com/office/officeart/2008/layout/RadialCluster"/>
    <dgm:cxn modelId="{7DD4B3CD-0D90-47AA-B5AB-06DDA756BE5C}" type="presParOf" srcId="{CBDBA9FB-9FF2-4EA4-A5EE-E35034AA49EB}" destId="{0C8E29E3-F8CC-4DA6-9946-DECF50F0DFAC}" srcOrd="0" destOrd="0" presId="urn:microsoft.com/office/officeart/2008/layout/RadialCluster"/>
    <dgm:cxn modelId="{2887D6E6-5D65-4293-BA48-D267DB341787}" type="presParOf" srcId="{CBDBA9FB-9FF2-4EA4-A5EE-E35034AA49EB}" destId="{450ADA7A-16D0-4FC8-9716-DB49CB2A121C}" srcOrd="1" destOrd="0" presId="urn:microsoft.com/office/officeart/2008/layout/RadialCluster"/>
    <dgm:cxn modelId="{92078AD8-52B1-40D2-8507-5BEA5A61BAC2}" type="presParOf" srcId="{CBDBA9FB-9FF2-4EA4-A5EE-E35034AA49EB}" destId="{23EC70D4-7270-4BA7-863C-D2C620FBD8F1}" srcOrd="2" destOrd="0" presId="urn:microsoft.com/office/officeart/2008/layout/RadialCluster"/>
    <dgm:cxn modelId="{0EF4AACC-44C0-48E6-B017-7E66D4236770}" type="presParOf" srcId="{CBDBA9FB-9FF2-4EA4-A5EE-E35034AA49EB}" destId="{01A36F8A-EDEE-4679-8B1A-F289740BD6A7}" srcOrd="3" destOrd="0" presId="urn:microsoft.com/office/officeart/2008/layout/RadialCluster"/>
    <dgm:cxn modelId="{8E7CBB70-D73E-444F-9FDF-CA440FDC4A90}" type="presParOf" srcId="{CBDBA9FB-9FF2-4EA4-A5EE-E35034AA49EB}" destId="{2B2F0902-AA0B-4D42-A6C2-4C12A7B5E4C5}" srcOrd="4" destOrd="0" presId="urn:microsoft.com/office/officeart/2008/layout/RadialCluster"/>
    <dgm:cxn modelId="{74FD1337-2D07-40A2-86C9-4ED96C6F99C7}" type="presParOf" srcId="{CBDBA9FB-9FF2-4EA4-A5EE-E35034AA49EB}" destId="{5AEC7040-E0C1-49F0-B579-BC66E9982A4C}" srcOrd="5" destOrd="0" presId="urn:microsoft.com/office/officeart/2008/layout/RadialCluster"/>
    <dgm:cxn modelId="{C3A53924-2157-4420-8491-962E5C3B0B13}" type="presParOf" srcId="{CBDBA9FB-9FF2-4EA4-A5EE-E35034AA49EB}" destId="{91F5C747-1A38-480E-AA7C-E94EEB58578E}"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9D5726D-591E-419C-A64D-EE0556C4001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d-ID"/>
        </a:p>
      </dgm:t>
    </dgm:pt>
    <dgm:pt modelId="{4B9DB9A0-10BC-4382-95B8-19048C2BDC37}">
      <dgm:prSet phldrT="[Text]"/>
      <dgm:spPr/>
      <dgm:t>
        <a:bodyPr/>
        <a:lstStyle/>
        <a:p>
          <a:r>
            <a:rPr lang="id-ID" b="1" i="1" dirty="0" smtClean="0">
              <a:solidFill>
                <a:srgbClr val="FFFF00"/>
              </a:solidFill>
            </a:rPr>
            <a:t>Experience Shopping</a:t>
          </a:r>
          <a:endParaRPr lang="id-ID" b="1" i="1" dirty="0">
            <a:solidFill>
              <a:srgbClr val="FFFF00"/>
            </a:solidFill>
          </a:endParaRPr>
        </a:p>
      </dgm:t>
    </dgm:pt>
    <dgm:pt modelId="{FE1AC393-5BCE-4868-8E4D-041FD92A1653}" type="parTrans" cxnId="{FFE444DC-D467-4ACE-9B45-94A1F1CB2DE9}">
      <dgm:prSet/>
      <dgm:spPr/>
      <dgm:t>
        <a:bodyPr/>
        <a:lstStyle/>
        <a:p>
          <a:endParaRPr lang="id-ID"/>
        </a:p>
      </dgm:t>
    </dgm:pt>
    <dgm:pt modelId="{63748890-A4E8-4F1A-915E-71930C3A0999}" type="sibTrans" cxnId="{FFE444DC-D467-4ACE-9B45-94A1F1CB2DE9}">
      <dgm:prSet/>
      <dgm:spPr/>
      <dgm:t>
        <a:bodyPr/>
        <a:lstStyle/>
        <a:p>
          <a:endParaRPr lang="id-ID"/>
        </a:p>
      </dgm:t>
    </dgm:pt>
    <dgm:pt modelId="{8EF02C3D-2984-4413-A5B5-1B7E96E7BBCF}">
      <dgm:prSet phldrT="[Text]"/>
      <dgm:spPr/>
      <dgm:t>
        <a:bodyPr/>
        <a:lstStyle/>
        <a:p>
          <a:r>
            <a:rPr lang="id-ID" dirty="0" smtClean="0"/>
            <a:t>Motivasi konsumen berbelanja tidak hanya utk membeli produk dalam upaya memenuhi kebutuhan hidupnya tetapi juga memiliki motivasi untuk mendapatkan hiburan serta untuk berinteraksi dengan lingkungan sosialnya.</a:t>
          </a:r>
          <a:endParaRPr lang="id-ID" dirty="0"/>
        </a:p>
      </dgm:t>
    </dgm:pt>
    <dgm:pt modelId="{1EF31932-BDF2-4C42-B24F-E8D4F0A8E277}" type="parTrans" cxnId="{EE97AE64-DC01-46A4-A433-9EBEF9EAF1A1}">
      <dgm:prSet/>
      <dgm:spPr/>
      <dgm:t>
        <a:bodyPr/>
        <a:lstStyle/>
        <a:p>
          <a:endParaRPr lang="id-ID"/>
        </a:p>
      </dgm:t>
    </dgm:pt>
    <dgm:pt modelId="{A1CD9C66-EF9E-4B44-A882-AC05E7ACD4AF}" type="sibTrans" cxnId="{EE97AE64-DC01-46A4-A433-9EBEF9EAF1A1}">
      <dgm:prSet/>
      <dgm:spPr/>
      <dgm:t>
        <a:bodyPr/>
        <a:lstStyle/>
        <a:p>
          <a:endParaRPr lang="id-ID"/>
        </a:p>
      </dgm:t>
    </dgm:pt>
    <dgm:pt modelId="{01E6F1CF-BAC1-4386-A45A-3AF13871F63B}">
      <dgm:prSet phldrT="[Text]"/>
      <dgm:spPr/>
      <dgm:t>
        <a:bodyPr/>
        <a:lstStyle/>
        <a:p>
          <a:r>
            <a:rPr lang="id-ID" b="1" i="1" dirty="0" smtClean="0">
              <a:solidFill>
                <a:srgbClr val="FFFF00"/>
              </a:solidFill>
            </a:rPr>
            <a:t>Simplicity</a:t>
          </a:r>
          <a:endParaRPr lang="id-ID" b="1" i="1" dirty="0">
            <a:solidFill>
              <a:srgbClr val="FFFF00"/>
            </a:solidFill>
          </a:endParaRPr>
        </a:p>
      </dgm:t>
    </dgm:pt>
    <dgm:pt modelId="{5E9A831C-F293-4A2A-AE73-C13650B42D10}" type="parTrans" cxnId="{409C0DD2-9A98-486E-BA70-7E860C4C269C}">
      <dgm:prSet/>
      <dgm:spPr/>
      <dgm:t>
        <a:bodyPr/>
        <a:lstStyle/>
        <a:p>
          <a:endParaRPr lang="id-ID"/>
        </a:p>
      </dgm:t>
    </dgm:pt>
    <dgm:pt modelId="{38B5CA19-4E02-48E5-94F0-7795BCC2254C}" type="sibTrans" cxnId="{409C0DD2-9A98-486E-BA70-7E860C4C269C}">
      <dgm:prSet/>
      <dgm:spPr/>
      <dgm:t>
        <a:bodyPr/>
        <a:lstStyle/>
        <a:p>
          <a:endParaRPr lang="id-ID"/>
        </a:p>
      </dgm:t>
    </dgm:pt>
    <dgm:pt modelId="{A17A8422-B4E0-4FE3-B73E-66A6D8A31833}">
      <dgm:prSet phldrT="[Text]"/>
      <dgm:spPr/>
      <dgm:t>
        <a:bodyPr/>
        <a:lstStyle/>
        <a:p>
          <a:r>
            <a:rPr lang="id-ID" dirty="0" smtClean="0"/>
            <a:t>Konsumen ingin sesuatu yang simpel dan instan sehingga pebisnis ritel dapat memudahkan konsumen di dalam berbelanja, mulai dari kemudahan dalam mendapatan informasi, membandingkan alternatif pilihan merek dan produk, melakukan pembayaran, mengonsumsi produk, serta kemudahan dalam melakuka komplain. </a:t>
          </a:r>
          <a:endParaRPr lang="id-ID" dirty="0"/>
        </a:p>
      </dgm:t>
    </dgm:pt>
    <dgm:pt modelId="{40606144-42D6-4F1E-A905-8FDEE12B84A2}" type="parTrans" cxnId="{FF83EBD5-5225-41A1-890D-A11FFAC63FB0}">
      <dgm:prSet/>
      <dgm:spPr/>
      <dgm:t>
        <a:bodyPr/>
        <a:lstStyle/>
        <a:p>
          <a:endParaRPr lang="id-ID"/>
        </a:p>
      </dgm:t>
    </dgm:pt>
    <dgm:pt modelId="{F103105C-872C-4514-9526-1ADBD37B134F}" type="sibTrans" cxnId="{FF83EBD5-5225-41A1-890D-A11FFAC63FB0}">
      <dgm:prSet/>
      <dgm:spPr/>
      <dgm:t>
        <a:bodyPr/>
        <a:lstStyle/>
        <a:p>
          <a:endParaRPr lang="id-ID"/>
        </a:p>
      </dgm:t>
    </dgm:pt>
    <dgm:pt modelId="{6BB42A5D-75F3-4A04-AE27-63DDFA39FCB9}">
      <dgm:prSet phldrT="[Text]"/>
      <dgm:spPr/>
      <dgm:t>
        <a:bodyPr/>
        <a:lstStyle/>
        <a:p>
          <a:r>
            <a:rPr lang="id-ID" b="1" i="1" dirty="0" smtClean="0">
              <a:solidFill>
                <a:srgbClr val="FFFF00"/>
              </a:solidFill>
            </a:rPr>
            <a:t>Utilization Of Technology</a:t>
          </a:r>
          <a:endParaRPr lang="id-ID" b="1" i="1" dirty="0">
            <a:solidFill>
              <a:srgbClr val="FFFF00"/>
            </a:solidFill>
          </a:endParaRPr>
        </a:p>
      </dgm:t>
    </dgm:pt>
    <dgm:pt modelId="{B87D5A71-5B74-4BD1-81BE-CE6AF15906C5}" type="parTrans" cxnId="{EB5AB5E1-0ED4-4D51-9BC0-BE1603E77D0D}">
      <dgm:prSet/>
      <dgm:spPr/>
      <dgm:t>
        <a:bodyPr/>
        <a:lstStyle/>
        <a:p>
          <a:endParaRPr lang="id-ID"/>
        </a:p>
      </dgm:t>
    </dgm:pt>
    <dgm:pt modelId="{27BEA3B3-E882-4ED1-A091-914127D663DE}" type="sibTrans" cxnId="{EB5AB5E1-0ED4-4D51-9BC0-BE1603E77D0D}">
      <dgm:prSet/>
      <dgm:spPr/>
      <dgm:t>
        <a:bodyPr/>
        <a:lstStyle/>
        <a:p>
          <a:endParaRPr lang="id-ID"/>
        </a:p>
      </dgm:t>
    </dgm:pt>
    <dgm:pt modelId="{819D4173-89D6-47F5-AB51-FC309949DBC8}">
      <dgm:prSet phldrT="[Text]"/>
      <dgm:spPr/>
      <dgm:t>
        <a:bodyPr/>
        <a:lstStyle/>
        <a:p>
          <a:r>
            <a:rPr lang="id-ID" dirty="0" smtClean="0"/>
            <a:t>Teknologi telah mengubah banyak segi dalam aspek kehidupan manusia termasuk memberikan pengaruh yg sangat besar dalam industri ritel. Pebisnis ritel harus dapat memanfaatkan teknologi secara optimal untuk meningkatkan penjualan produk dan mengembangkan bisnis yang ada. </a:t>
          </a:r>
          <a:endParaRPr lang="id-ID" dirty="0"/>
        </a:p>
      </dgm:t>
    </dgm:pt>
    <dgm:pt modelId="{FE8DB849-F264-49C3-9A52-8BE112020A8E}" type="parTrans" cxnId="{474F5169-BD1A-476E-A195-21B7BA0F1AAA}">
      <dgm:prSet/>
      <dgm:spPr/>
      <dgm:t>
        <a:bodyPr/>
        <a:lstStyle/>
        <a:p>
          <a:endParaRPr lang="id-ID"/>
        </a:p>
      </dgm:t>
    </dgm:pt>
    <dgm:pt modelId="{9B3E1A6C-FC45-4D34-B7C3-3EBC8C7177E1}" type="sibTrans" cxnId="{474F5169-BD1A-476E-A195-21B7BA0F1AAA}">
      <dgm:prSet/>
      <dgm:spPr/>
      <dgm:t>
        <a:bodyPr/>
        <a:lstStyle/>
        <a:p>
          <a:endParaRPr lang="id-ID"/>
        </a:p>
      </dgm:t>
    </dgm:pt>
    <dgm:pt modelId="{3F8847C2-27EE-4D73-A7BE-AA31821CEBEF}">
      <dgm:prSet phldrT="[Text]"/>
      <dgm:spPr/>
      <dgm:t>
        <a:bodyPr/>
        <a:lstStyle/>
        <a:p>
          <a:r>
            <a:rPr lang="id-ID" b="1" i="1" dirty="0" smtClean="0">
              <a:solidFill>
                <a:srgbClr val="FFFF00"/>
              </a:solidFill>
            </a:rPr>
            <a:t>Green Retailing</a:t>
          </a:r>
          <a:endParaRPr lang="id-ID" b="1" i="1" dirty="0">
            <a:solidFill>
              <a:srgbClr val="FFFF00"/>
            </a:solidFill>
          </a:endParaRPr>
        </a:p>
      </dgm:t>
    </dgm:pt>
    <dgm:pt modelId="{7AE97273-2693-489B-A1AB-D2C59F3B08FB}" type="parTrans" cxnId="{43E23283-BDC7-4CAB-8D5F-329EB10DED93}">
      <dgm:prSet/>
      <dgm:spPr/>
    </dgm:pt>
    <dgm:pt modelId="{42201C4E-1BBA-4266-9C51-BB68B920E04D}" type="sibTrans" cxnId="{43E23283-BDC7-4CAB-8D5F-329EB10DED93}">
      <dgm:prSet/>
      <dgm:spPr/>
    </dgm:pt>
    <dgm:pt modelId="{AADF0C89-8398-47B3-BFD1-105C106C85CE}">
      <dgm:prSet phldrT="[Text]"/>
      <dgm:spPr/>
      <dgm:t>
        <a:bodyPr/>
        <a:lstStyle/>
        <a:p>
          <a:r>
            <a:rPr lang="id-ID" b="0" i="0" dirty="0" smtClean="0">
              <a:solidFill>
                <a:schemeClr val="bg1"/>
              </a:solidFill>
            </a:rPr>
            <a:t>Konsumen khususnya di negara maju semakin menyadari pentignya pemeliharaan lingkungan hidup dalam pengelolaan bisnisnya.</a:t>
          </a:r>
          <a:endParaRPr lang="id-ID" b="0" i="0" dirty="0">
            <a:solidFill>
              <a:schemeClr val="bg1"/>
            </a:solidFill>
          </a:endParaRPr>
        </a:p>
      </dgm:t>
    </dgm:pt>
    <dgm:pt modelId="{D3759A24-D6BC-4471-95BD-A3001026ADF0}" type="parTrans" cxnId="{B9E28E64-58FB-4C0E-B2E5-3242619ADB96}">
      <dgm:prSet/>
      <dgm:spPr/>
    </dgm:pt>
    <dgm:pt modelId="{9878A2B3-4022-4C28-B74A-D9EF7D536394}" type="sibTrans" cxnId="{B9E28E64-58FB-4C0E-B2E5-3242619ADB96}">
      <dgm:prSet/>
      <dgm:spPr/>
    </dgm:pt>
    <dgm:pt modelId="{E8CEAEFD-8C9F-4F1F-85CA-E4245850BB06}" type="pres">
      <dgm:prSet presAssocID="{D9D5726D-591E-419C-A64D-EE0556C4001A}" presName="Name0" presStyleCnt="0">
        <dgm:presLayoutVars>
          <dgm:dir/>
          <dgm:animLvl val="lvl"/>
          <dgm:resizeHandles val="exact"/>
        </dgm:presLayoutVars>
      </dgm:prSet>
      <dgm:spPr/>
      <dgm:t>
        <a:bodyPr/>
        <a:lstStyle/>
        <a:p>
          <a:endParaRPr lang="id-ID"/>
        </a:p>
      </dgm:t>
    </dgm:pt>
    <dgm:pt modelId="{716E83DD-327A-4098-B10E-6FA23C5B658D}" type="pres">
      <dgm:prSet presAssocID="{4B9DB9A0-10BC-4382-95B8-19048C2BDC37}" presName="linNode" presStyleCnt="0"/>
      <dgm:spPr/>
    </dgm:pt>
    <dgm:pt modelId="{40E87666-26DC-4E42-A3A5-EA7A5EC1202B}" type="pres">
      <dgm:prSet presAssocID="{4B9DB9A0-10BC-4382-95B8-19048C2BDC37}" presName="parentText" presStyleLbl="node1" presStyleIdx="0" presStyleCnt="4">
        <dgm:presLayoutVars>
          <dgm:chMax val="1"/>
          <dgm:bulletEnabled val="1"/>
        </dgm:presLayoutVars>
      </dgm:prSet>
      <dgm:spPr/>
      <dgm:t>
        <a:bodyPr/>
        <a:lstStyle/>
        <a:p>
          <a:endParaRPr lang="id-ID"/>
        </a:p>
      </dgm:t>
    </dgm:pt>
    <dgm:pt modelId="{4A4176D6-3EF3-4D8B-AB64-BF3A50B61977}" type="pres">
      <dgm:prSet presAssocID="{4B9DB9A0-10BC-4382-95B8-19048C2BDC37}" presName="descendantText" presStyleLbl="alignAccFollowNode1" presStyleIdx="0" presStyleCnt="4">
        <dgm:presLayoutVars>
          <dgm:bulletEnabled val="1"/>
        </dgm:presLayoutVars>
      </dgm:prSet>
      <dgm:spPr/>
      <dgm:t>
        <a:bodyPr/>
        <a:lstStyle/>
        <a:p>
          <a:endParaRPr lang="id-ID"/>
        </a:p>
      </dgm:t>
    </dgm:pt>
    <dgm:pt modelId="{A1ADC003-5699-4C42-8971-7D3D99AFB125}" type="pres">
      <dgm:prSet presAssocID="{63748890-A4E8-4F1A-915E-71930C3A0999}" presName="sp" presStyleCnt="0"/>
      <dgm:spPr/>
    </dgm:pt>
    <dgm:pt modelId="{54262F79-279B-4F69-A5F1-BB2BD779ABA4}" type="pres">
      <dgm:prSet presAssocID="{01E6F1CF-BAC1-4386-A45A-3AF13871F63B}" presName="linNode" presStyleCnt="0"/>
      <dgm:spPr/>
    </dgm:pt>
    <dgm:pt modelId="{CDADE83B-1814-4C23-A334-211E10D2BA54}" type="pres">
      <dgm:prSet presAssocID="{01E6F1CF-BAC1-4386-A45A-3AF13871F63B}" presName="parentText" presStyleLbl="node1" presStyleIdx="1" presStyleCnt="4">
        <dgm:presLayoutVars>
          <dgm:chMax val="1"/>
          <dgm:bulletEnabled val="1"/>
        </dgm:presLayoutVars>
      </dgm:prSet>
      <dgm:spPr/>
      <dgm:t>
        <a:bodyPr/>
        <a:lstStyle/>
        <a:p>
          <a:endParaRPr lang="id-ID"/>
        </a:p>
      </dgm:t>
    </dgm:pt>
    <dgm:pt modelId="{4DEBE448-A48A-4328-ACB9-00B104E5C535}" type="pres">
      <dgm:prSet presAssocID="{01E6F1CF-BAC1-4386-A45A-3AF13871F63B}" presName="descendantText" presStyleLbl="alignAccFollowNode1" presStyleIdx="1" presStyleCnt="4">
        <dgm:presLayoutVars>
          <dgm:bulletEnabled val="1"/>
        </dgm:presLayoutVars>
      </dgm:prSet>
      <dgm:spPr/>
      <dgm:t>
        <a:bodyPr/>
        <a:lstStyle/>
        <a:p>
          <a:endParaRPr lang="id-ID"/>
        </a:p>
      </dgm:t>
    </dgm:pt>
    <dgm:pt modelId="{F7012824-A718-4005-9DDF-BB62E8A839DB}" type="pres">
      <dgm:prSet presAssocID="{38B5CA19-4E02-48E5-94F0-7795BCC2254C}" presName="sp" presStyleCnt="0"/>
      <dgm:spPr/>
    </dgm:pt>
    <dgm:pt modelId="{8D5E077A-3711-4398-94F0-1CF849899366}" type="pres">
      <dgm:prSet presAssocID="{6BB42A5D-75F3-4A04-AE27-63DDFA39FCB9}" presName="linNode" presStyleCnt="0"/>
      <dgm:spPr/>
    </dgm:pt>
    <dgm:pt modelId="{6F6B3790-B239-4E53-8FFC-9A82D1A9340C}" type="pres">
      <dgm:prSet presAssocID="{6BB42A5D-75F3-4A04-AE27-63DDFA39FCB9}" presName="parentText" presStyleLbl="node1" presStyleIdx="2" presStyleCnt="4">
        <dgm:presLayoutVars>
          <dgm:chMax val="1"/>
          <dgm:bulletEnabled val="1"/>
        </dgm:presLayoutVars>
      </dgm:prSet>
      <dgm:spPr/>
      <dgm:t>
        <a:bodyPr/>
        <a:lstStyle/>
        <a:p>
          <a:endParaRPr lang="id-ID"/>
        </a:p>
      </dgm:t>
    </dgm:pt>
    <dgm:pt modelId="{626D03F6-89CA-4925-996D-BE7E12C8E0AB}" type="pres">
      <dgm:prSet presAssocID="{6BB42A5D-75F3-4A04-AE27-63DDFA39FCB9}" presName="descendantText" presStyleLbl="alignAccFollowNode1" presStyleIdx="2" presStyleCnt="4">
        <dgm:presLayoutVars>
          <dgm:bulletEnabled val="1"/>
        </dgm:presLayoutVars>
      </dgm:prSet>
      <dgm:spPr/>
      <dgm:t>
        <a:bodyPr/>
        <a:lstStyle/>
        <a:p>
          <a:endParaRPr lang="id-ID"/>
        </a:p>
      </dgm:t>
    </dgm:pt>
    <dgm:pt modelId="{50B33C5A-B60E-457B-9C94-1342D7780E1B}" type="pres">
      <dgm:prSet presAssocID="{27BEA3B3-E882-4ED1-A091-914127D663DE}" presName="sp" presStyleCnt="0"/>
      <dgm:spPr/>
    </dgm:pt>
    <dgm:pt modelId="{F5DE8703-2342-4B76-B9E7-C4AE61C849AA}" type="pres">
      <dgm:prSet presAssocID="{3F8847C2-27EE-4D73-A7BE-AA31821CEBEF}" presName="linNode" presStyleCnt="0"/>
      <dgm:spPr/>
    </dgm:pt>
    <dgm:pt modelId="{BBA8D90C-177D-419E-9FAF-470FEA1D328B}" type="pres">
      <dgm:prSet presAssocID="{3F8847C2-27EE-4D73-A7BE-AA31821CEBEF}" presName="parentText" presStyleLbl="node1" presStyleIdx="3" presStyleCnt="4">
        <dgm:presLayoutVars>
          <dgm:chMax val="1"/>
          <dgm:bulletEnabled val="1"/>
        </dgm:presLayoutVars>
      </dgm:prSet>
      <dgm:spPr/>
      <dgm:t>
        <a:bodyPr/>
        <a:lstStyle/>
        <a:p>
          <a:endParaRPr lang="id-ID"/>
        </a:p>
      </dgm:t>
    </dgm:pt>
    <dgm:pt modelId="{B46CD6DA-1A59-411A-A657-CE9420521747}" type="pres">
      <dgm:prSet presAssocID="{3F8847C2-27EE-4D73-A7BE-AA31821CEBEF}" presName="descendantText" presStyleLbl="alignAccFollowNode1" presStyleIdx="3" presStyleCnt="4">
        <dgm:presLayoutVars>
          <dgm:bulletEnabled val="1"/>
        </dgm:presLayoutVars>
      </dgm:prSet>
      <dgm:spPr/>
      <dgm:t>
        <a:bodyPr/>
        <a:lstStyle/>
        <a:p>
          <a:endParaRPr lang="id-ID"/>
        </a:p>
      </dgm:t>
    </dgm:pt>
  </dgm:ptLst>
  <dgm:cxnLst>
    <dgm:cxn modelId="{EE97AE64-DC01-46A4-A433-9EBEF9EAF1A1}" srcId="{4B9DB9A0-10BC-4382-95B8-19048C2BDC37}" destId="{8EF02C3D-2984-4413-A5B5-1B7E96E7BBCF}" srcOrd="0" destOrd="0" parTransId="{1EF31932-BDF2-4C42-B24F-E8D4F0A8E277}" sibTransId="{A1CD9C66-EF9E-4B44-A882-AC05E7ACD4AF}"/>
    <dgm:cxn modelId="{C971CC13-7A15-403D-8A7C-A5B6812771CD}" type="presOf" srcId="{01E6F1CF-BAC1-4386-A45A-3AF13871F63B}" destId="{CDADE83B-1814-4C23-A334-211E10D2BA54}" srcOrd="0" destOrd="0" presId="urn:microsoft.com/office/officeart/2005/8/layout/vList5"/>
    <dgm:cxn modelId="{43E23283-BDC7-4CAB-8D5F-329EB10DED93}" srcId="{D9D5726D-591E-419C-A64D-EE0556C4001A}" destId="{3F8847C2-27EE-4D73-A7BE-AA31821CEBEF}" srcOrd="3" destOrd="0" parTransId="{7AE97273-2693-489B-A1AB-D2C59F3B08FB}" sibTransId="{42201C4E-1BBA-4266-9C51-BB68B920E04D}"/>
    <dgm:cxn modelId="{B9E28E64-58FB-4C0E-B2E5-3242619ADB96}" srcId="{3F8847C2-27EE-4D73-A7BE-AA31821CEBEF}" destId="{AADF0C89-8398-47B3-BFD1-105C106C85CE}" srcOrd="0" destOrd="0" parTransId="{D3759A24-D6BC-4471-95BD-A3001026ADF0}" sibTransId="{9878A2B3-4022-4C28-B74A-D9EF7D536394}"/>
    <dgm:cxn modelId="{B87B975E-4B48-4BE7-B22E-5A55C1D31893}" type="presOf" srcId="{819D4173-89D6-47F5-AB51-FC309949DBC8}" destId="{626D03F6-89CA-4925-996D-BE7E12C8E0AB}" srcOrd="0" destOrd="0" presId="urn:microsoft.com/office/officeart/2005/8/layout/vList5"/>
    <dgm:cxn modelId="{EB5AB5E1-0ED4-4D51-9BC0-BE1603E77D0D}" srcId="{D9D5726D-591E-419C-A64D-EE0556C4001A}" destId="{6BB42A5D-75F3-4A04-AE27-63DDFA39FCB9}" srcOrd="2" destOrd="0" parTransId="{B87D5A71-5B74-4BD1-81BE-CE6AF15906C5}" sibTransId="{27BEA3B3-E882-4ED1-A091-914127D663DE}"/>
    <dgm:cxn modelId="{B87C275E-0CB7-4A13-913C-5C0362071A58}" type="presOf" srcId="{4B9DB9A0-10BC-4382-95B8-19048C2BDC37}" destId="{40E87666-26DC-4E42-A3A5-EA7A5EC1202B}" srcOrd="0" destOrd="0" presId="urn:microsoft.com/office/officeart/2005/8/layout/vList5"/>
    <dgm:cxn modelId="{FFE444DC-D467-4ACE-9B45-94A1F1CB2DE9}" srcId="{D9D5726D-591E-419C-A64D-EE0556C4001A}" destId="{4B9DB9A0-10BC-4382-95B8-19048C2BDC37}" srcOrd="0" destOrd="0" parTransId="{FE1AC393-5BCE-4868-8E4D-041FD92A1653}" sibTransId="{63748890-A4E8-4F1A-915E-71930C3A0999}"/>
    <dgm:cxn modelId="{A9617340-97CE-4284-BFFA-4E1DEAB36984}" type="presOf" srcId="{6BB42A5D-75F3-4A04-AE27-63DDFA39FCB9}" destId="{6F6B3790-B239-4E53-8FFC-9A82D1A9340C}" srcOrd="0" destOrd="0" presId="urn:microsoft.com/office/officeart/2005/8/layout/vList5"/>
    <dgm:cxn modelId="{AA164268-1C72-42C5-A8CB-FABE38D4D194}" type="presOf" srcId="{D9D5726D-591E-419C-A64D-EE0556C4001A}" destId="{E8CEAEFD-8C9F-4F1F-85CA-E4245850BB06}" srcOrd="0" destOrd="0" presId="urn:microsoft.com/office/officeart/2005/8/layout/vList5"/>
    <dgm:cxn modelId="{FF83EBD5-5225-41A1-890D-A11FFAC63FB0}" srcId="{01E6F1CF-BAC1-4386-A45A-3AF13871F63B}" destId="{A17A8422-B4E0-4FE3-B73E-66A6D8A31833}" srcOrd="0" destOrd="0" parTransId="{40606144-42D6-4F1E-A905-8FDEE12B84A2}" sibTransId="{F103105C-872C-4514-9526-1ADBD37B134F}"/>
    <dgm:cxn modelId="{3C78485C-C1FA-4C38-8406-FEB9613B992A}" type="presOf" srcId="{A17A8422-B4E0-4FE3-B73E-66A6D8A31833}" destId="{4DEBE448-A48A-4328-ACB9-00B104E5C535}" srcOrd="0" destOrd="0" presId="urn:microsoft.com/office/officeart/2005/8/layout/vList5"/>
    <dgm:cxn modelId="{474F5169-BD1A-476E-A195-21B7BA0F1AAA}" srcId="{6BB42A5D-75F3-4A04-AE27-63DDFA39FCB9}" destId="{819D4173-89D6-47F5-AB51-FC309949DBC8}" srcOrd="0" destOrd="0" parTransId="{FE8DB849-F264-49C3-9A52-8BE112020A8E}" sibTransId="{9B3E1A6C-FC45-4D34-B7C3-3EBC8C7177E1}"/>
    <dgm:cxn modelId="{0549832F-C4AA-4E7B-AE85-42987844254C}" type="presOf" srcId="{3F8847C2-27EE-4D73-A7BE-AA31821CEBEF}" destId="{BBA8D90C-177D-419E-9FAF-470FEA1D328B}" srcOrd="0" destOrd="0" presId="urn:microsoft.com/office/officeart/2005/8/layout/vList5"/>
    <dgm:cxn modelId="{409C0DD2-9A98-486E-BA70-7E860C4C269C}" srcId="{D9D5726D-591E-419C-A64D-EE0556C4001A}" destId="{01E6F1CF-BAC1-4386-A45A-3AF13871F63B}" srcOrd="1" destOrd="0" parTransId="{5E9A831C-F293-4A2A-AE73-C13650B42D10}" sibTransId="{38B5CA19-4E02-48E5-94F0-7795BCC2254C}"/>
    <dgm:cxn modelId="{CC29E21A-4276-4907-BB71-03C5D6A059E5}" type="presOf" srcId="{AADF0C89-8398-47B3-BFD1-105C106C85CE}" destId="{B46CD6DA-1A59-411A-A657-CE9420521747}" srcOrd="0" destOrd="0" presId="urn:microsoft.com/office/officeart/2005/8/layout/vList5"/>
    <dgm:cxn modelId="{1C2C038B-654D-4495-8B2E-A363EEFCB913}" type="presOf" srcId="{8EF02C3D-2984-4413-A5B5-1B7E96E7BBCF}" destId="{4A4176D6-3EF3-4D8B-AB64-BF3A50B61977}" srcOrd="0" destOrd="0" presId="urn:microsoft.com/office/officeart/2005/8/layout/vList5"/>
    <dgm:cxn modelId="{A6AD39DB-BEE2-4863-8BE2-9EFEE27F4C5B}" type="presParOf" srcId="{E8CEAEFD-8C9F-4F1F-85CA-E4245850BB06}" destId="{716E83DD-327A-4098-B10E-6FA23C5B658D}" srcOrd="0" destOrd="0" presId="urn:microsoft.com/office/officeart/2005/8/layout/vList5"/>
    <dgm:cxn modelId="{FA18D777-0879-4F85-B5AA-5E57D89D8109}" type="presParOf" srcId="{716E83DD-327A-4098-B10E-6FA23C5B658D}" destId="{40E87666-26DC-4E42-A3A5-EA7A5EC1202B}" srcOrd="0" destOrd="0" presId="urn:microsoft.com/office/officeart/2005/8/layout/vList5"/>
    <dgm:cxn modelId="{D8D7F8AE-ABC7-4567-9122-5F841FCF37EA}" type="presParOf" srcId="{716E83DD-327A-4098-B10E-6FA23C5B658D}" destId="{4A4176D6-3EF3-4D8B-AB64-BF3A50B61977}" srcOrd="1" destOrd="0" presId="urn:microsoft.com/office/officeart/2005/8/layout/vList5"/>
    <dgm:cxn modelId="{65987E94-0E2D-4152-BC7C-1E8A550CF35C}" type="presParOf" srcId="{E8CEAEFD-8C9F-4F1F-85CA-E4245850BB06}" destId="{A1ADC003-5699-4C42-8971-7D3D99AFB125}" srcOrd="1" destOrd="0" presId="urn:microsoft.com/office/officeart/2005/8/layout/vList5"/>
    <dgm:cxn modelId="{F4734F7E-2AD5-4C31-B908-D317D8B4E538}" type="presParOf" srcId="{E8CEAEFD-8C9F-4F1F-85CA-E4245850BB06}" destId="{54262F79-279B-4F69-A5F1-BB2BD779ABA4}" srcOrd="2" destOrd="0" presId="urn:microsoft.com/office/officeart/2005/8/layout/vList5"/>
    <dgm:cxn modelId="{3B4FCF98-6BE1-4EF0-8244-33BC0A879985}" type="presParOf" srcId="{54262F79-279B-4F69-A5F1-BB2BD779ABA4}" destId="{CDADE83B-1814-4C23-A334-211E10D2BA54}" srcOrd="0" destOrd="0" presId="urn:microsoft.com/office/officeart/2005/8/layout/vList5"/>
    <dgm:cxn modelId="{063CD3AD-2A52-445F-AE44-04E398FC7ED3}" type="presParOf" srcId="{54262F79-279B-4F69-A5F1-BB2BD779ABA4}" destId="{4DEBE448-A48A-4328-ACB9-00B104E5C535}" srcOrd="1" destOrd="0" presId="urn:microsoft.com/office/officeart/2005/8/layout/vList5"/>
    <dgm:cxn modelId="{3BF79E84-C839-45AA-91F0-2DC996B0B24A}" type="presParOf" srcId="{E8CEAEFD-8C9F-4F1F-85CA-E4245850BB06}" destId="{F7012824-A718-4005-9DDF-BB62E8A839DB}" srcOrd="3" destOrd="0" presId="urn:microsoft.com/office/officeart/2005/8/layout/vList5"/>
    <dgm:cxn modelId="{8A736C77-5683-40D6-B890-1204CF3E6A97}" type="presParOf" srcId="{E8CEAEFD-8C9F-4F1F-85CA-E4245850BB06}" destId="{8D5E077A-3711-4398-94F0-1CF849899366}" srcOrd="4" destOrd="0" presId="urn:microsoft.com/office/officeart/2005/8/layout/vList5"/>
    <dgm:cxn modelId="{D6009306-2AB9-46D7-BA96-822AEE406CA3}" type="presParOf" srcId="{8D5E077A-3711-4398-94F0-1CF849899366}" destId="{6F6B3790-B239-4E53-8FFC-9A82D1A9340C}" srcOrd="0" destOrd="0" presId="urn:microsoft.com/office/officeart/2005/8/layout/vList5"/>
    <dgm:cxn modelId="{225AABCF-8EA3-4162-B603-5F62D8AB4876}" type="presParOf" srcId="{8D5E077A-3711-4398-94F0-1CF849899366}" destId="{626D03F6-89CA-4925-996D-BE7E12C8E0AB}" srcOrd="1" destOrd="0" presId="urn:microsoft.com/office/officeart/2005/8/layout/vList5"/>
    <dgm:cxn modelId="{1F5C9C5F-A191-4EA4-AD79-5F4388EA38E9}" type="presParOf" srcId="{E8CEAEFD-8C9F-4F1F-85CA-E4245850BB06}" destId="{50B33C5A-B60E-457B-9C94-1342D7780E1B}" srcOrd="5" destOrd="0" presId="urn:microsoft.com/office/officeart/2005/8/layout/vList5"/>
    <dgm:cxn modelId="{C966A283-001C-4767-9218-06BD5270737C}" type="presParOf" srcId="{E8CEAEFD-8C9F-4F1F-85CA-E4245850BB06}" destId="{F5DE8703-2342-4B76-B9E7-C4AE61C849AA}" srcOrd="6" destOrd="0" presId="urn:microsoft.com/office/officeart/2005/8/layout/vList5"/>
    <dgm:cxn modelId="{EC79E736-6E43-4EF7-9D93-9666FB181D32}" type="presParOf" srcId="{F5DE8703-2342-4B76-B9E7-C4AE61C849AA}" destId="{BBA8D90C-177D-419E-9FAF-470FEA1D328B}" srcOrd="0" destOrd="0" presId="urn:microsoft.com/office/officeart/2005/8/layout/vList5"/>
    <dgm:cxn modelId="{E59AD631-1C78-40EF-92C4-844A9F987CE4}" type="presParOf" srcId="{F5DE8703-2342-4B76-B9E7-C4AE61C849AA}" destId="{B46CD6DA-1A59-411A-A657-CE942052174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AB3CE-AE6F-4BAD-A57E-44EC0A5BB75B}">
      <dsp:nvSpPr>
        <dsp:cNvPr id="0" name=""/>
        <dsp:cNvSpPr/>
      </dsp:nvSpPr>
      <dsp:spPr>
        <a:xfrm>
          <a:off x="3826" y="369091"/>
          <a:ext cx="1673003" cy="1003802"/>
        </a:xfrm>
        <a:prstGeom prst="roundRect">
          <a:avLst>
            <a:gd name="adj" fmla="val 10000"/>
          </a:avLst>
        </a:prstGeom>
        <a:solidFill>
          <a:schemeClr val="accent2">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d-ID" sz="1600" b="0" kern="1200" dirty="0" smtClean="0">
              <a:solidFill>
                <a:schemeClr val="tx1"/>
              </a:solidFill>
            </a:rPr>
            <a:t>PERUSAHAAN</a:t>
          </a:r>
          <a:endParaRPr lang="id-ID" sz="1600" b="0" kern="1200" dirty="0">
            <a:solidFill>
              <a:schemeClr val="tx1"/>
            </a:solidFill>
          </a:endParaRPr>
        </a:p>
      </dsp:txBody>
      <dsp:txXfrm>
        <a:off x="33226" y="398491"/>
        <a:ext cx="1614203" cy="945002"/>
      </dsp:txXfrm>
    </dsp:sp>
    <dsp:sp modelId="{275046B7-DE6B-4B10-B81F-294A8C588B95}">
      <dsp:nvSpPr>
        <dsp:cNvPr id="0" name=""/>
        <dsp:cNvSpPr/>
      </dsp:nvSpPr>
      <dsp:spPr>
        <a:xfrm>
          <a:off x="1844130" y="663540"/>
          <a:ext cx="354676" cy="41490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d-ID" sz="1300" kern="1200"/>
        </a:p>
      </dsp:txBody>
      <dsp:txXfrm>
        <a:off x="1844130" y="746521"/>
        <a:ext cx="248273" cy="248942"/>
      </dsp:txXfrm>
    </dsp:sp>
    <dsp:sp modelId="{75908B30-2E99-4CAE-9D0A-72A38D0678D6}">
      <dsp:nvSpPr>
        <dsp:cNvPr id="0" name=""/>
        <dsp:cNvSpPr/>
      </dsp:nvSpPr>
      <dsp:spPr>
        <a:xfrm>
          <a:off x="2346031" y="369091"/>
          <a:ext cx="1673003" cy="1003802"/>
        </a:xfrm>
        <a:prstGeom prst="roundRect">
          <a:avLst>
            <a:gd name="adj" fmla="val 10000"/>
          </a:avLst>
        </a:prstGeom>
        <a:solidFill>
          <a:schemeClr val="accent2">
            <a:hueOff val="2576456"/>
            <a:satOff val="-27551"/>
            <a:lumOff val="719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d-ID" sz="1600" b="0" kern="1200" dirty="0" smtClean="0">
              <a:solidFill>
                <a:schemeClr val="tx1"/>
              </a:solidFill>
            </a:rPr>
            <a:t>PEDAGANG BESAR</a:t>
          </a:r>
          <a:endParaRPr lang="id-ID" sz="1600" b="0" kern="1200" dirty="0">
            <a:solidFill>
              <a:schemeClr val="tx1"/>
            </a:solidFill>
          </a:endParaRPr>
        </a:p>
      </dsp:txBody>
      <dsp:txXfrm>
        <a:off x="2375431" y="398491"/>
        <a:ext cx="1614203" cy="945002"/>
      </dsp:txXfrm>
    </dsp:sp>
    <dsp:sp modelId="{93099BCF-5503-4B5A-AEA5-7EB405BED912}">
      <dsp:nvSpPr>
        <dsp:cNvPr id="0" name=""/>
        <dsp:cNvSpPr/>
      </dsp:nvSpPr>
      <dsp:spPr>
        <a:xfrm>
          <a:off x="4186335" y="663540"/>
          <a:ext cx="354676" cy="414904"/>
        </a:xfrm>
        <a:prstGeom prst="rightArrow">
          <a:avLst>
            <a:gd name="adj1" fmla="val 60000"/>
            <a:gd name="adj2" fmla="val 50000"/>
          </a:avLst>
        </a:prstGeom>
        <a:solidFill>
          <a:schemeClr val="accent2">
            <a:hueOff val="3864684"/>
            <a:satOff val="-41326"/>
            <a:lumOff val="107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d-ID" sz="1300" kern="1200"/>
        </a:p>
      </dsp:txBody>
      <dsp:txXfrm>
        <a:off x="4186335" y="746521"/>
        <a:ext cx="248273" cy="248942"/>
      </dsp:txXfrm>
    </dsp:sp>
    <dsp:sp modelId="{8722B3C8-991C-42E9-B728-A66C059ED6F9}">
      <dsp:nvSpPr>
        <dsp:cNvPr id="0" name=""/>
        <dsp:cNvSpPr/>
      </dsp:nvSpPr>
      <dsp:spPr>
        <a:xfrm>
          <a:off x="4688236" y="369091"/>
          <a:ext cx="1673003" cy="1003802"/>
        </a:xfrm>
        <a:prstGeom prst="roundRect">
          <a:avLst>
            <a:gd name="adj" fmla="val 10000"/>
          </a:avLst>
        </a:prstGeom>
        <a:solidFill>
          <a:schemeClr val="accent2">
            <a:hueOff val="5152912"/>
            <a:satOff val="-55102"/>
            <a:lumOff val="14379"/>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d-ID" sz="1600" b="0" kern="1200" dirty="0" smtClean="0">
              <a:solidFill>
                <a:schemeClr val="tx1"/>
              </a:solidFill>
            </a:rPr>
            <a:t>RITEL</a:t>
          </a:r>
          <a:endParaRPr lang="id-ID" sz="1600" b="0" kern="1200" dirty="0">
            <a:solidFill>
              <a:schemeClr val="tx1"/>
            </a:solidFill>
          </a:endParaRPr>
        </a:p>
      </dsp:txBody>
      <dsp:txXfrm>
        <a:off x="4717636" y="398491"/>
        <a:ext cx="1614203" cy="945002"/>
      </dsp:txXfrm>
    </dsp:sp>
    <dsp:sp modelId="{574FA05A-46D6-4C34-9CD1-1B6D30BD4671}">
      <dsp:nvSpPr>
        <dsp:cNvPr id="0" name=""/>
        <dsp:cNvSpPr/>
      </dsp:nvSpPr>
      <dsp:spPr>
        <a:xfrm>
          <a:off x="6528540" y="663540"/>
          <a:ext cx="354676" cy="414904"/>
        </a:xfrm>
        <a:prstGeom prst="rightArrow">
          <a:avLst>
            <a:gd name="adj1" fmla="val 60000"/>
            <a:gd name="adj2" fmla="val 50000"/>
          </a:avLst>
        </a:prstGeom>
        <a:solidFill>
          <a:schemeClr val="accent2">
            <a:hueOff val="7729367"/>
            <a:satOff val="-82653"/>
            <a:lumOff val="2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d-ID" sz="1300" kern="1200"/>
        </a:p>
      </dsp:txBody>
      <dsp:txXfrm>
        <a:off x="6528540" y="746521"/>
        <a:ext cx="248273" cy="248942"/>
      </dsp:txXfrm>
    </dsp:sp>
    <dsp:sp modelId="{B18AF20A-9832-4F27-8BF9-F065C15077CA}">
      <dsp:nvSpPr>
        <dsp:cNvPr id="0" name=""/>
        <dsp:cNvSpPr/>
      </dsp:nvSpPr>
      <dsp:spPr>
        <a:xfrm>
          <a:off x="7030441" y="369091"/>
          <a:ext cx="1673003" cy="1003802"/>
        </a:xfrm>
        <a:prstGeom prst="roundRect">
          <a:avLst>
            <a:gd name="adj" fmla="val 10000"/>
          </a:avLst>
        </a:prstGeom>
        <a:solidFill>
          <a:schemeClr val="accent2">
            <a:hueOff val="7729367"/>
            <a:satOff val="-82653"/>
            <a:lumOff val="21569"/>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d-ID" sz="1600" b="0" kern="1200" dirty="0" smtClean="0">
              <a:solidFill>
                <a:schemeClr val="tx1"/>
              </a:solidFill>
            </a:rPr>
            <a:t>KONSUMEN AKHIR</a:t>
          </a:r>
          <a:endParaRPr lang="id-ID" sz="1600" b="0" kern="1200" dirty="0">
            <a:solidFill>
              <a:schemeClr val="tx1"/>
            </a:solidFill>
          </a:endParaRPr>
        </a:p>
      </dsp:txBody>
      <dsp:txXfrm>
        <a:off x="7059841" y="398491"/>
        <a:ext cx="1614203" cy="945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CF7E2-2DDB-4836-83AF-61DF5FBD77E9}">
      <dsp:nvSpPr>
        <dsp:cNvPr id="0" name=""/>
        <dsp:cNvSpPr/>
      </dsp:nvSpPr>
      <dsp:spPr>
        <a:xfrm>
          <a:off x="3029802" y="543"/>
          <a:ext cx="4544703" cy="2118135"/>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latin typeface="Agency FB" pitchFamily="34" charset="0"/>
            </a:rPr>
            <a:t>Pandangan yg menekankan pengelolaan ritel dg menggunakan pendekatan konvesional dan tradisional</a:t>
          </a:r>
          <a:endParaRPr lang="id-ID" sz="1700" kern="1200" dirty="0">
            <a:latin typeface="Agency FB" pitchFamily="34" charset="0"/>
          </a:endParaRPr>
        </a:p>
        <a:p>
          <a:pPr marL="171450" lvl="1" indent="-171450" algn="l" defTabSz="755650">
            <a:lnSpc>
              <a:spcPct val="90000"/>
            </a:lnSpc>
            <a:spcBef>
              <a:spcPct val="0"/>
            </a:spcBef>
            <a:spcAft>
              <a:spcPct val="15000"/>
            </a:spcAft>
            <a:buChar char="••"/>
          </a:pPr>
          <a:r>
            <a:rPr lang="id-ID" sz="1700" kern="1200" dirty="0" smtClean="0">
              <a:latin typeface="Agency FB" pitchFamily="34" charset="0"/>
            </a:rPr>
            <a:t>Penekanan pada “hal yg disiapkan o/ pengusaha tetapi kurang berfokus pd kebutuhan dan keinginan konsumen dipahami dan bahkan dipenuhi.</a:t>
          </a:r>
          <a:endParaRPr lang="id-ID" sz="1700" kern="1200" dirty="0">
            <a:latin typeface="Agency FB" pitchFamily="34" charset="0"/>
          </a:endParaRPr>
        </a:p>
      </dsp:txBody>
      <dsp:txXfrm>
        <a:off x="3029802" y="265310"/>
        <a:ext cx="3750402" cy="1588601"/>
      </dsp:txXfrm>
    </dsp:sp>
    <dsp:sp modelId="{EAE98502-F743-4383-90A6-6C5E5E0EAEFD}">
      <dsp:nvSpPr>
        <dsp:cNvPr id="0" name=""/>
        <dsp:cNvSpPr/>
      </dsp:nvSpPr>
      <dsp:spPr>
        <a:xfrm>
          <a:off x="0" y="543"/>
          <a:ext cx="3029802" cy="211813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id-ID" sz="4300" kern="1200" dirty="0" smtClean="0">
              <a:latin typeface="Agency FB" pitchFamily="34" charset="0"/>
            </a:rPr>
            <a:t>Paradigma Ritel Tradisional</a:t>
          </a:r>
          <a:endParaRPr lang="id-ID" sz="4300" kern="1200" dirty="0">
            <a:latin typeface="Agency FB" pitchFamily="34" charset="0"/>
          </a:endParaRPr>
        </a:p>
      </dsp:txBody>
      <dsp:txXfrm>
        <a:off x="103399" y="103942"/>
        <a:ext cx="2823004" cy="1911337"/>
      </dsp:txXfrm>
    </dsp:sp>
    <dsp:sp modelId="{26431FCD-92BE-4042-842E-130F4362DA50}">
      <dsp:nvSpPr>
        <dsp:cNvPr id="0" name=""/>
        <dsp:cNvSpPr/>
      </dsp:nvSpPr>
      <dsp:spPr>
        <a:xfrm>
          <a:off x="3029802" y="2330491"/>
          <a:ext cx="4544703" cy="2118135"/>
        </a:xfrm>
        <a:prstGeom prst="rightArrow">
          <a:avLst>
            <a:gd name="adj1" fmla="val 75000"/>
            <a:gd name="adj2" fmla="val 50000"/>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latin typeface="Agency FB" pitchFamily="34" charset="0"/>
            </a:rPr>
            <a:t>Pandangan yg menekankan pengelolaan ritel dg menggunakan pendekatan modern dimana konsep pengelolaan peritel lebih ditekankan pada pemenuhan kebutuhan konsumen yg menjadi sasarannya. </a:t>
          </a:r>
          <a:endParaRPr lang="id-ID" sz="1700" kern="1200" dirty="0">
            <a:latin typeface="Agency FB" pitchFamily="34" charset="0"/>
          </a:endParaRPr>
        </a:p>
      </dsp:txBody>
      <dsp:txXfrm>
        <a:off x="3029802" y="2595258"/>
        <a:ext cx="3750402" cy="1588601"/>
      </dsp:txXfrm>
    </dsp:sp>
    <dsp:sp modelId="{9FF2FBEE-348A-4259-95BA-09CA6ADD8950}">
      <dsp:nvSpPr>
        <dsp:cNvPr id="0" name=""/>
        <dsp:cNvSpPr/>
      </dsp:nvSpPr>
      <dsp:spPr>
        <a:xfrm>
          <a:off x="0" y="2330491"/>
          <a:ext cx="3029802" cy="2118135"/>
        </a:xfrm>
        <a:prstGeom prst="roundRect">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id-ID" sz="4300" kern="1200" dirty="0" smtClean="0">
              <a:latin typeface="Agency FB" pitchFamily="34" charset="0"/>
            </a:rPr>
            <a:t>Paradigma Ritel Modern</a:t>
          </a:r>
          <a:endParaRPr lang="id-ID" sz="4300" kern="1200" dirty="0">
            <a:latin typeface="Agency FB" pitchFamily="34" charset="0"/>
          </a:endParaRPr>
        </a:p>
      </dsp:txBody>
      <dsp:txXfrm>
        <a:off x="103399" y="2433890"/>
        <a:ext cx="2823004" cy="19113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3295C-FDAB-4D17-A405-62D3FB68F822}">
      <dsp:nvSpPr>
        <dsp:cNvPr id="0" name=""/>
        <dsp:cNvSpPr/>
      </dsp:nvSpPr>
      <dsp:spPr>
        <a:xfrm rot="5400000">
          <a:off x="5773038" y="-2367434"/>
          <a:ext cx="889762" cy="5852160"/>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Ritel berusaha menyediakan berbagai macam kebutuhan konsumen yaitu beraneka ragam produk dan jasa.</a:t>
          </a:r>
          <a:endParaRPr lang="id-ID" sz="1200" kern="1200" dirty="0"/>
        </a:p>
      </dsp:txBody>
      <dsp:txXfrm rot="-5400000">
        <a:off x="3291840" y="157199"/>
        <a:ext cx="5808725" cy="802892"/>
      </dsp:txXfrm>
    </dsp:sp>
    <dsp:sp modelId="{376DA44B-0ADE-4B00-A285-3B35592FA21C}">
      <dsp:nvSpPr>
        <dsp:cNvPr id="0" name=""/>
        <dsp:cNvSpPr/>
      </dsp:nvSpPr>
      <dsp:spPr>
        <a:xfrm>
          <a:off x="0" y="2543"/>
          <a:ext cx="3291840" cy="111220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Menyediakan Berbagai Macam Produk dan Jasa</a:t>
          </a:r>
          <a:endParaRPr lang="id-ID" sz="2000" b="1" kern="1200" dirty="0">
            <a:solidFill>
              <a:srgbClr val="FF0000"/>
            </a:solidFill>
            <a:latin typeface="Agency FB" pitchFamily="34" charset="0"/>
          </a:endParaRPr>
        </a:p>
      </dsp:txBody>
      <dsp:txXfrm>
        <a:off x="54293" y="56836"/>
        <a:ext cx="3183254" cy="1003617"/>
      </dsp:txXfrm>
    </dsp:sp>
    <dsp:sp modelId="{85985CC0-968F-42B9-8CB6-4DE5741C6DAF}">
      <dsp:nvSpPr>
        <dsp:cNvPr id="0" name=""/>
        <dsp:cNvSpPr/>
      </dsp:nvSpPr>
      <dsp:spPr>
        <a:xfrm rot="5400000">
          <a:off x="5773038" y="-1199620"/>
          <a:ext cx="889762" cy="5852160"/>
        </a:xfrm>
        <a:prstGeom prst="round2SameRect">
          <a:avLst/>
        </a:prstGeom>
        <a:solidFill>
          <a:schemeClr val="accent4">
            <a:tint val="40000"/>
            <a:alpha val="90000"/>
            <a:hueOff val="2878480"/>
            <a:satOff val="-15315"/>
            <a:lumOff val="-873"/>
            <a:alphaOff val="0"/>
          </a:schemeClr>
        </a:solidFill>
        <a:ln w="12700" cap="flat" cmpd="sng" algn="ctr">
          <a:solidFill>
            <a:schemeClr val="accent4">
              <a:tint val="40000"/>
              <a:alpha val="90000"/>
              <a:hueOff val="2878480"/>
              <a:satOff val="-15315"/>
              <a:lumOff val="-8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Ritel berfungsi memecah beberapa ukuran produk menjadi lebih kecil, yg menguntungkan produsen dan konsumen.</a:t>
          </a:r>
          <a:endParaRPr lang="id-ID" sz="1200" kern="1200" dirty="0"/>
        </a:p>
      </dsp:txBody>
      <dsp:txXfrm rot="-5400000">
        <a:off x="3291840" y="1325013"/>
        <a:ext cx="5808725" cy="802892"/>
      </dsp:txXfrm>
    </dsp:sp>
    <dsp:sp modelId="{0566C534-CA95-4BEF-8B38-647D1633ECC7}">
      <dsp:nvSpPr>
        <dsp:cNvPr id="0" name=""/>
        <dsp:cNvSpPr/>
      </dsp:nvSpPr>
      <dsp:spPr>
        <a:xfrm>
          <a:off x="0" y="1170357"/>
          <a:ext cx="3291840" cy="1112203"/>
        </a:xfrm>
        <a:prstGeom prst="roundRect">
          <a:avLst/>
        </a:prstGeom>
        <a:solidFill>
          <a:schemeClr val="accent4">
            <a:hueOff val="2598923"/>
            <a:satOff val="-11992"/>
            <a:lumOff val="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Memecah</a:t>
          </a:r>
          <a:endParaRPr lang="id-ID" sz="2000" b="1" kern="1200" dirty="0">
            <a:solidFill>
              <a:srgbClr val="FF0000"/>
            </a:solidFill>
            <a:latin typeface="Agency FB" pitchFamily="34" charset="0"/>
          </a:endParaRPr>
        </a:p>
      </dsp:txBody>
      <dsp:txXfrm>
        <a:off x="54293" y="1224650"/>
        <a:ext cx="3183254" cy="1003617"/>
      </dsp:txXfrm>
    </dsp:sp>
    <dsp:sp modelId="{EAA55322-4D8D-4D2C-B972-96EF7044A82C}">
      <dsp:nvSpPr>
        <dsp:cNvPr id="0" name=""/>
        <dsp:cNvSpPr/>
      </dsp:nvSpPr>
      <dsp:spPr>
        <a:xfrm rot="5400000">
          <a:off x="5773038" y="-31807"/>
          <a:ext cx="889762" cy="5852160"/>
        </a:xfrm>
        <a:prstGeom prst="round2SameRect">
          <a:avLst/>
        </a:prstGeom>
        <a:solidFill>
          <a:schemeClr val="accent4">
            <a:tint val="40000"/>
            <a:alpha val="90000"/>
            <a:hueOff val="5756959"/>
            <a:satOff val="-30630"/>
            <a:lumOff val="-1745"/>
            <a:alphaOff val="0"/>
          </a:schemeClr>
        </a:solidFill>
        <a:ln w="12700" cap="flat" cmpd="sng" algn="ctr">
          <a:solidFill>
            <a:schemeClr val="accent4">
              <a:tint val="40000"/>
              <a:alpha val="90000"/>
              <a:hueOff val="5756959"/>
              <a:satOff val="-30630"/>
              <a:lumOff val="-1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Ritel dapat berposisi sbg perusahaan yang menyimpan stok atau persediaan (</a:t>
          </a:r>
          <a:r>
            <a:rPr lang="id-ID" sz="1200" i="1" kern="1200" dirty="0" smtClean="0"/>
            <a:t>holding inventory</a:t>
          </a:r>
          <a:r>
            <a:rPr lang="id-ID" sz="1200" i="0" kern="1200" dirty="0" smtClean="0"/>
            <a:t>) dengan ukuran lebih kecil.</a:t>
          </a:r>
          <a:endParaRPr lang="id-ID" sz="1200" kern="1200" dirty="0"/>
        </a:p>
      </dsp:txBody>
      <dsp:txXfrm rot="-5400000">
        <a:off x="3291840" y="2492826"/>
        <a:ext cx="5808725" cy="802892"/>
      </dsp:txXfrm>
    </dsp:sp>
    <dsp:sp modelId="{298F5BE9-0F8E-4A11-B2F8-339BEA78E4CA}">
      <dsp:nvSpPr>
        <dsp:cNvPr id="0" name=""/>
        <dsp:cNvSpPr/>
      </dsp:nvSpPr>
      <dsp:spPr>
        <a:xfrm>
          <a:off x="0" y="2338171"/>
          <a:ext cx="3291840" cy="1112203"/>
        </a:xfrm>
        <a:prstGeom prst="roundRect">
          <a:avLst/>
        </a:prstGeom>
        <a:solidFill>
          <a:schemeClr val="accent4">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Perusahaan Penyimpanan Persediaan</a:t>
          </a:r>
          <a:endParaRPr lang="id-ID" sz="2000" b="1" kern="1200" dirty="0">
            <a:solidFill>
              <a:srgbClr val="FF0000"/>
            </a:solidFill>
            <a:latin typeface="Agency FB" pitchFamily="34" charset="0"/>
          </a:endParaRPr>
        </a:p>
      </dsp:txBody>
      <dsp:txXfrm>
        <a:off x="54293" y="2392464"/>
        <a:ext cx="3183254" cy="1003617"/>
      </dsp:txXfrm>
    </dsp:sp>
    <dsp:sp modelId="{0C76BE21-7F46-4DAF-8D59-17007398B7C6}">
      <dsp:nvSpPr>
        <dsp:cNvPr id="0" name=""/>
        <dsp:cNvSpPr/>
      </dsp:nvSpPr>
      <dsp:spPr>
        <a:xfrm rot="5400000">
          <a:off x="5773038" y="1136006"/>
          <a:ext cx="889762" cy="5852160"/>
        </a:xfrm>
        <a:prstGeom prst="round2SameRect">
          <a:avLst/>
        </a:prstGeom>
        <a:solidFill>
          <a:schemeClr val="accent4">
            <a:tint val="40000"/>
            <a:alpha val="90000"/>
            <a:hueOff val="8635439"/>
            <a:satOff val="-45946"/>
            <a:lumOff val="-2618"/>
            <a:alphaOff val="0"/>
          </a:schemeClr>
        </a:solidFill>
        <a:ln w="12700" cap="flat" cmpd="sng" algn="ctr">
          <a:solidFill>
            <a:schemeClr val="accent4">
              <a:tint val="40000"/>
              <a:alpha val="90000"/>
              <a:hueOff val="8635439"/>
              <a:satOff val="-45946"/>
              <a:lumOff val="-26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Ritel memudahkan konsumen mendapatkan produk yang diinginkan dengan mudah, menyediakan jasa </a:t>
          </a:r>
          <a:r>
            <a:rPr lang="id-ID" sz="1200" i="1" kern="1200" dirty="0" smtClean="0"/>
            <a:t>providing service. </a:t>
          </a:r>
          <a:r>
            <a:rPr lang="id-ID" sz="1200" i="0" kern="1200" dirty="0" smtClean="0"/>
            <a:t>Menawarkan kredit sehingga konsumen bisa memiliki produknya sekarang dan membayarnya nanti.</a:t>
          </a:r>
          <a:endParaRPr lang="id-ID" sz="1200" kern="1200" dirty="0"/>
        </a:p>
      </dsp:txBody>
      <dsp:txXfrm rot="-5400000">
        <a:off x="3291840" y="3660640"/>
        <a:ext cx="5808725" cy="802892"/>
      </dsp:txXfrm>
    </dsp:sp>
    <dsp:sp modelId="{32F47DE2-404B-4D22-A335-62C26973663D}">
      <dsp:nvSpPr>
        <dsp:cNvPr id="0" name=""/>
        <dsp:cNvSpPr/>
      </dsp:nvSpPr>
      <dsp:spPr>
        <a:xfrm>
          <a:off x="0" y="3505984"/>
          <a:ext cx="3291840" cy="1112203"/>
        </a:xfrm>
        <a:prstGeom prst="roundRect">
          <a:avLst/>
        </a:prstGeom>
        <a:solidFill>
          <a:schemeClr val="accent4">
            <a:hueOff val="7796770"/>
            <a:satOff val="-35976"/>
            <a:lumOff val="1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Penghasil Jasa</a:t>
          </a:r>
          <a:endParaRPr lang="id-ID" sz="2000" b="1" kern="1200" dirty="0">
            <a:solidFill>
              <a:srgbClr val="FF0000"/>
            </a:solidFill>
            <a:latin typeface="Agency FB" pitchFamily="34" charset="0"/>
          </a:endParaRPr>
        </a:p>
      </dsp:txBody>
      <dsp:txXfrm>
        <a:off x="54293" y="3560277"/>
        <a:ext cx="3183254" cy="1003617"/>
      </dsp:txXfrm>
    </dsp:sp>
    <dsp:sp modelId="{A7C602FA-C957-45F1-B697-77F834243610}">
      <dsp:nvSpPr>
        <dsp:cNvPr id="0" name=""/>
        <dsp:cNvSpPr/>
      </dsp:nvSpPr>
      <dsp:spPr>
        <a:xfrm rot="5400000">
          <a:off x="5773038" y="2303820"/>
          <a:ext cx="889762" cy="5852160"/>
        </a:xfrm>
        <a:prstGeom prst="round2Same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id-ID" sz="1200" kern="1200" dirty="0" smtClean="0"/>
            <a:t>Dlm suatu aktivitas pelanggan yang memerlukan beberapa barang, pelanggan akan membutuhkan ritel karna tdk semua barang dijual dalam keadaan lengkap sehingga dg begitu akan menambah nilai barang tsb terhadap kebutuhan konsumen.</a:t>
          </a:r>
          <a:endParaRPr lang="id-ID" sz="1200" kern="1200" dirty="0"/>
        </a:p>
        <a:p>
          <a:pPr marL="114300" lvl="1" indent="-114300" algn="l" defTabSz="533400">
            <a:lnSpc>
              <a:spcPct val="90000"/>
            </a:lnSpc>
            <a:spcBef>
              <a:spcPct val="0"/>
            </a:spcBef>
            <a:spcAft>
              <a:spcPct val="15000"/>
            </a:spcAft>
            <a:buChar char="••"/>
          </a:pPr>
          <a:endParaRPr lang="id-ID" sz="1200" kern="1200" dirty="0"/>
        </a:p>
      </dsp:txBody>
      <dsp:txXfrm rot="-5400000">
        <a:off x="3291840" y="4828454"/>
        <a:ext cx="5808725" cy="802892"/>
      </dsp:txXfrm>
    </dsp:sp>
    <dsp:sp modelId="{628DABAE-39F2-41B3-A75A-A573A6EA911A}">
      <dsp:nvSpPr>
        <dsp:cNvPr id="0" name=""/>
        <dsp:cNvSpPr/>
      </dsp:nvSpPr>
      <dsp:spPr>
        <a:xfrm>
          <a:off x="0" y="4673798"/>
          <a:ext cx="3291840" cy="1112203"/>
        </a:xfrm>
        <a:prstGeom prst="roundRect">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Meningkatkan Nilai Produk dan Jasa</a:t>
          </a:r>
          <a:endParaRPr lang="id-ID" sz="2000" b="1" kern="1200" dirty="0">
            <a:solidFill>
              <a:srgbClr val="FF0000"/>
            </a:solidFill>
            <a:latin typeface="Agency FB" pitchFamily="34" charset="0"/>
          </a:endParaRPr>
        </a:p>
      </dsp:txBody>
      <dsp:txXfrm>
        <a:off x="54293" y="4728091"/>
        <a:ext cx="3183254" cy="10036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52B52-81FF-43A9-8EAF-B7ACE8F69EEC}">
      <dsp:nvSpPr>
        <dsp:cNvPr id="0" name=""/>
        <dsp:cNvSpPr/>
      </dsp:nvSpPr>
      <dsp:spPr>
        <a:xfrm rot="10800000">
          <a:off x="1776719" y="3481"/>
          <a:ext cx="5564817" cy="1500218"/>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555" tIns="87630" rIns="163576" bIns="87630" numCol="1" spcCol="1270" anchor="ctr" anchorCtr="0">
          <a:noAutofit/>
        </a:bodyPr>
        <a:lstStyle/>
        <a:p>
          <a:pPr lvl="0" algn="l" defTabSz="1022350">
            <a:lnSpc>
              <a:spcPct val="90000"/>
            </a:lnSpc>
            <a:spcBef>
              <a:spcPct val="0"/>
            </a:spcBef>
            <a:spcAft>
              <a:spcPct val="35000"/>
            </a:spcAft>
          </a:pPr>
          <a:r>
            <a:rPr lang="id-ID" sz="2300" b="1" kern="1200" dirty="0" smtClean="0">
              <a:solidFill>
                <a:schemeClr val="tx1"/>
              </a:solidFill>
            </a:rPr>
            <a:t>Pengelompokan Berdasarkan Unsur-unsur yang Digunakan Ritel untuk Memuaskan Kebutuhan Konsumen</a:t>
          </a:r>
          <a:endParaRPr lang="en-US" sz="2300" b="1" kern="1200" dirty="0">
            <a:solidFill>
              <a:schemeClr val="tx1"/>
            </a:solidFill>
          </a:endParaRPr>
        </a:p>
      </dsp:txBody>
      <dsp:txXfrm rot="10800000">
        <a:off x="2151773" y="3481"/>
        <a:ext cx="5189763" cy="1500218"/>
      </dsp:txXfrm>
    </dsp:sp>
    <dsp:sp modelId="{7E96B579-2A6C-42D1-BF07-772042FD3DF3}">
      <dsp:nvSpPr>
        <dsp:cNvPr id="0" name=""/>
        <dsp:cNvSpPr/>
      </dsp:nvSpPr>
      <dsp:spPr>
        <a:xfrm>
          <a:off x="1026609" y="3481"/>
          <a:ext cx="1500218" cy="1500218"/>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C10D44-13BE-48CF-9137-295AF7E82E49}">
      <dsp:nvSpPr>
        <dsp:cNvPr id="0" name=""/>
        <dsp:cNvSpPr/>
      </dsp:nvSpPr>
      <dsp:spPr>
        <a:xfrm rot="10800000">
          <a:off x="1776719" y="1951527"/>
          <a:ext cx="5564817" cy="150021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555" tIns="87630" rIns="163576" bIns="87630" numCol="1" spcCol="1270" anchor="ctr" anchorCtr="0">
          <a:noAutofit/>
        </a:bodyPr>
        <a:lstStyle/>
        <a:p>
          <a:pPr lvl="0" algn="l" defTabSz="1022350">
            <a:lnSpc>
              <a:spcPct val="90000"/>
            </a:lnSpc>
            <a:spcBef>
              <a:spcPct val="0"/>
            </a:spcBef>
            <a:spcAft>
              <a:spcPct val="35000"/>
            </a:spcAft>
          </a:pPr>
          <a:r>
            <a:rPr lang="id-ID" sz="2300" b="1" kern="1200" dirty="0" smtClean="0">
              <a:solidFill>
                <a:schemeClr val="tx1"/>
              </a:solidFill>
            </a:rPr>
            <a:t>Pengelompokan Berdasarkan Sarana atau Media yang Digunakan.</a:t>
          </a:r>
          <a:endParaRPr lang="en-US" sz="2300" b="1" kern="1200" dirty="0">
            <a:solidFill>
              <a:schemeClr val="tx1"/>
            </a:solidFill>
          </a:endParaRPr>
        </a:p>
      </dsp:txBody>
      <dsp:txXfrm rot="10800000">
        <a:off x="2151773" y="1951527"/>
        <a:ext cx="5189763" cy="1500218"/>
      </dsp:txXfrm>
    </dsp:sp>
    <dsp:sp modelId="{1A899C8C-B60A-4697-85A2-BEDAD506D743}">
      <dsp:nvSpPr>
        <dsp:cNvPr id="0" name=""/>
        <dsp:cNvSpPr/>
      </dsp:nvSpPr>
      <dsp:spPr>
        <a:xfrm>
          <a:off x="1026609" y="1951527"/>
          <a:ext cx="1500218" cy="1500218"/>
        </a:xfrm>
        <a:prstGeom prst="ellipse">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DD9919-49A9-48CA-BF17-2F8FB156DE6B}">
      <dsp:nvSpPr>
        <dsp:cNvPr id="0" name=""/>
        <dsp:cNvSpPr/>
      </dsp:nvSpPr>
      <dsp:spPr>
        <a:xfrm rot="10800000">
          <a:off x="1776719" y="3899572"/>
          <a:ext cx="5564817" cy="1500218"/>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555" tIns="87630" rIns="163576" bIns="87630" numCol="1" spcCol="1270" anchor="ctr" anchorCtr="0">
          <a:noAutofit/>
        </a:bodyPr>
        <a:lstStyle/>
        <a:p>
          <a:pPr lvl="0" algn="l" defTabSz="1022350">
            <a:lnSpc>
              <a:spcPct val="90000"/>
            </a:lnSpc>
            <a:spcBef>
              <a:spcPct val="0"/>
            </a:spcBef>
            <a:spcAft>
              <a:spcPct val="35000"/>
            </a:spcAft>
          </a:pPr>
          <a:r>
            <a:rPr lang="id-ID" sz="2300" b="1" kern="1200" dirty="0" smtClean="0">
              <a:solidFill>
                <a:schemeClr val="tx1"/>
              </a:solidFill>
            </a:rPr>
            <a:t>Pengelompokan Berdasarkan Kepemilikan.</a:t>
          </a:r>
          <a:endParaRPr lang="en-US" sz="2300" b="1" kern="1200" dirty="0">
            <a:solidFill>
              <a:schemeClr val="tx1"/>
            </a:solidFill>
          </a:endParaRPr>
        </a:p>
      </dsp:txBody>
      <dsp:txXfrm rot="10800000">
        <a:off x="2151773" y="3899572"/>
        <a:ext cx="5189763" cy="1500218"/>
      </dsp:txXfrm>
    </dsp:sp>
    <dsp:sp modelId="{CBA6C3BF-ABB0-4233-B64F-EC75FFB8BC69}">
      <dsp:nvSpPr>
        <dsp:cNvPr id="0" name=""/>
        <dsp:cNvSpPr/>
      </dsp:nvSpPr>
      <dsp:spPr>
        <a:xfrm>
          <a:off x="1026609" y="3899572"/>
          <a:ext cx="1500218" cy="1500218"/>
        </a:xfrm>
        <a:prstGeom prst="ellipse">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53706-BF96-4002-87BF-0A13478CAD10}">
      <dsp:nvSpPr>
        <dsp:cNvPr id="0" name=""/>
        <dsp:cNvSpPr/>
      </dsp:nvSpPr>
      <dsp:spPr>
        <a:xfrm>
          <a:off x="4464807" y="989005"/>
          <a:ext cx="3922032" cy="311088"/>
        </a:xfrm>
        <a:custGeom>
          <a:avLst/>
          <a:gdLst/>
          <a:ahLst/>
          <a:cxnLst/>
          <a:rect l="0" t="0" r="0" b="0"/>
          <a:pathLst>
            <a:path>
              <a:moveTo>
                <a:pt x="0" y="0"/>
              </a:moveTo>
              <a:lnTo>
                <a:pt x="0" y="211997"/>
              </a:lnTo>
              <a:lnTo>
                <a:pt x="3922032" y="211997"/>
              </a:lnTo>
              <a:lnTo>
                <a:pt x="3922032"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BCDD7F-5BAD-4006-8C50-518A88ED7048}">
      <dsp:nvSpPr>
        <dsp:cNvPr id="0" name=""/>
        <dsp:cNvSpPr/>
      </dsp:nvSpPr>
      <dsp:spPr>
        <a:xfrm>
          <a:off x="4464807" y="989005"/>
          <a:ext cx="2614688" cy="311088"/>
        </a:xfrm>
        <a:custGeom>
          <a:avLst/>
          <a:gdLst/>
          <a:ahLst/>
          <a:cxnLst/>
          <a:rect l="0" t="0" r="0" b="0"/>
          <a:pathLst>
            <a:path>
              <a:moveTo>
                <a:pt x="0" y="0"/>
              </a:moveTo>
              <a:lnTo>
                <a:pt x="0" y="211997"/>
              </a:lnTo>
              <a:lnTo>
                <a:pt x="2614688" y="211997"/>
              </a:lnTo>
              <a:lnTo>
                <a:pt x="2614688"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0C31AC-3C3A-4E92-B37C-100F52A1FCC1}">
      <dsp:nvSpPr>
        <dsp:cNvPr id="0" name=""/>
        <dsp:cNvSpPr/>
      </dsp:nvSpPr>
      <dsp:spPr>
        <a:xfrm>
          <a:off x="4464807" y="989005"/>
          <a:ext cx="1307344" cy="311088"/>
        </a:xfrm>
        <a:custGeom>
          <a:avLst/>
          <a:gdLst/>
          <a:ahLst/>
          <a:cxnLst/>
          <a:rect l="0" t="0" r="0" b="0"/>
          <a:pathLst>
            <a:path>
              <a:moveTo>
                <a:pt x="0" y="0"/>
              </a:moveTo>
              <a:lnTo>
                <a:pt x="0" y="211997"/>
              </a:lnTo>
              <a:lnTo>
                <a:pt x="1307344" y="211997"/>
              </a:lnTo>
              <a:lnTo>
                <a:pt x="1307344"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A9D196-141A-4ED7-8896-4046183B5E84}">
      <dsp:nvSpPr>
        <dsp:cNvPr id="0" name=""/>
        <dsp:cNvSpPr/>
      </dsp:nvSpPr>
      <dsp:spPr>
        <a:xfrm>
          <a:off x="4419087" y="989005"/>
          <a:ext cx="91440" cy="311088"/>
        </a:xfrm>
        <a:custGeom>
          <a:avLst/>
          <a:gdLst/>
          <a:ahLst/>
          <a:cxnLst/>
          <a:rect l="0" t="0" r="0" b="0"/>
          <a:pathLst>
            <a:path>
              <a:moveTo>
                <a:pt x="45720" y="0"/>
              </a:moveTo>
              <a:lnTo>
                <a:pt x="45720"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799D0B-CD58-4E67-8587-C19167157B93}">
      <dsp:nvSpPr>
        <dsp:cNvPr id="0" name=""/>
        <dsp:cNvSpPr/>
      </dsp:nvSpPr>
      <dsp:spPr>
        <a:xfrm>
          <a:off x="3157463" y="989005"/>
          <a:ext cx="1307344" cy="311088"/>
        </a:xfrm>
        <a:custGeom>
          <a:avLst/>
          <a:gdLst/>
          <a:ahLst/>
          <a:cxnLst/>
          <a:rect l="0" t="0" r="0" b="0"/>
          <a:pathLst>
            <a:path>
              <a:moveTo>
                <a:pt x="1307344" y="0"/>
              </a:moveTo>
              <a:lnTo>
                <a:pt x="1307344" y="211997"/>
              </a:lnTo>
              <a:lnTo>
                <a:pt x="0" y="211997"/>
              </a:lnTo>
              <a:lnTo>
                <a:pt x="0"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AF9657-FA11-4478-9C23-010F03C0CC8B}">
      <dsp:nvSpPr>
        <dsp:cNvPr id="0" name=""/>
        <dsp:cNvSpPr/>
      </dsp:nvSpPr>
      <dsp:spPr>
        <a:xfrm>
          <a:off x="1850119" y="989005"/>
          <a:ext cx="2614688" cy="311088"/>
        </a:xfrm>
        <a:custGeom>
          <a:avLst/>
          <a:gdLst/>
          <a:ahLst/>
          <a:cxnLst/>
          <a:rect l="0" t="0" r="0" b="0"/>
          <a:pathLst>
            <a:path>
              <a:moveTo>
                <a:pt x="2614688" y="0"/>
              </a:moveTo>
              <a:lnTo>
                <a:pt x="2614688" y="211997"/>
              </a:lnTo>
              <a:lnTo>
                <a:pt x="0" y="211997"/>
              </a:lnTo>
              <a:lnTo>
                <a:pt x="0"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A0F95A-DD9D-4776-8773-5AB3D65518E4}">
      <dsp:nvSpPr>
        <dsp:cNvPr id="0" name=""/>
        <dsp:cNvSpPr/>
      </dsp:nvSpPr>
      <dsp:spPr>
        <a:xfrm>
          <a:off x="542775" y="989005"/>
          <a:ext cx="3922032" cy="311088"/>
        </a:xfrm>
        <a:custGeom>
          <a:avLst/>
          <a:gdLst/>
          <a:ahLst/>
          <a:cxnLst/>
          <a:rect l="0" t="0" r="0" b="0"/>
          <a:pathLst>
            <a:path>
              <a:moveTo>
                <a:pt x="3922032" y="0"/>
              </a:moveTo>
              <a:lnTo>
                <a:pt x="3922032" y="211997"/>
              </a:lnTo>
              <a:lnTo>
                <a:pt x="0" y="211997"/>
              </a:lnTo>
              <a:lnTo>
                <a:pt x="0" y="3110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8944C0-7BFE-4BAD-8ABF-21E21E17FEFE}">
      <dsp:nvSpPr>
        <dsp:cNvPr id="0" name=""/>
        <dsp:cNvSpPr/>
      </dsp:nvSpPr>
      <dsp:spPr>
        <a:xfrm>
          <a:off x="3929985" y="309780"/>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3AE982-176D-4A09-8AC2-42D4AF4280AD}">
      <dsp:nvSpPr>
        <dsp:cNvPr id="0" name=""/>
        <dsp:cNvSpPr/>
      </dsp:nvSpPr>
      <dsp:spPr>
        <a:xfrm>
          <a:off x="4048834" y="422687"/>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Klasifikasi Sektor Perdagangan dan Contoh Toko</a:t>
          </a:r>
          <a:endParaRPr lang="id-ID" sz="1000" kern="1200" dirty="0"/>
        </a:p>
      </dsp:txBody>
      <dsp:txXfrm>
        <a:off x="4068728" y="442581"/>
        <a:ext cx="1029857" cy="639436"/>
      </dsp:txXfrm>
    </dsp:sp>
    <dsp:sp modelId="{DB029430-CD5F-4FFA-909A-94569C3B8D83}">
      <dsp:nvSpPr>
        <dsp:cNvPr id="0" name=""/>
        <dsp:cNvSpPr/>
      </dsp:nvSpPr>
      <dsp:spPr>
        <a:xfrm>
          <a:off x="7952"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2F3CE5-9189-4457-A72F-E0797F66E1C1}">
      <dsp:nvSpPr>
        <dsp:cNvPr id="0" name=""/>
        <dsp:cNvSpPr/>
      </dsp:nvSpPr>
      <dsp:spPr>
        <a:xfrm>
          <a:off x="126802"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Hypermarket</a:t>
          </a:r>
          <a:endParaRPr lang="id-ID" sz="1000" kern="1200" dirty="0"/>
        </a:p>
      </dsp:txBody>
      <dsp:txXfrm>
        <a:off x="146696" y="1432894"/>
        <a:ext cx="1029857" cy="639436"/>
      </dsp:txXfrm>
    </dsp:sp>
    <dsp:sp modelId="{A792C8B9-3348-4499-B865-BB202794FAE3}">
      <dsp:nvSpPr>
        <dsp:cNvPr id="0" name=""/>
        <dsp:cNvSpPr/>
      </dsp:nvSpPr>
      <dsp:spPr>
        <a:xfrm>
          <a:off x="1315296"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639F54-DDE5-4D12-8440-FB25557D9AED}">
      <dsp:nvSpPr>
        <dsp:cNvPr id="0" name=""/>
        <dsp:cNvSpPr/>
      </dsp:nvSpPr>
      <dsp:spPr>
        <a:xfrm>
          <a:off x="1434146"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Supermarket</a:t>
          </a:r>
          <a:endParaRPr lang="id-ID" sz="1000" kern="1200" dirty="0"/>
        </a:p>
      </dsp:txBody>
      <dsp:txXfrm>
        <a:off x="1454040" y="1432894"/>
        <a:ext cx="1029857" cy="639436"/>
      </dsp:txXfrm>
    </dsp:sp>
    <dsp:sp modelId="{4B7EBD19-5617-459E-9B68-2ACBBAC6FBEF}">
      <dsp:nvSpPr>
        <dsp:cNvPr id="0" name=""/>
        <dsp:cNvSpPr/>
      </dsp:nvSpPr>
      <dsp:spPr>
        <a:xfrm>
          <a:off x="2622641"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E4B033-F95B-44C2-97E4-02BB95B440E1}">
      <dsp:nvSpPr>
        <dsp:cNvPr id="0" name=""/>
        <dsp:cNvSpPr/>
      </dsp:nvSpPr>
      <dsp:spPr>
        <a:xfrm>
          <a:off x="2741490"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Minimarket</a:t>
          </a:r>
          <a:endParaRPr lang="id-ID" sz="1000" kern="1200" dirty="0"/>
        </a:p>
      </dsp:txBody>
      <dsp:txXfrm>
        <a:off x="2761384" y="1432894"/>
        <a:ext cx="1029857" cy="639436"/>
      </dsp:txXfrm>
    </dsp:sp>
    <dsp:sp modelId="{12238342-ED7C-49DB-846D-3209DF928596}">
      <dsp:nvSpPr>
        <dsp:cNvPr id="0" name=""/>
        <dsp:cNvSpPr/>
      </dsp:nvSpPr>
      <dsp:spPr>
        <a:xfrm>
          <a:off x="3929985"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E8E843-70BA-46F6-AE76-25DD6FC781CD}">
      <dsp:nvSpPr>
        <dsp:cNvPr id="0" name=""/>
        <dsp:cNvSpPr/>
      </dsp:nvSpPr>
      <dsp:spPr>
        <a:xfrm>
          <a:off x="4048834"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Department Store</a:t>
          </a:r>
          <a:endParaRPr lang="id-ID" sz="1000" kern="1200" dirty="0"/>
        </a:p>
      </dsp:txBody>
      <dsp:txXfrm>
        <a:off x="4068728" y="1432894"/>
        <a:ext cx="1029857" cy="639436"/>
      </dsp:txXfrm>
    </dsp:sp>
    <dsp:sp modelId="{03233B43-F702-487A-9C82-9F5C91578F43}">
      <dsp:nvSpPr>
        <dsp:cNvPr id="0" name=""/>
        <dsp:cNvSpPr/>
      </dsp:nvSpPr>
      <dsp:spPr>
        <a:xfrm>
          <a:off x="5237329"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7E65E9-D77E-429E-BD57-B75972B616AE}">
      <dsp:nvSpPr>
        <dsp:cNvPr id="0" name=""/>
        <dsp:cNvSpPr/>
      </dsp:nvSpPr>
      <dsp:spPr>
        <a:xfrm>
          <a:off x="5356178"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Toko Tradisional</a:t>
          </a:r>
          <a:endParaRPr lang="id-ID" sz="1000" kern="1200" dirty="0"/>
        </a:p>
      </dsp:txBody>
      <dsp:txXfrm>
        <a:off x="5376072" y="1432894"/>
        <a:ext cx="1029857" cy="639436"/>
      </dsp:txXfrm>
    </dsp:sp>
    <dsp:sp modelId="{421A756B-7CC3-4E96-B300-8544C9B7F6E2}">
      <dsp:nvSpPr>
        <dsp:cNvPr id="0" name=""/>
        <dsp:cNvSpPr/>
      </dsp:nvSpPr>
      <dsp:spPr>
        <a:xfrm>
          <a:off x="6544673"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483F97-684A-486B-A7D3-2418A8F6E2C4}">
      <dsp:nvSpPr>
        <dsp:cNvPr id="0" name=""/>
        <dsp:cNvSpPr/>
      </dsp:nvSpPr>
      <dsp:spPr>
        <a:xfrm>
          <a:off x="6663522"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Pasar Tradisional</a:t>
          </a:r>
          <a:endParaRPr lang="id-ID" sz="1000" kern="1200" dirty="0"/>
        </a:p>
      </dsp:txBody>
      <dsp:txXfrm>
        <a:off x="6683416" y="1432894"/>
        <a:ext cx="1029857" cy="639436"/>
      </dsp:txXfrm>
    </dsp:sp>
    <dsp:sp modelId="{FA60E6F4-CA2B-4760-8729-B7019E2D84BE}">
      <dsp:nvSpPr>
        <dsp:cNvPr id="0" name=""/>
        <dsp:cNvSpPr/>
      </dsp:nvSpPr>
      <dsp:spPr>
        <a:xfrm>
          <a:off x="7852017" y="1300093"/>
          <a:ext cx="1069645" cy="6792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58586-8E51-497A-B7DD-A710B1CA3DC4}">
      <dsp:nvSpPr>
        <dsp:cNvPr id="0" name=""/>
        <dsp:cNvSpPr/>
      </dsp:nvSpPr>
      <dsp:spPr>
        <a:xfrm>
          <a:off x="7970867" y="1413000"/>
          <a:ext cx="1069645" cy="679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id-ID" sz="1000" kern="1200" dirty="0" smtClean="0"/>
            <a:t>Toko Kelontong</a:t>
          </a:r>
          <a:endParaRPr lang="id-ID" sz="1000" kern="1200" dirty="0"/>
        </a:p>
      </dsp:txBody>
      <dsp:txXfrm>
        <a:off x="7990761" y="1432894"/>
        <a:ext cx="1029857" cy="6394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5B9E1-2D9A-43B3-BBCB-36FD04ED0BA8}">
      <dsp:nvSpPr>
        <dsp:cNvPr id="0" name=""/>
        <dsp:cNvSpPr/>
      </dsp:nvSpPr>
      <dsp:spPr>
        <a:xfrm rot="5400000">
          <a:off x="5558115" y="-2306632"/>
          <a:ext cx="787528" cy="5601769"/>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Memiliki 20 atau lebih tempat kasir. Menjual lebih banyak variasi produk, sprti bahan makanan, elektronik, pakaian ,sepatu.</a:t>
          </a:r>
          <a:endParaRPr lang="id-ID" sz="1500" kern="1200" dirty="0"/>
        </a:p>
      </dsp:txBody>
      <dsp:txXfrm rot="-5400000">
        <a:off x="3150995" y="138932"/>
        <a:ext cx="5563325" cy="710640"/>
      </dsp:txXfrm>
    </dsp:sp>
    <dsp:sp modelId="{B74919E9-3833-4F6A-955D-F12134041809}">
      <dsp:nvSpPr>
        <dsp:cNvPr id="0" name=""/>
        <dsp:cNvSpPr/>
      </dsp:nvSpPr>
      <dsp:spPr>
        <a:xfrm>
          <a:off x="0" y="2046"/>
          <a:ext cx="3150995" cy="98441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kern="1200" dirty="0" smtClean="0"/>
            <a:t>Hypermarket</a:t>
          </a:r>
          <a:endParaRPr lang="id-ID" sz="3700" kern="1200" dirty="0"/>
        </a:p>
      </dsp:txBody>
      <dsp:txXfrm>
        <a:off x="48055" y="50101"/>
        <a:ext cx="3054885" cy="888301"/>
      </dsp:txXfrm>
    </dsp:sp>
    <dsp:sp modelId="{9DA2F6B4-632D-4E56-B04F-ADC361A114CA}">
      <dsp:nvSpPr>
        <dsp:cNvPr id="0" name=""/>
        <dsp:cNvSpPr/>
      </dsp:nvSpPr>
      <dsp:spPr>
        <a:xfrm rot="5400000">
          <a:off x="5558115" y="-1273000"/>
          <a:ext cx="787528" cy="5601769"/>
        </a:xfrm>
        <a:prstGeom prst="round2SameRect">
          <a:avLst/>
        </a:prstGeom>
        <a:solidFill>
          <a:schemeClr val="accent4">
            <a:tint val="40000"/>
            <a:alpha val="90000"/>
            <a:hueOff val="3837973"/>
            <a:satOff val="-20420"/>
            <a:lumOff val="-1163"/>
            <a:alphaOff val="0"/>
          </a:schemeClr>
        </a:solidFill>
        <a:ln w="12700" cap="flat" cmpd="sng" algn="ctr">
          <a:solidFill>
            <a:schemeClr val="accent4">
              <a:tint val="40000"/>
              <a:alpha val="90000"/>
              <a:hueOff val="3837973"/>
              <a:satOff val="-20420"/>
              <a:lumOff val="-116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Memiliki 3 s.d 20 tempat kasir. Menjual hampir semua kategori barang kebutuhan sehari-hari (</a:t>
          </a:r>
          <a:r>
            <a:rPr lang="id-ID" sz="1500" i="1" kern="1200" dirty="0" smtClean="0"/>
            <a:t>groceries</a:t>
          </a:r>
          <a:r>
            <a:rPr lang="id-ID" sz="1500" kern="1200" dirty="0" smtClean="0"/>
            <a:t>)</a:t>
          </a:r>
          <a:endParaRPr lang="id-ID" sz="1500" kern="1200" dirty="0"/>
        </a:p>
      </dsp:txBody>
      <dsp:txXfrm rot="-5400000">
        <a:off x="3150995" y="1172564"/>
        <a:ext cx="5563325" cy="710640"/>
      </dsp:txXfrm>
    </dsp:sp>
    <dsp:sp modelId="{268648CB-129E-4006-8FEE-908A38DC32E8}">
      <dsp:nvSpPr>
        <dsp:cNvPr id="0" name=""/>
        <dsp:cNvSpPr/>
      </dsp:nvSpPr>
      <dsp:spPr>
        <a:xfrm>
          <a:off x="0" y="1035678"/>
          <a:ext cx="3150995" cy="984411"/>
        </a:xfrm>
        <a:prstGeom prst="roundRect">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kern="1200" dirty="0" smtClean="0"/>
            <a:t>Supermarket</a:t>
          </a:r>
          <a:endParaRPr lang="id-ID" sz="3700" kern="1200" dirty="0"/>
        </a:p>
      </dsp:txBody>
      <dsp:txXfrm>
        <a:off x="48055" y="1083733"/>
        <a:ext cx="3054885" cy="888301"/>
      </dsp:txXfrm>
    </dsp:sp>
    <dsp:sp modelId="{46FEF565-E4A2-40AE-B0D6-86712B4F4671}">
      <dsp:nvSpPr>
        <dsp:cNvPr id="0" name=""/>
        <dsp:cNvSpPr/>
      </dsp:nvSpPr>
      <dsp:spPr>
        <a:xfrm rot="5400000">
          <a:off x="5558115" y="-239368"/>
          <a:ext cx="787528" cy="5601769"/>
        </a:xfrm>
        <a:prstGeom prst="round2SameRect">
          <a:avLst/>
        </a:prstGeom>
        <a:solidFill>
          <a:schemeClr val="accent4">
            <a:tint val="40000"/>
            <a:alpha val="90000"/>
            <a:hueOff val="7675946"/>
            <a:satOff val="-40841"/>
            <a:lumOff val="-2327"/>
            <a:alphaOff val="0"/>
          </a:schemeClr>
        </a:solidFill>
        <a:ln w="12700" cap="flat" cmpd="sng" algn="ctr">
          <a:solidFill>
            <a:schemeClr val="accent4">
              <a:tint val="40000"/>
              <a:alpha val="90000"/>
              <a:hueOff val="7675946"/>
              <a:satOff val="-40841"/>
              <a:lumOff val="-23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Memiliki 1 s.d 2 tempat kasir. Menjual beberapa kategori barang kebutuhan sehari-hari (</a:t>
          </a:r>
          <a:r>
            <a:rPr lang="id-ID" sz="1500" i="1" kern="1200" dirty="0" smtClean="0"/>
            <a:t>groceries</a:t>
          </a:r>
          <a:r>
            <a:rPr lang="id-ID" sz="1500" kern="1200" dirty="0" smtClean="0"/>
            <a:t>)</a:t>
          </a:r>
          <a:endParaRPr lang="id-ID" sz="1500" kern="1200" dirty="0"/>
        </a:p>
      </dsp:txBody>
      <dsp:txXfrm rot="-5400000">
        <a:off x="3150995" y="2206196"/>
        <a:ext cx="5563325" cy="710640"/>
      </dsp:txXfrm>
    </dsp:sp>
    <dsp:sp modelId="{67935E1D-7ED6-46BA-9164-5D37C0918D79}">
      <dsp:nvSpPr>
        <dsp:cNvPr id="0" name=""/>
        <dsp:cNvSpPr/>
      </dsp:nvSpPr>
      <dsp:spPr>
        <a:xfrm>
          <a:off x="0" y="2069310"/>
          <a:ext cx="3150995" cy="984411"/>
        </a:xfrm>
        <a:prstGeom prst="roundRect">
          <a:avLst/>
        </a:prstGeom>
        <a:solidFill>
          <a:schemeClr val="accent4">
            <a:hueOff val="6930462"/>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kern="1200" dirty="0" smtClean="0"/>
            <a:t>Minimarket</a:t>
          </a:r>
          <a:endParaRPr lang="id-ID" sz="3700" kern="1200" dirty="0"/>
        </a:p>
      </dsp:txBody>
      <dsp:txXfrm>
        <a:off x="48055" y="2117365"/>
        <a:ext cx="3054885" cy="888301"/>
      </dsp:txXfrm>
    </dsp:sp>
    <dsp:sp modelId="{362F4DBB-CDE5-429C-9646-8209D0D75876}">
      <dsp:nvSpPr>
        <dsp:cNvPr id="0" name=""/>
        <dsp:cNvSpPr/>
      </dsp:nvSpPr>
      <dsp:spPr>
        <a:xfrm rot="5400000">
          <a:off x="5558115" y="794262"/>
          <a:ext cx="787528" cy="5601769"/>
        </a:xfrm>
        <a:prstGeom prst="round2Same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Memiliki 3 sampai 20 tempat kasir. Menjual hampir semua kategori seperti pakain jadi, elektronik dan perabot rumah tangga.</a:t>
          </a:r>
          <a:endParaRPr lang="id-ID" sz="1500" kern="1200" dirty="0"/>
        </a:p>
      </dsp:txBody>
      <dsp:txXfrm rot="-5400000">
        <a:off x="3150995" y="3239826"/>
        <a:ext cx="5563325" cy="710640"/>
      </dsp:txXfrm>
    </dsp:sp>
    <dsp:sp modelId="{719B70FC-06E7-49C1-97E9-759A5607D808}">
      <dsp:nvSpPr>
        <dsp:cNvPr id="0" name=""/>
        <dsp:cNvSpPr/>
      </dsp:nvSpPr>
      <dsp:spPr>
        <a:xfrm>
          <a:off x="0" y="3102942"/>
          <a:ext cx="3150995" cy="984411"/>
        </a:xfrm>
        <a:prstGeom prst="roundRect">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kern="1200" dirty="0" smtClean="0"/>
            <a:t>Dept. Store</a:t>
          </a:r>
          <a:endParaRPr lang="id-ID" sz="3700" kern="1200" dirty="0"/>
        </a:p>
      </dsp:txBody>
      <dsp:txXfrm>
        <a:off x="48055" y="3150997"/>
        <a:ext cx="3054885" cy="8883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1BCB-D4E1-4E4E-8693-95D7BCC6D862}">
      <dsp:nvSpPr>
        <dsp:cNvPr id="0" name=""/>
        <dsp:cNvSpPr/>
      </dsp:nvSpPr>
      <dsp:spPr>
        <a:xfrm rot="5400000">
          <a:off x="5356366" y="-2224239"/>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latin typeface="Agency FB" pitchFamily="34" charset="0"/>
            </a:rPr>
            <a:t>Jenis ritel yg menjual sejumlah besar variasi produk, dengan menggunakan layanan yg terbatas, dan harga yg murah . </a:t>
          </a:r>
          <a:endParaRPr lang="id-ID" sz="1500" kern="1200" dirty="0">
            <a:latin typeface="Agency FB" pitchFamily="34" charset="0"/>
          </a:endParaRPr>
        </a:p>
      </dsp:txBody>
      <dsp:txXfrm rot="-5400000">
        <a:off x="3035951" y="133101"/>
        <a:ext cx="5360321" cy="682565"/>
      </dsp:txXfrm>
    </dsp:sp>
    <dsp:sp modelId="{9A94E421-15C3-45EE-BB08-EEC2C036B30A}">
      <dsp:nvSpPr>
        <dsp:cNvPr id="0" name=""/>
        <dsp:cNvSpPr/>
      </dsp:nvSpPr>
      <dsp:spPr>
        <a:xfrm>
          <a:off x="0" y="1623"/>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Toko Diskon</a:t>
          </a:r>
          <a:endParaRPr lang="id-ID" sz="3500" kern="1200" dirty="0"/>
        </a:p>
      </dsp:txBody>
      <dsp:txXfrm>
        <a:off x="46156" y="47779"/>
        <a:ext cx="2943638" cy="853206"/>
      </dsp:txXfrm>
    </dsp:sp>
    <dsp:sp modelId="{5CE113E0-96C3-424B-B371-BBBFE048A362}">
      <dsp:nvSpPr>
        <dsp:cNvPr id="0" name=""/>
        <dsp:cNvSpPr/>
      </dsp:nvSpPr>
      <dsp:spPr>
        <a:xfrm rot="5400000">
          <a:off x="5356366" y="-1231444"/>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solidFill>
                <a:schemeClr val="tx1"/>
              </a:solidFill>
              <a:latin typeface="Agency FB" pitchFamily="34" charset="0"/>
            </a:rPr>
            <a:t>Toko khusus berkonsentrasi pada sejumlah kategori produk-produk terbatas dan memiliki level layanan yang tinggi dengan luas lantai toko sekitar 8000M2.</a:t>
          </a:r>
        </a:p>
      </dsp:txBody>
      <dsp:txXfrm rot="-5400000">
        <a:off x="3035951" y="1125896"/>
        <a:ext cx="5360321" cy="682565"/>
      </dsp:txXfrm>
    </dsp:sp>
    <dsp:sp modelId="{8ED2931C-3E86-4AE7-9226-2F9F5F5C3355}">
      <dsp:nvSpPr>
        <dsp:cNvPr id="0" name=""/>
        <dsp:cNvSpPr/>
      </dsp:nvSpPr>
      <dsp:spPr>
        <a:xfrm>
          <a:off x="0" y="994418"/>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Toko Khusus</a:t>
          </a:r>
        </a:p>
      </dsp:txBody>
      <dsp:txXfrm>
        <a:off x="46156" y="1040574"/>
        <a:ext cx="2943638" cy="853206"/>
      </dsp:txXfrm>
    </dsp:sp>
    <dsp:sp modelId="{9282B7DA-F61D-4462-B5C0-4CC899F35FFC}">
      <dsp:nvSpPr>
        <dsp:cNvPr id="0" name=""/>
        <dsp:cNvSpPr/>
      </dsp:nvSpPr>
      <dsp:spPr>
        <a:xfrm rot="5400000">
          <a:off x="5356366" y="-238649"/>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solidFill>
                <a:schemeClr val="tx1"/>
              </a:solidFill>
              <a:latin typeface="Agency FB" pitchFamily="34" charset="0"/>
            </a:rPr>
            <a:t>Merupakan toko diskon yg memiliki variasi produk yg dijual lebih sempit atau khusus tetapi memiliki macam produk yang lebih banyak.</a:t>
          </a:r>
        </a:p>
      </dsp:txBody>
      <dsp:txXfrm rot="-5400000">
        <a:off x="3035951" y="2118691"/>
        <a:ext cx="5360321" cy="682565"/>
      </dsp:txXfrm>
    </dsp:sp>
    <dsp:sp modelId="{B544065A-65A8-4651-AE0B-9E7EB6F3CAA0}">
      <dsp:nvSpPr>
        <dsp:cNvPr id="0" name=""/>
        <dsp:cNvSpPr/>
      </dsp:nvSpPr>
      <dsp:spPr>
        <a:xfrm>
          <a:off x="0" y="1987213"/>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Toko Kategori</a:t>
          </a:r>
        </a:p>
      </dsp:txBody>
      <dsp:txXfrm>
        <a:off x="46156" y="2033369"/>
        <a:ext cx="2943638" cy="853206"/>
      </dsp:txXfrm>
    </dsp:sp>
    <dsp:sp modelId="{EFE30A26-42E5-483E-A97F-F3C35B847585}">
      <dsp:nvSpPr>
        <dsp:cNvPr id="0" name=""/>
        <dsp:cNvSpPr/>
      </dsp:nvSpPr>
      <dsp:spPr>
        <a:xfrm rot="5400000">
          <a:off x="5356366" y="754144"/>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solidFill>
                <a:schemeClr val="tx1"/>
              </a:solidFill>
              <a:latin typeface="Agency FB" pitchFamily="34" charset="0"/>
            </a:rPr>
            <a:t>Jenis ritel yang menjual variasi produk yg luas dan berbagai macam produk dengan menggunakan beberapa staf, seperti layanan pelanggan dan tenaga sales counter.</a:t>
          </a:r>
        </a:p>
      </dsp:txBody>
      <dsp:txXfrm rot="-5400000">
        <a:off x="3035951" y="3111485"/>
        <a:ext cx="5360321" cy="682565"/>
      </dsp:txXfrm>
    </dsp:sp>
    <dsp:sp modelId="{540D5DAE-14F3-4FF6-90F5-0DD43AEBE2C1}">
      <dsp:nvSpPr>
        <dsp:cNvPr id="0" name=""/>
        <dsp:cNvSpPr/>
      </dsp:nvSpPr>
      <dsp:spPr>
        <a:xfrm>
          <a:off x="0" y="2980008"/>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Departement store</a:t>
          </a:r>
        </a:p>
      </dsp:txBody>
      <dsp:txXfrm>
        <a:off x="46156" y="3026164"/>
        <a:ext cx="2943638" cy="853206"/>
      </dsp:txXfrm>
    </dsp:sp>
    <dsp:sp modelId="{C09E5E43-F847-4E6F-A62A-2D8312828255}">
      <dsp:nvSpPr>
        <dsp:cNvPr id="0" name=""/>
        <dsp:cNvSpPr/>
      </dsp:nvSpPr>
      <dsp:spPr>
        <a:xfrm rot="5400000">
          <a:off x="5356366" y="1746939"/>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solidFill>
                <a:schemeClr val="tx1"/>
              </a:solidFill>
              <a:latin typeface="Agency FB" pitchFamily="34" charset="0"/>
            </a:rPr>
            <a:t>Jenis ritel yang menyediakan berbagai macam produk dengan merek berganti-ganti dan lebih ke arah fashion dengan tingkat harga produk yang murah.</a:t>
          </a:r>
        </a:p>
      </dsp:txBody>
      <dsp:txXfrm rot="-5400000">
        <a:off x="3035951" y="4104280"/>
        <a:ext cx="5360321" cy="682565"/>
      </dsp:txXfrm>
    </dsp:sp>
    <dsp:sp modelId="{D5FA3CF9-52CB-422A-B789-7B97498E9CA6}">
      <dsp:nvSpPr>
        <dsp:cNvPr id="0" name=""/>
        <dsp:cNvSpPr/>
      </dsp:nvSpPr>
      <dsp:spPr>
        <a:xfrm>
          <a:off x="0" y="3972803"/>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Off-price retailing</a:t>
          </a:r>
        </a:p>
      </dsp:txBody>
      <dsp:txXfrm>
        <a:off x="46156" y="4018959"/>
        <a:ext cx="2943638" cy="853206"/>
      </dsp:txXfrm>
    </dsp:sp>
    <dsp:sp modelId="{2DA0194C-7D4E-4BDE-8E98-8CF1C300CA44}">
      <dsp:nvSpPr>
        <dsp:cNvPr id="0" name=""/>
        <dsp:cNvSpPr/>
      </dsp:nvSpPr>
      <dsp:spPr>
        <a:xfrm rot="5400000">
          <a:off x="5356366" y="2739734"/>
          <a:ext cx="756415" cy="539724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solidFill>
                <a:schemeClr val="tx1"/>
              </a:solidFill>
              <a:latin typeface="Agency FB" pitchFamily="34" charset="0"/>
            </a:rPr>
            <a:t>Toko diskon yang menjual sejumlah besar jenis produk dengan tingkat harga rendah.</a:t>
          </a:r>
          <a:endParaRPr lang="en-US" sz="1500" kern="1200" dirty="0">
            <a:solidFill>
              <a:schemeClr val="tx1"/>
            </a:solidFill>
            <a:latin typeface="Agency FB" pitchFamily="34" charset="0"/>
          </a:endParaRPr>
        </a:p>
      </dsp:txBody>
      <dsp:txXfrm rot="-5400000">
        <a:off x="3035951" y="5097075"/>
        <a:ext cx="5360321" cy="682565"/>
      </dsp:txXfrm>
    </dsp:sp>
    <dsp:sp modelId="{D42A154B-BBB6-43EF-8984-84424BA34915}">
      <dsp:nvSpPr>
        <dsp:cNvPr id="0" name=""/>
        <dsp:cNvSpPr/>
      </dsp:nvSpPr>
      <dsp:spPr>
        <a:xfrm>
          <a:off x="0" y="4965598"/>
          <a:ext cx="3035950" cy="9455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id-ID" sz="3500" kern="1200" dirty="0" smtClean="0">
              <a:solidFill>
                <a:prstClr val="white"/>
              </a:solidFill>
              <a:latin typeface="Agency FB" pitchFamily="34" charset="0"/>
            </a:rPr>
            <a:t>Value retailing</a:t>
          </a:r>
          <a:endParaRPr lang="en-US" sz="3500" kern="1200" dirty="0">
            <a:solidFill>
              <a:srgbClr val="FFFF00"/>
            </a:solidFill>
            <a:latin typeface="Agency FB" pitchFamily="34" charset="0"/>
          </a:endParaRPr>
        </a:p>
      </dsp:txBody>
      <dsp:txXfrm>
        <a:off x="46156" y="5011754"/>
        <a:ext cx="2943638" cy="853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2644FF-AF5D-4E32-B9F4-B2EF98FB25E4}">
      <dsp:nvSpPr>
        <dsp:cNvPr id="0" name=""/>
        <dsp:cNvSpPr/>
      </dsp:nvSpPr>
      <dsp:spPr>
        <a:xfrm rot="5400000">
          <a:off x="5517533" y="-2233608"/>
          <a:ext cx="924376" cy="56279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d-ID" sz="1400" b="1" kern="1200" dirty="0" smtClean="0">
              <a:solidFill>
                <a:schemeClr val="tx1"/>
              </a:solidFill>
              <a:latin typeface="Arial" pitchFamily="34" charset="0"/>
              <a:cs typeface="Arial" pitchFamily="34" charset="0"/>
            </a:rPr>
            <a:t>Format bisnis ritel yg menggunakan komunikasi dengan pelanggan mengenai produk, layanan, dan penjualan melalui internet. </a:t>
          </a:r>
          <a:endParaRPr lang="id-ID" sz="1400" b="1" kern="1200" dirty="0">
            <a:solidFill>
              <a:schemeClr val="tx1"/>
            </a:solidFill>
            <a:latin typeface="Arial" pitchFamily="34" charset="0"/>
            <a:cs typeface="Arial" pitchFamily="34" charset="0"/>
          </a:endParaRPr>
        </a:p>
      </dsp:txBody>
      <dsp:txXfrm rot="-5400000">
        <a:off x="3165735" y="163314"/>
        <a:ext cx="5582849" cy="834128"/>
      </dsp:txXfrm>
    </dsp:sp>
    <dsp:sp modelId="{20DE7FDD-4746-4194-96D3-56EA4A65E8AB}">
      <dsp:nvSpPr>
        <dsp:cNvPr id="0" name=""/>
        <dsp:cNvSpPr/>
      </dsp:nvSpPr>
      <dsp:spPr>
        <a:xfrm>
          <a:off x="0" y="2642"/>
          <a:ext cx="3165734" cy="11554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id-ID" sz="2400" b="1" i="1" kern="1200" dirty="0" smtClean="0">
              <a:solidFill>
                <a:schemeClr val="tx1"/>
              </a:solidFill>
              <a:latin typeface="Arial" pitchFamily="34" charset="0"/>
              <a:cs typeface="Arial" pitchFamily="34" charset="0"/>
            </a:rPr>
            <a:t>Electronic retailing</a:t>
          </a:r>
          <a:endParaRPr lang="id-ID" sz="2400" b="1" i="1" kern="1200" dirty="0">
            <a:solidFill>
              <a:schemeClr val="tx1"/>
            </a:solidFill>
            <a:latin typeface="Arial" pitchFamily="34" charset="0"/>
            <a:cs typeface="Arial" pitchFamily="34" charset="0"/>
          </a:endParaRPr>
        </a:p>
      </dsp:txBody>
      <dsp:txXfrm>
        <a:off x="56405" y="59047"/>
        <a:ext cx="3052924" cy="1042661"/>
      </dsp:txXfrm>
    </dsp:sp>
    <dsp:sp modelId="{B7A18B63-4D85-40E4-A001-E335EF846F02}">
      <dsp:nvSpPr>
        <dsp:cNvPr id="0" name=""/>
        <dsp:cNvSpPr/>
      </dsp:nvSpPr>
      <dsp:spPr>
        <a:xfrm rot="5400000">
          <a:off x="5517533" y="-1020363"/>
          <a:ext cx="924376" cy="56279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d-ID" sz="1400" b="1" kern="1200" dirty="0" smtClean="0">
              <a:solidFill>
                <a:schemeClr val="tx1"/>
              </a:solidFill>
              <a:latin typeface="Arial" pitchFamily="34" charset="0"/>
              <a:cs typeface="Arial" pitchFamily="34" charset="0"/>
            </a:rPr>
            <a:t>Pemasaran melalui katalog terjadi ketika perusahaan mengirimkan satu atau lebih katalog produk kepada penerima yang terpilih.</a:t>
          </a:r>
          <a:endParaRPr lang="id-ID" sz="1400" b="1" kern="1200" dirty="0" smtClean="0">
            <a:solidFill>
              <a:schemeClr val="tx1"/>
            </a:solidFill>
            <a:latin typeface="Arial" pitchFamily="34" charset="0"/>
            <a:cs typeface="Arial" pitchFamily="34" charset="0"/>
          </a:endParaRPr>
        </a:p>
      </dsp:txBody>
      <dsp:txXfrm rot="-5400000">
        <a:off x="3165735" y="1376559"/>
        <a:ext cx="5582849" cy="834128"/>
      </dsp:txXfrm>
    </dsp:sp>
    <dsp:sp modelId="{D50BD22D-C53F-44DB-A112-E6922F2AEA07}">
      <dsp:nvSpPr>
        <dsp:cNvPr id="0" name=""/>
        <dsp:cNvSpPr/>
      </dsp:nvSpPr>
      <dsp:spPr>
        <a:xfrm>
          <a:off x="0" y="1215887"/>
          <a:ext cx="3165734" cy="11554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id-ID" sz="2400" b="1" kern="1200" dirty="0" smtClean="0">
              <a:solidFill>
                <a:schemeClr val="tx1"/>
              </a:solidFill>
              <a:latin typeface="Arial" pitchFamily="34" charset="0"/>
              <a:cs typeface="Arial" pitchFamily="34" charset="0"/>
            </a:rPr>
            <a:t>Katalog dan pemasaran surat secara langsung</a:t>
          </a:r>
        </a:p>
      </dsp:txBody>
      <dsp:txXfrm>
        <a:off x="56405" y="1272292"/>
        <a:ext cx="3052924" cy="1042661"/>
      </dsp:txXfrm>
    </dsp:sp>
    <dsp:sp modelId="{35C1C8F8-A240-4642-8ABD-D5699FE299A6}">
      <dsp:nvSpPr>
        <dsp:cNvPr id="0" name=""/>
        <dsp:cNvSpPr/>
      </dsp:nvSpPr>
      <dsp:spPr>
        <a:xfrm rot="5400000">
          <a:off x="5517533" y="192880"/>
          <a:ext cx="924376" cy="56279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d-ID" sz="1400" b="1" kern="1200" dirty="0" smtClean="0">
              <a:solidFill>
                <a:schemeClr val="tx1"/>
              </a:solidFill>
              <a:latin typeface="Arial" pitchFamily="34" charset="0"/>
              <a:cs typeface="Arial" pitchFamily="34" charset="0"/>
            </a:rPr>
            <a:t>Merupakan sistem pemasaran interaktif yang menggunakan satu atau lebih media iklan untuk menghasilkan tanggapan dan atau transaksi yang dapat diukur pada suatu lokasi.</a:t>
          </a:r>
          <a:endParaRPr lang="id-ID" sz="1400" b="1" kern="1200" dirty="0" smtClean="0">
            <a:solidFill>
              <a:schemeClr val="tx1"/>
            </a:solidFill>
            <a:latin typeface="Arial" pitchFamily="34" charset="0"/>
            <a:cs typeface="Arial" pitchFamily="34" charset="0"/>
          </a:endParaRPr>
        </a:p>
      </dsp:txBody>
      <dsp:txXfrm rot="-5400000">
        <a:off x="3165735" y="2589802"/>
        <a:ext cx="5582849" cy="834128"/>
      </dsp:txXfrm>
    </dsp:sp>
    <dsp:sp modelId="{B0DABBAC-675C-456F-9960-ED96A92E8144}">
      <dsp:nvSpPr>
        <dsp:cNvPr id="0" name=""/>
        <dsp:cNvSpPr/>
      </dsp:nvSpPr>
      <dsp:spPr>
        <a:xfrm>
          <a:off x="0" y="2429131"/>
          <a:ext cx="3165734" cy="11554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id-ID" sz="2400" b="1" kern="1200" dirty="0" smtClean="0">
              <a:solidFill>
                <a:schemeClr val="tx1"/>
              </a:solidFill>
              <a:latin typeface="Arial" pitchFamily="34" charset="0"/>
              <a:cs typeface="Arial" pitchFamily="34" charset="0"/>
            </a:rPr>
            <a:t>Penjualan langsung</a:t>
          </a:r>
        </a:p>
      </dsp:txBody>
      <dsp:txXfrm>
        <a:off x="56405" y="2485536"/>
        <a:ext cx="3052924" cy="1042661"/>
      </dsp:txXfrm>
    </dsp:sp>
    <dsp:sp modelId="{AB5E0357-4056-40E0-95EC-78D129B2442E}">
      <dsp:nvSpPr>
        <dsp:cNvPr id="0" name=""/>
        <dsp:cNvSpPr/>
      </dsp:nvSpPr>
      <dsp:spPr>
        <a:xfrm rot="5400000">
          <a:off x="5517533" y="1406125"/>
          <a:ext cx="924376" cy="56279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d-ID" sz="1400" b="1" kern="1200" dirty="0" smtClean="0">
              <a:solidFill>
                <a:schemeClr val="tx1"/>
              </a:solidFill>
              <a:latin typeface="Arial" pitchFamily="34" charset="0"/>
              <a:cs typeface="Arial" pitchFamily="34" charset="0"/>
            </a:rPr>
            <a:t>Format ritel dengan menggunakan televisi. Terdiri dari : Saluran kabel khusus utk </a:t>
          </a:r>
          <a:r>
            <a:rPr lang="id-ID" sz="1400" b="1" i="1" kern="1200" dirty="0" smtClean="0">
              <a:solidFill>
                <a:schemeClr val="tx1"/>
              </a:solidFill>
              <a:latin typeface="Arial" pitchFamily="34" charset="0"/>
              <a:cs typeface="Arial" pitchFamily="34" charset="0"/>
            </a:rPr>
            <a:t>Home Shopping, Infomercials, Direct Responsible Selling.</a:t>
          </a:r>
          <a:endParaRPr lang="id-ID" sz="1400" b="1" i="1" kern="1200" dirty="0" smtClean="0">
            <a:solidFill>
              <a:schemeClr val="tx1"/>
            </a:solidFill>
            <a:latin typeface="Arial" pitchFamily="34" charset="0"/>
            <a:cs typeface="Arial" pitchFamily="34" charset="0"/>
          </a:endParaRPr>
        </a:p>
      </dsp:txBody>
      <dsp:txXfrm rot="-5400000">
        <a:off x="3165735" y="3803047"/>
        <a:ext cx="5582849" cy="834128"/>
      </dsp:txXfrm>
    </dsp:sp>
    <dsp:sp modelId="{B949E0BC-7446-4916-B5D3-C835B3A05522}">
      <dsp:nvSpPr>
        <dsp:cNvPr id="0" name=""/>
        <dsp:cNvSpPr/>
      </dsp:nvSpPr>
      <dsp:spPr>
        <a:xfrm>
          <a:off x="0" y="3642376"/>
          <a:ext cx="3165734" cy="11554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id-ID" sz="2400" b="1" i="1" kern="1200" dirty="0" smtClean="0">
              <a:solidFill>
                <a:schemeClr val="tx1"/>
              </a:solidFill>
              <a:latin typeface="Arial" pitchFamily="34" charset="0"/>
              <a:cs typeface="Arial" pitchFamily="34" charset="0"/>
            </a:rPr>
            <a:t>Television home shopping</a:t>
          </a:r>
        </a:p>
      </dsp:txBody>
      <dsp:txXfrm>
        <a:off x="56405" y="3698781"/>
        <a:ext cx="3052924" cy="1042661"/>
      </dsp:txXfrm>
    </dsp:sp>
    <dsp:sp modelId="{A14F6E29-3AB7-4721-97A5-4505062CFD7F}">
      <dsp:nvSpPr>
        <dsp:cNvPr id="0" name=""/>
        <dsp:cNvSpPr/>
      </dsp:nvSpPr>
      <dsp:spPr>
        <a:xfrm rot="5400000">
          <a:off x="5517533" y="2619370"/>
          <a:ext cx="924376" cy="56279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id-ID" sz="1400" b="1" kern="1200" dirty="0" smtClean="0">
              <a:solidFill>
                <a:schemeClr val="tx1"/>
              </a:solidFill>
              <a:latin typeface="Arial" pitchFamily="34" charset="0"/>
              <a:cs typeface="Arial" pitchFamily="34" charset="0"/>
            </a:rPr>
            <a:t>Merupakan format </a:t>
          </a:r>
          <a:r>
            <a:rPr lang="id-ID" sz="1400" b="1" i="1" kern="1200" dirty="0" smtClean="0">
              <a:solidFill>
                <a:schemeClr val="tx1"/>
              </a:solidFill>
              <a:latin typeface="Arial" pitchFamily="34" charset="0"/>
              <a:cs typeface="Arial" pitchFamily="34" charset="0"/>
            </a:rPr>
            <a:t>non-store </a:t>
          </a:r>
          <a:r>
            <a:rPr lang="id-ID" sz="1400" b="1" i="0" kern="1200" dirty="0" smtClean="0">
              <a:solidFill>
                <a:schemeClr val="tx1"/>
              </a:solidFill>
              <a:latin typeface="Arial" pitchFamily="34" charset="0"/>
              <a:cs typeface="Arial" pitchFamily="34" charset="0"/>
            </a:rPr>
            <a:t>yang menyimpan dagangan atau jasa pada satu mesin dan menyalurkan ke pelanggan kettika pelanggan memasukkan uang tunai atau kartu kredit ke dalam mesin.</a:t>
          </a:r>
          <a:endParaRPr lang="id-ID" sz="1400" kern="1200" dirty="0"/>
        </a:p>
      </dsp:txBody>
      <dsp:txXfrm rot="-5400000">
        <a:off x="3165735" y="5016292"/>
        <a:ext cx="5582849" cy="834128"/>
      </dsp:txXfrm>
    </dsp:sp>
    <dsp:sp modelId="{EF48AC34-A415-4328-8FC5-3957CD0C46B2}">
      <dsp:nvSpPr>
        <dsp:cNvPr id="0" name=""/>
        <dsp:cNvSpPr/>
      </dsp:nvSpPr>
      <dsp:spPr>
        <a:xfrm>
          <a:off x="0" y="4855621"/>
          <a:ext cx="3165734" cy="11554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id-ID" sz="2400" b="1" i="1" kern="1200" dirty="0" smtClean="0">
              <a:solidFill>
                <a:schemeClr val="tx1"/>
              </a:solidFill>
              <a:latin typeface="Arial" pitchFamily="34" charset="0"/>
              <a:cs typeface="Arial" pitchFamily="34" charset="0"/>
            </a:rPr>
            <a:t>Vending maching retailing</a:t>
          </a:r>
          <a:endParaRPr lang="en-US" sz="2400" b="1" i="1" kern="1200" dirty="0" smtClean="0">
            <a:solidFill>
              <a:schemeClr val="tx1"/>
            </a:solidFill>
            <a:latin typeface="Arial" pitchFamily="34" charset="0"/>
            <a:cs typeface="Arial" pitchFamily="34" charset="0"/>
          </a:endParaRPr>
        </a:p>
      </dsp:txBody>
      <dsp:txXfrm>
        <a:off x="56405" y="4912026"/>
        <a:ext cx="3052924" cy="10426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8E29E3-F8CC-4DA6-9946-DECF50F0DFAC}">
      <dsp:nvSpPr>
        <dsp:cNvPr id="0" name=""/>
        <dsp:cNvSpPr/>
      </dsp:nvSpPr>
      <dsp:spPr>
        <a:xfrm>
          <a:off x="3543299" y="3190577"/>
          <a:ext cx="2057400" cy="2057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id-ID" sz="2000" b="1" kern="1200" dirty="0" smtClean="0">
              <a:solidFill>
                <a:srgbClr val="FF0000"/>
              </a:solidFill>
              <a:latin typeface="Agency FB" pitchFamily="34" charset="0"/>
            </a:rPr>
            <a:t>Pengelompokan Berdasarkan Penggunaan Sarana atau Media yang Digunakan oleh Ritel</a:t>
          </a:r>
          <a:endParaRPr lang="id-ID" sz="2000" kern="1200" dirty="0"/>
        </a:p>
      </dsp:txBody>
      <dsp:txXfrm>
        <a:off x="3643733" y="3291011"/>
        <a:ext cx="1856532" cy="1856532"/>
      </dsp:txXfrm>
    </dsp:sp>
    <dsp:sp modelId="{450ADA7A-16D0-4FC8-9716-DB49CB2A121C}">
      <dsp:nvSpPr>
        <dsp:cNvPr id="0" name=""/>
        <dsp:cNvSpPr/>
      </dsp:nvSpPr>
      <dsp:spPr>
        <a:xfrm rot="16200000">
          <a:off x="3850409" y="2468987"/>
          <a:ext cx="1443180" cy="0"/>
        </a:xfrm>
        <a:custGeom>
          <a:avLst/>
          <a:gdLst/>
          <a:ahLst/>
          <a:cxnLst/>
          <a:rect l="0" t="0" r="0" b="0"/>
          <a:pathLst>
            <a:path>
              <a:moveTo>
                <a:pt x="0" y="0"/>
              </a:moveTo>
              <a:lnTo>
                <a:pt x="144318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EC70D4-7270-4BA7-863C-D2C620FBD8F1}">
      <dsp:nvSpPr>
        <dsp:cNvPr id="0" name=""/>
        <dsp:cNvSpPr/>
      </dsp:nvSpPr>
      <dsp:spPr>
        <a:xfrm>
          <a:off x="3882770" y="368938"/>
          <a:ext cx="1378458" cy="13784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id-ID" sz="2000" b="1" kern="1200" dirty="0" smtClean="0">
              <a:solidFill>
                <a:schemeClr val="tx1"/>
              </a:solidFill>
              <a:latin typeface="Agency FB" pitchFamily="34" charset="0"/>
            </a:rPr>
            <a:t>Pendirian Toko Tunggal atau Mandiri</a:t>
          </a:r>
          <a:endParaRPr lang="id-ID" sz="2000" b="1" kern="1200" dirty="0">
            <a:solidFill>
              <a:schemeClr val="tx1"/>
            </a:solidFill>
            <a:latin typeface="Agency FB" pitchFamily="34" charset="0"/>
          </a:endParaRPr>
        </a:p>
      </dsp:txBody>
      <dsp:txXfrm>
        <a:off x="3950061" y="436229"/>
        <a:ext cx="1243876" cy="1243876"/>
      </dsp:txXfrm>
    </dsp:sp>
    <dsp:sp modelId="{01A36F8A-EDEE-4679-8B1A-F289740BD6A7}">
      <dsp:nvSpPr>
        <dsp:cNvPr id="0" name=""/>
        <dsp:cNvSpPr/>
      </dsp:nvSpPr>
      <dsp:spPr>
        <a:xfrm rot="1800000">
          <a:off x="5521827" y="5107551"/>
          <a:ext cx="1177415" cy="0"/>
        </a:xfrm>
        <a:custGeom>
          <a:avLst/>
          <a:gdLst/>
          <a:ahLst/>
          <a:cxnLst/>
          <a:rect l="0" t="0" r="0" b="0"/>
          <a:pathLst>
            <a:path>
              <a:moveTo>
                <a:pt x="0" y="0"/>
              </a:moveTo>
              <a:lnTo>
                <a:pt x="11774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2F0902-AA0B-4D42-A6C2-4C12A7B5E4C5}">
      <dsp:nvSpPr>
        <dsp:cNvPr id="0" name=""/>
        <dsp:cNvSpPr/>
      </dsp:nvSpPr>
      <dsp:spPr>
        <a:xfrm>
          <a:off x="6620371" y="5110603"/>
          <a:ext cx="1378458" cy="13784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id-ID" sz="2000" b="1" kern="1200" dirty="0" smtClean="0">
              <a:solidFill>
                <a:schemeClr val="tx1"/>
              </a:solidFill>
              <a:latin typeface="Agency FB" pitchFamily="34" charset="0"/>
            </a:rPr>
            <a:t>Rangkaian Perusahaan</a:t>
          </a:r>
          <a:endParaRPr lang="id-ID" sz="2000" b="1" kern="1200" dirty="0">
            <a:solidFill>
              <a:schemeClr val="tx1"/>
            </a:solidFill>
            <a:latin typeface="Agency FB" pitchFamily="34" charset="0"/>
          </a:endParaRPr>
        </a:p>
      </dsp:txBody>
      <dsp:txXfrm>
        <a:off x="6687662" y="5177894"/>
        <a:ext cx="1243876" cy="1243876"/>
      </dsp:txXfrm>
    </dsp:sp>
    <dsp:sp modelId="{5AEC7040-E0C1-49F0-B579-BC66E9982A4C}">
      <dsp:nvSpPr>
        <dsp:cNvPr id="0" name=""/>
        <dsp:cNvSpPr/>
      </dsp:nvSpPr>
      <dsp:spPr>
        <a:xfrm rot="9000000">
          <a:off x="2444755" y="5107551"/>
          <a:ext cx="1177415" cy="0"/>
        </a:xfrm>
        <a:custGeom>
          <a:avLst/>
          <a:gdLst/>
          <a:ahLst/>
          <a:cxnLst/>
          <a:rect l="0" t="0" r="0" b="0"/>
          <a:pathLst>
            <a:path>
              <a:moveTo>
                <a:pt x="0" y="0"/>
              </a:moveTo>
              <a:lnTo>
                <a:pt x="11774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F5C747-1A38-480E-AA7C-E94EEB58578E}">
      <dsp:nvSpPr>
        <dsp:cNvPr id="0" name=""/>
        <dsp:cNvSpPr/>
      </dsp:nvSpPr>
      <dsp:spPr>
        <a:xfrm>
          <a:off x="1145169" y="5110603"/>
          <a:ext cx="1378458" cy="13784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id-ID" sz="2000" b="1" kern="1200" dirty="0" smtClean="0">
              <a:solidFill>
                <a:schemeClr val="tx1"/>
              </a:solidFill>
              <a:latin typeface="Agency FB" pitchFamily="34" charset="0"/>
            </a:rPr>
            <a:t>Waralaba</a:t>
          </a:r>
          <a:endParaRPr lang="id-ID" sz="2000" b="1" kern="1200" dirty="0">
            <a:solidFill>
              <a:schemeClr val="tx1"/>
            </a:solidFill>
            <a:latin typeface="Agency FB" pitchFamily="34" charset="0"/>
          </a:endParaRPr>
        </a:p>
      </dsp:txBody>
      <dsp:txXfrm>
        <a:off x="1212460" y="5177894"/>
        <a:ext cx="1243876" cy="12438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176D6-3EF3-4D8B-AB64-BF3A50B61977}">
      <dsp:nvSpPr>
        <dsp:cNvPr id="0" name=""/>
        <dsp:cNvSpPr/>
      </dsp:nvSpPr>
      <dsp:spPr>
        <a:xfrm rot="5400000">
          <a:off x="5627217" y="-2184632"/>
          <a:ext cx="1181403" cy="585215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Motivasi konsumen berbelanja tidak hanya utk membeli produk dalam upaya memenuhi kebutuhan hidupnya tetapi juga memiliki motivasi untuk mendapatkan hiburan serta untuk berinteraksi dengan lingkungan sosialnya.</a:t>
          </a:r>
          <a:endParaRPr lang="id-ID" sz="1500" kern="1200" dirty="0"/>
        </a:p>
      </dsp:txBody>
      <dsp:txXfrm rot="-5400000">
        <a:off x="3291840" y="208416"/>
        <a:ext cx="5794488" cy="1066061"/>
      </dsp:txXfrm>
    </dsp:sp>
    <dsp:sp modelId="{40E87666-26DC-4E42-A3A5-EA7A5EC1202B}">
      <dsp:nvSpPr>
        <dsp:cNvPr id="0" name=""/>
        <dsp:cNvSpPr/>
      </dsp:nvSpPr>
      <dsp:spPr>
        <a:xfrm>
          <a:off x="0" y="3070"/>
          <a:ext cx="3291839" cy="1476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b="1" i="1" kern="1200" dirty="0" smtClean="0">
              <a:solidFill>
                <a:srgbClr val="FFFF00"/>
              </a:solidFill>
            </a:rPr>
            <a:t>Experience Shopping</a:t>
          </a:r>
          <a:endParaRPr lang="id-ID" sz="3700" b="1" i="1" kern="1200" dirty="0">
            <a:solidFill>
              <a:srgbClr val="FFFF00"/>
            </a:solidFill>
          </a:endParaRPr>
        </a:p>
      </dsp:txBody>
      <dsp:txXfrm>
        <a:off x="72089" y="75159"/>
        <a:ext cx="3147661" cy="1332575"/>
      </dsp:txXfrm>
    </dsp:sp>
    <dsp:sp modelId="{4DEBE448-A48A-4328-ACB9-00B104E5C535}">
      <dsp:nvSpPr>
        <dsp:cNvPr id="0" name=""/>
        <dsp:cNvSpPr/>
      </dsp:nvSpPr>
      <dsp:spPr>
        <a:xfrm rot="5400000">
          <a:off x="5627217" y="-634040"/>
          <a:ext cx="1181403" cy="585215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Konsumen ingin sesuatu yang simpel dan instan sehingga pebisnis ritel dapat memudahkan konsumen di dalam berbelanja, mulai dari kemudahan dalam mendapatan informasi, membandingkan alternatif pilihan merek dan produk, melakukan pembayaran, mengonsumsi produk, serta kemudahan dalam melakuka komplain. </a:t>
          </a:r>
          <a:endParaRPr lang="id-ID" sz="1500" kern="1200" dirty="0"/>
        </a:p>
      </dsp:txBody>
      <dsp:txXfrm rot="-5400000">
        <a:off x="3291840" y="1759008"/>
        <a:ext cx="5794488" cy="1066061"/>
      </dsp:txXfrm>
    </dsp:sp>
    <dsp:sp modelId="{CDADE83B-1814-4C23-A334-211E10D2BA54}">
      <dsp:nvSpPr>
        <dsp:cNvPr id="0" name=""/>
        <dsp:cNvSpPr/>
      </dsp:nvSpPr>
      <dsp:spPr>
        <a:xfrm>
          <a:off x="0" y="1553661"/>
          <a:ext cx="3291839" cy="1476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b="1" i="1" kern="1200" dirty="0" smtClean="0">
              <a:solidFill>
                <a:srgbClr val="FFFF00"/>
              </a:solidFill>
            </a:rPr>
            <a:t>Simplicity</a:t>
          </a:r>
          <a:endParaRPr lang="id-ID" sz="3700" b="1" i="1" kern="1200" dirty="0">
            <a:solidFill>
              <a:srgbClr val="FFFF00"/>
            </a:solidFill>
          </a:endParaRPr>
        </a:p>
      </dsp:txBody>
      <dsp:txXfrm>
        <a:off x="72089" y="1625750"/>
        <a:ext cx="3147661" cy="1332575"/>
      </dsp:txXfrm>
    </dsp:sp>
    <dsp:sp modelId="{626D03F6-89CA-4925-996D-BE7E12C8E0AB}">
      <dsp:nvSpPr>
        <dsp:cNvPr id="0" name=""/>
        <dsp:cNvSpPr/>
      </dsp:nvSpPr>
      <dsp:spPr>
        <a:xfrm rot="5400000">
          <a:off x="5627217" y="916550"/>
          <a:ext cx="1181403" cy="585215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kern="1200" dirty="0" smtClean="0"/>
            <a:t>Teknologi telah mengubah banyak segi dalam aspek kehidupan manusia termasuk memberikan pengaruh yg sangat besar dalam industri ritel. Pebisnis ritel harus dapat memanfaatkan teknologi secara optimal untuk meningkatkan penjualan produk dan mengembangkan bisnis yang ada. </a:t>
          </a:r>
          <a:endParaRPr lang="id-ID" sz="1500" kern="1200" dirty="0"/>
        </a:p>
      </dsp:txBody>
      <dsp:txXfrm rot="-5400000">
        <a:off x="3291840" y="3309599"/>
        <a:ext cx="5794488" cy="1066061"/>
      </dsp:txXfrm>
    </dsp:sp>
    <dsp:sp modelId="{6F6B3790-B239-4E53-8FFC-9A82D1A9340C}">
      <dsp:nvSpPr>
        <dsp:cNvPr id="0" name=""/>
        <dsp:cNvSpPr/>
      </dsp:nvSpPr>
      <dsp:spPr>
        <a:xfrm>
          <a:off x="0" y="3104253"/>
          <a:ext cx="3291839" cy="1476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b="1" i="1" kern="1200" dirty="0" smtClean="0">
              <a:solidFill>
                <a:srgbClr val="FFFF00"/>
              </a:solidFill>
            </a:rPr>
            <a:t>Utilization Of Technology</a:t>
          </a:r>
          <a:endParaRPr lang="id-ID" sz="3700" b="1" i="1" kern="1200" dirty="0">
            <a:solidFill>
              <a:srgbClr val="FFFF00"/>
            </a:solidFill>
          </a:endParaRPr>
        </a:p>
      </dsp:txBody>
      <dsp:txXfrm>
        <a:off x="72089" y="3176342"/>
        <a:ext cx="3147661" cy="1332575"/>
      </dsp:txXfrm>
    </dsp:sp>
    <dsp:sp modelId="{B46CD6DA-1A59-411A-A657-CE9420521747}">
      <dsp:nvSpPr>
        <dsp:cNvPr id="0" name=""/>
        <dsp:cNvSpPr/>
      </dsp:nvSpPr>
      <dsp:spPr>
        <a:xfrm rot="5400000">
          <a:off x="5627217" y="2467142"/>
          <a:ext cx="1181403" cy="585215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id-ID" sz="1500" b="0" i="0" kern="1200" dirty="0" smtClean="0">
              <a:solidFill>
                <a:schemeClr val="bg1"/>
              </a:solidFill>
            </a:rPr>
            <a:t>Konsumen khususnya di negara maju semakin menyadari pentignya pemeliharaan lingkungan hidup dalam pengelolaan bisnisnya.</a:t>
          </a:r>
          <a:endParaRPr lang="id-ID" sz="1500" b="0" i="0" kern="1200" dirty="0">
            <a:solidFill>
              <a:schemeClr val="bg1"/>
            </a:solidFill>
          </a:endParaRPr>
        </a:p>
      </dsp:txBody>
      <dsp:txXfrm rot="-5400000">
        <a:off x="3291840" y="4860191"/>
        <a:ext cx="5794488" cy="1066061"/>
      </dsp:txXfrm>
    </dsp:sp>
    <dsp:sp modelId="{BBA8D90C-177D-419E-9FAF-470FEA1D328B}">
      <dsp:nvSpPr>
        <dsp:cNvPr id="0" name=""/>
        <dsp:cNvSpPr/>
      </dsp:nvSpPr>
      <dsp:spPr>
        <a:xfrm>
          <a:off x="0" y="4654844"/>
          <a:ext cx="3291839" cy="1476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id-ID" sz="3700" b="1" i="1" kern="1200" dirty="0" smtClean="0">
              <a:solidFill>
                <a:srgbClr val="FFFF00"/>
              </a:solidFill>
            </a:rPr>
            <a:t>Green Retailing</a:t>
          </a:r>
          <a:endParaRPr lang="id-ID" sz="3700" b="1" i="1" kern="1200" dirty="0">
            <a:solidFill>
              <a:srgbClr val="FFFF00"/>
            </a:solidFill>
          </a:endParaRPr>
        </a:p>
      </dsp:txBody>
      <dsp:txXfrm>
        <a:off x="72089" y="4726933"/>
        <a:ext cx="3147661" cy="13325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241218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384694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2369692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344309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4144631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161521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309979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668723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582939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258770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extLst>
      <p:ext uri="{BB962C8B-B14F-4D97-AF65-F5344CB8AC3E}">
        <p14:creationId xmlns:p14="http://schemas.microsoft.com/office/powerpoint/2010/main" val="961168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17" name="Footer Placeholder 16"/>
          <p:cNvSpPr>
            <a:spLocks noGrp="1"/>
          </p:cNvSpPr>
          <p:nvPr>
            <p:ph type="ftr" sz="quarter" idx="11"/>
          </p:nvPr>
        </p:nvSpPr>
        <p:spPr/>
        <p:txBody>
          <a:bodyPr/>
          <a:lstStyle/>
          <a:p>
            <a:endParaRPr lang="id-ID"/>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50B65D2-C13F-4BFB-AFEC-C505DFCEC4DA}" type="slidenum">
              <a:rPr lang="id-ID" smtClean="0"/>
              <a:pPr/>
              <a:t>‹#›</a:t>
            </a:fld>
            <a:endParaRPr lang="id-ID"/>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4361688" y="1026372"/>
            <a:ext cx="457200" cy="441325"/>
          </a:xfrm>
        </p:spPr>
        <p:txBody>
          <a:bodyPr/>
          <a:lstStyle/>
          <a:p>
            <a:fld id="{350B65D2-C13F-4BFB-AFEC-C505DFCEC4DA}" type="slidenum">
              <a:rPr lang="id-ID" smtClean="0"/>
              <a:pPr/>
              <a:t>‹#›</a:t>
            </a:fld>
            <a:endParaRPr lang="id-ID"/>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id-ID"/>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50B65D2-C13F-4BFB-AFEC-C505DFCEC4DA}" type="slidenum">
              <a:rPr lang="id-ID" smtClean="0"/>
              <a:pPr/>
              <a:t>‹#›</a:t>
            </a:fld>
            <a:endParaRPr lang="id-ID"/>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8" name="Footer Placeholder 7"/>
          <p:cNvSpPr>
            <a:spLocks noGrp="1"/>
          </p:cNvSpPr>
          <p:nvPr>
            <p:ph type="ftr" sz="quarter" idx="11"/>
          </p:nvPr>
        </p:nvSpPr>
        <p:spPr>
          <a:xfrm>
            <a:off x="304800" y="6409944"/>
            <a:ext cx="3581400" cy="365760"/>
          </a:xfrm>
        </p:spPr>
        <p:txBody>
          <a:bodyPr/>
          <a:lstStyle/>
          <a:p>
            <a:endParaRPr lang="id-ID"/>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50B65D2-C13F-4BFB-AFEC-C505DFCEC4DA}" type="slidenum">
              <a:rPr lang="id-ID" smtClean="0"/>
              <a:pPr/>
              <a:t>‹#›</a:t>
            </a:fld>
            <a:endParaRPr lang="id-ID"/>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a:xfrm>
            <a:off x="4343400" y="1036020"/>
            <a:ext cx="457200" cy="441325"/>
          </a:xfrm>
        </p:spPr>
        <p:txBody>
          <a:bodyPr/>
          <a:lstStyle/>
          <a:p>
            <a:fld id="{350B65D2-C13F-4BFB-AFEC-C505DFCEC4DA}"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50B65D2-C13F-4BFB-AFEC-C505DFCEC4DA}"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50B65D2-C13F-4BFB-AFEC-C505DFCEC4DA}" type="slidenum">
              <a:rPr lang="id-ID" smtClean="0"/>
              <a:pPr/>
              <a:t>‹#›</a:t>
            </a:fld>
            <a:endParaRPr lang="id-ID"/>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a:xfrm>
            <a:off x="301752" y="6410848"/>
            <a:ext cx="3383280" cy="365760"/>
          </a:xfrm>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50B65D2-C13F-4BFB-AFEC-C505DFCEC4DA}" type="slidenum">
              <a:rPr lang="id-ID" smtClean="0"/>
              <a:pPr/>
              <a:t>‹#›</a:t>
            </a:fld>
            <a:endParaRPr lang="id-ID"/>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a:xfrm>
            <a:off x="301752" y="6410848"/>
            <a:ext cx="3584448" cy="365760"/>
          </a:xfrm>
        </p:spPr>
        <p:txBody>
          <a:body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50B65D2-C13F-4BFB-AFEC-C505DFCEC4DA}" type="slidenum">
              <a:rPr lang="id-ID" smtClean="0"/>
              <a:pPr/>
              <a:t>‹#›</a:t>
            </a:fld>
            <a:endParaRPr lang="id-ID"/>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681233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71287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554028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553256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16560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3553865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402512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0202865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8749816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2354906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7102339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5706576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64251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481495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91440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0340929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2095958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5141995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0876458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5327025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6017469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4627704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7" name="Slide Number Placeholder 16"/>
          <p:cNvSpPr>
            <a:spLocks noGrp="1"/>
          </p:cNvSpPr>
          <p:nvPr>
            <p:ph type="sldNum" sz="quarter" idx="11"/>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9" name="Footer Placeholder 18"/>
          <p:cNvSpPr>
            <a:spLocks noGrp="1"/>
          </p:cNvSpPr>
          <p:nvPr>
            <p:ph type="ftr" sz="quarter" idx="12"/>
          </p:nvPr>
        </p:nvSpPr>
        <p:spPr/>
        <p:txBody>
          <a:bodyPr/>
          <a:lstStyle/>
          <a:p>
            <a:endParaRPr lang="id-ID">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2" name="Slide Number Placeholder 11"/>
          <p:cNvSpPr>
            <a:spLocks noGrp="1"/>
          </p:cNvSpPr>
          <p:nvPr>
            <p:ph type="sldNum" sz="quarter" idx="15"/>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3" name="Footer Placeholder 12"/>
          <p:cNvSpPr>
            <a:spLocks noGrp="1"/>
          </p:cNvSpPr>
          <p:nvPr>
            <p:ph type="ftr" sz="quarter" idx="16"/>
          </p:nvPr>
        </p:nvSpPr>
        <p:spPr/>
        <p:txBody>
          <a:bodyPr/>
          <a:lstStyle/>
          <a:p>
            <a:endParaRPr lang="id-ID">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4" name="Slide Number Placeholder 13"/>
          <p:cNvSpPr>
            <a:spLocks noGrp="1"/>
          </p:cNvSpPr>
          <p:nvPr>
            <p:ph type="sldNum" sz="quarter" idx="11"/>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5" name="Footer Placeholder 14"/>
          <p:cNvSpPr>
            <a:spLocks noGrp="1"/>
          </p:cNvSpPr>
          <p:nvPr>
            <p:ph type="ftr" sz="quarter" idx="12"/>
          </p:nvPr>
        </p:nvSpPr>
        <p:spPr/>
        <p:txBody>
          <a:bodyPr/>
          <a:lstStyle/>
          <a:p>
            <a:endParaRPr lang="id-ID">
              <a:solidFill>
                <a:prstClr val="black">
                  <a:tint val="75000"/>
                </a:prst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2" name="Slide Number Placeholder 11"/>
          <p:cNvSpPr>
            <a:spLocks noGrp="1"/>
          </p:cNvSpPr>
          <p:nvPr>
            <p:ph type="sldNum" sz="quarter" idx="16"/>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3" name="Footer Placeholder 12"/>
          <p:cNvSpPr>
            <a:spLocks noGrp="1"/>
          </p:cNvSpPr>
          <p:nvPr>
            <p:ph type="ftr" sz="quarter" idx="17"/>
          </p:nvPr>
        </p:nvSpPr>
        <p:spPr/>
        <p:txBody>
          <a:bodyPr/>
          <a:lstStyle/>
          <a:p>
            <a:endParaRPr lang="id-ID">
              <a:solidFill>
                <a:prstClr val="black">
                  <a:tint val="75000"/>
                </a:prstClr>
              </a:solidFill>
            </a:endParaRPr>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2" name="Slide Number Placeholder 11"/>
          <p:cNvSpPr>
            <a:spLocks noGrp="1"/>
          </p:cNvSpPr>
          <p:nvPr>
            <p:ph type="sldNum" sz="quarter" idx="17"/>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3" name="Footer Placeholder 12"/>
          <p:cNvSpPr>
            <a:spLocks noGrp="1"/>
          </p:cNvSpPr>
          <p:nvPr>
            <p:ph type="ftr" sz="quarter" idx="18"/>
          </p:nvPr>
        </p:nvSpPr>
        <p:spPr/>
        <p:txBody>
          <a:bodyPr/>
          <a:lstStyle/>
          <a:p>
            <a:endParaRPr lang="id-ID">
              <a:solidFill>
                <a:prstClr val="black">
                  <a:tint val="75000"/>
                </a:prstClr>
              </a:solidFill>
            </a:endParaRPr>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6" name="Slide Number Placeholder 15"/>
          <p:cNvSpPr>
            <a:spLocks noGrp="1"/>
          </p:cNvSpPr>
          <p:nvPr>
            <p:ph type="sldNum" sz="quarter" idx="11"/>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7" name="Footer Placeholder 16"/>
          <p:cNvSpPr>
            <a:spLocks noGrp="1"/>
          </p:cNvSpPr>
          <p:nvPr>
            <p:ph type="ftr" sz="quarter" idx="12"/>
          </p:nvPr>
        </p:nvSpPr>
        <p:spPr/>
        <p:txBody>
          <a:bodyPr/>
          <a:lstStyle/>
          <a:p>
            <a:endParaRPr lang="id-ID">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8" name="Slide Number Placeholder 7"/>
          <p:cNvSpPr>
            <a:spLocks noGrp="1"/>
          </p:cNvSpPr>
          <p:nvPr>
            <p:ph type="sldNum" sz="quarter" idx="11"/>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9" name="Footer Placeholder 8"/>
          <p:cNvSpPr>
            <a:spLocks noGrp="1"/>
          </p:cNvSpPr>
          <p:nvPr>
            <p:ph type="ftr" sz="quarter" idx="12"/>
          </p:nvPr>
        </p:nvSpPr>
        <p:spPr/>
        <p:txBody>
          <a:bodyPr/>
          <a:lstStyle/>
          <a:p>
            <a:endParaRPr lang="id-ID">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9" name="Slide Number Placeholder 18"/>
          <p:cNvSpPr>
            <a:spLocks noGrp="1"/>
          </p:cNvSpPr>
          <p:nvPr>
            <p:ph type="sldNum" sz="quarter" idx="16"/>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23" name="Footer Placeholder 22"/>
          <p:cNvSpPr>
            <a:spLocks noGrp="1"/>
          </p:cNvSpPr>
          <p:nvPr>
            <p:ph type="ftr" sz="quarter" idx="17"/>
          </p:nvPr>
        </p:nvSpPr>
        <p:spPr/>
        <p:txBody>
          <a:bodyPr/>
          <a:lstStyle/>
          <a:p>
            <a:endParaRPr lang="id-ID">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14" name="Slide Number Placeholder 13"/>
          <p:cNvSpPr>
            <a:spLocks noGrp="1"/>
          </p:cNvSpPr>
          <p:nvPr>
            <p:ph type="sldNum" sz="quarter" idx="15"/>
          </p:nvPr>
        </p:nvSpPr>
        <p:spPr>
          <a:xfrm>
            <a:off x="4038600" y="6172200"/>
            <a:ext cx="1066800" cy="304800"/>
          </a:xfrm>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15" name="Footer Placeholder 14"/>
          <p:cNvSpPr>
            <a:spLocks noGrp="1"/>
          </p:cNvSpPr>
          <p:nvPr>
            <p:ph type="ftr" sz="quarter" idx="16"/>
          </p:nvPr>
        </p:nvSpPr>
        <p:spPr>
          <a:xfrm>
            <a:off x="1447800" y="6486525"/>
            <a:ext cx="6248400" cy="292100"/>
          </a:xfrm>
        </p:spPr>
        <p:txBody>
          <a:bodyPr/>
          <a:lstStyle/>
          <a:p>
            <a:endParaRPr lang="id-ID">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id-ID"/>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350B65D2-C13F-4BFB-AFEC-C505DFCEC4DA}" type="slidenum">
              <a:rPr lang="id-ID" smtClean="0"/>
              <a:pPr/>
              <a:t>‹#›</a:t>
            </a:fld>
            <a:endParaRPr lang="id-ID"/>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0E358-18B8-4D48-A5E1-6A142EA4B80D}" type="datetimeFigureOut">
              <a:rPr lang="id-ID" smtClean="0"/>
              <a:pPr/>
              <a:t>17/09/2019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0B65D2-C13F-4BFB-AFEC-C505DFCEC4DA}"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997861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7978696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6423976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331622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8011560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8045556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6088283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7888416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2165611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3671498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942043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8677931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8066721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473185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6370872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3145005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5600047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1767668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41723168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4093907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6175659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929633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0E358-18B8-4D48-A5E1-6A142EA4B80D}" type="datetimeFigureOut">
              <a:rPr lang="id-ID" smtClean="0"/>
              <a:pPr/>
              <a:t>17/09/2019</a:t>
            </a:fld>
            <a:endParaRPr lang="id-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65D2-C13F-4BFB-AFEC-C505DFCEC4DA}" type="slidenum">
              <a:rPr lang="id-ID" smtClean="0"/>
              <a:pPr/>
              <a:t>‹#›</a:t>
            </a:fld>
            <a:endParaRPr lang="id-ID"/>
          </a:p>
        </p:txBody>
      </p:sp>
    </p:spTree>
    <p:extLst>
      <p:ext uri="{BB962C8B-B14F-4D97-AF65-F5344CB8AC3E}">
        <p14:creationId xmlns:p14="http://schemas.microsoft.com/office/powerpoint/2010/main" val="1748010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EF0E358-18B8-4D48-A5E1-6A142EA4B80D}" type="datetimeFigureOut">
              <a:rPr lang="id-ID" smtClean="0"/>
              <a:pPr/>
              <a:t>17/09/2019</a:t>
            </a:fld>
            <a:endParaRPr lang="id-ID"/>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d-ID"/>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50B65D2-C13F-4BFB-AFEC-C505DFCEC4DA}" type="slidenum">
              <a:rPr lang="id-ID" smtClean="0"/>
              <a:pPr/>
              <a:t>‹#›</a:t>
            </a:fld>
            <a:endParaRPr lang="id-ID"/>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29638724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7303375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0EF0E358-18B8-4D48-A5E1-6A142EA4B80D}" type="datetimeFigureOut">
              <a:rPr lang="id-ID" smtClean="0"/>
              <a:pPr/>
              <a:t>17/09/2019</a:t>
            </a:fld>
            <a:endParaRPr lang="id-ID"/>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id-ID"/>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350B65D2-C13F-4BFB-AFEC-C505DFCEC4DA}" type="slidenum">
              <a:rPr lang="id-ID" smtClean="0"/>
              <a:pPr/>
              <a:t>‹#›</a:t>
            </a:fld>
            <a:endParaRPr lang="id-ID"/>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EF0E358-18B8-4D48-A5E1-6A142EA4B80D}" type="datetimeFigureOut">
              <a:rPr lang="id-ID" smtClean="0"/>
              <a:pPr/>
              <a:t>17/09/2019</a:t>
            </a:fld>
            <a:endParaRPr lang="id-ID"/>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id-ID"/>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350B65D2-C13F-4BFB-AFEC-C505DFCEC4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13875390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0E358-18B8-4D48-A5E1-6A142EA4B80D}" type="datetimeFigureOut">
              <a:rPr lang="id-ID" smtClean="0">
                <a:solidFill>
                  <a:prstClr val="black">
                    <a:tint val="75000"/>
                  </a:prstClr>
                </a:solidFill>
              </a:rPr>
              <a:pPr/>
              <a:t>17/09/2019</a:t>
            </a:fld>
            <a:endParaRPr lang="id-ID">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B65D2-C13F-4BFB-AFEC-C505DFCEC4DA}" type="slidenum">
              <a:rPr lang="id-ID" smtClean="0">
                <a:solidFill>
                  <a:prstClr val="black">
                    <a:tint val="75000"/>
                  </a:prstClr>
                </a:solidFill>
              </a:rPr>
              <a:pPr/>
              <a:t>‹#›</a:t>
            </a:fld>
            <a:endParaRPr lang="id-ID">
              <a:solidFill>
                <a:prstClr val="black">
                  <a:tint val="75000"/>
                </a:prstClr>
              </a:solidFill>
            </a:endParaRPr>
          </a:p>
        </p:txBody>
      </p:sp>
    </p:spTree>
    <p:extLst>
      <p:ext uri="{BB962C8B-B14F-4D97-AF65-F5344CB8AC3E}">
        <p14:creationId xmlns:p14="http://schemas.microsoft.com/office/powerpoint/2010/main" val="371983024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10.jpeg"/><Relationship Id="rId1" Type="http://schemas.openxmlformats.org/officeDocument/2006/relationships/slideLayout" Target="../slideLayouts/slideLayout8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8.jpeg"/><Relationship Id="rId1" Type="http://schemas.openxmlformats.org/officeDocument/2006/relationships/slideLayout" Target="../slideLayouts/slideLayout4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8.jpeg"/><Relationship Id="rId1" Type="http://schemas.openxmlformats.org/officeDocument/2006/relationships/slideLayout" Target="../slideLayouts/slideLayout4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5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7" name="Rectangle 6"/>
          <p:cNvSpPr/>
          <p:nvPr/>
        </p:nvSpPr>
        <p:spPr>
          <a:xfrm>
            <a:off x="0" y="2244436"/>
            <a:ext cx="9144000" cy="1206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1493127" y="3593614"/>
            <a:ext cx="5989140" cy="1200329"/>
          </a:xfrm>
          <a:prstGeom prst="rect">
            <a:avLst/>
          </a:prstGeom>
          <a:noFill/>
        </p:spPr>
        <p:txBody>
          <a:bodyPr wrap="none" rtlCol="0">
            <a:spAutoFit/>
          </a:bodyPr>
          <a:lstStyle/>
          <a:p>
            <a:pPr>
              <a:lnSpc>
                <a:spcPct val="120000"/>
              </a:lnSpc>
            </a:pPr>
            <a:r>
              <a:rPr lang="en-US" sz="2000" b="1" dirty="0" err="1" smtClean="0">
                <a:solidFill>
                  <a:srgbClr val="FF0000"/>
                </a:solidFill>
                <a:latin typeface="Tahoma" pitchFamily="34" charset="0"/>
                <a:cs typeface="Tahoma" pitchFamily="34" charset="0"/>
              </a:rPr>
              <a:t>Disampaikan</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Pada</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Perkuliahan</a:t>
            </a:r>
            <a:r>
              <a:rPr lang="en-US" sz="2000" b="1" dirty="0" smtClean="0">
                <a:solidFill>
                  <a:srgbClr val="FF0000"/>
                </a:solidFill>
                <a:latin typeface="Tahoma" pitchFamily="34" charset="0"/>
                <a:cs typeface="Tahoma" pitchFamily="34" charset="0"/>
              </a:rPr>
              <a:t> </a:t>
            </a:r>
            <a:r>
              <a:rPr lang="en-US" sz="2000" b="1" dirty="0" err="1" smtClean="0">
                <a:solidFill>
                  <a:srgbClr val="FF0000"/>
                </a:solidFill>
                <a:latin typeface="Tahoma" pitchFamily="34" charset="0"/>
                <a:cs typeface="Tahoma" pitchFamily="34" charset="0"/>
              </a:rPr>
              <a:t>Pertemuan</a:t>
            </a:r>
            <a:r>
              <a:rPr lang="en-US" sz="2000" b="1" dirty="0" smtClean="0">
                <a:solidFill>
                  <a:srgbClr val="FF0000"/>
                </a:solidFill>
                <a:latin typeface="Tahoma" pitchFamily="34" charset="0"/>
                <a:cs typeface="Tahoma" pitchFamily="34" charset="0"/>
              </a:rPr>
              <a:t> II</a:t>
            </a:r>
          </a:p>
          <a:p>
            <a:pPr>
              <a:lnSpc>
                <a:spcPct val="120000"/>
              </a:lnSpc>
            </a:pPr>
            <a:r>
              <a:rPr lang="en-US" sz="2000" b="1" dirty="0" smtClean="0">
                <a:solidFill>
                  <a:srgbClr val="FF0000"/>
                </a:solidFill>
                <a:latin typeface="Tahoma" pitchFamily="34" charset="0"/>
                <a:cs typeface="Tahoma" pitchFamily="34" charset="0"/>
              </a:rPr>
              <a:t>Prodi </a:t>
            </a:r>
            <a:r>
              <a:rPr lang="en-US" sz="2000" b="1" dirty="0" err="1" smtClean="0">
                <a:solidFill>
                  <a:srgbClr val="FF0000"/>
                </a:solidFill>
                <a:latin typeface="Tahoma" pitchFamily="34" charset="0"/>
                <a:cs typeface="Tahoma" pitchFamily="34" charset="0"/>
              </a:rPr>
              <a:t>Manajemen</a:t>
            </a:r>
            <a:r>
              <a:rPr lang="en-US" sz="2000" b="1" dirty="0" smtClean="0">
                <a:solidFill>
                  <a:srgbClr val="FF0000"/>
                </a:solidFill>
                <a:latin typeface="Tahoma" pitchFamily="34" charset="0"/>
                <a:cs typeface="Tahoma" pitchFamily="34" charset="0"/>
              </a:rPr>
              <a:t> </a:t>
            </a:r>
            <a:r>
              <a:rPr lang="id-ID" sz="2000" b="1" dirty="0" smtClean="0">
                <a:solidFill>
                  <a:srgbClr val="FF0000"/>
                </a:solidFill>
                <a:latin typeface="Tahoma" pitchFamily="34" charset="0"/>
                <a:cs typeface="Tahoma" pitchFamily="34" charset="0"/>
              </a:rPr>
              <a:t>Semester V</a:t>
            </a:r>
            <a:endParaRPr lang="en-US" sz="2000" b="1" dirty="0" smtClean="0">
              <a:solidFill>
                <a:srgbClr val="FF0000"/>
              </a:solidFill>
              <a:latin typeface="Tahoma" pitchFamily="34" charset="0"/>
              <a:cs typeface="Tahoma" pitchFamily="34" charset="0"/>
            </a:endParaRPr>
          </a:p>
          <a:p>
            <a:pPr>
              <a:lnSpc>
                <a:spcPct val="120000"/>
              </a:lnSpc>
            </a:pPr>
            <a:r>
              <a:rPr lang="en-US" sz="2000" b="1" dirty="0" smtClean="0">
                <a:latin typeface="Tahoma" pitchFamily="34" charset="0"/>
                <a:cs typeface="Tahoma" pitchFamily="34" charset="0"/>
              </a:rPr>
              <a:t>STIE AL ANWAR MOJOKERTO</a:t>
            </a:r>
          </a:p>
        </p:txBody>
      </p:sp>
      <p:sp>
        <p:nvSpPr>
          <p:cNvPr id="8" name="TextBox 7"/>
          <p:cNvSpPr txBox="1"/>
          <p:nvPr/>
        </p:nvSpPr>
        <p:spPr>
          <a:xfrm>
            <a:off x="2255948" y="2150317"/>
            <a:ext cx="6785021" cy="1077218"/>
          </a:xfrm>
          <a:prstGeom prst="rect">
            <a:avLst/>
          </a:prstGeom>
          <a:noFill/>
        </p:spPr>
        <p:txBody>
          <a:bodyPr wrap="square" rtlCol="0">
            <a:spAutoFit/>
          </a:bodyPr>
          <a:lstStyle/>
          <a:p>
            <a:r>
              <a:rPr lang="id-ID" sz="3200" b="1" dirty="0" smtClean="0">
                <a:solidFill>
                  <a:schemeClr val="accent5">
                    <a:lumMod val="75000"/>
                  </a:schemeClr>
                </a:solidFill>
                <a:latin typeface="Adobe Garamond Pro Bold" pitchFamily="18" charset="0"/>
              </a:rPr>
              <a:t>Ruang Lingkup, Paradigma Pengelolaan dan Peluang Bisnis Ritel</a:t>
            </a:r>
            <a:endParaRPr lang="id-ID" sz="3200" b="1" dirty="0">
              <a:solidFill>
                <a:schemeClr val="accent5">
                  <a:lumMod val="75000"/>
                </a:schemeClr>
              </a:solidFill>
              <a:latin typeface="Adobe Garamond Pro Bold" pitchFamily="18" charset="0"/>
            </a:endParaRPr>
          </a:p>
        </p:txBody>
      </p:sp>
      <p:sp>
        <p:nvSpPr>
          <p:cNvPr id="9" name="Isosceles Triangle 8"/>
          <p:cNvSpPr/>
          <p:nvPr/>
        </p:nvSpPr>
        <p:spPr>
          <a:xfrm>
            <a:off x="0"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Isosceles Triangle 9"/>
          <p:cNvSpPr/>
          <p:nvPr/>
        </p:nvSpPr>
        <p:spPr>
          <a:xfrm>
            <a:off x="1120463"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Isosceles Triangle 10"/>
          <p:cNvSpPr/>
          <p:nvPr/>
        </p:nvSpPr>
        <p:spPr>
          <a:xfrm>
            <a:off x="2240926"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Isosceles Triangle 11"/>
          <p:cNvSpPr/>
          <p:nvPr/>
        </p:nvSpPr>
        <p:spPr>
          <a:xfrm>
            <a:off x="3361389"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Isosceles Triangle 12"/>
          <p:cNvSpPr/>
          <p:nvPr/>
        </p:nvSpPr>
        <p:spPr>
          <a:xfrm>
            <a:off x="4481852"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Isosceles Triangle 13"/>
          <p:cNvSpPr/>
          <p:nvPr/>
        </p:nvSpPr>
        <p:spPr>
          <a:xfrm>
            <a:off x="5602315"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Isosceles Triangle 14"/>
          <p:cNvSpPr/>
          <p:nvPr/>
        </p:nvSpPr>
        <p:spPr>
          <a:xfrm>
            <a:off x="6722778"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Isosceles Triangle 15"/>
          <p:cNvSpPr/>
          <p:nvPr/>
        </p:nvSpPr>
        <p:spPr>
          <a:xfrm>
            <a:off x="7843241" y="5892084"/>
            <a:ext cx="1300759" cy="96591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7" name="Picture 16" descr="https://lh5.googleusercontent.com/-0RtChAh0Vlc/AAAAAAAAAAI/AAAAAAAAABI/yOcTXztVuE4/s346/photo.jpg"/>
          <p:cNvPicPr/>
          <p:nvPr/>
        </p:nvPicPr>
        <p:blipFill>
          <a:blip r:embed="rId2" cstate="print"/>
          <a:srcRect/>
          <a:stretch>
            <a:fillRect/>
          </a:stretch>
        </p:blipFill>
        <p:spPr bwMode="auto">
          <a:xfrm>
            <a:off x="775708" y="2219380"/>
            <a:ext cx="1247056" cy="1202693"/>
          </a:xfrm>
          <a:prstGeom prst="rect">
            <a:avLst/>
          </a:prstGeom>
          <a:noFill/>
          <a:ln w="9525">
            <a:noFill/>
            <a:miter lim="800000"/>
            <a:headEnd/>
            <a:tailEnd/>
          </a:ln>
        </p:spPr>
      </p:pic>
    </p:spTree>
    <p:extLst>
      <p:ext uri="{BB962C8B-B14F-4D97-AF65-F5344CB8AC3E}">
        <p14:creationId xmlns:p14="http://schemas.microsoft.com/office/powerpoint/2010/main" val="964302384"/>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535" y="487752"/>
            <a:ext cx="8675167" cy="1349280"/>
          </a:xfrm>
          <a:prstGeom prst="rect">
            <a:avLst/>
          </a:prstGeom>
          <a:noFill/>
        </p:spPr>
        <p:txBody>
          <a:bodyPr wrap="square" rtlCol="0">
            <a:spAutoFit/>
          </a:bodyPr>
          <a:lstStyle/>
          <a:p>
            <a:pPr algn="just">
              <a:lnSpc>
                <a:spcPct val="150000"/>
              </a:lnSpc>
            </a:pPr>
            <a:r>
              <a:rPr lang="id-ID" sz="1400" dirty="0" smtClean="0">
                <a:latin typeface="Comic Sans MS" pitchFamily="66" charset="0"/>
              </a:rPr>
              <a:t>Kata “Ritel” berasal dari bahasa Perancis, </a:t>
            </a:r>
            <a:r>
              <a:rPr lang="id-ID" sz="1400" i="1" dirty="0" smtClean="0">
                <a:latin typeface="Comic Sans MS" pitchFamily="66" charset="0"/>
              </a:rPr>
              <a:t>ritellier </a:t>
            </a:r>
            <a:r>
              <a:rPr lang="id-ID" sz="1400" dirty="0" smtClean="0">
                <a:latin typeface="Comic Sans MS" pitchFamily="66" charset="0"/>
              </a:rPr>
              <a:t> yang berarti memotong, memecah, atau membagi menjadi bagian lebih kecil. Bisnis Ritel dipahami sebagai semua kegiatan yang terkait dengan upaya untuk menambah nilai barang dan jasa yang dijual secara langsung kepada konsumen akhir untuk penggunaan pribadi dan bukan penggunaan bisnis. </a:t>
            </a:r>
            <a:endParaRPr lang="id-ID" sz="1400" dirty="0">
              <a:latin typeface="Comic Sans MS" pitchFamily="66" charset="0"/>
            </a:endParaRPr>
          </a:p>
        </p:txBody>
      </p:sp>
      <p:sp>
        <p:nvSpPr>
          <p:cNvPr id="5" name="TextBox 4"/>
          <p:cNvSpPr txBox="1"/>
          <p:nvPr/>
        </p:nvSpPr>
        <p:spPr>
          <a:xfrm>
            <a:off x="468832" y="2244311"/>
            <a:ext cx="8675167" cy="1349280"/>
          </a:xfrm>
          <a:prstGeom prst="rect">
            <a:avLst/>
          </a:prstGeom>
          <a:noFill/>
        </p:spPr>
        <p:txBody>
          <a:bodyPr wrap="square" rtlCol="0">
            <a:spAutoFit/>
          </a:bodyPr>
          <a:lstStyle/>
          <a:p>
            <a:pPr algn="just">
              <a:lnSpc>
                <a:spcPct val="150000"/>
              </a:lnSpc>
            </a:pPr>
            <a:r>
              <a:rPr lang="id-ID" sz="1400" dirty="0" smtClean="0">
                <a:latin typeface="Comic Sans MS" pitchFamily="66" charset="0"/>
              </a:rPr>
              <a:t>Bisnis Ritel merupaka merupakan salah satu bisnis dengan perputaran uang secara global yang fantatis. </a:t>
            </a:r>
          </a:p>
          <a:p>
            <a:pPr algn="just">
              <a:lnSpc>
                <a:spcPct val="150000"/>
              </a:lnSpc>
            </a:pPr>
            <a:r>
              <a:rPr lang="id-ID" sz="1400" dirty="0" smtClean="0">
                <a:latin typeface="Comic Sans MS" pitchFamily="66" charset="0"/>
              </a:rPr>
              <a:t>Data dari </a:t>
            </a:r>
            <a:r>
              <a:rPr lang="id-ID" sz="1400" i="1" dirty="0" smtClean="0">
                <a:latin typeface="Comic Sans MS" pitchFamily="66" charset="0"/>
              </a:rPr>
              <a:t>Market Line Research (2010) </a:t>
            </a:r>
            <a:r>
              <a:rPr lang="id-ID" sz="1400" dirty="0" smtClean="0">
                <a:latin typeface="Comic Sans MS" pitchFamily="66" charset="0"/>
              </a:rPr>
              <a:t>menyatakan bahwa perputaran uang dalam bisnis ritel secara global telah mencapai US$ 10,5 T pada tahun 2010 dengan prediksi pertumbuhan sebesar 5%/tahun.</a:t>
            </a:r>
          </a:p>
          <a:p>
            <a:pPr algn="just">
              <a:lnSpc>
                <a:spcPct val="150000"/>
              </a:lnSpc>
            </a:pPr>
            <a:r>
              <a:rPr lang="id-ID" sz="1400" dirty="0" smtClean="0">
                <a:latin typeface="Comic Sans MS" pitchFamily="66" charset="0"/>
              </a:rPr>
              <a:t>Bisnis makanan dan minuman mendominasi sebesar 65%.</a:t>
            </a:r>
            <a:endParaRPr lang="id-ID" sz="1400" dirty="0">
              <a:latin typeface="Comic Sans MS" pitchFamily="66" charset="0"/>
            </a:endParaRPr>
          </a:p>
        </p:txBody>
      </p:sp>
      <p:sp>
        <p:nvSpPr>
          <p:cNvPr id="6" name="TextBox 5"/>
          <p:cNvSpPr txBox="1"/>
          <p:nvPr/>
        </p:nvSpPr>
        <p:spPr>
          <a:xfrm>
            <a:off x="239096" y="4293751"/>
            <a:ext cx="8675167" cy="1672446"/>
          </a:xfrm>
          <a:prstGeom prst="rect">
            <a:avLst/>
          </a:prstGeom>
          <a:noFill/>
        </p:spPr>
        <p:txBody>
          <a:bodyPr wrap="square" rtlCol="0">
            <a:spAutoFit/>
          </a:bodyPr>
          <a:lstStyle/>
          <a:p>
            <a:pPr algn="just">
              <a:lnSpc>
                <a:spcPct val="150000"/>
              </a:lnSpc>
            </a:pPr>
            <a:r>
              <a:rPr lang="id-ID" sz="1400" dirty="0" smtClean="0">
                <a:latin typeface="Comic Sans MS" pitchFamily="66" charset="0"/>
              </a:rPr>
              <a:t>Bisnis Ritel modern di Indonesia berkembang begitu pesat. </a:t>
            </a:r>
            <a:r>
              <a:rPr lang="id-ID" sz="1400" i="1" dirty="0" smtClean="0">
                <a:latin typeface="Comic Sans MS" pitchFamily="66" charset="0"/>
              </a:rPr>
              <a:t>Business Research Report </a:t>
            </a:r>
            <a:r>
              <a:rPr lang="id-ID" sz="1400" dirty="0" smtClean="0">
                <a:latin typeface="Comic Sans MS" pitchFamily="66" charset="0"/>
              </a:rPr>
              <a:t>(2011) menyatakan bahwa jumlah gerai retail modern di Indonesia mengalami pertumbuhan hingga 17,57% per tahun dlm periode (2007-2011). Pertumbuhan bisnis ritel modern di Indonesia digerakkan oleh pertumbuhan konsep bisnis minimarket yang didominasi oleh Indomaret dan Alfamart dengan total gerai +/- 13.000 gerai di seluruh Indonesia.</a:t>
            </a:r>
            <a:endParaRPr lang="id-ID" sz="1400" dirty="0">
              <a:latin typeface="Comic Sans MS" pitchFamily="66" charset="0"/>
            </a:endParaRPr>
          </a:p>
        </p:txBody>
      </p:sp>
    </p:spTree>
    <p:extLst>
      <p:ext uri="{BB962C8B-B14F-4D97-AF65-F5344CB8AC3E}">
        <p14:creationId xmlns:p14="http://schemas.microsoft.com/office/powerpoint/2010/main" val="2523211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solidFill>
                  <a:srgbClr val="FF0000"/>
                </a:solidFill>
              </a:rPr>
              <a:t>Jalur Distribusi Barang</a:t>
            </a:r>
            <a:endParaRPr lang="en-US" b="1" dirty="0">
              <a:solidFill>
                <a:srgbClr val="FF0000"/>
              </a:solidFill>
            </a:endParaRPr>
          </a:p>
        </p:txBody>
      </p:sp>
      <p:sp>
        <p:nvSpPr>
          <p:cNvPr id="3" name="Content Placeholder 2"/>
          <p:cNvSpPr>
            <a:spLocks noGrp="1"/>
          </p:cNvSpPr>
          <p:nvPr>
            <p:ph sz="quarter" idx="1"/>
          </p:nvPr>
        </p:nvSpPr>
        <p:spPr>
          <a:xfrm>
            <a:off x="178922" y="3041950"/>
            <a:ext cx="8733066" cy="3577214"/>
          </a:xfrm>
        </p:spPr>
        <p:txBody>
          <a:bodyPr>
            <a:normAutofit/>
          </a:bodyPr>
          <a:lstStyle/>
          <a:p>
            <a:pPr>
              <a:lnSpc>
                <a:spcPct val="150000"/>
              </a:lnSpc>
            </a:pPr>
            <a:r>
              <a:rPr lang="id-ID" sz="1600" dirty="0" smtClean="0"/>
              <a:t>Perusahaan/pabrikan bertugas untuk mendesain, membuat, memberi merek, menetapkan harga , mempromosikan, menjual, dan tidak menjual langsung pada konsumen.</a:t>
            </a:r>
          </a:p>
          <a:p>
            <a:pPr>
              <a:lnSpc>
                <a:spcPct val="150000"/>
              </a:lnSpc>
            </a:pPr>
            <a:r>
              <a:rPr lang="id-ID" sz="1600" dirty="0" smtClean="0"/>
              <a:t>Pedagang Besar melakukan fungsi pembelian, stocking, promosi, penjualan, pengiriman, dan pembayaran kepada produsen, tidak menjual langsung pada konsumen.</a:t>
            </a:r>
          </a:p>
          <a:p>
            <a:pPr>
              <a:lnSpc>
                <a:spcPct val="150000"/>
              </a:lnSpc>
            </a:pPr>
            <a:r>
              <a:rPr lang="id-ID" sz="1600" dirty="0" smtClean="0"/>
              <a:t>Ritel menjalankan fungsi pembelian, stocking, promosi, penjualan, pengiriman, dan pembayaran kepada agen atau distributor, tetapi tidak memproduksi barang dan tidak melakukan penjualan kepada peritel lainnya.</a:t>
            </a:r>
            <a:endParaRPr lang="en-US" sz="1600" dirty="0" smtClean="0"/>
          </a:p>
        </p:txBody>
      </p:sp>
      <p:graphicFrame>
        <p:nvGraphicFramePr>
          <p:cNvPr id="4" name="Diagram 3"/>
          <p:cNvGraphicFramePr/>
          <p:nvPr>
            <p:extLst>
              <p:ext uri="{D42A27DB-BD31-4B8C-83A1-F6EECF244321}">
                <p14:modId xmlns:p14="http://schemas.microsoft.com/office/powerpoint/2010/main" val="78795759"/>
              </p:ext>
            </p:extLst>
          </p:nvPr>
        </p:nvGraphicFramePr>
        <p:xfrm>
          <a:off x="191069" y="1397000"/>
          <a:ext cx="8707271" cy="1741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51650">
            <a:off x="228670" y="96678"/>
            <a:ext cx="773085" cy="1347669"/>
          </a:xfrm>
          <a:prstGeom prst="rect">
            <a:avLst/>
          </a:prstGeom>
        </p:spPr>
      </p:pic>
      <p:sp>
        <p:nvSpPr>
          <p:cNvPr id="2" name="Title 1"/>
          <p:cNvSpPr txBox="1">
            <a:spLocks/>
          </p:cNvSpPr>
          <p:nvPr/>
        </p:nvSpPr>
        <p:spPr>
          <a:xfrm>
            <a:off x="1154112" y="614151"/>
            <a:ext cx="7989888" cy="5595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id-ID" sz="2800" b="1" dirty="0" smtClean="0"/>
              <a:t>Paradigma Ritel Tradisional dan Ritel Modern</a:t>
            </a:r>
          </a:p>
        </p:txBody>
      </p:sp>
      <p:graphicFrame>
        <p:nvGraphicFramePr>
          <p:cNvPr id="5" name="Diagram 4"/>
          <p:cNvGraphicFramePr/>
          <p:nvPr>
            <p:extLst>
              <p:ext uri="{D42A27DB-BD31-4B8C-83A1-F6EECF244321}">
                <p14:modId xmlns:p14="http://schemas.microsoft.com/office/powerpoint/2010/main" val="2252109156"/>
              </p:ext>
            </p:extLst>
          </p:nvPr>
        </p:nvGraphicFramePr>
        <p:xfrm>
          <a:off x="818867" y="1364776"/>
          <a:ext cx="7574506" cy="4449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304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dgm id="{EAE98502-F743-4383-90A6-6C5E5E0EAEFD}"/>
                                            </p:graphicEl>
                                          </p:spTgt>
                                        </p:tgtEl>
                                        <p:attrNameLst>
                                          <p:attrName>style.visibility</p:attrName>
                                        </p:attrNameLst>
                                      </p:cBhvr>
                                      <p:to>
                                        <p:strVal val="visible"/>
                                      </p:to>
                                    </p:set>
                                    <p:animEffect transition="in" filter="wipe(down)">
                                      <p:cBhvr>
                                        <p:cTn id="7" dur="500"/>
                                        <p:tgtEl>
                                          <p:spTgt spid="5">
                                            <p:graphicEl>
                                              <a:dgm id="{EAE98502-F743-4383-90A6-6C5E5E0EAEF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dgm id="{9FF2FBEE-348A-4259-95BA-09CA6ADD8950}"/>
                                            </p:graphicEl>
                                          </p:spTgt>
                                        </p:tgtEl>
                                        <p:attrNameLst>
                                          <p:attrName>style.visibility</p:attrName>
                                        </p:attrNameLst>
                                      </p:cBhvr>
                                      <p:to>
                                        <p:strVal val="visible"/>
                                      </p:to>
                                    </p:set>
                                    <p:animEffect transition="in" filter="wipe(down)">
                                      <p:cBhvr>
                                        <p:cTn id="10" dur="500"/>
                                        <p:tgtEl>
                                          <p:spTgt spid="5">
                                            <p:graphicEl>
                                              <a:dgm id="{9FF2FBEE-348A-4259-95BA-09CA6ADD89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graphicEl>
                                              <a:dgm id="{A11CF7E2-2DDB-4836-83AF-61DF5FBD77E9}"/>
                                            </p:graphicEl>
                                          </p:spTgt>
                                        </p:tgtEl>
                                        <p:attrNameLst>
                                          <p:attrName>style.visibility</p:attrName>
                                        </p:attrNameLst>
                                      </p:cBhvr>
                                      <p:to>
                                        <p:strVal val="visible"/>
                                      </p:to>
                                    </p:set>
                                    <p:animEffect transition="in" filter="wipe(down)">
                                      <p:cBhvr>
                                        <p:cTn id="15" dur="500"/>
                                        <p:tgtEl>
                                          <p:spTgt spid="5">
                                            <p:graphicEl>
                                              <a:dgm id="{A11CF7E2-2DDB-4836-83AF-61DF5FBD77E9}"/>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graphicEl>
                                              <a:dgm id="{26431FCD-92BE-4042-842E-130F4362DA50}"/>
                                            </p:graphicEl>
                                          </p:spTgt>
                                        </p:tgtEl>
                                        <p:attrNameLst>
                                          <p:attrName>style.visibility</p:attrName>
                                        </p:attrNameLst>
                                      </p:cBhvr>
                                      <p:to>
                                        <p:strVal val="visible"/>
                                      </p:to>
                                    </p:set>
                                    <p:animEffect transition="in" filter="wipe(down)">
                                      <p:cBhvr>
                                        <p:cTn id="18" dur="500"/>
                                        <p:tgtEl>
                                          <p:spTgt spid="5">
                                            <p:graphicEl>
                                              <a:dgm id="{26431FCD-92BE-4042-842E-130F4362DA5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AtOnc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51650">
            <a:off x="228670" y="96678"/>
            <a:ext cx="773085" cy="1347669"/>
          </a:xfrm>
          <a:prstGeom prst="rect">
            <a:avLst/>
          </a:prstGeom>
        </p:spPr>
      </p:pic>
      <p:sp>
        <p:nvSpPr>
          <p:cNvPr id="2" name="Title 1"/>
          <p:cNvSpPr txBox="1">
            <a:spLocks/>
          </p:cNvSpPr>
          <p:nvPr/>
        </p:nvSpPr>
        <p:spPr>
          <a:xfrm>
            <a:off x="1058578" y="6828"/>
            <a:ext cx="7989888" cy="8120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id-ID" sz="2800" b="1" dirty="0" smtClean="0"/>
              <a:t>Perbedaan Paradigma Ritel Tradisional </a:t>
            </a:r>
          </a:p>
          <a:p>
            <a:pPr algn="ctr">
              <a:defRPr/>
            </a:pPr>
            <a:r>
              <a:rPr lang="id-ID" sz="2800" b="1" dirty="0" smtClean="0"/>
              <a:t>dan Ritel Modern</a:t>
            </a:r>
          </a:p>
        </p:txBody>
      </p:sp>
      <p:sp>
        <p:nvSpPr>
          <p:cNvPr id="6" name="Rounded Rectangle 5"/>
          <p:cNvSpPr/>
          <p:nvPr/>
        </p:nvSpPr>
        <p:spPr>
          <a:xfrm>
            <a:off x="615212" y="914400"/>
            <a:ext cx="3451821" cy="577300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400" b="1" dirty="0">
                <a:solidFill>
                  <a:schemeClr val="tx1"/>
                </a:solidFill>
                <a:latin typeface="Agency FB" pitchFamily="34" charset="0"/>
              </a:rPr>
              <a:t>Paradigma Ritel </a:t>
            </a:r>
            <a:r>
              <a:rPr lang="id-ID" sz="2400" b="1" dirty="0" smtClean="0">
                <a:solidFill>
                  <a:schemeClr val="tx1"/>
                </a:solidFill>
                <a:latin typeface="Agency FB" pitchFamily="34" charset="0"/>
              </a:rPr>
              <a:t>Tradisional</a:t>
            </a:r>
          </a:p>
          <a:p>
            <a:pPr marL="285750" lvl="0" indent="-285750">
              <a:buFont typeface="Wingdings" pitchFamily="2" charset="2"/>
              <a:buChar char="ü"/>
            </a:pPr>
            <a:r>
              <a:rPr lang="id-ID" dirty="0" smtClean="0">
                <a:solidFill>
                  <a:schemeClr val="tx1"/>
                </a:solidFill>
                <a:latin typeface="Agency FB" pitchFamily="34" charset="0"/>
              </a:rPr>
              <a:t>Kurang </a:t>
            </a:r>
            <a:r>
              <a:rPr lang="id-ID" dirty="0">
                <a:solidFill>
                  <a:schemeClr val="tx1"/>
                </a:solidFill>
                <a:latin typeface="Agency FB" pitchFamily="34" charset="0"/>
              </a:rPr>
              <a:t>memilih </a:t>
            </a:r>
            <a:r>
              <a:rPr lang="id-ID" dirty="0" smtClean="0">
                <a:solidFill>
                  <a:schemeClr val="tx1"/>
                </a:solidFill>
                <a:latin typeface="Agency FB" pitchFamily="34" charset="0"/>
              </a:rPr>
              <a:t>lokasi</a:t>
            </a:r>
          </a:p>
          <a:p>
            <a:pPr marL="285750" lvl="0" indent="-285750">
              <a:buFont typeface="Wingdings" pitchFamily="2" charset="2"/>
              <a:buChar char="ü"/>
            </a:pPr>
            <a:r>
              <a:rPr lang="id-ID" dirty="0" smtClean="0">
                <a:solidFill>
                  <a:schemeClr val="tx1"/>
                </a:solidFill>
                <a:latin typeface="Agency FB" pitchFamily="34" charset="0"/>
              </a:rPr>
              <a:t>Tidak </a:t>
            </a:r>
            <a:r>
              <a:rPr lang="id-ID" dirty="0">
                <a:solidFill>
                  <a:schemeClr val="tx1"/>
                </a:solidFill>
                <a:latin typeface="Agency FB" pitchFamily="34" charset="0"/>
              </a:rPr>
              <a:t>memperhitungkan potensi </a:t>
            </a:r>
            <a:r>
              <a:rPr lang="id-ID" dirty="0" smtClean="0">
                <a:solidFill>
                  <a:schemeClr val="tx1"/>
                </a:solidFill>
                <a:latin typeface="Agency FB" pitchFamily="34" charset="0"/>
              </a:rPr>
              <a:t>pembeli.</a:t>
            </a:r>
          </a:p>
          <a:p>
            <a:pPr marL="285750" lvl="0" indent="-285750">
              <a:buFont typeface="Wingdings" pitchFamily="2" charset="2"/>
              <a:buChar char="ü"/>
            </a:pPr>
            <a:r>
              <a:rPr lang="id-ID" dirty="0" smtClean="0">
                <a:solidFill>
                  <a:schemeClr val="tx1"/>
                </a:solidFill>
                <a:latin typeface="Agency FB" pitchFamily="34" charset="0"/>
              </a:rPr>
              <a:t>Jenis </a:t>
            </a:r>
            <a:r>
              <a:rPr lang="id-ID" dirty="0">
                <a:solidFill>
                  <a:schemeClr val="tx1"/>
                </a:solidFill>
                <a:latin typeface="Agency FB" pitchFamily="34" charset="0"/>
              </a:rPr>
              <a:t>barang dagagan tidak </a:t>
            </a:r>
            <a:r>
              <a:rPr lang="id-ID" dirty="0" smtClean="0">
                <a:solidFill>
                  <a:schemeClr val="tx1"/>
                </a:solidFill>
                <a:latin typeface="Agency FB" pitchFamily="34" charset="0"/>
              </a:rPr>
              <a:t>terarah</a:t>
            </a:r>
          </a:p>
          <a:p>
            <a:pPr marL="285750" lvl="0" indent="-285750">
              <a:buFont typeface="Wingdings" pitchFamily="2" charset="2"/>
              <a:buChar char="ü"/>
            </a:pPr>
            <a:r>
              <a:rPr lang="id-ID" dirty="0" smtClean="0">
                <a:solidFill>
                  <a:schemeClr val="tx1"/>
                </a:solidFill>
                <a:latin typeface="Agency FB" pitchFamily="34" charset="0"/>
              </a:rPr>
              <a:t>Tidak </a:t>
            </a:r>
            <a:r>
              <a:rPr lang="id-ID" dirty="0">
                <a:solidFill>
                  <a:schemeClr val="tx1"/>
                </a:solidFill>
                <a:latin typeface="Agency FB" pitchFamily="34" charset="0"/>
              </a:rPr>
              <a:t>ada seleksi </a:t>
            </a:r>
            <a:r>
              <a:rPr lang="id-ID" dirty="0" smtClean="0">
                <a:solidFill>
                  <a:schemeClr val="tx1"/>
                </a:solidFill>
                <a:latin typeface="Agency FB" pitchFamily="34" charset="0"/>
              </a:rPr>
              <a:t>merek.</a:t>
            </a:r>
          </a:p>
          <a:p>
            <a:pPr marL="285750" lvl="0" indent="-285750">
              <a:buFont typeface="Wingdings" pitchFamily="2" charset="2"/>
              <a:buChar char="ü"/>
            </a:pPr>
            <a:r>
              <a:rPr lang="id-ID" dirty="0" smtClean="0">
                <a:solidFill>
                  <a:schemeClr val="tx1"/>
                </a:solidFill>
                <a:latin typeface="Agency FB" pitchFamily="34" charset="0"/>
              </a:rPr>
              <a:t>Kurang </a:t>
            </a:r>
            <a:r>
              <a:rPr lang="id-ID" dirty="0">
                <a:solidFill>
                  <a:schemeClr val="tx1"/>
                </a:solidFill>
                <a:latin typeface="Agency FB" pitchFamily="34" charset="0"/>
              </a:rPr>
              <a:t>memperhatikan </a:t>
            </a:r>
            <a:r>
              <a:rPr lang="id-ID" dirty="0" smtClean="0">
                <a:solidFill>
                  <a:schemeClr val="tx1"/>
                </a:solidFill>
                <a:latin typeface="Agency FB" pitchFamily="34" charset="0"/>
              </a:rPr>
              <a:t>pemasok.</a:t>
            </a:r>
          </a:p>
          <a:p>
            <a:pPr marL="285750" lvl="0" indent="-285750">
              <a:buFont typeface="Wingdings" pitchFamily="2" charset="2"/>
              <a:buChar char="ü"/>
            </a:pPr>
            <a:r>
              <a:rPr lang="id-ID" dirty="0" smtClean="0">
                <a:solidFill>
                  <a:schemeClr val="tx1"/>
                </a:solidFill>
                <a:latin typeface="Agency FB" pitchFamily="34" charset="0"/>
              </a:rPr>
              <a:t>Pencatatan penjualan sangat sederhana</a:t>
            </a:r>
          </a:p>
          <a:p>
            <a:pPr marL="285750" lvl="0" indent="-285750">
              <a:buFont typeface="Wingdings" pitchFamily="2" charset="2"/>
              <a:buChar char="ü"/>
            </a:pPr>
            <a:r>
              <a:rPr lang="id-ID" dirty="0" smtClean="0">
                <a:solidFill>
                  <a:schemeClr val="tx1"/>
                </a:solidFill>
                <a:latin typeface="Agency FB" pitchFamily="34" charset="0"/>
              </a:rPr>
              <a:t>Keuntungan per produk tidak dievaluasi</a:t>
            </a:r>
          </a:p>
          <a:p>
            <a:pPr marL="285750" lvl="0" indent="-285750">
              <a:buFont typeface="Wingdings" pitchFamily="2" charset="2"/>
              <a:buChar char="ü"/>
            </a:pPr>
            <a:r>
              <a:rPr lang="id-ID" dirty="0" smtClean="0">
                <a:solidFill>
                  <a:schemeClr val="tx1"/>
                </a:solidFill>
                <a:latin typeface="Agency FB" pitchFamily="34" charset="0"/>
              </a:rPr>
              <a:t>Melayani hutang</a:t>
            </a:r>
          </a:p>
          <a:p>
            <a:pPr marL="285750" lvl="0" indent="-285750">
              <a:buFont typeface="Wingdings" pitchFamily="2" charset="2"/>
              <a:buChar char="ü"/>
            </a:pPr>
            <a:r>
              <a:rPr lang="id-ID" dirty="0" smtClean="0">
                <a:solidFill>
                  <a:schemeClr val="tx1"/>
                </a:solidFill>
                <a:latin typeface="Agency FB" pitchFamily="34" charset="0"/>
              </a:rPr>
              <a:t>Kurang memperhatikan efisiensi</a:t>
            </a:r>
          </a:p>
          <a:p>
            <a:pPr marL="285750" lvl="0" indent="-285750">
              <a:buFont typeface="Wingdings" pitchFamily="2" charset="2"/>
              <a:buChar char="ü"/>
            </a:pPr>
            <a:r>
              <a:rPr lang="id-ID" dirty="0" smtClean="0">
                <a:solidFill>
                  <a:schemeClr val="tx1"/>
                </a:solidFill>
                <a:latin typeface="Agency FB" pitchFamily="34" charset="0"/>
              </a:rPr>
              <a:t>Arus Kas tak terencana</a:t>
            </a:r>
          </a:p>
          <a:p>
            <a:pPr marL="285750" lvl="0" indent="-285750">
              <a:buFont typeface="Wingdings" pitchFamily="2" charset="2"/>
              <a:buChar char="ü"/>
            </a:pPr>
            <a:r>
              <a:rPr lang="id-ID" dirty="0" smtClean="0">
                <a:solidFill>
                  <a:schemeClr val="tx1"/>
                </a:solidFill>
                <a:latin typeface="Agency FB" pitchFamily="34" charset="0"/>
              </a:rPr>
              <a:t>Keuangan tercampur dengan keuangan pribadi/keluarga</a:t>
            </a:r>
          </a:p>
          <a:p>
            <a:pPr marL="285750" lvl="0" indent="-285750">
              <a:buFont typeface="Wingdings" pitchFamily="2" charset="2"/>
              <a:buChar char="ü"/>
            </a:pPr>
            <a:r>
              <a:rPr lang="id-ID" dirty="0" smtClean="0">
                <a:solidFill>
                  <a:schemeClr val="tx1"/>
                </a:solidFill>
                <a:latin typeface="Agency FB" pitchFamily="34" charset="0"/>
              </a:rPr>
              <a:t>Pengembangan bisnis tak terencana.</a:t>
            </a:r>
            <a:endParaRPr lang="id-ID" dirty="0">
              <a:solidFill>
                <a:schemeClr val="tx1"/>
              </a:solidFill>
              <a:latin typeface="Agency FB" pitchFamily="34" charset="0"/>
            </a:endParaRPr>
          </a:p>
          <a:p>
            <a:pPr algn="ctr"/>
            <a:endParaRPr lang="id-ID" dirty="0"/>
          </a:p>
        </p:txBody>
      </p:sp>
      <p:sp>
        <p:nvSpPr>
          <p:cNvPr id="7" name="Rounded Rectangle 6"/>
          <p:cNvSpPr/>
          <p:nvPr/>
        </p:nvSpPr>
        <p:spPr>
          <a:xfrm>
            <a:off x="5366907" y="957618"/>
            <a:ext cx="3451821" cy="577300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400" b="1" dirty="0">
                <a:solidFill>
                  <a:schemeClr val="tx1"/>
                </a:solidFill>
                <a:latin typeface="Agency FB" pitchFamily="34" charset="0"/>
              </a:rPr>
              <a:t>Paradigma Ritel </a:t>
            </a:r>
            <a:r>
              <a:rPr lang="id-ID" sz="2400" b="1" dirty="0" smtClean="0">
                <a:solidFill>
                  <a:schemeClr val="tx1"/>
                </a:solidFill>
                <a:latin typeface="Agency FB" pitchFamily="34" charset="0"/>
              </a:rPr>
              <a:t>Modern</a:t>
            </a:r>
          </a:p>
          <a:p>
            <a:pPr marL="285750" lvl="0" indent="-285750">
              <a:buFont typeface="Wingdings" pitchFamily="2" charset="2"/>
              <a:buChar char="ü"/>
            </a:pPr>
            <a:r>
              <a:rPr lang="id-ID" dirty="0" smtClean="0">
                <a:solidFill>
                  <a:schemeClr val="tx1"/>
                </a:solidFill>
                <a:latin typeface="Agency FB" pitchFamily="34" charset="0"/>
              </a:rPr>
              <a:t>Pemilihan lokasi sangat diperhatikan</a:t>
            </a:r>
          </a:p>
          <a:p>
            <a:pPr marL="285750" lvl="0" indent="-285750">
              <a:buFont typeface="Wingdings" pitchFamily="2" charset="2"/>
              <a:buChar char="ü"/>
            </a:pPr>
            <a:r>
              <a:rPr lang="id-ID" dirty="0" smtClean="0">
                <a:solidFill>
                  <a:schemeClr val="tx1"/>
                </a:solidFill>
                <a:latin typeface="Agency FB" pitchFamily="34" charset="0"/>
              </a:rPr>
              <a:t>Potensi pembeli diprediksi dan terus dievaluasi</a:t>
            </a:r>
          </a:p>
          <a:p>
            <a:pPr marL="285750" lvl="0" indent="-285750">
              <a:buFont typeface="Wingdings" pitchFamily="2" charset="2"/>
              <a:buChar char="ü"/>
            </a:pPr>
            <a:r>
              <a:rPr lang="id-ID" dirty="0" smtClean="0">
                <a:solidFill>
                  <a:schemeClr val="tx1"/>
                </a:solidFill>
                <a:latin typeface="Agency FB" pitchFamily="34" charset="0"/>
              </a:rPr>
              <a:t>Jenis barang dagangan terfokus dan disesuaikan dengan target pasar</a:t>
            </a:r>
          </a:p>
          <a:p>
            <a:pPr marL="285750" lvl="0" indent="-285750">
              <a:buFont typeface="Wingdings" pitchFamily="2" charset="2"/>
              <a:buChar char="ü"/>
            </a:pPr>
            <a:r>
              <a:rPr lang="id-ID" dirty="0" smtClean="0">
                <a:solidFill>
                  <a:schemeClr val="tx1"/>
                </a:solidFill>
                <a:latin typeface="Agency FB" pitchFamily="34" charset="0"/>
              </a:rPr>
              <a:t>Seleksi merek barang dg ketat</a:t>
            </a:r>
          </a:p>
          <a:p>
            <a:pPr marL="285750" lvl="0" indent="-285750">
              <a:buFont typeface="Wingdings" pitchFamily="2" charset="2"/>
              <a:buChar char="ü"/>
            </a:pPr>
            <a:r>
              <a:rPr lang="id-ID" dirty="0" smtClean="0">
                <a:solidFill>
                  <a:schemeClr val="tx1"/>
                </a:solidFill>
                <a:latin typeface="Agency FB" pitchFamily="34" charset="0"/>
              </a:rPr>
              <a:t>Ketat dalam seleksi pemasok</a:t>
            </a:r>
          </a:p>
          <a:p>
            <a:pPr marL="285750" lvl="0" indent="-285750">
              <a:buFont typeface="Wingdings" pitchFamily="2" charset="2"/>
              <a:buChar char="ü"/>
            </a:pPr>
            <a:r>
              <a:rPr lang="id-ID" dirty="0" smtClean="0">
                <a:solidFill>
                  <a:schemeClr val="tx1"/>
                </a:solidFill>
                <a:latin typeface="Agency FB" pitchFamily="34" charset="0"/>
              </a:rPr>
              <a:t>Penjualan dicatat dan dipelajari</a:t>
            </a:r>
          </a:p>
          <a:p>
            <a:pPr marL="285750" lvl="0" indent="-285750">
              <a:buFont typeface="Wingdings" pitchFamily="2" charset="2"/>
              <a:buChar char="ü"/>
            </a:pPr>
            <a:r>
              <a:rPr lang="id-ID" dirty="0" smtClean="0">
                <a:solidFill>
                  <a:schemeClr val="tx1"/>
                </a:solidFill>
                <a:latin typeface="Agency FB" pitchFamily="34" charset="0"/>
              </a:rPr>
              <a:t>Keuntungan per produk dievaluasi utk menetapkan strategi bauran ritel</a:t>
            </a:r>
          </a:p>
          <a:p>
            <a:pPr marL="285750" lvl="0" indent="-285750">
              <a:buFont typeface="Wingdings" pitchFamily="2" charset="2"/>
              <a:buChar char="ü"/>
            </a:pPr>
            <a:r>
              <a:rPr lang="id-ID" dirty="0" smtClean="0">
                <a:solidFill>
                  <a:schemeClr val="tx1"/>
                </a:solidFill>
                <a:latin typeface="Agency FB" pitchFamily="34" charset="0"/>
              </a:rPr>
              <a:t>Penjualan secara tunai atau dg kartu kredit.</a:t>
            </a:r>
          </a:p>
          <a:p>
            <a:pPr marL="285750" lvl="0" indent="-285750">
              <a:buFont typeface="Wingdings" pitchFamily="2" charset="2"/>
              <a:buChar char="ü"/>
            </a:pPr>
            <a:r>
              <a:rPr lang="id-ID" dirty="0" smtClean="0">
                <a:solidFill>
                  <a:schemeClr val="tx1"/>
                </a:solidFill>
                <a:latin typeface="Agency FB" pitchFamily="34" charset="0"/>
              </a:rPr>
              <a:t>Sangat memperhatikan efisiensi</a:t>
            </a:r>
          </a:p>
          <a:p>
            <a:pPr marL="285750" lvl="0" indent="-285750">
              <a:buFont typeface="Wingdings" pitchFamily="2" charset="2"/>
              <a:buChar char="ü"/>
            </a:pPr>
            <a:r>
              <a:rPr lang="id-ID" dirty="0" smtClean="0">
                <a:solidFill>
                  <a:schemeClr val="tx1"/>
                </a:solidFill>
                <a:latin typeface="Agency FB" pitchFamily="34" charset="0"/>
              </a:rPr>
              <a:t>Arus kas sangat terencana</a:t>
            </a:r>
          </a:p>
          <a:p>
            <a:pPr marL="285750" lvl="0" indent="-285750">
              <a:buFont typeface="Wingdings" pitchFamily="2" charset="2"/>
              <a:buChar char="ü"/>
            </a:pPr>
            <a:r>
              <a:rPr lang="id-ID" dirty="0" smtClean="0">
                <a:solidFill>
                  <a:schemeClr val="tx1"/>
                </a:solidFill>
                <a:latin typeface="Agency FB" pitchFamily="34" charset="0"/>
              </a:rPr>
              <a:t>Keuangan terpisah jelas dg keuangan pribadi dan keluarga</a:t>
            </a:r>
          </a:p>
          <a:p>
            <a:pPr marL="285750" lvl="0" indent="-285750">
              <a:buFont typeface="Wingdings" pitchFamily="2" charset="2"/>
              <a:buChar char="ü"/>
            </a:pPr>
            <a:endParaRPr lang="id-ID" dirty="0">
              <a:solidFill>
                <a:schemeClr val="tx1"/>
              </a:solidFill>
              <a:latin typeface="Agency FB" pitchFamily="34" charset="0"/>
            </a:endParaRPr>
          </a:p>
          <a:p>
            <a:pPr algn="ctr"/>
            <a:endParaRPr lang="id-ID" dirty="0"/>
          </a:p>
        </p:txBody>
      </p:sp>
    </p:spTree>
    <p:extLst>
      <p:ext uri="{BB962C8B-B14F-4D97-AF65-F5344CB8AC3E}">
        <p14:creationId xmlns:p14="http://schemas.microsoft.com/office/powerpoint/2010/main" val="321918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Rectangle 1026"/>
          <p:cNvSpPr txBox="1">
            <a:spLocks noChangeArrowheads="1"/>
          </p:cNvSpPr>
          <p:nvPr/>
        </p:nvSpPr>
        <p:spPr>
          <a:xfrm>
            <a:off x="0" y="-1"/>
            <a:ext cx="9144000" cy="12419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d-ID" sz="2400" b="1" dirty="0" smtClean="0">
                <a:latin typeface="+mn-lt"/>
              </a:rPr>
              <a:t>Fungsi-Fungsi Ritel</a:t>
            </a:r>
          </a:p>
          <a:p>
            <a:pPr>
              <a:defRPr/>
            </a:pPr>
            <a:r>
              <a:rPr lang="id-ID" sz="1800" dirty="0" smtClean="0">
                <a:latin typeface="+mn-lt"/>
              </a:rPr>
              <a:t>Ritel memiliki fungsi-fungsi penting yg dpt meningkatkan nilai produk dan jasa yang mereka jual pada konsumen dan memudahkan distribusi produk-produk tersebut bagi mereka yang memproduksinya.</a:t>
            </a:r>
            <a:endParaRPr lang="en-US" sz="1800" dirty="0">
              <a:latin typeface="+mn-lt"/>
            </a:endParaRPr>
          </a:p>
        </p:txBody>
      </p:sp>
      <p:graphicFrame>
        <p:nvGraphicFramePr>
          <p:cNvPr id="3" name="Diagram 2"/>
          <p:cNvGraphicFramePr/>
          <p:nvPr>
            <p:extLst>
              <p:ext uri="{D42A27DB-BD31-4B8C-83A1-F6EECF244321}">
                <p14:modId xmlns:p14="http://schemas.microsoft.com/office/powerpoint/2010/main" val="1738393919"/>
              </p:ext>
            </p:extLst>
          </p:nvPr>
        </p:nvGraphicFramePr>
        <p:xfrm>
          <a:off x="0" y="1069454"/>
          <a:ext cx="9144000" cy="5788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705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a:xfrm>
            <a:off x="650298" y="413489"/>
            <a:ext cx="7953375" cy="750294"/>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id-ID" sz="3200" dirty="0" smtClean="0">
                <a:latin typeface="Arial Black" pitchFamily="34" charset="0"/>
              </a:rPr>
              <a:t>KARAKTERISTIK DASAR RITEL</a:t>
            </a:r>
            <a:endParaRPr lang="en-US" sz="3200" dirty="0">
              <a:latin typeface="Arial Black" pitchFamily="34" charset="0"/>
            </a:endParaRPr>
          </a:p>
          <a:p>
            <a:pPr marL="0" indent="0">
              <a:buFont typeface="Wingdings 2" panose="05020102010507070707" pitchFamily="18" charset="2"/>
              <a:buNone/>
              <a:defRPr/>
            </a:pPr>
            <a:endParaRPr lang="en-US" dirty="0"/>
          </a:p>
          <a:p>
            <a:pPr marL="306000" indent="-306000">
              <a:defRPr/>
            </a:pPr>
            <a:endParaRPr lang="en-US" dirty="0"/>
          </a:p>
        </p:txBody>
      </p:sp>
      <p:graphicFrame>
        <p:nvGraphicFramePr>
          <p:cNvPr id="6" name="Diagram 5"/>
          <p:cNvGraphicFramePr/>
          <p:nvPr>
            <p:extLst>
              <p:ext uri="{D42A27DB-BD31-4B8C-83A1-F6EECF244321}">
                <p14:modId xmlns:p14="http://schemas.microsoft.com/office/powerpoint/2010/main" val="2676184980"/>
              </p:ext>
            </p:extLst>
          </p:nvPr>
        </p:nvGraphicFramePr>
        <p:xfrm>
          <a:off x="415636" y="1052945"/>
          <a:ext cx="8368146" cy="54032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933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 y="7044"/>
            <a:ext cx="9144000" cy="1200329"/>
          </a:xfrm>
          <a:prstGeom prst="rect">
            <a:avLst/>
          </a:prstGeom>
          <a:noFill/>
        </p:spPr>
        <p:txBody>
          <a:bodyPr wrap="square" rtlCol="0">
            <a:spAutoFit/>
          </a:bodyPr>
          <a:lstStyle/>
          <a:p>
            <a:pPr lvl="0"/>
            <a:r>
              <a:rPr lang="id-ID" sz="3600" b="1" dirty="0">
                <a:solidFill>
                  <a:schemeClr val="bg1"/>
                </a:solidFill>
                <a:latin typeface="Agency FB" pitchFamily="34" charset="0"/>
              </a:rPr>
              <a:t>Pengelompokan Berdasarkan Unsur-unsur yang Digunakan Ritel untuk Memuaskan Kebutuhan Konsumen</a:t>
            </a:r>
            <a:endParaRPr lang="en-US" sz="3600" b="1" dirty="0">
              <a:solidFill>
                <a:schemeClr val="bg1"/>
              </a:solidFill>
              <a:latin typeface="Agency FB" pitchFamily="34" charset="0"/>
            </a:endParaRPr>
          </a:p>
        </p:txBody>
      </p:sp>
      <p:sp>
        <p:nvSpPr>
          <p:cNvPr id="8" name="Rectangle 3"/>
          <p:cNvSpPr txBox="1">
            <a:spLocks noChangeArrowheads="1"/>
          </p:cNvSpPr>
          <p:nvPr/>
        </p:nvSpPr>
        <p:spPr>
          <a:xfrm>
            <a:off x="1763453" y="3098041"/>
            <a:ext cx="7203125" cy="3000439"/>
          </a:xfrm>
          <a:prstGeom prst="rect">
            <a:avLst/>
          </a:prstGeom>
        </p:spPr>
        <p:txBody>
          <a:bodyPr>
            <a:normAutofit/>
          </a:bodyPr>
          <a:lstStyle/>
          <a:p>
            <a:pPr marL="576263" marR="0" lvl="0" indent="-576263" algn="l" defTabSz="914400" rtl="0" eaLnBrk="1" fontAlgn="auto" latinLnBrk="0" hangingPunct="1">
              <a:lnSpc>
                <a:spcPct val="90000"/>
              </a:lnSpc>
              <a:spcBef>
                <a:spcPts val="1000"/>
              </a:spcBef>
              <a:spcAft>
                <a:spcPts val="0"/>
              </a:spcAft>
              <a:buClr>
                <a:schemeClr val="tx1"/>
              </a:buClr>
              <a:buSzTx/>
              <a:buFont typeface="Wingdings" pitchFamily="2" charset="2"/>
              <a:buAutoNum type="arabicPeriod"/>
              <a:tabLst/>
              <a:defRPr/>
            </a:pPr>
            <a:r>
              <a:rPr kumimoji="0" lang="id-ID" sz="2800" b="0" i="0" u="none" strike="noStrike" kern="1200" cap="none" spc="0" normalizeH="0" baseline="0" noProof="0" dirty="0" smtClean="0">
                <a:ln>
                  <a:noFill/>
                </a:ln>
                <a:solidFill>
                  <a:schemeClr val="bg1"/>
                </a:solidFill>
                <a:effectLst/>
                <a:uLnTx/>
                <a:uFillTx/>
                <a:latin typeface="Arial" pitchFamily="34" charset="0"/>
                <a:ea typeface="+mn-ea"/>
                <a:cs typeface="+mn-cs"/>
              </a:rPr>
              <a:t>Jenis barang-barang</a:t>
            </a:r>
            <a:r>
              <a:rPr kumimoji="0" lang="id-ID" sz="2800" b="0" i="0" u="none" strike="noStrike" kern="1200" cap="none" spc="0" normalizeH="0" noProof="0" dirty="0" smtClean="0">
                <a:ln>
                  <a:noFill/>
                </a:ln>
                <a:solidFill>
                  <a:schemeClr val="bg1"/>
                </a:solidFill>
                <a:effectLst/>
                <a:uLnTx/>
                <a:uFillTx/>
                <a:latin typeface="Arial" pitchFamily="34" charset="0"/>
                <a:ea typeface="+mn-ea"/>
                <a:cs typeface="+mn-cs"/>
              </a:rPr>
              <a:t> dagangan yang dijual.</a:t>
            </a:r>
          </a:p>
          <a:p>
            <a:pPr marL="576263" marR="0" lvl="0" indent="-576263" algn="l" defTabSz="914400" rtl="0" eaLnBrk="1" fontAlgn="auto" latinLnBrk="0" hangingPunct="1">
              <a:lnSpc>
                <a:spcPct val="90000"/>
              </a:lnSpc>
              <a:spcBef>
                <a:spcPts val="1000"/>
              </a:spcBef>
              <a:spcAft>
                <a:spcPts val="0"/>
              </a:spcAft>
              <a:buClr>
                <a:schemeClr val="tx1"/>
              </a:buClr>
              <a:buSzTx/>
              <a:buFont typeface="Wingdings" pitchFamily="2" charset="2"/>
              <a:buAutoNum type="arabicPeriod"/>
              <a:tabLst/>
              <a:defRPr/>
            </a:pPr>
            <a:r>
              <a:rPr lang="id-ID" sz="2800" baseline="0" dirty="0" smtClean="0">
                <a:solidFill>
                  <a:schemeClr val="bg1"/>
                </a:solidFill>
                <a:latin typeface="Arial" pitchFamily="34" charset="0"/>
              </a:rPr>
              <a:t>Perbedaan</a:t>
            </a:r>
            <a:r>
              <a:rPr lang="id-ID" sz="2800" dirty="0" smtClean="0">
                <a:solidFill>
                  <a:schemeClr val="bg1"/>
                </a:solidFill>
                <a:latin typeface="Arial" pitchFamily="34" charset="0"/>
              </a:rPr>
              <a:t> dan banyaknya barang-barang yang dijual.</a:t>
            </a:r>
          </a:p>
          <a:p>
            <a:pPr marL="576263" marR="0" lvl="0" indent="-576263" algn="l" defTabSz="914400" rtl="0" eaLnBrk="1" fontAlgn="auto" latinLnBrk="0" hangingPunct="1">
              <a:lnSpc>
                <a:spcPct val="90000"/>
              </a:lnSpc>
              <a:spcBef>
                <a:spcPts val="1000"/>
              </a:spcBef>
              <a:spcAft>
                <a:spcPts val="0"/>
              </a:spcAft>
              <a:buClr>
                <a:schemeClr val="tx1"/>
              </a:buClr>
              <a:buSzTx/>
              <a:buFont typeface="Wingdings" pitchFamily="2" charset="2"/>
              <a:buAutoNum type="arabicPeriod"/>
              <a:tabLst/>
              <a:defRPr/>
            </a:pPr>
            <a:r>
              <a:rPr kumimoji="0" lang="id-ID" sz="2800" b="0" i="0" u="none" strike="noStrike" kern="1200" cap="none" spc="0" normalizeH="0" baseline="0" noProof="0" dirty="0" smtClean="0">
                <a:ln>
                  <a:noFill/>
                </a:ln>
                <a:solidFill>
                  <a:schemeClr val="bg1"/>
                </a:solidFill>
                <a:effectLst/>
                <a:uLnTx/>
                <a:uFillTx/>
                <a:latin typeface="Arial" pitchFamily="34" charset="0"/>
                <a:ea typeface="+mn-ea"/>
                <a:cs typeface="+mn-cs"/>
              </a:rPr>
              <a:t>Tingkatan</a:t>
            </a:r>
            <a:r>
              <a:rPr kumimoji="0" lang="id-ID" sz="2800" b="0" i="0" u="none" strike="noStrike" kern="1200" cap="none" spc="0" normalizeH="0" noProof="0" dirty="0" smtClean="0">
                <a:ln>
                  <a:noFill/>
                </a:ln>
                <a:solidFill>
                  <a:schemeClr val="bg1"/>
                </a:solidFill>
                <a:effectLst/>
                <a:uLnTx/>
                <a:uFillTx/>
                <a:latin typeface="Arial" pitchFamily="34" charset="0"/>
                <a:ea typeface="+mn-ea"/>
                <a:cs typeface="+mn-cs"/>
              </a:rPr>
              <a:t> layanan konsumen.</a:t>
            </a:r>
          </a:p>
          <a:p>
            <a:pPr marL="576263" marR="0" lvl="0" indent="-576263" algn="l" defTabSz="914400" rtl="0" eaLnBrk="1" fontAlgn="auto" latinLnBrk="0" hangingPunct="1">
              <a:lnSpc>
                <a:spcPct val="90000"/>
              </a:lnSpc>
              <a:spcBef>
                <a:spcPts val="1000"/>
              </a:spcBef>
              <a:spcAft>
                <a:spcPts val="0"/>
              </a:spcAft>
              <a:buClr>
                <a:schemeClr val="tx1"/>
              </a:buClr>
              <a:buSzTx/>
              <a:buFont typeface="Wingdings" pitchFamily="2" charset="2"/>
              <a:buAutoNum type="arabicPeriod"/>
              <a:tabLst/>
              <a:defRPr/>
            </a:pPr>
            <a:r>
              <a:rPr lang="id-ID" sz="2800" baseline="0" dirty="0" smtClean="0">
                <a:solidFill>
                  <a:schemeClr val="bg1"/>
                </a:solidFill>
                <a:latin typeface="Arial" pitchFamily="34" charset="0"/>
              </a:rPr>
              <a:t>Harga</a:t>
            </a:r>
            <a:r>
              <a:rPr lang="id-ID" sz="2800" dirty="0" smtClean="0">
                <a:solidFill>
                  <a:schemeClr val="bg1"/>
                </a:solidFill>
                <a:latin typeface="Arial" pitchFamily="34" charset="0"/>
              </a:rPr>
              <a:t> barang dagangan</a:t>
            </a:r>
            <a:endParaRPr kumimoji="0" lang="en-US" sz="2800" b="0" i="0" u="none" strike="noStrike" kern="1200" cap="none" spc="0" normalizeH="0" baseline="0" noProof="0" dirty="0" smtClean="0">
              <a:ln>
                <a:noFill/>
              </a:ln>
              <a:solidFill>
                <a:schemeClr val="bg1"/>
              </a:solidFill>
              <a:effectLst/>
              <a:uLnTx/>
              <a:uFillTx/>
              <a:latin typeface="Arial" pitchFamily="34" charset="0"/>
              <a:ea typeface="+mn-ea"/>
              <a:cs typeface="+mn-cs"/>
            </a:endParaRPr>
          </a:p>
        </p:txBody>
      </p:sp>
      <p:sp>
        <p:nvSpPr>
          <p:cNvPr id="4" name="Rectangle 3"/>
          <p:cNvSpPr txBox="1">
            <a:spLocks noChangeArrowheads="1"/>
          </p:cNvSpPr>
          <p:nvPr/>
        </p:nvSpPr>
        <p:spPr>
          <a:xfrm>
            <a:off x="1108362" y="1207373"/>
            <a:ext cx="7203125" cy="2245511"/>
          </a:xfrm>
          <a:prstGeom prst="rect">
            <a:avLst/>
          </a:prstGeom>
        </p:spPr>
        <p:txBody>
          <a:bodyPr>
            <a:normAutofit/>
          </a:bodyPr>
          <a:lstStyle/>
          <a:p>
            <a:pPr marR="0" lvl="0" algn="l" defTabSz="914400" rtl="0" eaLnBrk="1" fontAlgn="auto" latinLnBrk="0" hangingPunct="1">
              <a:lnSpc>
                <a:spcPct val="90000"/>
              </a:lnSpc>
              <a:spcBef>
                <a:spcPts val="1000"/>
              </a:spcBef>
              <a:spcAft>
                <a:spcPts val="0"/>
              </a:spcAft>
              <a:buClr>
                <a:schemeClr val="tx1"/>
              </a:buClr>
              <a:buSzTx/>
              <a:tabLst/>
              <a:defRPr/>
            </a:pPr>
            <a:r>
              <a:rPr kumimoji="0" lang="id-ID" sz="3200" b="0" i="0" u="none" strike="noStrike" kern="1200" cap="none" spc="0" normalizeH="0" baseline="0" noProof="0" dirty="0" smtClean="0">
                <a:ln>
                  <a:noFill/>
                </a:ln>
                <a:solidFill>
                  <a:schemeClr val="bg1"/>
                </a:solidFill>
                <a:effectLst/>
                <a:uLnTx/>
                <a:uFillTx/>
                <a:latin typeface="Agency FB" pitchFamily="34" charset="0"/>
              </a:rPr>
              <a:t>Merupakan</a:t>
            </a:r>
            <a:r>
              <a:rPr kumimoji="0" lang="id-ID" sz="3200" b="0" i="0" u="none" strike="noStrike" kern="1200" cap="none" spc="0" normalizeH="0" noProof="0" dirty="0" smtClean="0">
                <a:ln>
                  <a:noFill/>
                </a:ln>
                <a:solidFill>
                  <a:schemeClr val="bg1"/>
                </a:solidFill>
                <a:effectLst/>
                <a:uLnTx/>
                <a:uFillTx/>
                <a:latin typeface="Agency FB" pitchFamily="34" charset="0"/>
              </a:rPr>
              <a:t> campuran unsur-unsur yang digunakan oleh peritel untuk memuaskan kebutuhan-kebutuhan konsumen. Unsur tersebut adalah :</a:t>
            </a:r>
            <a:endParaRPr kumimoji="0" lang="en-US" sz="3200" b="0" i="0" u="none" strike="noStrike" kern="1200" cap="none" spc="0" normalizeH="0" baseline="0" noProof="0" dirty="0" smtClean="0">
              <a:ln>
                <a:noFill/>
              </a:ln>
              <a:solidFill>
                <a:schemeClr val="bg1"/>
              </a:solidFill>
              <a:effectLst/>
              <a:uLnTx/>
              <a:uFillTx/>
              <a:latin typeface="Agency FB" pitchFamily="34" charset="0"/>
            </a:endParaRPr>
          </a:p>
        </p:txBody>
      </p:sp>
    </p:spTree>
    <p:extLst>
      <p:ext uri="{BB962C8B-B14F-4D97-AF65-F5344CB8AC3E}">
        <p14:creationId xmlns:p14="http://schemas.microsoft.com/office/powerpoint/2010/main" val="130234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a:xfrm>
            <a:off x="985533" y="84617"/>
            <a:ext cx="7203125" cy="1607705"/>
          </a:xfrm>
          <a:prstGeom prst="rect">
            <a:avLst/>
          </a:prstGeom>
        </p:spPr>
        <p:txBody>
          <a:bodyPr>
            <a:normAutofit/>
          </a:bodyPr>
          <a:lstStyle/>
          <a:p>
            <a:pPr>
              <a:lnSpc>
                <a:spcPct val="90000"/>
              </a:lnSpc>
              <a:spcBef>
                <a:spcPts val="1000"/>
              </a:spcBef>
              <a:buClr>
                <a:prstClr val="black"/>
              </a:buClr>
              <a:defRPr/>
            </a:pPr>
            <a:r>
              <a:rPr lang="id-ID" sz="2000" dirty="0" smtClean="0">
                <a:solidFill>
                  <a:prstClr val="white"/>
                </a:solidFill>
                <a:latin typeface="Agency FB" pitchFamily="34" charset="0"/>
              </a:rPr>
              <a:t>Melalui pehaman unsur-unsur yang digunakan oleh peritel untuk memuaskan kebutuhan-kebutuhan konsumen Dan terkait dengan unsur jenis </a:t>
            </a:r>
            <a:r>
              <a:rPr lang="id-ID" sz="2000" dirty="0">
                <a:solidFill>
                  <a:prstClr val="white"/>
                </a:solidFill>
                <a:latin typeface="Agency FB" pitchFamily="34" charset="0"/>
              </a:rPr>
              <a:t>barang-barang dagangan yang </a:t>
            </a:r>
            <a:r>
              <a:rPr lang="id-ID" sz="2000" dirty="0" smtClean="0">
                <a:solidFill>
                  <a:prstClr val="white"/>
                </a:solidFill>
                <a:latin typeface="Agency FB" pitchFamily="34" charset="0"/>
              </a:rPr>
              <a:t>dijual, Perbedaan </a:t>
            </a:r>
            <a:r>
              <a:rPr lang="id-ID" sz="2000" dirty="0">
                <a:solidFill>
                  <a:prstClr val="white"/>
                </a:solidFill>
                <a:latin typeface="Agency FB" pitchFamily="34" charset="0"/>
              </a:rPr>
              <a:t>dan banyaknya barang-barang yang </a:t>
            </a:r>
            <a:r>
              <a:rPr lang="id-ID" sz="2000" dirty="0" smtClean="0">
                <a:solidFill>
                  <a:prstClr val="white"/>
                </a:solidFill>
                <a:latin typeface="Agency FB" pitchFamily="34" charset="0"/>
              </a:rPr>
              <a:t>dijual, Tingkatan </a:t>
            </a:r>
            <a:r>
              <a:rPr lang="id-ID" sz="2000" dirty="0">
                <a:solidFill>
                  <a:prstClr val="white"/>
                </a:solidFill>
                <a:latin typeface="Agency FB" pitchFamily="34" charset="0"/>
              </a:rPr>
              <a:t>layanan </a:t>
            </a:r>
            <a:r>
              <a:rPr lang="id-ID" sz="2000" dirty="0" smtClean="0">
                <a:solidFill>
                  <a:prstClr val="white"/>
                </a:solidFill>
                <a:latin typeface="Agency FB" pitchFamily="34" charset="0"/>
              </a:rPr>
              <a:t>konsumen, Harga </a:t>
            </a:r>
            <a:r>
              <a:rPr lang="id-ID" sz="2000" dirty="0">
                <a:solidFill>
                  <a:prstClr val="white"/>
                </a:solidFill>
                <a:latin typeface="Agency FB" pitchFamily="34" charset="0"/>
              </a:rPr>
              <a:t>barang </a:t>
            </a:r>
            <a:r>
              <a:rPr lang="id-ID" sz="2000" dirty="0" smtClean="0">
                <a:solidFill>
                  <a:prstClr val="white"/>
                </a:solidFill>
                <a:latin typeface="Agency FB" pitchFamily="34" charset="0"/>
              </a:rPr>
              <a:t>dagangan. </a:t>
            </a:r>
          </a:p>
          <a:p>
            <a:pPr>
              <a:lnSpc>
                <a:spcPct val="90000"/>
              </a:lnSpc>
              <a:spcBef>
                <a:spcPts val="1000"/>
              </a:spcBef>
              <a:buClr>
                <a:prstClr val="black"/>
              </a:buClr>
              <a:defRPr/>
            </a:pPr>
            <a:r>
              <a:rPr lang="id-ID" sz="2000" b="1" dirty="0" smtClean="0">
                <a:solidFill>
                  <a:srgbClr val="FFFF00"/>
                </a:solidFill>
                <a:latin typeface="Agency FB" pitchFamily="34" charset="0"/>
              </a:rPr>
              <a:t>RITEL DAPAT DIBEDAKAN MENJADI :</a:t>
            </a:r>
            <a:endParaRPr lang="en-US" sz="2000" b="1" dirty="0">
              <a:solidFill>
                <a:srgbClr val="FFFF00"/>
              </a:solidFill>
              <a:latin typeface="Agency FB" pitchFamily="34" charset="0"/>
            </a:endParaRPr>
          </a:p>
          <a:p>
            <a:pPr>
              <a:lnSpc>
                <a:spcPct val="90000"/>
              </a:lnSpc>
              <a:spcBef>
                <a:spcPts val="1000"/>
              </a:spcBef>
              <a:buClr>
                <a:prstClr val="black"/>
              </a:buClr>
              <a:defRPr/>
            </a:pPr>
            <a:endParaRPr lang="en-US" sz="3200" dirty="0" smtClean="0">
              <a:solidFill>
                <a:prstClr val="white"/>
              </a:solidFill>
              <a:latin typeface="Agency FB" pitchFamily="34" charset="0"/>
            </a:endParaRPr>
          </a:p>
        </p:txBody>
      </p:sp>
      <p:sp>
        <p:nvSpPr>
          <p:cNvPr id="5" name="Rectangle 3"/>
          <p:cNvSpPr txBox="1">
            <a:spLocks noChangeArrowheads="1"/>
          </p:cNvSpPr>
          <p:nvPr/>
        </p:nvSpPr>
        <p:spPr>
          <a:xfrm>
            <a:off x="1137933" y="1844722"/>
            <a:ext cx="7514748" cy="4733499"/>
          </a:xfrm>
          <a:prstGeom prst="rect">
            <a:avLst/>
          </a:prstGeom>
        </p:spPr>
        <p:txBody>
          <a:bodyPr>
            <a:normAutofit fontScale="92500" lnSpcReduction="20000"/>
          </a:bodyPr>
          <a:lstStyle/>
          <a:p>
            <a:pPr marL="457200" indent="-457200">
              <a:lnSpc>
                <a:spcPct val="90000"/>
              </a:lnSpc>
              <a:spcBef>
                <a:spcPts val="1000"/>
              </a:spcBef>
              <a:buClr>
                <a:prstClr val="black"/>
              </a:buClr>
              <a:buFont typeface="+mj-lt"/>
              <a:buAutoNum type="arabicPeriod"/>
              <a:defRPr/>
            </a:pPr>
            <a:r>
              <a:rPr lang="id-ID" sz="2600" b="1" dirty="0" smtClean="0">
                <a:solidFill>
                  <a:prstClr val="white"/>
                </a:solidFill>
                <a:latin typeface="Agency FB" pitchFamily="34" charset="0"/>
              </a:rPr>
              <a:t>Supermarket Konvensional</a:t>
            </a:r>
          </a:p>
          <a:p>
            <a:pPr marL="457200" indent="-457200">
              <a:lnSpc>
                <a:spcPct val="90000"/>
              </a:lnSpc>
              <a:spcBef>
                <a:spcPts val="1000"/>
              </a:spcBef>
              <a:buClr>
                <a:prstClr val="black"/>
              </a:buClr>
              <a:buFont typeface="+mj-lt"/>
              <a:buAutoNum type="arabicPeriod"/>
              <a:defRPr/>
            </a:pPr>
            <a:r>
              <a:rPr lang="id-ID" sz="2600" b="1" dirty="0" smtClean="0">
                <a:solidFill>
                  <a:prstClr val="white"/>
                </a:solidFill>
                <a:latin typeface="Agency FB" pitchFamily="34" charset="0"/>
              </a:rPr>
              <a:t>Big-box retailer</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Supercenter</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Hypermarket</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Warehouse Store</a:t>
            </a:r>
          </a:p>
          <a:p>
            <a:pPr marL="457200" indent="-457200">
              <a:lnSpc>
                <a:spcPct val="90000"/>
              </a:lnSpc>
              <a:spcBef>
                <a:spcPts val="1000"/>
              </a:spcBef>
              <a:buClr>
                <a:prstClr val="black"/>
              </a:buClr>
              <a:buFont typeface="+mj-lt"/>
              <a:buAutoNum type="arabicPeriod"/>
              <a:defRPr/>
            </a:pPr>
            <a:r>
              <a:rPr lang="id-ID" sz="2600" b="1" dirty="0" smtClean="0">
                <a:solidFill>
                  <a:prstClr val="white"/>
                </a:solidFill>
                <a:latin typeface="Agency FB" pitchFamily="34" charset="0"/>
              </a:rPr>
              <a:t>Toko Kebutuhan Sehari-hari</a:t>
            </a:r>
          </a:p>
          <a:p>
            <a:pPr marL="457200" indent="-457200">
              <a:lnSpc>
                <a:spcPct val="90000"/>
              </a:lnSpc>
              <a:spcBef>
                <a:spcPts val="1000"/>
              </a:spcBef>
              <a:buClr>
                <a:prstClr val="black"/>
              </a:buClr>
              <a:buFont typeface="+mj-lt"/>
              <a:buAutoNum type="arabicPeriod"/>
              <a:defRPr/>
            </a:pPr>
            <a:r>
              <a:rPr lang="id-ID" sz="2600" b="1" dirty="0" smtClean="0">
                <a:solidFill>
                  <a:prstClr val="white"/>
                </a:solidFill>
                <a:latin typeface="Agency FB" pitchFamily="34" charset="0"/>
              </a:rPr>
              <a:t>General Merchandise Retail</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Toko Diskon</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Toko Khusus</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Toko Kategori</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Departement store</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Off-price retailing</a:t>
            </a:r>
          </a:p>
          <a:p>
            <a:pPr marL="914400" lvl="1" indent="-457200">
              <a:lnSpc>
                <a:spcPct val="90000"/>
              </a:lnSpc>
              <a:spcBef>
                <a:spcPts val="1000"/>
              </a:spcBef>
              <a:buClr>
                <a:prstClr val="black"/>
              </a:buClr>
              <a:buFont typeface="+mj-lt"/>
              <a:buAutoNum type="arabicPeriod"/>
              <a:defRPr/>
            </a:pPr>
            <a:r>
              <a:rPr lang="id-ID" sz="2000" dirty="0" smtClean="0">
                <a:solidFill>
                  <a:prstClr val="white"/>
                </a:solidFill>
                <a:latin typeface="Agency FB" pitchFamily="34" charset="0"/>
              </a:rPr>
              <a:t>Value retailing</a:t>
            </a:r>
            <a:endParaRPr lang="en-US" sz="2000" dirty="0">
              <a:solidFill>
                <a:srgbClr val="FFFF00"/>
              </a:solidFill>
              <a:latin typeface="Agency FB" pitchFamily="34" charset="0"/>
            </a:endParaRPr>
          </a:p>
          <a:p>
            <a:pPr>
              <a:lnSpc>
                <a:spcPct val="90000"/>
              </a:lnSpc>
              <a:spcBef>
                <a:spcPts val="1000"/>
              </a:spcBef>
              <a:buClr>
                <a:prstClr val="black"/>
              </a:buClr>
              <a:defRPr/>
            </a:pPr>
            <a:endParaRPr lang="en-US" sz="3200" dirty="0" smtClean="0">
              <a:solidFill>
                <a:prstClr val="white"/>
              </a:solidFill>
              <a:latin typeface="Agency FB" pitchFamily="34" charset="0"/>
            </a:endParaRPr>
          </a:p>
        </p:txBody>
      </p:sp>
    </p:spTree>
    <p:extLst>
      <p:ext uri="{BB962C8B-B14F-4D97-AF65-F5344CB8AC3E}">
        <p14:creationId xmlns:p14="http://schemas.microsoft.com/office/powerpoint/2010/main" val="1678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0" y="0"/>
            <a:ext cx="9144000" cy="6858000"/>
          </a:xfrm>
          <a:prstGeom prst="rect">
            <a:avLst/>
          </a:prstGeom>
        </p:spPr>
        <p:txBody>
          <a:bodyPr>
            <a:normAutofit/>
          </a:bodyPr>
          <a:lstStyle/>
          <a:p>
            <a:pPr>
              <a:buClr>
                <a:prstClr val="black"/>
              </a:buClr>
              <a:defRPr/>
            </a:pPr>
            <a:r>
              <a:rPr lang="id-ID" sz="2600" b="1" dirty="0" smtClean="0">
                <a:solidFill>
                  <a:prstClr val="white"/>
                </a:solidFill>
                <a:latin typeface="Agency FB" pitchFamily="34" charset="0"/>
              </a:rPr>
              <a:t>Supermarket Konvensional</a:t>
            </a:r>
          </a:p>
          <a:p>
            <a:pPr>
              <a:buClr>
                <a:prstClr val="black"/>
              </a:buClr>
              <a:defRPr/>
            </a:pPr>
            <a:r>
              <a:rPr lang="id-ID" sz="2600" b="1" dirty="0" smtClean="0">
                <a:solidFill>
                  <a:prstClr val="white"/>
                </a:solidFill>
                <a:latin typeface="Agency FB" pitchFamily="34" charset="0"/>
              </a:rPr>
              <a:t>       </a:t>
            </a:r>
            <a:r>
              <a:rPr lang="id-ID" sz="2000" dirty="0" smtClean="0">
                <a:solidFill>
                  <a:prstClr val="white"/>
                </a:solidFill>
                <a:latin typeface="Agency FB" pitchFamily="34" charset="0"/>
              </a:rPr>
              <a:t>Melayani penjualan penjualan makanan, daging, serta produk makanan lainnya dg melakukan pembatasan penjualan thdp produk-produk non-makanan.</a:t>
            </a:r>
          </a:p>
          <a:p>
            <a:pPr>
              <a:lnSpc>
                <a:spcPct val="90000"/>
              </a:lnSpc>
              <a:spcBef>
                <a:spcPts val="1000"/>
              </a:spcBef>
              <a:buClr>
                <a:prstClr val="black"/>
              </a:buClr>
              <a:defRPr/>
            </a:pPr>
            <a:r>
              <a:rPr lang="id-ID" sz="2600" b="1" dirty="0" smtClean="0">
                <a:solidFill>
                  <a:prstClr val="white"/>
                </a:solidFill>
                <a:latin typeface="Agency FB" pitchFamily="34" charset="0"/>
              </a:rPr>
              <a:t>Big-box retailer</a:t>
            </a:r>
          </a:p>
          <a:p>
            <a:pPr marL="914400" lvl="1" indent="-457200">
              <a:lnSpc>
                <a:spcPct val="90000"/>
              </a:lnSpc>
              <a:spcBef>
                <a:spcPts val="1000"/>
              </a:spcBef>
              <a:buClr>
                <a:prstClr val="black"/>
              </a:buClr>
              <a:buFont typeface="+mj-lt"/>
              <a:buAutoNum type="arabicPeriod"/>
              <a:defRPr/>
            </a:pPr>
            <a:r>
              <a:rPr lang="id-ID" sz="2000" b="1" dirty="0" smtClean="0">
                <a:solidFill>
                  <a:srgbClr val="FFFF00"/>
                </a:solidFill>
                <a:latin typeface="Agency FB" pitchFamily="34" charset="0"/>
              </a:rPr>
              <a:t>Supercenter</a:t>
            </a:r>
            <a:r>
              <a:rPr lang="id-ID" sz="2000" dirty="0" smtClean="0">
                <a:solidFill>
                  <a:prstClr val="white"/>
                </a:solidFill>
                <a:latin typeface="Agency FB" pitchFamily="34" charset="0"/>
              </a:rPr>
              <a:t> : Supermarket yg memiliki luas lantai 15.000-22.000 m2 dg memiliki variasi produk yang dijual, utk makanan 30-40% &amp; produk non-makanan sebanyak 60-70%. Stok persediaan yg dimiliki 100.000 – 150.000 unit.</a:t>
            </a:r>
          </a:p>
          <a:p>
            <a:pPr marL="914400" lvl="1" indent="-457200">
              <a:lnSpc>
                <a:spcPct val="90000"/>
              </a:lnSpc>
              <a:spcBef>
                <a:spcPts val="1000"/>
              </a:spcBef>
              <a:buClr>
                <a:prstClr val="black"/>
              </a:buClr>
              <a:buFont typeface="+mj-lt"/>
              <a:buAutoNum type="arabicPeriod"/>
              <a:defRPr/>
            </a:pPr>
            <a:r>
              <a:rPr lang="id-ID" sz="2000" b="1" dirty="0" smtClean="0">
                <a:solidFill>
                  <a:srgbClr val="FFFF00"/>
                </a:solidFill>
                <a:latin typeface="Agency FB" pitchFamily="34" charset="0"/>
              </a:rPr>
              <a:t>Hypermarket</a:t>
            </a:r>
            <a:r>
              <a:rPr lang="id-ID" sz="2000" dirty="0" smtClean="0">
                <a:solidFill>
                  <a:prstClr val="white"/>
                </a:solidFill>
                <a:latin typeface="Agency FB" pitchFamily="34" charset="0"/>
              </a:rPr>
              <a:t> : </a:t>
            </a:r>
            <a:r>
              <a:rPr lang="id-ID" sz="2000" dirty="0">
                <a:solidFill>
                  <a:prstClr val="white"/>
                </a:solidFill>
                <a:latin typeface="Agency FB" pitchFamily="34" charset="0"/>
              </a:rPr>
              <a:t>Supermarket yg memiliki luas lantai </a:t>
            </a:r>
            <a:r>
              <a:rPr lang="id-ID" sz="2000" dirty="0" smtClean="0">
                <a:solidFill>
                  <a:prstClr val="white"/>
                </a:solidFill>
                <a:latin typeface="Agency FB" pitchFamily="34" charset="0"/>
              </a:rPr>
              <a:t>100.000-200.000 </a:t>
            </a:r>
            <a:r>
              <a:rPr lang="id-ID" sz="2000" dirty="0">
                <a:solidFill>
                  <a:prstClr val="white"/>
                </a:solidFill>
                <a:latin typeface="Agency FB" pitchFamily="34" charset="0"/>
              </a:rPr>
              <a:t>m2 dg memiliki variasi produk yang dijual, utk makanan </a:t>
            </a:r>
            <a:r>
              <a:rPr lang="id-ID" sz="2000" dirty="0" smtClean="0">
                <a:solidFill>
                  <a:prstClr val="white"/>
                </a:solidFill>
                <a:latin typeface="Agency FB" pitchFamily="34" charset="0"/>
              </a:rPr>
              <a:t>60-70</a:t>
            </a:r>
            <a:r>
              <a:rPr lang="id-ID" sz="2000" dirty="0">
                <a:solidFill>
                  <a:prstClr val="white"/>
                </a:solidFill>
                <a:latin typeface="Agency FB" pitchFamily="34" charset="0"/>
              </a:rPr>
              <a:t>% &amp; produk non-makanan sebanyak </a:t>
            </a:r>
            <a:r>
              <a:rPr lang="id-ID" sz="2000" dirty="0" smtClean="0">
                <a:solidFill>
                  <a:prstClr val="white"/>
                </a:solidFill>
                <a:latin typeface="Agency FB" pitchFamily="34" charset="0"/>
              </a:rPr>
              <a:t>30-40%. Stok persediaan lebih sedikit dari Supercenter, yaitu 40.000 hingga 60.000 unit. Cth : Giant Hypermarket, Carrefour. </a:t>
            </a:r>
          </a:p>
          <a:p>
            <a:pPr marL="914400" lvl="1" indent="-457200">
              <a:lnSpc>
                <a:spcPct val="90000"/>
              </a:lnSpc>
              <a:spcBef>
                <a:spcPts val="1000"/>
              </a:spcBef>
              <a:buClr>
                <a:prstClr val="black"/>
              </a:buClr>
              <a:buFont typeface="+mj-lt"/>
              <a:buAutoNum type="arabicPeriod"/>
              <a:defRPr/>
            </a:pPr>
            <a:r>
              <a:rPr lang="id-ID" sz="2000" b="1" dirty="0" smtClean="0">
                <a:solidFill>
                  <a:srgbClr val="FFFF00"/>
                </a:solidFill>
                <a:latin typeface="Agency FB" pitchFamily="34" charset="0"/>
              </a:rPr>
              <a:t>Warehouse Store</a:t>
            </a:r>
            <a:r>
              <a:rPr lang="id-ID" sz="2000" dirty="0" smtClean="0">
                <a:solidFill>
                  <a:prstClr val="white"/>
                </a:solidFill>
                <a:latin typeface="Agency FB" pitchFamily="34" charset="0"/>
              </a:rPr>
              <a:t> : Ritel yang menjual produk makanan yg macamnya terbatas dan produk-produk umum dengan layanan yang minim pada tingkat harga yg rendah pada konsumen akhir dan bisnis kecil.  </a:t>
            </a:r>
          </a:p>
          <a:p>
            <a:pPr marL="914400" lvl="1" indent="-457200">
              <a:lnSpc>
                <a:spcPct val="90000"/>
              </a:lnSpc>
              <a:spcBef>
                <a:spcPts val="1000"/>
              </a:spcBef>
              <a:buClr>
                <a:prstClr val="black"/>
              </a:buClr>
              <a:buFont typeface="+mj-lt"/>
              <a:buAutoNum type="arabicPeriod"/>
              <a:defRPr/>
            </a:pPr>
            <a:endParaRPr lang="id-ID" sz="2000" dirty="0" smtClean="0">
              <a:solidFill>
                <a:prstClr val="white"/>
              </a:solidFill>
              <a:latin typeface="Agency FB" pitchFamily="34" charset="0"/>
            </a:endParaRPr>
          </a:p>
          <a:p>
            <a:pPr>
              <a:lnSpc>
                <a:spcPct val="90000"/>
              </a:lnSpc>
              <a:buClr>
                <a:prstClr val="black"/>
              </a:buClr>
              <a:defRPr/>
            </a:pPr>
            <a:r>
              <a:rPr lang="id-ID" sz="2600" b="1" dirty="0" smtClean="0">
                <a:solidFill>
                  <a:prstClr val="white"/>
                </a:solidFill>
                <a:latin typeface="Agency FB" pitchFamily="34" charset="0"/>
              </a:rPr>
              <a:t>Toko Kebutuhan Sehari-hari</a:t>
            </a:r>
          </a:p>
          <a:p>
            <a:pPr>
              <a:lnSpc>
                <a:spcPct val="90000"/>
              </a:lnSpc>
              <a:buClr>
                <a:prstClr val="black"/>
              </a:buClr>
              <a:defRPr/>
            </a:pPr>
            <a:r>
              <a:rPr lang="id-ID" sz="1900" dirty="0">
                <a:solidFill>
                  <a:prstClr val="white"/>
                </a:solidFill>
                <a:latin typeface="Agency FB" pitchFamily="34" charset="0"/>
              </a:rPr>
              <a:t> </a:t>
            </a:r>
            <a:r>
              <a:rPr lang="id-ID" sz="1900" dirty="0" smtClean="0">
                <a:solidFill>
                  <a:prstClr val="white"/>
                </a:solidFill>
                <a:latin typeface="Agency FB" pitchFamily="34" charset="0"/>
              </a:rPr>
              <a:t>        Memiliki variasi dan macam produk yang terbatas. Luas lantai ritel jenis ini berukuran 2000-3000 M2 dan biasanya didefinisikan sbg pasar swalayan mini yg menjual hanya lini terbatas produk-produk kebutuhan sehari0hari yg perputarannya relatif tinggi.</a:t>
            </a:r>
          </a:p>
          <a:p>
            <a:pPr>
              <a:lnSpc>
                <a:spcPct val="90000"/>
              </a:lnSpc>
              <a:spcBef>
                <a:spcPts val="1000"/>
              </a:spcBef>
              <a:buClr>
                <a:prstClr val="black"/>
              </a:buClr>
              <a:defRPr/>
            </a:pPr>
            <a:endParaRPr lang="en-US" sz="3200" dirty="0" smtClean="0">
              <a:solidFill>
                <a:prstClr val="white"/>
              </a:solidFill>
              <a:latin typeface="Agency FB" pitchFamily="34" charset="0"/>
            </a:endParaRPr>
          </a:p>
        </p:txBody>
      </p:sp>
    </p:spTree>
    <p:extLst>
      <p:ext uri="{BB962C8B-B14F-4D97-AF65-F5344CB8AC3E}">
        <p14:creationId xmlns:p14="http://schemas.microsoft.com/office/powerpoint/2010/main" val="329645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0" y="0"/>
            <a:ext cx="9144000" cy="6858000"/>
          </a:xfrm>
          <a:prstGeom prst="rect">
            <a:avLst/>
          </a:prstGeom>
        </p:spPr>
        <p:txBody>
          <a:bodyPr>
            <a:normAutofit/>
          </a:bodyPr>
          <a:lstStyle/>
          <a:p>
            <a:pPr>
              <a:buClr>
                <a:prstClr val="black"/>
              </a:buClr>
              <a:defRPr/>
            </a:pPr>
            <a:r>
              <a:rPr lang="id-ID" sz="2600" b="1" dirty="0" smtClean="0">
                <a:solidFill>
                  <a:prstClr val="white"/>
                </a:solidFill>
                <a:latin typeface="Agency FB" pitchFamily="34" charset="0"/>
              </a:rPr>
              <a:t>Karakteristik Ritel Berorientasi Makanan</a:t>
            </a:r>
            <a:endParaRPr lang="id-ID" sz="3200" dirty="0">
              <a:solidFill>
                <a:prstClr val="white"/>
              </a:solidFill>
              <a:latin typeface="Agency FB" pitchFamily="34" charset="0"/>
            </a:endParaRPr>
          </a:p>
          <a:p>
            <a:pPr>
              <a:buClr>
                <a:prstClr val="black"/>
              </a:buClr>
              <a:defRPr/>
            </a:pPr>
            <a:endParaRPr lang="id-ID" sz="2600" b="1" dirty="0" smtClean="0">
              <a:solidFill>
                <a:prstClr val="white"/>
              </a:solidFill>
              <a:latin typeface="Agency FB"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270547636"/>
              </p:ext>
            </p:extLst>
          </p:nvPr>
        </p:nvGraphicFramePr>
        <p:xfrm>
          <a:off x="181973" y="575536"/>
          <a:ext cx="8852844" cy="5949408"/>
        </p:xfrm>
        <a:graphic>
          <a:graphicData uri="http://schemas.openxmlformats.org/drawingml/2006/table">
            <a:tbl>
              <a:tblPr firstRow="1" bandRow="1">
                <a:tableStyleId>{F5AB1C69-6EDB-4FF4-983F-18BD219EF322}</a:tableStyleId>
              </a:tblPr>
              <a:tblGrid>
                <a:gridCol w="1475474"/>
                <a:gridCol w="1475474"/>
                <a:gridCol w="1475474"/>
                <a:gridCol w="1475474"/>
                <a:gridCol w="1475474"/>
                <a:gridCol w="1475474"/>
              </a:tblGrid>
              <a:tr h="613630">
                <a:tc>
                  <a:txBody>
                    <a:bodyPr/>
                    <a:lstStyle/>
                    <a:p>
                      <a:pPr algn="ctr"/>
                      <a:r>
                        <a:rPr lang="id-ID" dirty="0" smtClean="0">
                          <a:solidFill>
                            <a:srgbClr val="FF0000"/>
                          </a:solidFill>
                        </a:rPr>
                        <a:t>Keterangan</a:t>
                      </a:r>
                      <a:endParaRPr lang="id-ID" dirty="0">
                        <a:solidFill>
                          <a:srgbClr val="FF0000"/>
                        </a:solidFill>
                      </a:endParaRPr>
                    </a:p>
                  </a:txBody>
                  <a:tcPr/>
                </a:tc>
                <a:tc>
                  <a:txBody>
                    <a:bodyPr/>
                    <a:lstStyle/>
                    <a:p>
                      <a:pPr algn="ctr"/>
                      <a:r>
                        <a:rPr lang="id-ID" dirty="0" smtClean="0">
                          <a:solidFill>
                            <a:srgbClr val="FF0000"/>
                          </a:solidFill>
                        </a:rPr>
                        <a:t>Convenience</a:t>
                      </a:r>
                      <a:r>
                        <a:rPr lang="id-ID" baseline="0" dirty="0" smtClean="0">
                          <a:solidFill>
                            <a:srgbClr val="FF0000"/>
                          </a:solidFill>
                        </a:rPr>
                        <a:t> Store</a:t>
                      </a:r>
                      <a:endParaRPr lang="id-ID" dirty="0">
                        <a:solidFill>
                          <a:srgbClr val="FF0000"/>
                        </a:solidFill>
                      </a:endParaRPr>
                    </a:p>
                  </a:txBody>
                  <a:tcPr/>
                </a:tc>
                <a:tc>
                  <a:txBody>
                    <a:bodyPr/>
                    <a:lstStyle/>
                    <a:p>
                      <a:pPr algn="ctr"/>
                      <a:r>
                        <a:rPr lang="id-ID" dirty="0" smtClean="0">
                          <a:solidFill>
                            <a:srgbClr val="FF0000"/>
                          </a:solidFill>
                        </a:rPr>
                        <a:t>Supermarket</a:t>
                      </a:r>
                      <a:endParaRPr lang="id-ID" dirty="0">
                        <a:solidFill>
                          <a:srgbClr val="FF0000"/>
                        </a:solidFill>
                      </a:endParaRPr>
                    </a:p>
                  </a:txBody>
                  <a:tcPr/>
                </a:tc>
                <a:tc>
                  <a:txBody>
                    <a:bodyPr/>
                    <a:lstStyle/>
                    <a:p>
                      <a:pPr algn="ctr"/>
                      <a:r>
                        <a:rPr lang="id-ID" dirty="0" smtClean="0">
                          <a:solidFill>
                            <a:srgbClr val="FF0000"/>
                          </a:solidFill>
                        </a:rPr>
                        <a:t>Supercentre</a:t>
                      </a:r>
                      <a:endParaRPr lang="id-ID" dirty="0">
                        <a:solidFill>
                          <a:srgbClr val="FF0000"/>
                        </a:solidFill>
                      </a:endParaRPr>
                    </a:p>
                  </a:txBody>
                  <a:tcPr/>
                </a:tc>
                <a:tc>
                  <a:txBody>
                    <a:bodyPr/>
                    <a:lstStyle/>
                    <a:p>
                      <a:pPr algn="ctr"/>
                      <a:r>
                        <a:rPr lang="id-ID" dirty="0" smtClean="0">
                          <a:solidFill>
                            <a:srgbClr val="FF0000"/>
                          </a:solidFill>
                        </a:rPr>
                        <a:t>Warehouse Store</a:t>
                      </a:r>
                      <a:endParaRPr lang="id-ID" dirty="0">
                        <a:solidFill>
                          <a:srgbClr val="FF0000"/>
                        </a:solidFill>
                      </a:endParaRPr>
                    </a:p>
                  </a:txBody>
                  <a:tcPr/>
                </a:tc>
                <a:tc>
                  <a:txBody>
                    <a:bodyPr/>
                    <a:lstStyle/>
                    <a:p>
                      <a:pPr algn="ctr"/>
                      <a:r>
                        <a:rPr lang="id-ID" dirty="0" smtClean="0">
                          <a:solidFill>
                            <a:srgbClr val="FF0000"/>
                          </a:solidFill>
                        </a:rPr>
                        <a:t>Hypermarket</a:t>
                      </a:r>
                      <a:endParaRPr lang="id-ID" dirty="0">
                        <a:solidFill>
                          <a:srgbClr val="FF0000"/>
                        </a:solidFill>
                      </a:endParaRPr>
                    </a:p>
                  </a:txBody>
                  <a:tcPr/>
                </a:tc>
              </a:tr>
              <a:tr h="923472">
                <a:tc>
                  <a:txBody>
                    <a:bodyPr/>
                    <a:lstStyle/>
                    <a:p>
                      <a:r>
                        <a:rPr lang="id-ID" sz="2000" dirty="0" smtClean="0">
                          <a:solidFill>
                            <a:schemeClr val="tx1"/>
                          </a:solidFill>
                          <a:latin typeface="Agency FB" pitchFamily="34" charset="0"/>
                        </a:rPr>
                        <a:t>Area Penjualan</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2.000 – 3.000 m2</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1.500 – 3.000 m2</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3.000</a:t>
                      </a:r>
                      <a:r>
                        <a:rPr lang="id-ID" sz="2000" baseline="0" dirty="0" smtClean="0">
                          <a:solidFill>
                            <a:schemeClr val="tx1"/>
                          </a:solidFill>
                          <a:latin typeface="Agency FB" pitchFamily="34" charset="0"/>
                        </a:rPr>
                        <a:t> – 10.000 m2</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 13.000 m2</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 18.000 m2</a:t>
                      </a:r>
                      <a:endParaRPr lang="id-ID" sz="2000" dirty="0">
                        <a:solidFill>
                          <a:schemeClr val="tx1"/>
                        </a:solidFill>
                        <a:latin typeface="Agency FB" pitchFamily="34" charset="0"/>
                      </a:endParaRPr>
                    </a:p>
                  </a:txBody>
                  <a:tcPr/>
                </a:tc>
              </a:tr>
              <a:tr h="923472">
                <a:tc>
                  <a:txBody>
                    <a:bodyPr/>
                    <a:lstStyle/>
                    <a:p>
                      <a:r>
                        <a:rPr lang="id-ID" sz="2000" dirty="0" smtClean="0">
                          <a:solidFill>
                            <a:schemeClr val="tx1"/>
                          </a:solidFill>
                          <a:latin typeface="Agency FB" pitchFamily="34" charset="0"/>
                        </a:rPr>
                        <a:t>Jumlah Pengecekan</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1 - 3</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6 - 10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 20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 20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 30</a:t>
                      </a:r>
                      <a:endParaRPr lang="id-ID" sz="2000" dirty="0">
                        <a:solidFill>
                          <a:schemeClr val="tx1"/>
                        </a:solidFill>
                        <a:latin typeface="Agency FB" pitchFamily="34" charset="0"/>
                      </a:endParaRPr>
                    </a:p>
                  </a:txBody>
                  <a:tcPr/>
                </a:tc>
              </a:tr>
              <a:tr h="923472">
                <a:tc>
                  <a:txBody>
                    <a:bodyPr/>
                    <a:lstStyle/>
                    <a:p>
                      <a:r>
                        <a:rPr lang="id-ID" sz="2000" dirty="0" smtClean="0">
                          <a:solidFill>
                            <a:schemeClr val="tx1"/>
                          </a:solidFill>
                          <a:latin typeface="Agency FB" pitchFamily="34" charset="0"/>
                        </a:rPr>
                        <a:t>Jumlah Barang</a:t>
                      </a:r>
                      <a:r>
                        <a:rPr lang="id-ID" sz="2000" baseline="0" dirty="0" smtClean="0">
                          <a:solidFill>
                            <a:schemeClr val="tx1"/>
                          </a:solidFill>
                          <a:latin typeface="Agency FB" pitchFamily="34" charset="0"/>
                        </a:rPr>
                        <a:t> </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3.000 – 4.000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8.000 – 12.000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12.000 – 20.000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5.000 –</a:t>
                      </a:r>
                      <a:r>
                        <a:rPr lang="id-ID" sz="2000" baseline="0" dirty="0" smtClean="0">
                          <a:solidFill>
                            <a:schemeClr val="tx1"/>
                          </a:solidFill>
                          <a:latin typeface="Agency FB" pitchFamily="34" charset="0"/>
                        </a:rPr>
                        <a:t> 8. 000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&gt;</a:t>
                      </a:r>
                      <a:r>
                        <a:rPr lang="id-ID" sz="2000" baseline="0" dirty="0" smtClean="0">
                          <a:solidFill>
                            <a:schemeClr val="tx1"/>
                          </a:solidFill>
                          <a:latin typeface="Agency FB" pitchFamily="34" charset="0"/>
                        </a:rPr>
                        <a:t> 25.000</a:t>
                      </a:r>
                      <a:endParaRPr lang="id-ID" sz="2000" dirty="0">
                        <a:solidFill>
                          <a:schemeClr val="tx1"/>
                        </a:solidFill>
                        <a:latin typeface="Agency FB" pitchFamily="34" charset="0"/>
                      </a:endParaRPr>
                    </a:p>
                  </a:txBody>
                  <a:tcPr/>
                </a:tc>
              </a:tr>
              <a:tr h="1548686">
                <a:tc>
                  <a:txBody>
                    <a:bodyPr/>
                    <a:lstStyle/>
                    <a:p>
                      <a:r>
                        <a:rPr lang="id-ID" sz="2000" dirty="0" smtClean="0">
                          <a:solidFill>
                            <a:schemeClr val="tx1"/>
                          </a:solidFill>
                          <a:latin typeface="Agency FB" pitchFamily="34" charset="0"/>
                        </a:rPr>
                        <a:t>Penekanan Utama</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Kebutuhan sehari-hari</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Makanan hanya 5% dari barang dagangan</a:t>
                      </a:r>
                      <a:endParaRPr lang="id-ID" sz="2000" dirty="0">
                        <a:solidFill>
                          <a:schemeClr val="tx1"/>
                        </a:solidFill>
                        <a:latin typeface="Agency FB" pitchFamily="34" charset="0"/>
                      </a:endParaRPr>
                    </a:p>
                  </a:txBody>
                  <a:tcPr/>
                </a:tc>
                <a:tc>
                  <a:txBody>
                    <a:bodyPr/>
                    <a:lstStyle/>
                    <a:p>
                      <a:r>
                        <a:rPr lang="id-ID" sz="2000" i="1" dirty="0" smtClean="0">
                          <a:solidFill>
                            <a:schemeClr val="tx1"/>
                          </a:solidFill>
                          <a:latin typeface="Agency FB" pitchFamily="34" charset="0"/>
                        </a:rPr>
                        <a:t>One stop</a:t>
                      </a:r>
                      <a:r>
                        <a:rPr lang="id-ID" sz="2000" i="1" baseline="0" dirty="0" smtClean="0">
                          <a:solidFill>
                            <a:schemeClr val="tx1"/>
                          </a:solidFill>
                          <a:latin typeface="Agency FB" pitchFamily="34" charset="0"/>
                        </a:rPr>
                        <a:t> shopping</a:t>
                      </a:r>
                      <a:r>
                        <a:rPr lang="id-ID" sz="2000" baseline="0" dirty="0" smtClean="0">
                          <a:solidFill>
                            <a:schemeClr val="tx1"/>
                          </a:solidFill>
                          <a:latin typeface="Agency FB" pitchFamily="34" charset="0"/>
                        </a:rPr>
                        <a:t>, barang dagangan 20 – 25 % penjualan.</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Harga</a:t>
                      </a:r>
                      <a:r>
                        <a:rPr lang="id-ID" sz="2000" baseline="0" dirty="0" smtClean="0">
                          <a:solidFill>
                            <a:schemeClr val="tx1"/>
                          </a:solidFill>
                          <a:latin typeface="Agency FB" pitchFamily="34" charset="0"/>
                        </a:rPr>
                        <a:t> rendah 60% non makanan dan 40% makanan</a:t>
                      </a:r>
                      <a:endParaRPr lang="id-ID" sz="2000" dirty="0">
                        <a:solidFill>
                          <a:schemeClr val="tx1"/>
                        </a:solidFill>
                        <a:latin typeface="Agency FB" pitchFamily="34" charset="0"/>
                      </a:endParaRPr>
                    </a:p>
                  </a:txBody>
                  <a:tcPr/>
                </a:tc>
                <a:tc>
                  <a:txBody>
                    <a:bodyPr/>
                    <a:lstStyle/>
                    <a:p>
                      <a:r>
                        <a:rPr lang="id-ID" sz="2000" i="1" dirty="0" smtClean="0">
                          <a:solidFill>
                            <a:schemeClr val="tx1"/>
                          </a:solidFill>
                          <a:latin typeface="Agency FB" pitchFamily="34" charset="0"/>
                        </a:rPr>
                        <a:t>One stop shopping </a:t>
                      </a:r>
                      <a:r>
                        <a:rPr lang="id-ID" sz="2000" dirty="0" smtClean="0">
                          <a:solidFill>
                            <a:schemeClr val="tx1"/>
                          </a:solidFill>
                          <a:latin typeface="Agency FB" pitchFamily="34" charset="0"/>
                        </a:rPr>
                        <a:t>40% penjualan</a:t>
                      </a:r>
                      <a:r>
                        <a:rPr lang="id-ID" sz="2000" baseline="0" dirty="0" smtClean="0">
                          <a:solidFill>
                            <a:schemeClr val="tx1"/>
                          </a:solidFill>
                          <a:latin typeface="Agency FB" pitchFamily="34" charset="0"/>
                        </a:rPr>
                        <a:t> dari unit non makanan.</a:t>
                      </a:r>
                      <a:endParaRPr lang="id-ID" sz="2000" dirty="0">
                        <a:solidFill>
                          <a:schemeClr val="tx1"/>
                        </a:solidFill>
                        <a:latin typeface="Agency FB" pitchFamily="34" charset="0"/>
                      </a:endParaRPr>
                    </a:p>
                  </a:txBody>
                  <a:tcPr/>
                </a:tc>
              </a:tr>
              <a:tr h="923472">
                <a:tc>
                  <a:txBody>
                    <a:bodyPr/>
                    <a:lstStyle/>
                    <a:p>
                      <a:r>
                        <a:rPr lang="id-ID" sz="2000" dirty="0" smtClean="0">
                          <a:solidFill>
                            <a:schemeClr val="tx1"/>
                          </a:solidFill>
                          <a:latin typeface="Agency FB" pitchFamily="34" charset="0"/>
                        </a:rPr>
                        <a:t>Margin Kotor</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25 – 30%</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18 – 22%</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15 – 18%</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10 – 11%</a:t>
                      </a:r>
                      <a:endParaRPr lang="id-ID" sz="2000" dirty="0">
                        <a:solidFill>
                          <a:schemeClr val="tx1"/>
                        </a:solidFill>
                        <a:latin typeface="Agency FB" pitchFamily="34" charset="0"/>
                      </a:endParaRPr>
                    </a:p>
                  </a:txBody>
                  <a:tcPr/>
                </a:tc>
                <a:tc>
                  <a:txBody>
                    <a:bodyPr/>
                    <a:lstStyle/>
                    <a:p>
                      <a:r>
                        <a:rPr lang="id-ID" sz="2000" dirty="0" smtClean="0">
                          <a:solidFill>
                            <a:schemeClr val="tx1"/>
                          </a:solidFill>
                          <a:latin typeface="Agency FB" pitchFamily="34" charset="0"/>
                        </a:rPr>
                        <a:t>12 – 15%</a:t>
                      </a:r>
                      <a:endParaRPr lang="id-ID" sz="2000" dirty="0">
                        <a:solidFill>
                          <a:schemeClr val="tx1"/>
                        </a:solidFill>
                        <a:latin typeface="Agency FB" pitchFamily="34" charset="0"/>
                      </a:endParaRPr>
                    </a:p>
                  </a:txBody>
                  <a:tcPr/>
                </a:tc>
              </a:tr>
            </a:tbl>
          </a:graphicData>
        </a:graphic>
      </p:graphicFrame>
    </p:spTree>
    <p:extLst>
      <p:ext uri="{BB962C8B-B14F-4D97-AF65-F5344CB8AC3E}">
        <p14:creationId xmlns:p14="http://schemas.microsoft.com/office/powerpoint/2010/main" val="211888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1" y="0"/>
            <a:ext cx="9144001" cy="614149"/>
          </a:xfrm>
          <a:prstGeom prst="rect">
            <a:avLst/>
          </a:prstGeom>
        </p:spPr>
        <p:txBody>
          <a:bodyPr>
            <a:normAutofit/>
          </a:bodyPr>
          <a:lstStyle/>
          <a:p>
            <a:pPr>
              <a:lnSpc>
                <a:spcPct val="90000"/>
              </a:lnSpc>
              <a:spcBef>
                <a:spcPts val="1000"/>
              </a:spcBef>
              <a:buClr>
                <a:prstClr val="black"/>
              </a:buClr>
              <a:defRPr/>
            </a:pPr>
            <a:r>
              <a:rPr lang="id-ID" sz="2600" b="1" dirty="0" smtClean="0">
                <a:solidFill>
                  <a:prstClr val="white"/>
                </a:solidFill>
                <a:latin typeface="Agency FB" pitchFamily="34" charset="0"/>
              </a:rPr>
              <a:t>Klasifikasi RITEL</a:t>
            </a:r>
            <a:endParaRPr lang="id-ID" sz="2600" b="1" dirty="0" smtClean="0">
              <a:solidFill>
                <a:prstClr val="white"/>
              </a:solidFill>
              <a:latin typeface="Agency FB" pitchFamily="34" charset="0"/>
            </a:endParaRPr>
          </a:p>
          <a:p>
            <a:pPr>
              <a:lnSpc>
                <a:spcPct val="90000"/>
              </a:lnSpc>
              <a:spcBef>
                <a:spcPts val="1000"/>
              </a:spcBef>
              <a:buClr>
                <a:prstClr val="black"/>
              </a:buClr>
              <a:defRPr/>
            </a:pPr>
            <a:endParaRPr lang="en-US" sz="3200" dirty="0" smtClean="0">
              <a:solidFill>
                <a:prstClr val="white"/>
              </a:solidFill>
              <a:latin typeface="Agency FB" pitchFamily="34" charset="0"/>
            </a:endParaRPr>
          </a:p>
        </p:txBody>
      </p:sp>
      <p:graphicFrame>
        <p:nvGraphicFramePr>
          <p:cNvPr id="3" name="Diagram 2"/>
          <p:cNvGraphicFramePr/>
          <p:nvPr>
            <p:extLst>
              <p:ext uri="{D42A27DB-BD31-4B8C-83A1-F6EECF244321}">
                <p14:modId xmlns:p14="http://schemas.microsoft.com/office/powerpoint/2010/main" val="3465756036"/>
              </p:ext>
            </p:extLst>
          </p:nvPr>
        </p:nvGraphicFramePr>
        <p:xfrm>
          <a:off x="95534" y="409434"/>
          <a:ext cx="9048465" cy="2402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3948603192"/>
              </p:ext>
            </p:extLst>
          </p:nvPr>
        </p:nvGraphicFramePr>
        <p:xfrm>
          <a:off x="186518" y="2625299"/>
          <a:ext cx="8752765" cy="408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8338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AsOne/>
      </p:bldGraphic>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7000" r="-7000" b="-1000"/>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1" y="0"/>
            <a:ext cx="9144001" cy="614149"/>
          </a:xfrm>
          <a:prstGeom prst="rect">
            <a:avLst/>
          </a:prstGeom>
        </p:spPr>
        <p:txBody>
          <a:bodyPr>
            <a:normAutofit/>
          </a:bodyPr>
          <a:lstStyle/>
          <a:p>
            <a:pPr>
              <a:lnSpc>
                <a:spcPct val="90000"/>
              </a:lnSpc>
              <a:spcBef>
                <a:spcPts val="1000"/>
              </a:spcBef>
              <a:buClr>
                <a:prstClr val="black"/>
              </a:buClr>
              <a:defRPr/>
            </a:pPr>
            <a:r>
              <a:rPr lang="id-ID" sz="2600" b="1" dirty="0" smtClean="0">
                <a:solidFill>
                  <a:prstClr val="white"/>
                </a:solidFill>
                <a:latin typeface="Agency FB" pitchFamily="34" charset="0"/>
              </a:rPr>
              <a:t>General Merchandise Retail</a:t>
            </a:r>
          </a:p>
          <a:p>
            <a:pPr>
              <a:lnSpc>
                <a:spcPct val="90000"/>
              </a:lnSpc>
              <a:spcBef>
                <a:spcPts val="1000"/>
              </a:spcBef>
              <a:buClr>
                <a:prstClr val="black"/>
              </a:buClr>
              <a:defRPr/>
            </a:pPr>
            <a:endParaRPr lang="en-US" sz="3200" dirty="0" smtClean="0">
              <a:solidFill>
                <a:prstClr val="white"/>
              </a:solidFill>
              <a:latin typeface="Agency FB" pitchFamily="34" charset="0"/>
            </a:endParaRPr>
          </a:p>
        </p:txBody>
      </p:sp>
      <p:graphicFrame>
        <p:nvGraphicFramePr>
          <p:cNvPr id="2" name="Diagram 1"/>
          <p:cNvGraphicFramePr/>
          <p:nvPr>
            <p:extLst>
              <p:ext uri="{D42A27DB-BD31-4B8C-83A1-F6EECF244321}">
                <p14:modId xmlns:p14="http://schemas.microsoft.com/office/powerpoint/2010/main" val="833916767"/>
              </p:ext>
            </p:extLst>
          </p:nvPr>
        </p:nvGraphicFramePr>
        <p:xfrm>
          <a:off x="219483" y="720070"/>
          <a:ext cx="8433197" cy="59127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732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2"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4" name="TextBox 3"/>
          <p:cNvSpPr txBox="1"/>
          <p:nvPr/>
        </p:nvSpPr>
        <p:spPr>
          <a:xfrm>
            <a:off x="253164" y="1205584"/>
            <a:ext cx="3318711" cy="4524315"/>
          </a:xfrm>
          <a:prstGeom prst="rect">
            <a:avLst/>
          </a:prstGeom>
          <a:noFill/>
          <a:ln>
            <a:solidFill>
              <a:schemeClr val="tx1"/>
            </a:solidFill>
          </a:ln>
        </p:spPr>
        <p:txBody>
          <a:bodyPr wrap="square" rtlCol="0">
            <a:spAutoFit/>
          </a:bodyPr>
          <a:lstStyle/>
          <a:p>
            <a:pPr marL="342900" indent="-342900" algn="ctr"/>
            <a:r>
              <a:rPr lang="id-ID" sz="2400" b="1" dirty="0" smtClean="0"/>
              <a:t>Penjualan Melalui Toko</a:t>
            </a:r>
            <a:endParaRPr lang="id-ID" sz="2400" b="1" dirty="0"/>
          </a:p>
          <a:p>
            <a:pPr marL="342900" indent="-342900" algn="ctr"/>
            <a:endParaRPr lang="id-ID" sz="2400" b="1" dirty="0" smtClean="0">
              <a:solidFill>
                <a:schemeClr val="bg1"/>
              </a:solidFill>
            </a:endParaRPr>
          </a:p>
          <a:p>
            <a:pPr marL="342900" indent="-342900" algn="ctr"/>
            <a:r>
              <a:rPr lang="id-ID" sz="2400" b="1" dirty="0" smtClean="0">
                <a:solidFill>
                  <a:schemeClr val="bg1"/>
                </a:solidFill>
                <a:latin typeface="Agency FB" pitchFamily="34" charset="0"/>
              </a:rPr>
              <a:t>Pada bisnis ritel dengan sistem toko ini, banyak melibatkan berbagai tenaga penjual. Diantara penjual dan pembeli terdapat hubungan secara langsung, yaitu melalui tatap muka  dan komunikasi langsung.</a:t>
            </a:r>
            <a:r>
              <a:rPr lang="id-ID" sz="2400" b="1" dirty="0" smtClean="0">
                <a:solidFill>
                  <a:schemeClr val="bg1"/>
                </a:solidFill>
              </a:rPr>
              <a:t> </a:t>
            </a:r>
            <a:endParaRPr lang="en-US" sz="2000" dirty="0" smtClean="0">
              <a:solidFill>
                <a:schemeClr val="bg1"/>
              </a:solidFill>
            </a:endParaRPr>
          </a:p>
          <a:p>
            <a:pPr marL="457200" indent="-457200">
              <a:buFont typeface="+mj-lt"/>
              <a:buAutoNum type="arabicPeriod"/>
            </a:pPr>
            <a:endParaRPr lang="id-ID" sz="2400" dirty="0">
              <a:solidFill>
                <a:schemeClr val="bg1"/>
              </a:solidFill>
            </a:endParaRPr>
          </a:p>
        </p:txBody>
      </p:sp>
      <p:sp>
        <p:nvSpPr>
          <p:cNvPr id="6" name="TextBox 5"/>
          <p:cNvSpPr txBox="1"/>
          <p:nvPr/>
        </p:nvSpPr>
        <p:spPr>
          <a:xfrm>
            <a:off x="4367964" y="1102578"/>
            <a:ext cx="4609781" cy="3416320"/>
          </a:xfrm>
          <a:prstGeom prst="rect">
            <a:avLst/>
          </a:prstGeom>
          <a:noFill/>
          <a:ln>
            <a:solidFill>
              <a:schemeClr val="tx1"/>
            </a:solidFill>
          </a:ln>
        </p:spPr>
        <p:txBody>
          <a:bodyPr wrap="square" rtlCol="0">
            <a:spAutoFit/>
          </a:bodyPr>
          <a:lstStyle/>
          <a:p>
            <a:pPr marL="342900" indent="-342900" algn="ctr"/>
            <a:r>
              <a:rPr lang="id-ID" sz="2400" b="1" dirty="0" smtClean="0"/>
              <a:t>Penjualan Tidak Melalui Toko</a:t>
            </a:r>
          </a:p>
          <a:p>
            <a:pPr marL="342900" indent="-342900" algn="ctr"/>
            <a:endParaRPr lang="id-ID" sz="2400" b="1" dirty="0" smtClean="0"/>
          </a:p>
          <a:p>
            <a:pPr marL="342900" indent="-342900" algn="ctr"/>
            <a:r>
              <a:rPr lang="id-ID" sz="2400" b="1" dirty="0" smtClean="0"/>
              <a:t>Terdiri dari :</a:t>
            </a:r>
            <a:endParaRPr lang="en-US" sz="2400" b="1" dirty="0" smtClean="0"/>
          </a:p>
          <a:p>
            <a:pPr marL="457200" indent="-457200">
              <a:buFont typeface="+mj-lt"/>
              <a:buAutoNum type="arabicPeriod"/>
            </a:pPr>
            <a:r>
              <a:rPr lang="id-ID" sz="2000" b="1" dirty="0" smtClean="0">
                <a:solidFill>
                  <a:schemeClr val="bg1"/>
                </a:solidFill>
                <a:latin typeface="Agency FB" pitchFamily="34" charset="0"/>
              </a:rPr>
              <a:t>Electronic retailing</a:t>
            </a:r>
          </a:p>
          <a:p>
            <a:pPr marL="457200" indent="-457200">
              <a:buFont typeface="+mj-lt"/>
              <a:buAutoNum type="arabicPeriod"/>
            </a:pPr>
            <a:r>
              <a:rPr lang="id-ID" sz="2000" b="1" dirty="0" smtClean="0">
                <a:solidFill>
                  <a:schemeClr val="bg1"/>
                </a:solidFill>
                <a:latin typeface="Agency FB" pitchFamily="34" charset="0"/>
              </a:rPr>
              <a:t>Katalog dan pemasaran surat secara langsung.</a:t>
            </a:r>
          </a:p>
          <a:p>
            <a:pPr marL="457200" indent="-457200">
              <a:buFont typeface="+mj-lt"/>
              <a:buAutoNum type="arabicPeriod"/>
            </a:pPr>
            <a:r>
              <a:rPr lang="id-ID" sz="2000" b="1" dirty="0" smtClean="0">
                <a:solidFill>
                  <a:schemeClr val="bg1"/>
                </a:solidFill>
                <a:latin typeface="Agency FB" pitchFamily="34" charset="0"/>
              </a:rPr>
              <a:t>Penjualan langsung</a:t>
            </a:r>
          </a:p>
          <a:p>
            <a:pPr marL="457200" indent="-457200">
              <a:buFont typeface="+mj-lt"/>
              <a:buAutoNum type="arabicPeriod"/>
            </a:pPr>
            <a:r>
              <a:rPr lang="id-ID" sz="2000" b="1" dirty="0" smtClean="0">
                <a:solidFill>
                  <a:schemeClr val="bg1"/>
                </a:solidFill>
                <a:latin typeface="Agency FB" pitchFamily="34" charset="0"/>
              </a:rPr>
              <a:t>Television home shopping</a:t>
            </a:r>
          </a:p>
          <a:p>
            <a:pPr marL="457200" indent="-457200">
              <a:buFont typeface="+mj-lt"/>
              <a:buAutoNum type="arabicPeriod"/>
            </a:pPr>
            <a:r>
              <a:rPr lang="id-ID" sz="2000" b="1" dirty="0" smtClean="0">
                <a:solidFill>
                  <a:schemeClr val="bg1"/>
                </a:solidFill>
                <a:latin typeface="Agency FB" pitchFamily="34" charset="0"/>
              </a:rPr>
              <a:t>Vending maching retailing</a:t>
            </a:r>
            <a:endParaRPr lang="en-US" sz="2000" b="1" dirty="0" smtClean="0">
              <a:solidFill>
                <a:schemeClr val="bg1"/>
              </a:solidFill>
              <a:latin typeface="Agency FB" pitchFamily="34" charset="0"/>
            </a:endParaRPr>
          </a:p>
          <a:p>
            <a:pPr marL="457200" indent="-457200">
              <a:buFont typeface="+mj-lt"/>
              <a:buAutoNum type="arabicPeriod"/>
            </a:pPr>
            <a:endParaRPr lang="id-ID" sz="2400" dirty="0">
              <a:solidFill>
                <a:schemeClr val="bg1"/>
              </a:solidFill>
            </a:endParaRPr>
          </a:p>
        </p:txBody>
      </p:sp>
      <p:sp>
        <p:nvSpPr>
          <p:cNvPr id="7" name="TextBox 6"/>
          <p:cNvSpPr txBox="1"/>
          <p:nvPr/>
        </p:nvSpPr>
        <p:spPr>
          <a:xfrm>
            <a:off x="1" y="7045"/>
            <a:ext cx="9143999" cy="1077218"/>
          </a:xfrm>
          <a:prstGeom prst="rect">
            <a:avLst/>
          </a:prstGeom>
          <a:noFill/>
        </p:spPr>
        <p:txBody>
          <a:bodyPr wrap="square" rtlCol="0">
            <a:spAutoFit/>
          </a:bodyPr>
          <a:lstStyle/>
          <a:p>
            <a:pPr lvl="0"/>
            <a:r>
              <a:rPr lang="id-ID" sz="3200" b="1" dirty="0">
                <a:solidFill>
                  <a:schemeClr val="bg1"/>
                </a:solidFill>
                <a:latin typeface="Agency FB" pitchFamily="34" charset="0"/>
              </a:rPr>
              <a:t>Pengelompokan Berdasarkan </a:t>
            </a:r>
            <a:r>
              <a:rPr lang="id-ID" sz="3200" b="1" dirty="0" smtClean="0">
                <a:solidFill>
                  <a:schemeClr val="bg1"/>
                </a:solidFill>
                <a:latin typeface="Agency FB" pitchFamily="34" charset="0"/>
              </a:rPr>
              <a:t>Penggunaan Sarana atau Media yang Digunakan oleh Ritel</a:t>
            </a:r>
            <a:endParaRPr lang="en-US" sz="3200" b="1" dirty="0">
              <a:solidFill>
                <a:schemeClr val="bg1"/>
              </a:solidFill>
              <a:latin typeface="Agency FB" pitchFamily="34" charset="0"/>
            </a:endParaRPr>
          </a:p>
        </p:txBody>
      </p:sp>
    </p:spTree>
    <p:extLst>
      <p:ext uri="{BB962C8B-B14F-4D97-AF65-F5344CB8AC3E}">
        <p14:creationId xmlns:p14="http://schemas.microsoft.com/office/powerpoint/2010/main" val="2047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3" name="TextBox 2"/>
          <p:cNvSpPr txBox="1"/>
          <p:nvPr/>
        </p:nvSpPr>
        <p:spPr>
          <a:xfrm>
            <a:off x="0" y="0"/>
            <a:ext cx="9144000" cy="461665"/>
          </a:xfrm>
          <a:prstGeom prst="rect">
            <a:avLst/>
          </a:prstGeom>
          <a:noFill/>
          <a:ln>
            <a:solidFill>
              <a:schemeClr val="tx1"/>
            </a:solidFill>
          </a:ln>
        </p:spPr>
        <p:txBody>
          <a:bodyPr wrap="square" rtlCol="0">
            <a:spAutoFit/>
          </a:bodyPr>
          <a:lstStyle/>
          <a:p>
            <a:pPr marL="342900" indent="-342900" algn="ctr"/>
            <a:r>
              <a:rPr lang="id-ID" sz="2400" b="1" dirty="0" smtClean="0">
                <a:latin typeface="Aharoni" pitchFamily="2" charset="-79"/>
                <a:cs typeface="Aharoni" pitchFamily="2" charset="-79"/>
              </a:rPr>
              <a:t>Penjualan Tidak Melalui Toko</a:t>
            </a:r>
          </a:p>
        </p:txBody>
      </p:sp>
      <p:graphicFrame>
        <p:nvGraphicFramePr>
          <p:cNvPr id="2" name="Diagram 1"/>
          <p:cNvGraphicFramePr/>
          <p:nvPr>
            <p:extLst>
              <p:ext uri="{D42A27DB-BD31-4B8C-83A1-F6EECF244321}">
                <p14:modId xmlns:p14="http://schemas.microsoft.com/office/powerpoint/2010/main" val="1930819471"/>
              </p:ext>
            </p:extLst>
          </p:nvPr>
        </p:nvGraphicFramePr>
        <p:xfrm>
          <a:off x="200167" y="632724"/>
          <a:ext cx="8793708" cy="6013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8558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285648966"/>
              </p:ext>
            </p:extLst>
          </p:nvPr>
        </p:nvGraphicFramePr>
        <p:xfrm>
          <a:off x="0" y="0"/>
          <a:ext cx="9143999"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ular Callout 1"/>
          <p:cNvSpPr/>
          <p:nvPr/>
        </p:nvSpPr>
        <p:spPr>
          <a:xfrm>
            <a:off x="6400800" y="191068"/>
            <a:ext cx="2647666" cy="1760561"/>
          </a:xfrm>
          <a:prstGeom prst="wedgeRoundRectCallout">
            <a:avLst>
              <a:gd name="adj1" fmla="val -89390"/>
              <a:gd name="adj2" fmla="val -72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atin typeface="Agency FB" pitchFamily="34" charset="0"/>
              </a:rPr>
              <a:t>Ritel yang dimiliki oleh seseorang atau kemitraan dan tidak dioperasikan sebagai bagian dari lembaga ritel  yang lebih besar.</a:t>
            </a:r>
            <a:endParaRPr lang="id-ID" dirty="0">
              <a:latin typeface="Agency FB" pitchFamily="34" charset="0"/>
            </a:endParaRPr>
          </a:p>
        </p:txBody>
      </p:sp>
      <p:sp>
        <p:nvSpPr>
          <p:cNvPr id="4" name="Rounded Rectangular Callout 3"/>
          <p:cNvSpPr/>
          <p:nvPr/>
        </p:nvSpPr>
        <p:spPr>
          <a:xfrm>
            <a:off x="6400800" y="2909247"/>
            <a:ext cx="2647666" cy="1760561"/>
          </a:xfrm>
          <a:prstGeom prst="wedgeRoundRectCallout">
            <a:avLst>
              <a:gd name="adj1" fmla="val 8548"/>
              <a:gd name="adj2" fmla="val 694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atin typeface="Agency FB" pitchFamily="34" charset="0"/>
              </a:rPr>
              <a:t>Ritel yang dimiliki dan dioperasikan sebagai satu kelompok oleh sebuah organisasi.</a:t>
            </a:r>
            <a:endParaRPr lang="id-ID" dirty="0">
              <a:latin typeface="Agency FB" pitchFamily="34" charset="0"/>
            </a:endParaRPr>
          </a:p>
        </p:txBody>
      </p:sp>
      <p:sp>
        <p:nvSpPr>
          <p:cNvPr id="6" name="Rounded Rectangular Callout 5"/>
          <p:cNvSpPr/>
          <p:nvPr/>
        </p:nvSpPr>
        <p:spPr>
          <a:xfrm>
            <a:off x="573206" y="1781032"/>
            <a:ext cx="2647666" cy="1760561"/>
          </a:xfrm>
          <a:prstGeom prst="wedgeRoundRectCallout">
            <a:avLst>
              <a:gd name="adj1" fmla="val -13101"/>
              <a:gd name="adj2" fmla="val 121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atin typeface="Agency FB" pitchFamily="34" charset="0"/>
              </a:rPr>
              <a:t>Ritel yang dimiliki dan dioperasikan oleh individu tetapi memperoleh lisensi dari  organisasi pendukung yang lebih besar.</a:t>
            </a:r>
            <a:endParaRPr lang="id-ID" dirty="0">
              <a:latin typeface="Agency FB" pitchFamily="34" charset="0"/>
            </a:endParaRPr>
          </a:p>
        </p:txBody>
      </p:sp>
    </p:spTree>
    <p:extLst>
      <p:ext uri="{BB962C8B-B14F-4D97-AF65-F5344CB8AC3E}">
        <p14:creationId xmlns:p14="http://schemas.microsoft.com/office/powerpoint/2010/main" val="174684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2" grpId="0" animBg="1"/>
      <p:bldP spid="4"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3164" y="191071"/>
            <a:ext cx="8590585" cy="6370975"/>
          </a:xfrm>
          <a:prstGeom prst="rect">
            <a:avLst/>
          </a:prstGeom>
          <a:noFill/>
          <a:ln>
            <a:solidFill>
              <a:schemeClr val="tx1"/>
            </a:solidFill>
          </a:ln>
        </p:spPr>
        <p:txBody>
          <a:bodyPr wrap="square" rtlCol="0">
            <a:spAutoFit/>
          </a:bodyPr>
          <a:lstStyle/>
          <a:p>
            <a:pPr algn="just"/>
            <a:r>
              <a:rPr lang="id-ID" sz="2400" dirty="0" smtClean="0">
                <a:latin typeface="Arial Narrow" pitchFamily="34" charset="0"/>
              </a:rPr>
              <a:t>Beberapa faktor yang mendorong globalisasi yg dilakukan para ritel Internasional tersebut antara lain :</a:t>
            </a:r>
          </a:p>
          <a:p>
            <a:pPr marL="342900" indent="-342900" algn="just">
              <a:buFont typeface="Wingdings" pitchFamily="2" charset="2"/>
              <a:buChar char="Ø"/>
            </a:pPr>
            <a:r>
              <a:rPr lang="id-ID" sz="2400" b="1" dirty="0" smtClean="0">
                <a:latin typeface="Arial Narrow" pitchFamily="34" charset="0"/>
              </a:rPr>
              <a:t>Pasar domestik yang semakin dewasa</a:t>
            </a:r>
          </a:p>
          <a:p>
            <a:pPr marL="355600" algn="just"/>
            <a:r>
              <a:rPr lang="id-ID" sz="2400" dirty="0" smtClean="0">
                <a:latin typeface="Arial Narrow" pitchFamily="34" charset="0"/>
              </a:rPr>
              <a:t>Beberapa ritel telah memenuhi pasar domestik mereka, seperti di Amerika Serikat banyak ritel gagal karena banyaknya para pelaku pasar yang memiliki kesamaan produk-produk yang dijual.</a:t>
            </a:r>
          </a:p>
          <a:p>
            <a:pPr marL="342900" indent="-342900" algn="just">
              <a:buFont typeface="Wingdings" pitchFamily="2" charset="2"/>
              <a:buChar char="Ø"/>
            </a:pPr>
            <a:r>
              <a:rPr lang="id-ID" sz="2400" b="1" dirty="0" smtClean="0">
                <a:latin typeface="Arial Narrow" pitchFamily="34" charset="0"/>
              </a:rPr>
              <a:t>Sistem dan keahlian</a:t>
            </a:r>
          </a:p>
          <a:p>
            <a:pPr marL="355600" algn="just"/>
            <a:r>
              <a:rPr lang="id-ID" sz="2400" dirty="0" smtClean="0">
                <a:latin typeface="Arial Narrow" pitchFamily="34" charset="0"/>
              </a:rPr>
              <a:t>Peritel memiliki kemampuan mengatur toko-toko yg ada dipasar luar negeri dengan lebih baik. Hal ini juga dikarenakan semakin majunya teknologi informasi dan komunikasi yg digunakan utk mendukung operasional kegiatan ritel seperrti pengelolaan persediaan </a:t>
            </a:r>
            <a:r>
              <a:rPr lang="id-ID" sz="2400" i="1" dirty="0" smtClean="0">
                <a:latin typeface="Arial Narrow" pitchFamily="34" charset="0"/>
              </a:rPr>
              <a:t>(supply chain).</a:t>
            </a:r>
          </a:p>
          <a:p>
            <a:pPr marL="342900" indent="-342900" algn="just">
              <a:buFont typeface="Wingdings" pitchFamily="2" charset="2"/>
              <a:buChar char="Ø"/>
            </a:pPr>
            <a:r>
              <a:rPr lang="id-ID" sz="2400" b="1" dirty="0" smtClean="0">
                <a:latin typeface="Arial Narrow" pitchFamily="34" charset="0"/>
              </a:rPr>
              <a:t>Penghalang Perdagangan</a:t>
            </a:r>
          </a:p>
          <a:p>
            <a:pPr marL="355600" algn="just"/>
            <a:r>
              <a:rPr lang="id-ID" sz="2400" dirty="0" smtClean="0">
                <a:latin typeface="Arial Narrow" pitchFamily="34" charset="0"/>
              </a:rPr>
              <a:t>Dengan adanya kebijakan-kebijakan perdagangan internasional yg menghapuskan berbagai hambatan perdagangan, hal ini akan membuka peluang peritel asing utk memasuki negara lain seperti Carefour dan Giant ke Indonesia.</a:t>
            </a:r>
          </a:p>
        </p:txBody>
      </p:sp>
    </p:spTree>
    <p:extLst>
      <p:ext uri="{BB962C8B-B14F-4D97-AF65-F5344CB8AC3E}">
        <p14:creationId xmlns:p14="http://schemas.microsoft.com/office/powerpoint/2010/main" val="647871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7045"/>
            <a:ext cx="9143999" cy="584775"/>
          </a:xfrm>
          <a:prstGeom prst="rect">
            <a:avLst/>
          </a:prstGeom>
          <a:noFill/>
        </p:spPr>
        <p:txBody>
          <a:bodyPr wrap="square" rtlCol="0">
            <a:spAutoFit/>
          </a:bodyPr>
          <a:lstStyle/>
          <a:p>
            <a:pPr lvl="0"/>
            <a:r>
              <a:rPr lang="id-ID" sz="3200" b="1" dirty="0" smtClean="0">
                <a:latin typeface="Agency FB" pitchFamily="34" charset="0"/>
              </a:rPr>
              <a:t>Tren dalam Bisnis Ritel di Masa Depan</a:t>
            </a:r>
            <a:endParaRPr lang="en-US" sz="3200" b="1" dirty="0">
              <a:latin typeface="Agency FB" pitchFamily="34" charset="0"/>
            </a:endParaRPr>
          </a:p>
        </p:txBody>
      </p:sp>
      <p:graphicFrame>
        <p:nvGraphicFramePr>
          <p:cNvPr id="3" name="Diagram 2"/>
          <p:cNvGraphicFramePr/>
          <p:nvPr>
            <p:extLst>
              <p:ext uri="{D42A27DB-BD31-4B8C-83A1-F6EECF244321}">
                <p14:modId xmlns:p14="http://schemas.microsoft.com/office/powerpoint/2010/main" val="3368256541"/>
              </p:ext>
            </p:extLst>
          </p:nvPr>
        </p:nvGraphicFramePr>
        <p:xfrm>
          <a:off x="1" y="723331"/>
          <a:ext cx="9143999" cy="6134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800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064" y="2446247"/>
            <a:ext cx="7551954" cy="1700750"/>
          </a:xfrm>
          <a:prstGeom prst="rect">
            <a:avLst/>
          </a:prstGeom>
        </p:spPr>
      </p:pic>
    </p:spTree>
    <p:extLst>
      <p:ext uri="{BB962C8B-B14F-4D97-AF65-F5344CB8AC3E}">
        <p14:creationId xmlns:p14="http://schemas.microsoft.com/office/powerpoint/2010/main" val="2173019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Tugas kelompok sebelum uts</a:t>
            </a:r>
            <a:endParaRPr lang="id-ID" dirty="0"/>
          </a:p>
        </p:txBody>
      </p:sp>
      <p:sp>
        <p:nvSpPr>
          <p:cNvPr id="3" name="Content Placeholder 2"/>
          <p:cNvSpPr>
            <a:spLocks noGrp="1"/>
          </p:cNvSpPr>
          <p:nvPr>
            <p:ph idx="1"/>
          </p:nvPr>
        </p:nvSpPr>
        <p:spPr/>
        <p:txBody>
          <a:bodyPr/>
          <a:lstStyle/>
          <a:p>
            <a:pPr>
              <a:buFont typeface="+mj-lt"/>
              <a:buAutoNum type="arabicPeriod"/>
            </a:pPr>
            <a:r>
              <a:rPr lang="id-ID" b="0" dirty="0" smtClean="0"/>
              <a:t>Observasi pada Perusahaan yang berbasis ritel dengan ciri supermarket, hipermarket.</a:t>
            </a:r>
          </a:p>
          <a:p>
            <a:pPr>
              <a:buFont typeface="+mj-lt"/>
              <a:buAutoNum type="arabicPeriod"/>
            </a:pPr>
            <a:r>
              <a:rPr lang="id-ID" b="0" dirty="0" smtClean="0"/>
              <a:t>Temukan dan observasi profil bisnisnya dan bagaimana pengembangan ritelnya serta kasus yang terjadi pada perusahaan tersebut.</a:t>
            </a:r>
          </a:p>
          <a:p>
            <a:pPr>
              <a:buFont typeface="+mj-lt"/>
              <a:buAutoNum type="arabicPeriod"/>
            </a:pPr>
            <a:r>
              <a:rPr lang="id-ID" b="0" dirty="0" smtClean="0"/>
              <a:t>Carilah 1 jurnal ilmiah pendukung yang berkaitan dengan manajemen ritel</a:t>
            </a:r>
          </a:p>
          <a:p>
            <a:pPr>
              <a:buFont typeface="+mj-lt"/>
              <a:buAutoNum type="arabicPeriod"/>
            </a:pPr>
            <a:r>
              <a:rPr lang="id-ID" b="0" dirty="0" smtClean="0"/>
              <a:t>Berikan rekomendasi pengembangan ritel pada obyek yang anda observasi.</a:t>
            </a:r>
            <a:endParaRPr lang="id-ID" b="0" dirty="0"/>
          </a:p>
        </p:txBody>
      </p:sp>
    </p:spTree>
    <p:extLst>
      <p:ext uri="{BB962C8B-B14F-4D97-AF65-F5344CB8AC3E}">
        <p14:creationId xmlns:p14="http://schemas.microsoft.com/office/powerpoint/2010/main" val="3317575152"/>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6.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1175</TotalTime>
  <Words>1887</Words>
  <Application>Microsoft Office PowerPoint</Application>
  <PresentationFormat>On-screen Show (4:3)</PresentationFormat>
  <Paragraphs>214</Paragraphs>
  <Slides>20</Slides>
  <Notes>0</Notes>
  <HiddenSlides>0</HiddenSlides>
  <MMClips>0</MMClips>
  <ScaleCrop>false</ScaleCrop>
  <HeadingPairs>
    <vt:vector size="4" baseType="variant">
      <vt:variant>
        <vt:lpstr>Theme</vt:lpstr>
      </vt:variant>
      <vt:variant>
        <vt:i4>8</vt:i4>
      </vt:variant>
      <vt:variant>
        <vt:lpstr>Slide Titles</vt:lpstr>
      </vt:variant>
      <vt:variant>
        <vt:i4>20</vt:i4>
      </vt:variant>
    </vt:vector>
  </HeadingPairs>
  <TitlesOfParts>
    <vt:vector size="28" baseType="lpstr">
      <vt:lpstr>Office Theme</vt:lpstr>
      <vt:lpstr>Civic</vt:lpstr>
      <vt:lpstr>1_Office Theme</vt:lpstr>
      <vt:lpstr>2_Office Theme</vt:lpstr>
      <vt:lpstr>BlackTie</vt:lpstr>
      <vt:lpstr>Angles</vt:lpstr>
      <vt:lpstr>3_Office Theme</vt:lpstr>
      <vt:lpstr>4_Office Theme</vt:lpstr>
      <vt:lpstr>PowerPoint Presentation</vt:lpstr>
      <vt:lpstr>PowerPoint Presentation</vt:lpstr>
      <vt:lpstr>Jalur Distribusi Barang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Tugas kelompok sebelum uts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levinagondowijoyo@yahoo.com</dc:creator>
  <cp:lastModifiedBy>ASUS X201E</cp:lastModifiedBy>
  <cp:revision>253</cp:revision>
  <dcterms:created xsi:type="dcterms:W3CDTF">2016-04-07T17:10:01Z</dcterms:created>
  <dcterms:modified xsi:type="dcterms:W3CDTF">2019-09-17T12:37:30Z</dcterms:modified>
</cp:coreProperties>
</file>