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Lst>
  <p:sldIdLst>
    <p:sldId id="320" r:id="rId6"/>
    <p:sldId id="256" r:id="rId7"/>
    <p:sldId id="266" r:id="rId8"/>
    <p:sldId id="323" r:id="rId9"/>
    <p:sldId id="325" r:id="rId10"/>
    <p:sldId id="324" r:id="rId11"/>
    <p:sldId id="321" r:id="rId12"/>
    <p:sldId id="257" r:id="rId13"/>
    <p:sldId id="326" r:id="rId14"/>
    <p:sldId id="260" r:id="rId15"/>
    <p:sldId id="277" r:id="rId16"/>
    <p:sldId id="328" r:id="rId17"/>
    <p:sldId id="329" r:id="rId18"/>
    <p:sldId id="330" r:id="rId19"/>
    <p:sldId id="331" r:id="rId20"/>
    <p:sldId id="332" r:id="rId21"/>
    <p:sldId id="333" r:id="rId22"/>
    <p:sldId id="334" r:id="rId23"/>
    <p:sldId id="335" r:id="rId24"/>
    <p:sldId id="336" r:id="rId25"/>
    <p:sldId id="337" r:id="rId26"/>
    <p:sldId id="338" r:id="rId27"/>
    <p:sldId id="339" r:id="rId28"/>
    <p:sldId id="340" r:id="rId29"/>
    <p:sldId id="341" r:id="rId30"/>
    <p:sldId id="342" r:id="rId31"/>
    <p:sldId id="327" r:id="rId3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EF4836"/>
    <a:srgbClr val="D2E2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1314" y="-9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7FF210-4003-485C-9496-202C9D4E87DF}"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id-ID"/>
        </a:p>
      </dgm:t>
    </dgm:pt>
    <dgm:pt modelId="{7B522B4B-D6CE-4F7A-B76D-3BBAEB27A3CE}">
      <dgm:prSet phldrT="[Text]"/>
      <dgm:spPr/>
      <dgm:t>
        <a:bodyPr/>
        <a:lstStyle/>
        <a:p>
          <a:r>
            <a:rPr lang="id-ID" dirty="0" smtClean="0">
              <a:solidFill>
                <a:schemeClr val="tx1"/>
              </a:solidFill>
            </a:rPr>
            <a:t>Nilai Produk</a:t>
          </a:r>
          <a:endParaRPr lang="id-ID" dirty="0">
            <a:solidFill>
              <a:schemeClr val="tx1"/>
            </a:solidFill>
          </a:endParaRPr>
        </a:p>
      </dgm:t>
    </dgm:pt>
    <dgm:pt modelId="{A59C55B7-DC8F-416D-BAEC-DF715BD0E5FA}" type="parTrans" cxnId="{51299D76-27AD-443F-A5E4-599F58B35182}">
      <dgm:prSet/>
      <dgm:spPr/>
      <dgm:t>
        <a:bodyPr/>
        <a:lstStyle/>
        <a:p>
          <a:endParaRPr lang="id-ID"/>
        </a:p>
      </dgm:t>
    </dgm:pt>
    <dgm:pt modelId="{F929B1CD-71E2-451C-A6E9-F6FD3F687F8F}" type="sibTrans" cxnId="{51299D76-27AD-443F-A5E4-599F58B35182}">
      <dgm:prSet/>
      <dgm:spPr/>
      <dgm:t>
        <a:bodyPr/>
        <a:lstStyle/>
        <a:p>
          <a:endParaRPr lang="id-ID"/>
        </a:p>
      </dgm:t>
    </dgm:pt>
    <dgm:pt modelId="{A2D7CFA5-E637-4CF8-87AC-25CAAC4F6466}">
      <dgm:prSet phldrT="[Text]"/>
      <dgm:spPr/>
      <dgm:t>
        <a:bodyPr/>
        <a:lstStyle/>
        <a:p>
          <a:r>
            <a:rPr lang="id-ID" dirty="0" smtClean="0">
              <a:solidFill>
                <a:schemeClr val="tx1"/>
              </a:solidFill>
            </a:rPr>
            <a:t>Melalui penyediaan produk yg berkualitas, melalui penyediaan produk yg unik yg tidak ditawarkan oleh pebisnis ritel lainnya serta melalui penyediaan ragam produk yang lengkap.</a:t>
          </a:r>
          <a:endParaRPr lang="id-ID" dirty="0">
            <a:solidFill>
              <a:schemeClr val="tx1"/>
            </a:solidFill>
          </a:endParaRPr>
        </a:p>
      </dgm:t>
    </dgm:pt>
    <dgm:pt modelId="{80EA4DA0-0C58-4DAD-B156-EC481593DFE6}" type="parTrans" cxnId="{49934960-3697-4820-A4FF-8D961A45D83F}">
      <dgm:prSet/>
      <dgm:spPr/>
      <dgm:t>
        <a:bodyPr/>
        <a:lstStyle/>
        <a:p>
          <a:endParaRPr lang="id-ID"/>
        </a:p>
      </dgm:t>
    </dgm:pt>
    <dgm:pt modelId="{60D5977A-3D82-405B-94E5-8EF6BFCE8D9D}" type="sibTrans" cxnId="{49934960-3697-4820-A4FF-8D961A45D83F}">
      <dgm:prSet/>
      <dgm:spPr/>
      <dgm:t>
        <a:bodyPr/>
        <a:lstStyle/>
        <a:p>
          <a:endParaRPr lang="id-ID"/>
        </a:p>
      </dgm:t>
    </dgm:pt>
    <dgm:pt modelId="{EC431602-1E71-47E8-B44A-0FC73527DA17}">
      <dgm:prSet phldrT="[Text]"/>
      <dgm:spPr/>
      <dgm:t>
        <a:bodyPr/>
        <a:lstStyle/>
        <a:p>
          <a:r>
            <a:rPr lang="id-ID" dirty="0" smtClean="0">
              <a:solidFill>
                <a:schemeClr val="tx1"/>
              </a:solidFill>
            </a:rPr>
            <a:t>Nilai Penetapan Harga</a:t>
          </a:r>
          <a:endParaRPr lang="id-ID" dirty="0">
            <a:solidFill>
              <a:schemeClr val="tx1"/>
            </a:solidFill>
          </a:endParaRPr>
        </a:p>
      </dgm:t>
    </dgm:pt>
    <dgm:pt modelId="{926A4E04-0787-481C-A3DF-61FD980E58CF}" type="parTrans" cxnId="{C42E5B75-F505-461B-BE85-A8D6D2B9BD4B}">
      <dgm:prSet/>
      <dgm:spPr/>
      <dgm:t>
        <a:bodyPr/>
        <a:lstStyle/>
        <a:p>
          <a:endParaRPr lang="id-ID"/>
        </a:p>
      </dgm:t>
    </dgm:pt>
    <dgm:pt modelId="{3A7E734D-397D-4460-AA60-AAC4A8E1F7B2}" type="sibTrans" cxnId="{C42E5B75-F505-461B-BE85-A8D6D2B9BD4B}">
      <dgm:prSet/>
      <dgm:spPr/>
      <dgm:t>
        <a:bodyPr/>
        <a:lstStyle/>
        <a:p>
          <a:endParaRPr lang="id-ID"/>
        </a:p>
      </dgm:t>
    </dgm:pt>
    <dgm:pt modelId="{ECADB008-7D64-4C7F-BFBC-4B184B0D828E}">
      <dgm:prSet phldrT="[Text]"/>
      <dgm:spPr/>
      <dgm:t>
        <a:bodyPr/>
        <a:lstStyle/>
        <a:p>
          <a:r>
            <a:rPr lang="id-ID" dirty="0" smtClean="0">
              <a:solidFill>
                <a:schemeClr val="tx1"/>
              </a:solidFill>
            </a:rPr>
            <a:t>Melalui pengaturan harga produk yang ditawarkan. Pengaturan harga dpt berupa penetapan harga yg termurah dibandingkan dg pesaing, penetapan harga yang sepadan dg kualitas, atau penetapan harga yang paling mahal dr pesaingnya.</a:t>
          </a:r>
          <a:endParaRPr lang="id-ID" dirty="0">
            <a:solidFill>
              <a:schemeClr val="tx1"/>
            </a:solidFill>
          </a:endParaRPr>
        </a:p>
      </dgm:t>
    </dgm:pt>
    <dgm:pt modelId="{99ACE155-FB65-4B4F-9746-A6ABCA26D805}" type="parTrans" cxnId="{97C21FCA-2784-4056-9BCF-5F6E3F094EE0}">
      <dgm:prSet/>
      <dgm:spPr/>
      <dgm:t>
        <a:bodyPr/>
        <a:lstStyle/>
        <a:p>
          <a:endParaRPr lang="id-ID"/>
        </a:p>
      </dgm:t>
    </dgm:pt>
    <dgm:pt modelId="{9C243663-EEB8-464B-A4C7-6B24ACDC5535}" type="sibTrans" cxnId="{97C21FCA-2784-4056-9BCF-5F6E3F094EE0}">
      <dgm:prSet/>
      <dgm:spPr/>
      <dgm:t>
        <a:bodyPr/>
        <a:lstStyle/>
        <a:p>
          <a:endParaRPr lang="id-ID"/>
        </a:p>
      </dgm:t>
    </dgm:pt>
    <dgm:pt modelId="{45D81239-F1C2-45B8-90D3-63399900D4DE}">
      <dgm:prSet phldrT="[Text]"/>
      <dgm:spPr/>
      <dgm:t>
        <a:bodyPr/>
        <a:lstStyle/>
        <a:p>
          <a:r>
            <a:rPr lang="id-ID" dirty="0" smtClean="0">
              <a:solidFill>
                <a:schemeClr val="tx1"/>
              </a:solidFill>
            </a:rPr>
            <a:t>Nilai Letak Lokasi</a:t>
          </a:r>
          <a:endParaRPr lang="id-ID" dirty="0">
            <a:solidFill>
              <a:schemeClr val="tx1"/>
            </a:solidFill>
          </a:endParaRPr>
        </a:p>
      </dgm:t>
    </dgm:pt>
    <dgm:pt modelId="{7DF0F9D8-C1CA-4AAF-AF0E-D3FAADA560B6}" type="parTrans" cxnId="{C5437321-C822-4E8D-88BF-4C258728A5FD}">
      <dgm:prSet/>
      <dgm:spPr/>
      <dgm:t>
        <a:bodyPr/>
        <a:lstStyle/>
        <a:p>
          <a:endParaRPr lang="id-ID"/>
        </a:p>
      </dgm:t>
    </dgm:pt>
    <dgm:pt modelId="{DB498F3A-A095-4FD3-83D9-7A0D14A3EBF1}" type="sibTrans" cxnId="{C5437321-C822-4E8D-88BF-4C258728A5FD}">
      <dgm:prSet/>
      <dgm:spPr/>
      <dgm:t>
        <a:bodyPr/>
        <a:lstStyle/>
        <a:p>
          <a:endParaRPr lang="id-ID"/>
        </a:p>
      </dgm:t>
    </dgm:pt>
    <dgm:pt modelId="{8DDB2B83-EDC0-4BBF-975C-3D21022A77F3}">
      <dgm:prSet phldrT="[Text]"/>
      <dgm:spPr/>
      <dgm:t>
        <a:bodyPr/>
        <a:lstStyle/>
        <a:p>
          <a:r>
            <a:rPr lang="id-ID" dirty="0" smtClean="0">
              <a:solidFill>
                <a:schemeClr val="tx1"/>
              </a:solidFill>
            </a:rPr>
            <a:t>Melalui letak lokasi dari unit usaha ritelnya. Keunggulan lokasi ini menjadi nilai tambah yg membedakan dengan para pesaingnya.</a:t>
          </a:r>
          <a:endParaRPr lang="id-ID" dirty="0">
            <a:solidFill>
              <a:schemeClr val="tx1"/>
            </a:solidFill>
          </a:endParaRPr>
        </a:p>
      </dgm:t>
    </dgm:pt>
    <dgm:pt modelId="{70223A8B-5A4C-4B21-B5D7-04CEDE276A82}" type="parTrans" cxnId="{D3380D95-8E73-4846-B0EC-E4AEAD034ABF}">
      <dgm:prSet/>
      <dgm:spPr/>
      <dgm:t>
        <a:bodyPr/>
        <a:lstStyle/>
        <a:p>
          <a:endParaRPr lang="id-ID"/>
        </a:p>
      </dgm:t>
    </dgm:pt>
    <dgm:pt modelId="{F500B05C-F26D-460D-A451-AD692900A2ED}" type="sibTrans" cxnId="{D3380D95-8E73-4846-B0EC-E4AEAD034ABF}">
      <dgm:prSet/>
      <dgm:spPr/>
      <dgm:t>
        <a:bodyPr/>
        <a:lstStyle/>
        <a:p>
          <a:endParaRPr lang="id-ID"/>
        </a:p>
      </dgm:t>
    </dgm:pt>
    <dgm:pt modelId="{F2BBB618-7EAD-4194-B6DC-A4A22A106490}">
      <dgm:prSet phldrT="[Text]"/>
      <dgm:spPr/>
      <dgm:t>
        <a:bodyPr/>
        <a:lstStyle/>
        <a:p>
          <a:r>
            <a:rPr lang="id-ID" dirty="0" smtClean="0">
              <a:solidFill>
                <a:schemeClr val="tx1"/>
              </a:solidFill>
            </a:rPr>
            <a:t>Nilai Layanan Konsumen</a:t>
          </a:r>
          <a:endParaRPr lang="id-ID" dirty="0">
            <a:solidFill>
              <a:schemeClr val="tx1"/>
            </a:solidFill>
          </a:endParaRPr>
        </a:p>
      </dgm:t>
    </dgm:pt>
    <dgm:pt modelId="{C9D4B17D-887C-40A3-BA7A-A13553FE5B2F}" type="parTrans" cxnId="{BEE628E1-794E-4E66-87E9-09911701B97B}">
      <dgm:prSet/>
      <dgm:spPr/>
      <dgm:t>
        <a:bodyPr/>
        <a:lstStyle/>
        <a:p>
          <a:endParaRPr lang="id-ID"/>
        </a:p>
      </dgm:t>
    </dgm:pt>
    <dgm:pt modelId="{FF3249A0-A1E4-40B1-BD01-D462EA3885E0}" type="sibTrans" cxnId="{BEE628E1-794E-4E66-87E9-09911701B97B}">
      <dgm:prSet/>
      <dgm:spPr/>
      <dgm:t>
        <a:bodyPr/>
        <a:lstStyle/>
        <a:p>
          <a:endParaRPr lang="id-ID"/>
        </a:p>
      </dgm:t>
    </dgm:pt>
    <dgm:pt modelId="{9C4561E1-BC8B-4425-8151-8201C1CA4B7F}">
      <dgm:prSet phldrT="[Text]"/>
      <dgm:spPr/>
      <dgm:t>
        <a:bodyPr/>
        <a:lstStyle/>
        <a:p>
          <a:r>
            <a:rPr lang="id-ID" dirty="0" smtClean="0">
              <a:solidFill>
                <a:schemeClr val="tx1"/>
              </a:solidFill>
            </a:rPr>
            <a:t>Melalui penyediaan layanan konsumen yang baik misalnya adanya layanan pengiriman gratis, kemudahan konsumen dalam hal pengaduan keluhan konsumen, kecepatan penanganan keluhan tanpa prosedur yg rumit dsb</a:t>
          </a:r>
          <a:endParaRPr lang="id-ID" dirty="0">
            <a:solidFill>
              <a:schemeClr val="tx1"/>
            </a:solidFill>
          </a:endParaRPr>
        </a:p>
      </dgm:t>
    </dgm:pt>
    <dgm:pt modelId="{9E82E02B-29DB-499B-BE0B-857A92E230E9}" type="parTrans" cxnId="{C3F1049E-793B-46B9-AFE3-B00B1CFB9006}">
      <dgm:prSet/>
      <dgm:spPr/>
      <dgm:t>
        <a:bodyPr/>
        <a:lstStyle/>
        <a:p>
          <a:endParaRPr lang="id-ID"/>
        </a:p>
      </dgm:t>
    </dgm:pt>
    <dgm:pt modelId="{3BCB76D5-3A65-43CA-90C2-F999C9D311ED}" type="sibTrans" cxnId="{C3F1049E-793B-46B9-AFE3-B00B1CFB9006}">
      <dgm:prSet/>
      <dgm:spPr/>
      <dgm:t>
        <a:bodyPr/>
        <a:lstStyle/>
        <a:p>
          <a:endParaRPr lang="id-ID"/>
        </a:p>
      </dgm:t>
    </dgm:pt>
    <dgm:pt modelId="{A496A799-E8F4-400A-A377-CE65DED8DF35}">
      <dgm:prSet phldrT="[Text]"/>
      <dgm:spPr/>
      <dgm:t>
        <a:bodyPr/>
        <a:lstStyle/>
        <a:p>
          <a:r>
            <a:rPr lang="id-ID" dirty="0" smtClean="0">
              <a:solidFill>
                <a:schemeClr val="tx1"/>
              </a:solidFill>
            </a:rPr>
            <a:t>Nilai Penyediaan Suasana</a:t>
          </a:r>
          <a:endParaRPr lang="id-ID" dirty="0">
            <a:solidFill>
              <a:schemeClr val="tx1"/>
            </a:solidFill>
          </a:endParaRPr>
        </a:p>
      </dgm:t>
    </dgm:pt>
    <dgm:pt modelId="{002BDAC9-15E9-4FA7-A9AA-1D574EFFC1D3}" type="parTrans" cxnId="{EE3DA6AC-AA1A-4806-BCD8-E3B896815BB7}">
      <dgm:prSet/>
      <dgm:spPr/>
      <dgm:t>
        <a:bodyPr/>
        <a:lstStyle/>
        <a:p>
          <a:endParaRPr lang="id-ID"/>
        </a:p>
      </dgm:t>
    </dgm:pt>
    <dgm:pt modelId="{65E0EFA9-CA76-4C55-AC15-1C7A5ED405A1}" type="sibTrans" cxnId="{EE3DA6AC-AA1A-4806-BCD8-E3B896815BB7}">
      <dgm:prSet/>
      <dgm:spPr/>
      <dgm:t>
        <a:bodyPr/>
        <a:lstStyle/>
        <a:p>
          <a:endParaRPr lang="id-ID"/>
        </a:p>
      </dgm:t>
    </dgm:pt>
    <dgm:pt modelId="{F38D666F-AB20-4203-9FE8-9FD1613EB279}">
      <dgm:prSet phldrT="[Text]"/>
      <dgm:spPr/>
      <dgm:t>
        <a:bodyPr/>
        <a:lstStyle/>
        <a:p>
          <a:r>
            <a:rPr lang="id-ID" dirty="0" smtClean="0">
              <a:solidFill>
                <a:schemeClr val="tx1"/>
              </a:solidFill>
            </a:rPr>
            <a:t>Melalui penyediaan suasana di dalam toko yang nyaman dan aman</a:t>
          </a:r>
          <a:r>
            <a:rPr lang="id-ID" dirty="0" smtClean="0"/>
            <a:t>. Dg menggunakan elemen tema desain, tingkat pencahayaan, temperatur, warna, pemilihan musik dsb.</a:t>
          </a:r>
          <a:endParaRPr lang="id-ID" dirty="0"/>
        </a:p>
      </dgm:t>
    </dgm:pt>
    <dgm:pt modelId="{8F5B2139-2B27-42A9-BB01-24F407688CF7}" type="parTrans" cxnId="{FA603305-3C62-4D12-9408-3494C2289EA5}">
      <dgm:prSet/>
      <dgm:spPr/>
      <dgm:t>
        <a:bodyPr/>
        <a:lstStyle/>
        <a:p>
          <a:endParaRPr lang="id-ID"/>
        </a:p>
      </dgm:t>
    </dgm:pt>
    <dgm:pt modelId="{24C7725C-766D-4048-BE6F-DB2B3A39577B}" type="sibTrans" cxnId="{FA603305-3C62-4D12-9408-3494C2289EA5}">
      <dgm:prSet/>
      <dgm:spPr/>
      <dgm:t>
        <a:bodyPr/>
        <a:lstStyle/>
        <a:p>
          <a:endParaRPr lang="id-ID"/>
        </a:p>
      </dgm:t>
    </dgm:pt>
    <dgm:pt modelId="{4E52940F-A665-4008-A937-D3BB680A4236}" type="pres">
      <dgm:prSet presAssocID="{6B7FF210-4003-485C-9496-202C9D4E87DF}" presName="Name0" presStyleCnt="0">
        <dgm:presLayoutVars>
          <dgm:dir/>
          <dgm:animLvl val="lvl"/>
          <dgm:resizeHandles val="exact"/>
        </dgm:presLayoutVars>
      </dgm:prSet>
      <dgm:spPr/>
      <dgm:t>
        <a:bodyPr/>
        <a:lstStyle/>
        <a:p>
          <a:endParaRPr lang="id-ID"/>
        </a:p>
      </dgm:t>
    </dgm:pt>
    <dgm:pt modelId="{C17B2F7A-2226-4362-98E7-A6172A480B7E}" type="pres">
      <dgm:prSet presAssocID="{7B522B4B-D6CE-4F7A-B76D-3BBAEB27A3CE}" presName="linNode" presStyleCnt="0"/>
      <dgm:spPr/>
      <dgm:t>
        <a:bodyPr/>
        <a:lstStyle/>
        <a:p>
          <a:endParaRPr lang="id-ID"/>
        </a:p>
      </dgm:t>
    </dgm:pt>
    <dgm:pt modelId="{FA50B43E-A922-410C-AD6B-2C3C9E4C98F2}" type="pres">
      <dgm:prSet presAssocID="{7B522B4B-D6CE-4F7A-B76D-3BBAEB27A3CE}" presName="parentText" presStyleLbl="node1" presStyleIdx="0" presStyleCnt="5" custScaleX="2000000" custScaleY="2000000">
        <dgm:presLayoutVars>
          <dgm:chMax val="1"/>
          <dgm:bulletEnabled val="1"/>
        </dgm:presLayoutVars>
      </dgm:prSet>
      <dgm:spPr/>
      <dgm:t>
        <a:bodyPr/>
        <a:lstStyle/>
        <a:p>
          <a:endParaRPr lang="id-ID"/>
        </a:p>
      </dgm:t>
    </dgm:pt>
    <dgm:pt modelId="{8D308A4F-91A1-4778-8EB6-C50AC2096F93}" type="pres">
      <dgm:prSet presAssocID="{7B522B4B-D6CE-4F7A-B76D-3BBAEB27A3CE}" presName="descendantText" presStyleLbl="alignAccFollowNode1" presStyleIdx="0" presStyleCnt="5" custScaleX="2000000" custScaleY="2000000">
        <dgm:presLayoutVars>
          <dgm:bulletEnabled val="1"/>
        </dgm:presLayoutVars>
      </dgm:prSet>
      <dgm:spPr/>
      <dgm:t>
        <a:bodyPr/>
        <a:lstStyle/>
        <a:p>
          <a:endParaRPr lang="id-ID"/>
        </a:p>
      </dgm:t>
    </dgm:pt>
    <dgm:pt modelId="{EA579BAE-F5AF-46F2-BFEF-394F73161F7C}" type="pres">
      <dgm:prSet presAssocID="{F929B1CD-71E2-451C-A6E9-F6FD3F687F8F}" presName="sp" presStyleCnt="0"/>
      <dgm:spPr/>
      <dgm:t>
        <a:bodyPr/>
        <a:lstStyle/>
        <a:p>
          <a:endParaRPr lang="id-ID"/>
        </a:p>
      </dgm:t>
    </dgm:pt>
    <dgm:pt modelId="{199BB751-FD1A-4C82-93C0-7027C80C95E5}" type="pres">
      <dgm:prSet presAssocID="{EC431602-1E71-47E8-B44A-0FC73527DA17}" presName="linNode" presStyleCnt="0"/>
      <dgm:spPr/>
      <dgm:t>
        <a:bodyPr/>
        <a:lstStyle/>
        <a:p>
          <a:endParaRPr lang="id-ID"/>
        </a:p>
      </dgm:t>
    </dgm:pt>
    <dgm:pt modelId="{B728650F-A83B-4E83-BF26-5FBBA0C91BE8}" type="pres">
      <dgm:prSet presAssocID="{EC431602-1E71-47E8-B44A-0FC73527DA17}" presName="parentText" presStyleLbl="node1" presStyleIdx="1" presStyleCnt="5" custScaleX="2000000" custScaleY="2000000">
        <dgm:presLayoutVars>
          <dgm:chMax val="1"/>
          <dgm:bulletEnabled val="1"/>
        </dgm:presLayoutVars>
      </dgm:prSet>
      <dgm:spPr/>
      <dgm:t>
        <a:bodyPr/>
        <a:lstStyle/>
        <a:p>
          <a:endParaRPr lang="id-ID"/>
        </a:p>
      </dgm:t>
    </dgm:pt>
    <dgm:pt modelId="{7C108BE0-8453-4A5D-8109-95FF55A19178}" type="pres">
      <dgm:prSet presAssocID="{EC431602-1E71-47E8-B44A-0FC73527DA17}" presName="descendantText" presStyleLbl="alignAccFollowNode1" presStyleIdx="1" presStyleCnt="5" custScaleX="2000000" custScaleY="2000000">
        <dgm:presLayoutVars>
          <dgm:bulletEnabled val="1"/>
        </dgm:presLayoutVars>
      </dgm:prSet>
      <dgm:spPr/>
      <dgm:t>
        <a:bodyPr/>
        <a:lstStyle/>
        <a:p>
          <a:endParaRPr lang="id-ID"/>
        </a:p>
      </dgm:t>
    </dgm:pt>
    <dgm:pt modelId="{959CF5D0-0286-41AE-8B49-1C072ADCB3C7}" type="pres">
      <dgm:prSet presAssocID="{3A7E734D-397D-4460-AA60-AAC4A8E1F7B2}" presName="sp" presStyleCnt="0"/>
      <dgm:spPr/>
      <dgm:t>
        <a:bodyPr/>
        <a:lstStyle/>
        <a:p>
          <a:endParaRPr lang="id-ID"/>
        </a:p>
      </dgm:t>
    </dgm:pt>
    <dgm:pt modelId="{9687FDE8-CC29-4A78-81B6-785B7D8613D8}" type="pres">
      <dgm:prSet presAssocID="{45D81239-F1C2-45B8-90D3-63399900D4DE}" presName="linNode" presStyleCnt="0"/>
      <dgm:spPr/>
      <dgm:t>
        <a:bodyPr/>
        <a:lstStyle/>
        <a:p>
          <a:endParaRPr lang="id-ID"/>
        </a:p>
      </dgm:t>
    </dgm:pt>
    <dgm:pt modelId="{8EFCFC91-4261-4B27-BE84-BEC3F6807609}" type="pres">
      <dgm:prSet presAssocID="{45D81239-F1C2-45B8-90D3-63399900D4DE}" presName="parentText" presStyleLbl="node1" presStyleIdx="2" presStyleCnt="5" custScaleX="2000000" custScaleY="2000000">
        <dgm:presLayoutVars>
          <dgm:chMax val="1"/>
          <dgm:bulletEnabled val="1"/>
        </dgm:presLayoutVars>
      </dgm:prSet>
      <dgm:spPr/>
      <dgm:t>
        <a:bodyPr/>
        <a:lstStyle/>
        <a:p>
          <a:endParaRPr lang="id-ID"/>
        </a:p>
      </dgm:t>
    </dgm:pt>
    <dgm:pt modelId="{07908316-1868-418E-8A1C-08F7E3F2E96F}" type="pres">
      <dgm:prSet presAssocID="{45D81239-F1C2-45B8-90D3-63399900D4DE}" presName="descendantText" presStyleLbl="alignAccFollowNode1" presStyleIdx="2" presStyleCnt="5" custScaleX="2000000" custScaleY="2000000">
        <dgm:presLayoutVars>
          <dgm:bulletEnabled val="1"/>
        </dgm:presLayoutVars>
      </dgm:prSet>
      <dgm:spPr/>
      <dgm:t>
        <a:bodyPr/>
        <a:lstStyle/>
        <a:p>
          <a:endParaRPr lang="id-ID"/>
        </a:p>
      </dgm:t>
    </dgm:pt>
    <dgm:pt modelId="{E321AA75-A3CB-4768-9C19-A0589F2BA255}" type="pres">
      <dgm:prSet presAssocID="{DB498F3A-A095-4FD3-83D9-7A0D14A3EBF1}" presName="sp" presStyleCnt="0"/>
      <dgm:spPr/>
      <dgm:t>
        <a:bodyPr/>
        <a:lstStyle/>
        <a:p>
          <a:endParaRPr lang="id-ID"/>
        </a:p>
      </dgm:t>
    </dgm:pt>
    <dgm:pt modelId="{1A748321-D035-4C09-BF28-452108D65D80}" type="pres">
      <dgm:prSet presAssocID="{F2BBB618-7EAD-4194-B6DC-A4A22A106490}" presName="linNode" presStyleCnt="0"/>
      <dgm:spPr/>
      <dgm:t>
        <a:bodyPr/>
        <a:lstStyle/>
        <a:p>
          <a:endParaRPr lang="id-ID"/>
        </a:p>
      </dgm:t>
    </dgm:pt>
    <dgm:pt modelId="{5A2B69AC-C763-4EFB-BEC0-7DFF409A503A}" type="pres">
      <dgm:prSet presAssocID="{F2BBB618-7EAD-4194-B6DC-A4A22A106490}" presName="parentText" presStyleLbl="node1" presStyleIdx="3" presStyleCnt="5" custScaleX="2000000" custScaleY="2000000">
        <dgm:presLayoutVars>
          <dgm:chMax val="1"/>
          <dgm:bulletEnabled val="1"/>
        </dgm:presLayoutVars>
      </dgm:prSet>
      <dgm:spPr/>
      <dgm:t>
        <a:bodyPr/>
        <a:lstStyle/>
        <a:p>
          <a:endParaRPr lang="id-ID"/>
        </a:p>
      </dgm:t>
    </dgm:pt>
    <dgm:pt modelId="{FC4CC8C8-98BB-4612-A1D4-13A75A795F65}" type="pres">
      <dgm:prSet presAssocID="{F2BBB618-7EAD-4194-B6DC-A4A22A106490}" presName="descendantText" presStyleLbl="alignAccFollowNode1" presStyleIdx="3" presStyleCnt="5" custScaleX="2000000" custScaleY="2000000">
        <dgm:presLayoutVars>
          <dgm:bulletEnabled val="1"/>
        </dgm:presLayoutVars>
      </dgm:prSet>
      <dgm:spPr/>
      <dgm:t>
        <a:bodyPr/>
        <a:lstStyle/>
        <a:p>
          <a:endParaRPr lang="id-ID"/>
        </a:p>
      </dgm:t>
    </dgm:pt>
    <dgm:pt modelId="{C7CDB306-E89A-4CE9-A109-5585CCA7B6D9}" type="pres">
      <dgm:prSet presAssocID="{FF3249A0-A1E4-40B1-BD01-D462EA3885E0}" presName="sp" presStyleCnt="0"/>
      <dgm:spPr/>
      <dgm:t>
        <a:bodyPr/>
        <a:lstStyle/>
        <a:p>
          <a:endParaRPr lang="id-ID"/>
        </a:p>
      </dgm:t>
    </dgm:pt>
    <dgm:pt modelId="{FD2B5FB1-7B49-4135-9A35-EB29BAE74371}" type="pres">
      <dgm:prSet presAssocID="{A496A799-E8F4-400A-A377-CE65DED8DF35}" presName="linNode" presStyleCnt="0"/>
      <dgm:spPr/>
      <dgm:t>
        <a:bodyPr/>
        <a:lstStyle/>
        <a:p>
          <a:endParaRPr lang="id-ID"/>
        </a:p>
      </dgm:t>
    </dgm:pt>
    <dgm:pt modelId="{FFFAD0F0-051C-4519-B4F9-C5DD4AAAD21C}" type="pres">
      <dgm:prSet presAssocID="{A496A799-E8F4-400A-A377-CE65DED8DF35}" presName="parentText" presStyleLbl="node1" presStyleIdx="4" presStyleCnt="5" custScaleX="2000000" custScaleY="2000000">
        <dgm:presLayoutVars>
          <dgm:chMax val="1"/>
          <dgm:bulletEnabled val="1"/>
        </dgm:presLayoutVars>
      </dgm:prSet>
      <dgm:spPr/>
      <dgm:t>
        <a:bodyPr/>
        <a:lstStyle/>
        <a:p>
          <a:endParaRPr lang="id-ID"/>
        </a:p>
      </dgm:t>
    </dgm:pt>
    <dgm:pt modelId="{8400026F-DBCD-4109-9668-AE28835BEF01}" type="pres">
      <dgm:prSet presAssocID="{A496A799-E8F4-400A-A377-CE65DED8DF35}" presName="descendantText" presStyleLbl="alignAccFollowNode1" presStyleIdx="4" presStyleCnt="5" custScaleX="2000000" custScaleY="2000000">
        <dgm:presLayoutVars>
          <dgm:bulletEnabled val="1"/>
        </dgm:presLayoutVars>
      </dgm:prSet>
      <dgm:spPr/>
      <dgm:t>
        <a:bodyPr/>
        <a:lstStyle/>
        <a:p>
          <a:endParaRPr lang="id-ID"/>
        </a:p>
      </dgm:t>
    </dgm:pt>
  </dgm:ptLst>
  <dgm:cxnLst>
    <dgm:cxn modelId="{E2D87A61-1265-4733-8471-1DFBFC5685A6}" type="presOf" srcId="{F38D666F-AB20-4203-9FE8-9FD1613EB279}" destId="{8400026F-DBCD-4109-9668-AE28835BEF01}" srcOrd="0" destOrd="0" presId="urn:microsoft.com/office/officeart/2005/8/layout/vList5"/>
    <dgm:cxn modelId="{C3F1049E-793B-46B9-AFE3-B00B1CFB9006}" srcId="{F2BBB618-7EAD-4194-B6DC-A4A22A106490}" destId="{9C4561E1-BC8B-4425-8151-8201C1CA4B7F}" srcOrd="0" destOrd="0" parTransId="{9E82E02B-29DB-499B-BE0B-857A92E230E9}" sibTransId="{3BCB76D5-3A65-43CA-90C2-F999C9D311ED}"/>
    <dgm:cxn modelId="{0F45F3C7-AF93-4FBF-BB69-DB588014BEF3}" type="presOf" srcId="{EC431602-1E71-47E8-B44A-0FC73527DA17}" destId="{B728650F-A83B-4E83-BF26-5FBBA0C91BE8}" srcOrd="0" destOrd="0" presId="urn:microsoft.com/office/officeart/2005/8/layout/vList5"/>
    <dgm:cxn modelId="{97C21FCA-2784-4056-9BCF-5F6E3F094EE0}" srcId="{EC431602-1E71-47E8-B44A-0FC73527DA17}" destId="{ECADB008-7D64-4C7F-BFBC-4B184B0D828E}" srcOrd="0" destOrd="0" parTransId="{99ACE155-FB65-4B4F-9746-A6ABCA26D805}" sibTransId="{9C243663-EEB8-464B-A4C7-6B24ACDC5535}"/>
    <dgm:cxn modelId="{FA603305-3C62-4D12-9408-3494C2289EA5}" srcId="{A496A799-E8F4-400A-A377-CE65DED8DF35}" destId="{F38D666F-AB20-4203-9FE8-9FD1613EB279}" srcOrd="0" destOrd="0" parTransId="{8F5B2139-2B27-42A9-BB01-24F407688CF7}" sibTransId="{24C7725C-766D-4048-BE6F-DB2B3A39577B}"/>
    <dgm:cxn modelId="{BEE628E1-794E-4E66-87E9-09911701B97B}" srcId="{6B7FF210-4003-485C-9496-202C9D4E87DF}" destId="{F2BBB618-7EAD-4194-B6DC-A4A22A106490}" srcOrd="3" destOrd="0" parTransId="{C9D4B17D-887C-40A3-BA7A-A13553FE5B2F}" sibTransId="{FF3249A0-A1E4-40B1-BD01-D462EA3885E0}"/>
    <dgm:cxn modelId="{D0AE2417-C8DE-44F5-8C44-1B6F07DDDB84}" type="presOf" srcId="{6B7FF210-4003-485C-9496-202C9D4E87DF}" destId="{4E52940F-A665-4008-A937-D3BB680A4236}" srcOrd="0" destOrd="0" presId="urn:microsoft.com/office/officeart/2005/8/layout/vList5"/>
    <dgm:cxn modelId="{49934960-3697-4820-A4FF-8D961A45D83F}" srcId="{7B522B4B-D6CE-4F7A-B76D-3BBAEB27A3CE}" destId="{A2D7CFA5-E637-4CF8-87AC-25CAAC4F6466}" srcOrd="0" destOrd="0" parTransId="{80EA4DA0-0C58-4DAD-B156-EC481593DFE6}" sibTransId="{60D5977A-3D82-405B-94E5-8EF6BFCE8D9D}"/>
    <dgm:cxn modelId="{C4FC4422-C41B-4933-B7B7-8753FC723856}" type="presOf" srcId="{9C4561E1-BC8B-4425-8151-8201C1CA4B7F}" destId="{FC4CC8C8-98BB-4612-A1D4-13A75A795F65}" srcOrd="0" destOrd="0" presId="urn:microsoft.com/office/officeart/2005/8/layout/vList5"/>
    <dgm:cxn modelId="{1F30C6E0-64B1-48C3-A3D8-0E5F8CF72F3B}" type="presOf" srcId="{A496A799-E8F4-400A-A377-CE65DED8DF35}" destId="{FFFAD0F0-051C-4519-B4F9-C5DD4AAAD21C}" srcOrd="0" destOrd="0" presId="urn:microsoft.com/office/officeart/2005/8/layout/vList5"/>
    <dgm:cxn modelId="{9B44CFC0-C2CE-4C39-958A-5B013863A747}" type="presOf" srcId="{45D81239-F1C2-45B8-90D3-63399900D4DE}" destId="{8EFCFC91-4261-4B27-BE84-BEC3F6807609}" srcOrd="0" destOrd="0" presId="urn:microsoft.com/office/officeart/2005/8/layout/vList5"/>
    <dgm:cxn modelId="{51299D76-27AD-443F-A5E4-599F58B35182}" srcId="{6B7FF210-4003-485C-9496-202C9D4E87DF}" destId="{7B522B4B-D6CE-4F7A-B76D-3BBAEB27A3CE}" srcOrd="0" destOrd="0" parTransId="{A59C55B7-DC8F-416D-BAEC-DF715BD0E5FA}" sibTransId="{F929B1CD-71E2-451C-A6E9-F6FD3F687F8F}"/>
    <dgm:cxn modelId="{D3380D95-8E73-4846-B0EC-E4AEAD034ABF}" srcId="{45D81239-F1C2-45B8-90D3-63399900D4DE}" destId="{8DDB2B83-EDC0-4BBF-975C-3D21022A77F3}" srcOrd="0" destOrd="0" parTransId="{70223A8B-5A4C-4B21-B5D7-04CEDE276A82}" sibTransId="{F500B05C-F26D-460D-A451-AD692900A2ED}"/>
    <dgm:cxn modelId="{5CD953E0-9CE6-4A2A-92F9-1EF304385DCA}" type="presOf" srcId="{A2D7CFA5-E637-4CF8-87AC-25CAAC4F6466}" destId="{8D308A4F-91A1-4778-8EB6-C50AC2096F93}" srcOrd="0" destOrd="0" presId="urn:microsoft.com/office/officeart/2005/8/layout/vList5"/>
    <dgm:cxn modelId="{C42E5B75-F505-461B-BE85-A8D6D2B9BD4B}" srcId="{6B7FF210-4003-485C-9496-202C9D4E87DF}" destId="{EC431602-1E71-47E8-B44A-0FC73527DA17}" srcOrd="1" destOrd="0" parTransId="{926A4E04-0787-481C-A3DF-61FD980E58CF}" sibTransId="{3A7E734D-397D-4460-AA60-AAC4A8E1F7B2}"/>
    <dgm:cxn modelId="{0830EE99-0DA5-49B0-BC27-9EAE9D044481}" type="presOf" srcId="{8DDB2B83-EDC0-4BBF-975C-3D21022A77F3}" destId="{07908316-1868-418E-8A1C-08F7E3F2E96F}" srcOrd="0" destOrd="0" presId="urn:microsoft.com/office/officeart/2005/8/layout/vList5"/>
    <dgm:cxn modelId="{C5437321-C822-4E8D-88BF-4C258728A5FD}" srcId="{6B7FF210-4003-485C-9496-202C9D4E87DF}" destId="{45D81239-F1C2-45B8-90D3-63399900D4DE}" srcOrd="2" destOrd="0" parTransId="{7DF0F9D8-C1CA-4AAF-AF0E-D3FAADA560B6}" sibTransId="{DB498F3A-A095-4FD3-83D9-7A0D14A3EBF1}"/>
    <dgm:cxn modelId="{772BB178-CF68-43DF-BB4A-D6F0F5BDA1CD}" type="presOf" srcId="{7B522B4B-D6CE-4F7A-B76D-3BBAEB27A3CE}" destId="{FA50B43E-A922-410C-AD6B-2C3C9E4C98F2}" srcOrd="0" destOrd="0" presId="urn:microsoft.com/office/officeart/2005/8/layout/vList5"/>
    <dgm:cxn modelId="{7A0B0960-F13C-488A-B818-81F08F15612D}" type="presOf" srcId="{F2BBB618-7EAD-4194-B6DC-A4A22A106490}" destId="{5A2B69AC-C763-4EFB-BEC0-7DFF409A503A}" srcOrd="0" destOrd="0" presId="urn:microsoft.com/office/officeart/2005/8/layout/vList5"/>
    <dgm:cxn modelId="{7DFF11C3-F9B7-47A9-89C3-81786159E056}" type="presOf" srcId="{ECADB008-7D64-4C7F-BFBC-4B184B0D828E}" destId="{7C108BE0-8453-4A5D-8109-95FF55A19178}" srcOrd="0" destOrd="0" presId="urn:microsoft.com/office/officeart/2005/8/layout/vList5"/>
    <dgm:cxn modelId="{EE3DA6AC-AA1A-4806-BCD8-E3B896815BB7}" srcId="{6B7FF210-4003-485C-9496-202C9D4E87DF}" destId="{A496A799-E8F4-400A-A377-CE65DED8DF35}" srcOrd="4" destOrd="0" parTransId="{002BDAC9-15E9-4FA7-A9AA-1D574EFFC1D3}" sibTransId="{65E0EFA9-CA76-4C55-AC15-1C7A5ED405A1}"/>
    <dgm:cxn modelId="{475A6284-E20C-4457-B7A2-3F3B7D240293}" type="presParOf" srcId="{4E52940F-A665-4008-A937-D3BB680A4236}" destId="{C17B2F7A-2226-4362-98E7-A6172A480B7E}" srcOrd="0" destOrd="0" presId="urn:microsoft.com/office/officeart/2005/8/layout/vList5"/>
    <dgm:cxn modelId="{6D5C9CAF-E62F-428D-9FA3-E4BB60ECAC64}" type="presParOf" srcId="{C17B2F7A-2226-4362-98E7-A6172A480B7E}" destId="{FA50B43E-A922-410C-AD6B-2C3C9E4C98F2}" srcOrd="0" destOrd="0" presId="urn:microsoft.com/office/officeart/2005/8/layout/vList5"/>
    <dgm:cxn modelId="{06189F28-F0CD-476E-AEFD-F4B86277A0A8}" type="presParOf" srcId="{C17B2F7A-2226-4362-98E7-A6172A480B7E}" destId="{8D308A4F-91A1-4778-8EB6-C50AC2096F93}" srcOrd="1" destOrd="0" presId="urn:microsoft.com/office/officeart/2005/8/layout/vList5"/>
    <dgm:cxn modelId="{2925965F-45D4-40B2-ABB2-211366BE686E}" type="presParOf" srcId="{4E52940F-A665-4008-A937-D3BB680A4236}" destId="{EA579BAE-F5AF-46F2-BFEF-394F73161F7C}" srcOrd="1" destOrd="0" presId="urn:microsoft.com/office/officeart/2005/8/layout/vList5"/>
    <dgm:cxn modelId="{6428E681-E13C-48CB-99F8-AA9FC3A0F57D}" type="presParOf" srcId="{4E52940F-A665-4008-A937-D3BB680A4236}" destId="{199BB751-FD1A-4C82-93C0-7027C80C95E5}" srcOrd="2" destOrd="0" presId="urn:microsoft.com/office/officeart/2005/8/layout/vList5"/>
    <dgm:cxn modelId="{A86AB3F6-E9FB-4642-BB3B-43CE0C82F4F1}" type="presParOf" srcId="{199BB751-FD1A-4C82-93C0-7027C80C95E5}" destId="{B728650F-A83B-4E83-BF26-5FBBA0C91BE8}" srcOrd="0" destOrd="0" presId="urn:microsoft.com/office/officeart/2005/8/layout/vList5"/>
    <dgm:cxn modelId="{730C29F3-EE80-4757-BB75-A90DD9BA0BE5}" type="presParOf" srcId="{199BB751-FD1A-4C82-93C0-7027C80C95E5}" destId="{7C108BE0-8453-4A5D-8109-95FF55A19178}" srcOrd="1" destOrd="0" presId="urn:microsoft.com/office/officeart/2005/8/layout/vList5"/>
    <dgm:cxn modelId="{AA14B7C1-F02E-43FD-AD5B-8EC7C418526E}" type="presParOf" srcId="{4E52940F-A665-4008-A937-D3BB680A4236}" destId="{959CF5D0-0286-41AE-8B49-1C072ADCB3C7}" srcOrd="3" destOrd="0" presId="urn:microsoft.com/office/officeart/2005/8/layout/vList5"/>
    <dgm:cxn modelId="{128F843C-5AB3-4511-8343-B8A67E8B0E6D}" type="presParOf" srcId="{4E52940F-A665-4008-A937-D3BB680A4236}" destId="{9687FDE8-CC29-4A78-81B6-785B7D8613D8}" srcOrd="4" destOrd="0" presId="urn:microsoft.com/office/officeart/2005/8/layout/vList5"/>
    <dgm:cxn modelId="{E927D3E1-DF37-4C3D-9491-1D9DCE888130}" type="presParOf" srcId="{9687FDE8-CC29-4A78-81B6-785B7D8613D8}" destId="{8EFCFC91-4261-4B27-BE84-BEC3F6807609}" srcOrd="0" destOrd="0" presId="urn:microsoft.com/office/officeart/2005/8/layout/vList5"/>
    <dgm:cxn modelId="{AE2DFAF5-BD9C-4D3D-8F2F-510AAA80F728}" type="presParOf" srcId="{9687FDE8-CC29-4A78-81B6-785B7D8613D8}" destId="{07908316-1868-418E-8A1C-08F7E3F2E96F}" srcOrd="1" destOrd="0" presId="urn:microsoft.com/office/officeart/2005/8/layout/vList5"/>
    <dgm:cxn modelId="{18D5C9F3-67C7-47A7-AE86-E31F0A911BFC}" type="presParOf" srcId="{4E52940F-A665-4008-A937-D3BB680A4236}" destId="{E321AA75-A3CB-4768-9C19-A0589F2BA255}" srcOrd="5" destOrd="0" presId="urn:microsoft.com/office/officeart/2005/8/layout/vList5"/>
    <dgm:cxn modelId="{FB6E2908-3493-41AA-980F-16FA42AF0695}" type="presParOf" srcId="{4E52940F-A665-4008-A937-D3BB680A4236}" destId="{1A748321-D035-4C09-BF28-452108D65D80}" srcOrd="6" destOrd="0" presId="urn:microsoft.com/office/officeart/2005/8/layout/vList5"/>
    <dgm:cxn modelId="{1CA819FE-4138-4118-8F55-1845A9FF6651}" type="presParOf" srcId="{1A748321-D035-4C09-BF28-452108D65D80}" destId="{5A2B69AC-C763-4EFB-BEC0-7DFF409A503A}" srcOrd="0" destOrd="0" presId="urn:microsoft.com/office/officeart/2005/8/layout/vList5"/>
    <dgm:cxn modelId="{DF13D085-8A5C-4B09-AA0E-47B54D7ABF54}" type="presParOf" srcId="{1A748321-D035-4C09-BF28-452108D65D80}" destId="{FC4CC8C8-98BB-4612-A1D4-13A75A795F65}" srcOrd="1" destOrd="0" presId="urn:microsoft.com/office/officeart/2005/8/layout/vList5"/>
    <dgm:cxn modelId="{7AB9CD90-966D-4098-9686-8BC9B91EE6C3}" type="presParOf" srcId="{4E52940F-A665-4008-A937-D3BB680A4236}" destId="{C7CDB306-E89A-4CE9-A109-5585CCA7B6D9}" srcOrd="7" destOrd="0" presId="urn:microsoft.com/office/officeart/2005/8/layout/vList5"/>
    <dgm:cxn modelId="{7DECC070-1CF4-46D1-9AC4-092E4786BF6D}" type="presParOf" srcId="{4E52940F-A665-4008-A937-D3BB680A4236}" destId="{FD2B5FB1-7B49-4135-9A35-EB29BAE74371}" srcOrd="8" destOrd="0" presId="urn:microsoft.com/office/officeart/2005/8/layout/vList5"/>
    <dgm:cxn modelId="{4BA80F9D-4DF0-4BE0-8DAD-D84FC4740411}" type="presParOf" srcId="{FD2B5FB1-7B49-4135-9A35-EB29BAE74371}" destId="{FFFAD0F0-051C-4519-B4F9-C5DD4AAAD21C}" srcOrd="0" destOrd="0" presId="urn:microsoft.com/office/officeart/2005/8/layout/vList5"/>
    <dgm:cxn modelId="{BDF59578-8946-4767-A80D-4DB9022624C2}" type="presParOf" srcId="{FD2B5FB1-7B49-4135-9A35-EB29BAE74371}" destId="{8400026F-DBCD-4109-9668-AE28835BEF0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EF2DAF-F5A1-40CA-9243-FC1B81B06434}" type="doc">
      <dgm:prSet loTypeId="urn:microsoft.com/office/officeart/2005/8/layout/chevron2" loCatId="list" qsTypeId="urn:microsoft.com/office/officeart/2005/8/quickstyle/3d1" qsCatId="3D" csTypeId="urn:microsoft.com/office/officeart/2005/8/colors/colorful1#1" csCatId="colorful" phldr="1"/>
      <dgm:spPr/>
      <dgm:t>
        <a:bodyPr/>
        <a:lstStyle/>
        <a:p>
          <a:endParaRPr lang="en-US"/>
        </a:p>
      </dgm:t>
    </dgm:pt>
    <dgm:pt modelId="{BD97AFBA-7FAE-4F63-8A56-53387A75F2B7}">
      <dgm:prSet phldrT="[Text]"/>
      <dgm:spPr/>
      <dgm:t>
        <a:bodyPr/>
        <a:lstStyle/>
        <a:p>
          <a:r>
            <a:rPr lang="id-ID" b="1" dirty="0" smtClean="0">
              <a:solidFill>
                <a:schemeClr val="tx1"/>
              </a:solidFill>
            </a:rPr>
            <a:t>Keputusan Keterlibatan Tinggi</a:t>
          </a:r>
          <a:endParaRPr lang="en-US" b="1" dirty="0">
            <a:solidFill>
              <a:schemeClr val="tx1"/>
            </a:solidFill>
          </a:endParaRPr>
        </a:p>
      </dgm:t>
    </dgm:pt>
    <dgm:pt modelId="{04B33F0E-D01B-4513-B695-CEDEE82B9771}" type="parTrans" cxnId="{FD485C61-E519-4AA7-96D2-4964D9D2D9E7}">
      <dgm:prSet/>
      <dgm:spPr/>
      <dgm:t>
        <a:bodyPr/>
        <a:lstStyle/>
        <a:p>
          <a:endParaRPr lang="en-US"/>
        </a:p>
      </dgm:t>
    </dgm:pt>
    <dgm:pt modelId="{72BE147F-E22C-4CF8-A1B2-99610C952156}" type="sibTrans" cxnId="{FD485C61-E519-4AA7-96D2-4964D9D2D9E7}">
      <dgm:prSet/>
      <dgm:spPr/>
      <dgm:t>
        <a:bodyPr/>
        <a:lstStyle/>
        <a:p>
          <a:endParaRPr lang="en-US"/>
        </a:p>
      </dgm:t>
    </dgm:pt>
    <dgm:pt modelId="{F99D831F-F67F-48D5-84FD-91ECE5DB299E}">
      <dgm:prSet phldrT="[Text]"/>
      <dgm:spPr>
        <a:solidFill>
          <a:schemeClr val="accent2">
            <a:lumMod val="60000"/>
            <a:lumOff val="40000"/>
            <a:alpha val="90000"/>
          </a:schemeClr>
        </a:solidFill>
      </dgm:spPr>
      <dgm:t>
        <a:bodyPr/>
        <a:lstStyle/>
        <a:p>
          <a:r>
            <a:rPr lang="id-ID" dirty="0" smtClean="0"/>
            <a:t>Tingkat keterlibatan konsumen scr aktif di dalam proses pengambilan keputusan pembelian sebuah produk mulai dari awal sampai dengan proses akhir. </a:t>
          </a:r>
          <a:endParaRPr lang="en-US" dirty="0"/>
        </a:p>
      </dgm:t>
    </dgm:pt>
    <dgm:pt modelId="{483B39AF-A9A6-4296-A831-BC1D85A71CFE}" type="parTrans" cxnId="{3BE607D8-C63D-4434-904D-F99A758817DB}">
      <dgm:prSet/>
      <dgm:spPr/>
      <dgm:t>
        <a:bodyPr/>
        <a:lstStyle/>
        <a:p>
          <a:endParaRPr lang="en-US"/>
        </a:p>
      </dgm:t>
    </dgm:pt>
    <dgm:pt modelId="{95D9F8BC-425C-4C95-8159-E66C1D7BC1ED}" type="sibTrans" cxnId="{3BE607D8-C63D-4434-904D-F99A758817DB}">
      <dgm:prSet/>
      <dgm:spPr/>
      <dgm:t>
        <a:bodyPr/>
        <a:lstStyle/>
        <a:p>
          <a:endParaRPr lang="en-US"/>
        </a:p>
      </dgm:t>
    </dgm:pt>
    <dgm:pt modelId="{A0C9D61B-D60A-4EB7-A170-4A21BF64C510}">
      <dgm:prSet phldrT="[Text]"/>
      <dgm:spPr/>
      <dgm:t>
        <a:bodyPr/>
        <a:lstStyle/>
        <a:p>
          <a:r>
            <a:rPr lang="id-ID" b="1" dirty="0" smtClean="0">
              <a:solidFill>
                <a:schemeClr val="tx1"/>
              </a:solidFill>
            </a:rPr>
            <a:t>Keputusan Keterlibatan Rendah </a:t>
          </a:r>
          <a:endParaRPr lang="en-US" b="1" dirty="0">
            <a:solidFill>
              <a:schemeClr val="tx1"/>
            </a:solidFill>
          </a:endParaRPr>
        </a:p>
      </dgm:t>
    </dgm:pt>
    <dgm:pt modelId="{69D0D184-379B-425B-A721-1029EB7543EC}" type="parTrans" cxnId="{F2229B4A-BCEE-49E8-A69C-5FA62214D02D}">
      <dgm:prSet/>
      <dgm:spPr/>
      <dgm:t>
        <a:bodyPr/>
        <a:lstStyle/>
        <a:p>
          <a:endParaRPr lang="en-US"/>
        </a:p>
      </dgm:t>
    </dgm:pt>
    <dgm:pt modelId="{694F3C74-13A9-4573-94DD-2495654FA872}" type="sibTrans" cxnId="{F2229B4A-BCEE-49E8-A69C-5FA62214D02D}">
      <dgm:prSet/>
      <dgm:spPr/>
      <dgm:t>
        <a:bodyPr/>
        <a:lstStyle/>
        <a:p>
          <a:endParaRPr lang="en-US"/>
        </a:p>
      </dgm:t>
    </dgm:pt>
    <dgm:pt modelId="{CA2FF35E-9C09-4B1D-B6CA-333B2212184E}">
      <dgm:prSet phldrT="[Text]"/>
      <dgm:spPr>
        <a:solidFill>
          <a:schemeClr val="bg2">
            <a:lumMod val="75000"/>
            <a:alpha val="90000"/>
          </a:schemeClr>
        </a:solidFill>
      </dgm:spPr>
      <dgm:t>
        <a:bodyPr/>
        <a:lstStyle/>
        <a:p>
          <a:r>
            <a:rPr lang="id-ID" dirty="0" smtClean="0"/>
            <a:t>Tingkat keterlibatan konsumen yang sifatnya pasif di dalam proses pengambilan keputusan pembelian sebuah jenis produk mulai dari proses awal sampai dengan proses akhir.</a:t>
          </a:r>
          <a:endParaRPr lang="en-US" dirty="0"/>
        </a:p>
      </dgm:t>
    </dgm:pt>
    <dgm:pt modelId="{B5FA2BBE-68FD-48F3-AFD0-A77F6FB52F9E}" type="parTrans" cxnId="{0AF673D4-E4E1-4AE8-B475-91A5EBDD78C9}">
      <dgm:prSet/>
      <dgm:spPr/>
      <dgm:t>
        <a:bodyPr/>
        <a:lstStyle/>
        <a:p>
          <a:endParaRPr lang="en-US"/>
        </a:p>
      </dgm:t>
    </dgm:pt>
    <dgm:pt modelId="{C69B66F1-8916-4E03-8197-F2CF8D25AAFD}" type="sibTrans" cxnId="{0AF673D4-E4E1-4AE8-B475-91A5EBDD78C9}">
      <dgm:prSet/>
      <dgm:spPr/>
      <dgm:t>
        <a:bodyPr/>
        <a:lstStyle/>
        <a:p>
          <a:endParaRPr lang="en-US"/>
        </a:p>
      </dgm:t>
    </dgm:pt>
    <dgm:pt modelId="{A0776C6D-5F17-491A-B5F8-B8AEF6E51B70}" type="pres">
      <dgm:prSet presAssocID="{F0EF2DAF-F5A1-40CA-9243-FC1B81B06434}" presName="linearFlow" presStyleCnt="0">
        <dgm:presLayoutVars>
          <dgm:dir/>
          <dgm:animLvl val="lvl"/>
          <dgm:resizeHandles val="exact"/>
        </dgm:presLayoutVars>
      </dgm:prSet>
      <dgm:spPr/>
      <dgm:t>
        <a:bodyPr/>
        <a:lstStyle/>
        <a:p>
          <a:endParaRPr lang="en-US"/>
        </a:p>
      </dgm:t>
    </dgm:pt>
    <dgm:pt modelId="{B0EF3145-E65B-4078-AFD0-AAB5BDB8F869}" type="pres">
      <dgm:prSet presAssocID="{BD97AFBA-7FAE-4F63-8A56-53387A75F2B7}" presName="composite" presStyleCnt="0"/>
      <dgm:spPr/>
    </dgm:pt>
    <dgm:pt modelId="{C4F23E75-DF2D-44FD-93B4-9EC11F86884F}" type="pres">
      <dgm:prSet presAssocID="{BD97AFBA-7FAE-4F63-8A56-53387A75F2B7}" presName="parentText" presStyleLbl="alignNode1" presStyleIdx="0" presStyleCnt="2">
        <dgm:presLayoutVars>
          <dgm:chMax val="1"/>
          <dgm:bulletEnabled val="1"/>
        </dgm:presLayoutVars>
      </dgm:prSet>
      <dgm:spPr/>
      <dgm:t>
        <a:bodyPr/>
        <a:lstStyle/>
        <a:p>
          <a:endParaRPr lang="en-US"/>
        </a:p>
      </dgm:t>
    </dgm:pt>
    <dgm:pt modelId="{E23A32AC-C707-4724-9C55-9714FE7AA253}" type="pres">
      <dgm:prSet presAssocID="{BD97AFBA-7FAE-4F63-8A56-53387A75F2B7}" presName="descendantText" presStyleLbl="alignAcc1" presStyleIdx="0" presStyleCnt="2">
        <dgm:presLayoutVars>
          <dgm:bulletEnabled val="1"/>
        </dgm:presLayoutVars>
      </dgm:prSet>
      <dgm:spPr/>
      <dgm:t>
        <a:bodyPr/>
        <a:lstStyle/>
        <a:p>
          <a:endParaRPr lang="en-US"/>
        </a:p>
      </dgm:t>
    </dgm:pt>
    <dgm:pt modelId="{2DDB29EA-CAC0-4F32-AE29-6BC8F59B2614}" type="pres">
      <dgm:prSet presAssocID="{72BE147F-E22C-4CF8-A1B2-99610C952156}" presName="sp" presStyleCnt="0"/>
      <dgm:spPr/>
    </dgm:pt>
    <dgm:pt modelId="{12B2600C-CF2F-463F-ABF4-DAE4F54E8CED}" type="pres">
      <dgm:prSet presAssocID="{A0C9D61B-D60A-4EB7-A170-4A21BF64C510}" presName="composite" presStyleCnt="0"/>
      <dgm:spPr/>
    </dgm:pt>
    <dgm:pt modelId="{BF1980E0-9BD8-497C-8A8E-0ED8201B0FA4}" type="pres">
      <dgm:prSet presAssocID="{A0C9D61B-D60A-4EB7-A170-4A21BF64C510}" presName="parentText" presStyleLbl="alignNode1" presStyleIdx="1" presStyleCnt="2">
        <dgm:presLayoutVars>
          <dgm:chMax val="1"/>
          <dgm:bulletEnabled val="1"/>
        </dgm:presLayoutVars>
      </dgm:prSet>
      <dgm:spPr/>
      <dgm:t>
        <a:bodyPr/>
        <a:lstStyle/>
        <a:p>
          <a:endParaRPr lang="en-US"/>
        </a:p>
      </dgm:t>
    </dgm:pt>
    <dgm:pt modelId="{BD9DD06E-0A6B-4890-A991-E8429A96E0AE}" type="pres">
      <dgm:prSet presAssocID="{A0C9D61B-D60A-4EB7-A170-4A21BF64C510}" presName="descendantText" presStyleLbl="alignAcc1" presStyleIdx="1" presStyleCnt="2">
        <dgm:presLayoutVars>
          <dgm:bulletEnabled val="1"/>
        </dgm:presLayoutVars>
      </dgm:prSet>
      <dgm:spPr/>
      <dgm:t>
        <a:bodyPr/>
        <a:lstStyle/>
        <a:p>
          <a:endParaRPr lang="en-US"/>
        </a:p>
      </dgm:t>
    </dgm:pt>
  </dgm:ptLst>
  <dgm:cxnLst>
    <dgm:cxn modelId="{FD485C61-E519-4AA7-96D2-4964D9D2D9E7}" srcId="{F0EF2DAF-F5A1-40CA-9243-FC1B81B06434}" destId="{BD97AFBA-7FAE-4F63-8A56-53387A75F2B7}" srcOrd="0" destOrd="0" parTransId="{04B33F0E-D01B-4513-B695-CEDEE82B9771}" sibTransId="{72BE147F-E22C-4CF8-A1B2-99610C952156}"/>
    <dgm:cxn modelId="{F2229B4A-BCEE-49E8-A69C-5FA62214D02D}" srcId="{F0EF2DAF-F5A1-40CA-9243-FC1B81B06434}" destId="{A0C9D61B-D60A-4EB7-A170-4A21BF64C510}" srcOrd="1" destOrd="0" parTransId="{69D0D184-379B-425B-A721-1029EB7543EC}" sibTransId="{694F3C74-13A9-4573-94DD-2495654FA872}"/>
    <dgm:cxn modelId="{96C4DB9D-C07A-49AA-96DD-7BED3B924A86}" type="presOf" srcId="{BD97AFBA-7FAE-4F63-8A56-53387A75F2B7}" destId="{C4F23E75-DF2D-44FD-93B4-9EC11F86884F}" srcOrd="0" destOrd="0" presId="urn:microsoft.com/office/officeart/2005/8/layout/chevron2"/>
    <dgm:cxn modelId="{A4D7035B-29A9-4ACC-9CA9-43EBF21D3C4D}" type="presOf" srcId="{F0EF2DAF-F5A1-40CA-9243-FC1B81B06434}" destId="{A0776C6D-5F17-491A-B5F8-B8AEF6E51B70}" srcOrd="0" destOrd="0" presId="urn:microsoft.com/office/officeart/2005/8/layout/chevron2"/>
    <dgm:cxn modelId="{1DAF6651-B4D1-488C-A837-7FB2E6EBE2E3}" type="presOf" srcId="{F99D831F-F67F-48D5-84FD-91ECE5DB299E}" destId="{E23A32AC-C707-4724-9C55-9714FE7AA253}" srcOrd="0" destOrd="0" presId="urn:microsoft.com/office/officeart/2005/8/layout/chevron2"/>
    <dgm:cxn modelId="{3BE607D8-C63D-4434-904D-F99A758817DB}" srcId="{BD97AFBA-7FAE-4F63-8A56-53387A75F2B7}" destId="{F99D831F-F67F-48D5-84FD-91ECE5DB299E}" srcOrd="0" destOrd="0" parTransId="{483B39AF-A9A6-4296-A831-BC1D85A71CFE}" sibTransId="{95D9F8BC-425C-4C95-8159-E66C1D7BC1ED}"/>
    <dgm:cxn modelId="{0AF673D4-E4E1-4AE8-B475-91A5EBDD78C9}" srcId="{A0C9D61B-D60A-4EB7-A170-4A21BF64C510}" destId="{CA2FF35E-9C09-4B1D-B6CA-333B2212184E}" srcOrd="0" destOrd="0" parTransId="{B5FA2BBE-68FD-48F3-AFD0-A77F6FB52F9E}" sibTransId="{C69B66F1-8916-4E03-8197-F2CF8D25AAFD}"/>
    <dgm:cxn modelId="{2686983B-9B2F-48AE-8C47-F5D59FC8E5A4}" type="presOf" srcId="{A0C9D61B-D60A-4EB7-A170-4A21BF64C510}" destId="{BF1980E0-9BD8-497C-8A8E-0ED8201B0FA4}" srcOrd="0" destOrd="0" presId="urn:microsoft.com/office/officeart/2005/8/layout/chevron2"/>
    <dgm:cxn modelId="{EA22CCB1-555C-4502-9AFD-967A83B24F9C}" type="presOf" srcId="{CA2FF35E-9C09-4B1D-B6CA-333B2212184E}" destId="{BD9DD06E-0A6B-4890-A991-E8429A96E0AE}" srcOrd="0" destOrd="0" presId="urn:microsoft.com/office/officeart/2005/8/layout/chevron2"/>
    <dgm:cxn modelId="{EC640C7E-1D82-44BC-9120-FD59B7873E56}" type="presParOf" srcId="{A0776C6D-5F17-491A-B5F8-B8AEF6E51B70}" destId="{B0EF3145-E65B-4078-AFD0-AAB5BDB8F869}" srcOrd="0" destOrd="0" presId="urn:microsoft.com/office/officeart/2005/8/layout/chevron2"/>
    <dgm:cxn modelId="{5777E618-1C1A-414A-A0E3-4839988F0A0B}" type="presParOf" srcId="{B0EF3145-E65B-4078-AFD0-AAB5BDB8F869}" destId="{C4F23E75-DF2D-44FD-93B4-9EC11F86884F}" srcOrd="0" destOrd="0" presId="urn:microsoft.com/office/officeart/2005/8/layout/chevron2"/>
    <dgm:cxn modelId="{E37B9900-EBB8-4F69-976E-ED57D3F44F6B}" type="presParOf" srcId="{B0EF3145-E65B-4078-AFD0-AAB5BDB8F869}" destId="{E23A32AC-C707-4724-9C55-9714FE7AA253}" srcOrd="1" destOrd="0" presId="urn:microsoft.com/office/officeart/2005/8/layout/chevron2"/>
    <dgm:cxn modelId="{AE09F338-42A3-4505-9B49-386EA4E9B6BB}" type="presParOf" srcId="{A0776C6D-5F17-491A-B5F8-B8AEF6E51B70}" destId="{2DDB29EA-CAC0-4F32-AE29-6BC8F59B2614}" srcOrd="1" destOrd="0" presId="urn:microsoft.com/office/officeart/2005/8/layout/chevron2"/>
    <dgm:cxn modelId="{C74990AF-39CB-4270-BE9C-141F279966ED}" type="presParOf" srcId="{A0776C6D-5F17-491A-B5F8-B8AEF6E51B70}" destId="{12B2600C-CF2F-463F-ABF4-DAE4F54E8CED}" srcOrd="2" destOrd="0" presId="urn:microsoft.com/office/officeart/2005/8/layout/chevron2"/>
    <dgm:cxn modelId="{17DB6109-7319-4ABE-8A29-61604E8EE75B}" type="presParOf" srcId="{12B2600C-CF2F-463F-ABF4-DAE4F54E8CED}" destId="{BF1980E0-9BD8-497C-8A8E-0ED8201B0FA4}" srcOrd="0" destOrd="0" presId="urn:microsoft.com/office/officeart/2005/8/layout/chevron2"/>
    <dgm:cxn modelId="{142CC9C2-E9C6-4A27-B39D-BED5BF0DEC7B}" type="presParOf" srcId="{12B2600C-CF2F-463F-ABF4-DAE4F54E8CED}" destId="{BD9DD06E-0A6B-4890-A991-E8429A96E0A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EF2DAF-F5A1-40CA-9243-FC1B81B06434}" type="doc">
      <dgm:prSet loTypeId="urn:microsoft.com/office/officeart/2005/8/layout/chevron2" loCatId="list" qsTypeId="urn:microsoft.com/office/officeart/2005/8/quickstyle/3d1" qsCatId="3D" csTypeId="urn:microsoft.com/office/officeart/2005/8/colors/accent1_4" csCatId="accent1" phldr="1"/>
      <dgm:spPr/>
      <dgm:t>
        <a:bodyPr/>
        <a:lstStyle/>
        <a:p>
          <a:endParaRPr lang="en-US"/>
        </a:p>
      </dgm:t>
    </dgm:pt>
    <dgm:pt modelId="{BD97AFBA-7FAE-4F63-8A56-53387A75F2B7}">
      <dgm:prSet phldrT="[Text]"/>
      <dgm:spPr/>
      <dgm:t>
        <a:bodyPr/>
        <a:lstStyle/>
        <a:p>
          <a:r>
            <a:rPr lang="id-ID" b="1" dirty="0" smtClean="0">
              <a:solidFill>
                <a:schemeClr val="tx1"/>
              </a:solidFill>
            </a:rPr>
            <a:t>Pembelian yang diakibatkan pencarian keragaman</a:t>
          </a:r>
          <a:endParaRPr lang="en-US" b="1" dirty="0">
            <a:solidFill>
              <a:schemeClr val="tx1"/>
            </a:solidFill>
          </a:endParaRPr>
        </a:p>
      </dgm:t>
    </dgm:pt>
    <dgm:pt modelId="{04B33F0E-D01B-4513-B695-CEDEE82B9771}" type="parTrans" cxnId="{FD485C61-E519-4AA7-96D2-4964D9D2D9E7}">
      <dgm:prSet/>
      <dgm:spPr/>
      <dgm:t>
        <a:bodyPr/>
        <a:lstStyle/>
        <a:p>
          <a:endParaRPr lang="en-US"/>
        </a:p>
      </dgm:t>
    </dgm:pt>
    <dgm:pt modelId="{72BE147F-E22C-4CF8-A1B2-99610C952156}" type="sibTrans" cxnId="{FD485C61-E519-4AA7-96D2-4964D9D2D9E7}">
      <dgm:prSet/>
      <dgm:spPr/>
      <dgm:t>
        <a:bodyPr/>
        <a:lstStyle/>
        <a:p>
          <a:endParaRPr lang="en-US"/>
        </a:p>
      </dgm:t>
    </dgm:pt>
    <dgm:pt modelId="{F99D831F-F67F-48D5-84FD-91ECE5DB299E}">
      <dgm:prSet phldrT="[Text]"/>
      <dgm:spPr/>
      <dgm:t>
        <a:bodyPr/>
        <a:lstStyle/>
        <a:p>
          <a:r>
            <a:rPr lang="id-ID" dirty="0" smtClean="0"/>
            <a:t>Pembelian ini mengacu pada kecenderungan konsumen untuk scr spontan memberi merek produk baru meskipun mereka terus mengungkapkan kepuasan merekadengan merek lama. </a:t>
          </a:r>
          <a:endParaRPr lang="en-US" dirty="0"/>
        </a:p>
      </dgm:t>
    </dgm:pt>
    <dgm:pt modelId="{483B39AF-A9A6-4296-A831-BC1D85A71CFE}" type="parTrans" cxnId="{3BE607D8-C63D-4434-904D-F99A758817DB}">
      <dgm:prSet/>
      <dgm:spPr/>
      <dgm:t>
        <a:bodyPr/>
        <a:lstStyle/>
        <a:p>
          <a:endParaRPr lang="en-US"/>
        </a:p>
      </dgm:t>
    </dgm:pt>
    <dgm:pt modelId="{95D9F8BC-425C-4C95-8159-E66C1D7BC1ED}" type="sibTrans" cxnId="{3BE607D8-C63D-4434-904D-F99A758817DB}">
      <dgm:prSet/>
      <dgm:spPr/>
      <dgm:t>
        <a:bodyPr/>
        <a:lstStyle/>
        <a:p>
          <a:endParaRPr lang="en-US"/>
        </a:p>
      </dgm:t>
    </dgm:pt>
    <dgm:pt modelId="{A0C9D61B-D60A-4EB7-A170-4A21BF64C510}">
      <dgm:prSet phldrT="[Text]"/>
      <dgm:spPr/>
      <dgm:t>
        <a:bodyPr/>
        <a:lstStyle/>
        <a:p>
          <a:r>
            <a:rPr lang="id-ID" b="1" dirty="0" smtClean="0">
              <a:solidFill>
                <a:schemeClr val="tx1"/>
              </a:solidFill>
            </a:rPr>
            <a:t>Pembelian yang dilakukan berdasarkan kata hati atau impulsif</a:t>
          </a:r>
          <a:endParaRPr lang="en-US" b="1" dirty="0">
            <a:solidFill>
              <a:schemeClr val="tx1"/>
            </a:solidFill>
          </a:endParaRPr>
        </a:p>
      </dgm:t>
    </dgm:pt>
    <dgm:pt modelId="{69D0D184-379B-425B-A721-1029EB7543EC}" type="parTrans" cxnId="{F2229B4A-BCEE-49E8-A69C-5FA62214D02D}">
      <dgm:prSet/>
      <dgm:spPr/>
      <dgm:t>
        <a:bodyPr/>
        <a:lstStyle/>
        <a:p>
          <a:endParaRPr lang="en-US"/>
        </a:p>
      </dgm:t>
    </dgm:pt>
    <dgm:pt modelId="{694F3C74-13A9-4573-94DD-2495654FA872}" type="sibTrans" cxnId="{F2229B4A-BCEE-49E8-A69C-5FA62214D02D}">
      <dgm:prSet/>
      <dgm:spPr/>
      <dgm:t>
        <a:bodyPr/>
        <a:lstStyle/>
        <a:p>
          <a:endParaRPr lang="en-US"/>
        </a:p>
      </dgm:t>
    </dgm:pt>
    <dgm:pt modelId="{CA2FF35E-9C09-4B1D-B6CA-333B2212184E}">
      <dgm:prSet phldrT="[Text]"/>
      <dgm:spPr/>
      <dgm:t>
        <a:bodyPr/>
        <a:lstStyle/>
        <a:p>
          <a:r>
            <a:rPr lang="id-ID" dirty="0" smtClean="0"/>
            <a:t>Sebagai tindakan membeli yang sebelumnya tidak diakui secara sadar sebagai hasil dari suatu pertimbangan atau niat membeli yang terbentuk sebelum memasuki toko.</a:t>
          </a:r>
          <a:endParaRPr lang="en-US" dirty="0"/>
        </a:p>
      </dgm:t>
    </dgm:pt>
    <dgm:pt modelId="{B5FA2BBE-68FD-48F3-AFD0-A77F6FB52F9E}" type="parTrans" cxnId="{0AF673D4-E4E1-4AE8-B475-91A5EBDD78C9}">
      <dgm:prSet/>
      <dgm:spPr/>
      <dgm:t>
        <a:bodyPr/>
        <a:lstStyle/>
        <a:p>
          <a:endParaRPr lang="en-US"/>
        </a:p>
      </dgm:t>
    </dgm:pt>
    <dgm:pt modelId="{C69B66F1-8916-4E03-8197-F2CF8D25AAFD}" type="sibTrans" cxnId="{0AF673D4-E4E1-4AE8-B475-91A5EBDD78C9}">
      <dgm:prSet/>
      <dgm:spPr/>
      <dgm:t>
        <a:bodyPr/>
        <a:lstStyle/>
        <a:p>
          <a:endParaRPr lang="en-US"/>
        </a:p>
      </dgm:t>
    </dgm:pt>
    <dgm:pt modelId="{A0776C6D-5F17-491A-B5F8-B8AEF6E51B70}" type="pres">
      <dgm:prSet presAssocID="{F0EF2DAF-F5A1-40CA-9243-FC1B81B06434}" presName="linearFlow" presStyleCnt="0">
        <dgm:presLayoutVars>
          <dgm:dir/>
          <dgm:animLvl val="lvl"/>
          <dgm:resizeHandles val="exact"/>
        </dgm:presLayoutVars>
      </dgm:prSet>
      <dgm:spPr/>
      <dgm:t>
        <a:bodyPr/>
        <a:lstStyle/>
        <a:p>
          <a:endParaRPr lang="en-US"/>
        </a:p>
      </dgm:t>
    </dgm:pt>
    <dgm:pt modelId="{B0EF3145-E65B-4078-AFD0-AAB5BDB8F869}" type="pres">
      <dgm:prSet presAssocID="{BD97AFBA-7FAE-4F63-8A56-53387A75F2B7}" presName="composite" presStyleCnt="0"/>
      <dgm:spPr/>
      <dgm:t>
        <a:bodyPr/>
        <a:lstStyle/>
        <a:p>
          <a:endParaRPr lang="id-ID"/>
        </a:p>
      </dgm:t>
    </dgm:pt>
    <dgm:pt modelId="{C4F23E75-DF2D-44FD-93B4-9EC11F86884F}" type="pres">
      <dgm:prSet presAssocID="{BD97AFBA-7FAE-4F63-8A56-53387A75F2B7}" presName="parentText" presStyleLbl="alignNode1" presStyleIdx="0" presStyleCnt="2">
        <dgm:presLayoutVars>
          <dgm:chMax val="1"/>
          <dgm:bulletEnabled val="1"/>
        </dgm:presLayoutVars>
      </dgm:prSet>
      <dgm:spPr/>
      <dgm:t>
        <a:bodyPr/>
        <a:lstStyle/>
        <a:p>
          <a:endParaRPr lang="en-US"/>
        </a:p>
      </dgm:t>
    </dgm:pt>
    <dgm:pt modelId="{E23A32AC-C707-4724-9C55-9714FE7AA253}" type="pres">
      <dgm:prSet presAssocID="{BD97AFBA-7FAE-4F63-8A56-53387A75F2B7}" presName="descendantText" presStyleLbl="alignAcc1" presStyleIdx="0" presStyleCnt="2">
        <dgm:presLayoutVars>
          <dgm:bulletEnabled val="1"/>
        </dgm:presLayoutVars>
      </dgm:prSet>
      <dgm:spPr/>
      <dgm:t>
        <a:bodyPr/>
        <a:lstStyle/>
        <a:p>
          <a:endParaRPr lang="en-US"/>
        </a:p>
      </dgm:t>
    </dgm:pt>
    <dgm:pt modelId="{2DDB29EA-CAC0-4F32-AE29-6BC8F59B2614}" type="pres">
      <dgm:prSet presAssocID="{72BE147F-E22C-4CF8-A1B2-99610C952156}" presName="sp" presStyleCnt="0"/>
      <dgm:spPr/>
      <dgm:t>
        <a:bodyPr/>
        <a:lstStyle/>
        <a:p>
          <a:endParaRPr lang="id-ID"/>
        </a:p>
      </dgm:t>
    </dgm:pt>
    <dgm:pt modelId="{12B2600C-CF2F-463F-ABF4-DAE4F54E8CED}" type="pres">
      <dgm:prSet presAssocID="{A0C9D61B-D60A-4EB7-A170-4A21BF64C510}" presName="composite" presStyleCnt="0"/>
      <dgm:spPr/>
      <dgm:t>
        <a:bodyPr/>
        <a:lstStyle/>
        <a:p>
          <a:endParaRPr lang="id-ID"/>
        </a:p>
      </dgm:t>
    </dgm:pt>
    <dgm:pt modelId="{BF1980E0-9BD8-497C-8A8E-0ED8201B0FA4}" type="pres">
      <dgm:prSet presAssocID="{A0C9D61B-D60A-4EB7-A170-4A21BF64C510}" presName="parentText" presStyleLbl="alignNode1" presStyleIdx="1" presStyleCnt="2">
        <dgm:presLayoutVars>
          <dgm:chMax val="1"/>
          <dgm:bulletEnabled val="1"/>
        </dgm:presLayoutVars>
      </dgm:prSet>
      <dgm:spPr/>
      <dgm:t>
        <a:bodyPr/>
        <a:lstStyle/>
        <a:p>
          <a:endParaRPr lang="en-US"/>
        </a:p>
      </dgm:t>
    </dgm:pt>
    <dgm:pt modelId="{BD9DD06E-0A6B-4890-A991-E8429A96E0AE}" type="pres">
      <dgm:prSet presAssocID="{A0C9D61B-D60A-4EB7-A170-4A21BF64C510}" presName="descendantText" presStyleLbl="alignAcc1" presStyleIdx="1" presStyleCnt="2">
        <dgm:presLayoutVars>
          <dgm:bulletEnabled val="1"/>
        </dgm:presLayoutVars>
      </dgm:prSet>
      <dgm:spPr/>
      <dgm:t>
        <a:bodyPr/>
        <a:lstStyle/>
        <a:p>
          <a:endParaRPr lang="en-US"/>
        </a:p>
      </dgm:t>
    </dgm:pt>
  </dgm:ptLst>
  <dgm:cxnLst>
    <dgm:cxn modelId="{3BE607D8-C63D-4434-904D-F99A758817DB}" srcId="{BD97AFBA-7FAE-4F63-8A56-53387A75F2B7}" destId="{F99D831F-F67F-48D5-84FD-91ECE5DB299E}" srcOrd="0" destOrd="0" parTransId="{483B39AF-A9A6-4296-A831-BC1D85A71CFE}" sibTransId="{95D9F8BC-425C-4C95-8159-E66C1D7BC1ED}"/>
    <dgm:cxn modelId="{1035EAAE-BE8B-4282-8ED6-088D36436339}" type="presOf" srcId="{F99D831F-F67F-48D5-84FD-91ECE5DB299E}" destId="{E23A32AC-C707-4724-9C55-9714FE7AA253}" srcOrd="0" destOrd="0" presId="urn:microsoft.com/office/officeart/2005/8/layout/chevron2"/>
    <dgm:cxn modelId="{7566528A-27F7-494D-A177-9B9C1DB3BE2A}" type="presOf" srcId="{CA2FF35E-9C09-4B1D-B6CA-333B2212184E}" destId="{BD9DD06E-0A6B-4890-A991-E8429A96E0AE}" srcOrd="0" destOrd="0" presId="urn:microsoft.com/office/officeart/2005/8/layout/chevron2"/>
    <dgm:cxn modelId="{693A2E12-5473-4F60-A9A7-EE55997CDA91}" type="presOf" srcId="{A0C9D61B-D60A-4EB7-A170-4A21BF64C510}" destId="{BF1980E0-9BD8-497C-8A8E-0ED8201B0FA4}" srcOrd="0" destOrd="0" presId="urn:microsoft.com/office/officeart/2005/8/layout/chevron2"/>
    <dgm:cxn modelId="{FD485C61-E519-4AA7-96D2-4964D9D2D9E7}" srcId="{F0EF2DAF-F5A1-40CA-9243-FC1B81B06434}" destId="{BD97AFBA-7FAE-4F63-8A56-53387A75F2B7}" srcOrd="0" destOrd="0" parTransId="{04B33F0E-D01B-4513-B695-CEDEE82B9771}" sibTransId="{72BE147F-E22C-4CF8-A1B2-99610C952156}"/>
    <dgm:cxn modelId="{0AF673D4-E4E1-4AE8-B475-91A5EBDD78C9}" srcId="{A0C9D61B-D60A-4EB7-A170-4A21BF64C510}" destId="{CA2FF35E-9C09-4B1D-B6CA-333B2212184E}" srcOrd="0" destOrd="0" parTransId="{B5FA2BBE-68FD-48F3-AFD0-A77F6FB52F9E}" sibTransId="{C69B66F1-8916-4E03-8197-F2CF8D25AAFD}"/>
    <dgm:cxn modelId="{F2229B4A-BCEE-49E8-A69C-5FA62214D02D}" srcId="{F0EF2DAF-F5A1-40CA-9243-FC1B81B06434}" destId="{A0C9D61B-D60A-4EB7-A170-4A21BF64C510}" srcOrd="1" destOrd="0" parTransId="{69D0D184-379B-425B-A721-1029EB7543EC}" sibTransId="{694F3C74-13A9-4573-94DD-2495654FA872}"/>
    <dgm:cxn modelId="{55C0B025-9CAB-41A3-9995-DA054A5FBE55}" type="presOf" srcId="{F0EF2DAF-F5A1-40CA-9243-FC1B81B06434}" destId="{A0776C6D-5F17-491A-B5F8-B8AEF6E51B70}" srcOrd="0" destOrd="0" presId="urn:microsoft.com/office/officeart/2005/8/layout/chevron2"/>
    <dgm:cxn modelId="{9122653E-35C1-4E86-8206-27C0C3CFB474}" type="presOf" srcId="{BD97AFBA-7FAE-4F63-8A56-53387A75F2B7}" destId="{C4F23E75-DF2D-44FD-93B4-9EC11F86884F}" srcOrd="0" destOrd="0" presId="urn:microsoft.com/office/officeart/2005/8/layout/chevron2"/>
    <dgm:cxn modelId="{D1E290A1-DAB6-43F3-BDC1-6B06E037511C}" type="presParOf" srcId="{A0776C6D-5F17-491A-B5F8-B8AEF6E51B70}" destId="{B0EF3145-E65B-4078-AFD0-AAB5BDB8F869}" srcOrd="0" destOrd="0" presId="urn:microsoft.com/office/officeart/2005/8/layout/chevron2"/>
    <dgm:cxn modelId="{BF2EFE75-B28C-4498-9723-1E0839BF46C4}" type="presParOf" srcId="{B0EF3145-E65B-4078-AFD0-AAB5BDB8F869}" destId="{C4F23E75-DF2D-44FD-93B4-9EC11F86884F}" srcOrd="0" destOrd="0" presId="urn:microsoft.com/office/officeart/2005/8/layout/chevron2"/>
    <dgm:cxn modelId="{6DFB1792-4F1F-4122-B8BE-15154046D713}" type="presParOf" srcId="{B0EF3145-E65B-4078-AFD0-AAB5BDB8F869}" destId="{E23A32AC-C707-4724-9C55-9714FE7AA253}" srcOrd="1" destOrd="0" presId="urn:microsoft.com/office/officeart/2005/8/layout/chevron2"/>
    <dgm:cxn modelId="{60EF7A65-D0C4-44B7-B896-2F0B56A85558}" type="presParOf" srcId="{A0776C6D-5F17-491A-B5F8-B8AEF6E51B70}" destId="{2DDB29EA-CAC0-4F32-AE29-6BC8F59B2614}" srcOrd="1" destOrd="0" presId="urn:microsoft.com/office/officeart/2005/8/layout/chevron2"/>
    <dgm:cxn modelId="{5637F4A1-723A-49A1-BF58-7B92D4463332}" type="presParOf" srcId="{A0776C6D-5F17-491A-B5F8-B8AEF6E51B70}" destId="{12B2600C-CF2F-463F-ABF4-DAE4F54E8CED}" srcOrd="2" destOrd="0" presId="urn:microsoft.com/office/officeart/2005/8/layout/chevron2"/>
    <dgm:cxn modelId="{6A1B24EF-B85D-4055-BBAB-CB3D2132A4EB}" type="presParOf" srcId="{12B2600C-CF2F-463F-ABF4-DAE4F54E8CED}" destId="{BF1980E0-9BD8-497C-8A8E-0ED8201B0FA4}" srcOrd="0" destOrd="0" presId="urn:microsoft.com/office/officeart/2005/8/layout/chevron2"/>
    <dgm:cxn modelId="{5F54A7DD-5577-4675-A8CF-2A5BEC1E49A7}" type="presParOf" srcId="{12B2600C-CF2F-463F-ABF4-DAE4F54E8CED}" destId="{BD9DD06E-0A6B-4890-A991-E8429A96E0A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0EF2DAF-F5A1-40CA-9243-FC1B81B06434}" type="doc">
      <dgm:prSet loTypeId="urn:microsoft.com/office/officeart/2005/8/layout/vList5" loCatId="list" qsTypeId="urn:microsoft.com/office/officeart/2005/8/quickstyle/3d1" qsCatId="3D" csTypeId="urn:microsoft.com/office/officeart/2005/8/colors/colorful1#1" csCatId="colorful" phldr="1"/>
      <dgm:spPr/>
      <dgm:t>
        <a:bodyPr/>
        <a:lstStyle/>
        <a:p>
          <a:endParaRPr lang="en-US"/>
        </a:p>
      </dgm:t>
    </dgm:pt>
    <dgm:pt modelId="{BD97AFBA-7FAE-4F63-8A56-53387A75F2B7}">
      <dgm:prSet phldrT="[Text]"/>
      <dgm:spPr/>
      <dgm:t>
        <a:bodyPr/>
        <a:lstStyle/>
        <a:p>
          <a:r>
            <a:rPr lang="id-ID" b="1" i="1" dirty="0" smtClean="0">
              <a:solidFill>
                <a:schemeClr val="tx1"/>
              </a:solidFill>
            </a:rPr>
            <a:t>Actual Self Concept </a:t>
          </a:r>
          <a:r>
            <a:rPr lang="id-ID" b="1" i="0" dirty="0" smtClean="0">
              <a:solidFill>
                <a:schemeClr val="tx1"/>
              </a:solidFill>
            </a:rPr>
            <a:t>(konsep diri aktual)</a:t>
          </a:r>
          <a:endParaRPr lang="en-US" b="1" i="0" dirty="0">
            <a:solidFill>
              <a:schemeClr val="tx1"/>
            </a:solidFill>
          </a:endParaRPr>
        </a:p>
      </dgm:t>
    </dgm:pt>
    <dgm:pt modelId="{04B33F0E-D01B-4513-B695-CEDEE82B9771}" type="parTrans" cxnId="{FD485C61-E519-4AA7-96D2-4964D9D2D9E7}">
      <dgm:prSet/>
      <dgm:spPr/>
      <dgm:t>
        <a:bodyPr/>
        <a:lstStyle/>
        <a:p>
          <a:endParaRPr lang="en-US"/>
        </a:p>
      </dgm:t>
    </dgm:pt>
    <dgm:pt modelId="{72BE147F-E22C-4CF8-A1B2-99610C952156}" type="sibTrans" cxnId="{FD485C61-E519-4AA7-96D2-4964D9D2D9E7}">
      <dgm:prSet/>
      <dgm:spPr/>
      <dgm:t>
        <a:bodyPr/>
        <a:lstStyle/>
        <a:p>
          <a:endParaRPr lang="en-US"/>
        </a:p>
      </dgm:t>
    </dgm:pt>
    <dgm:pt modelId="{A0C9D61B-D60A-4EB7-A170-4A21BF64C510}">
      <dgm:prSet phldrT="[Text]"/>
      <dgm:spPr/>
      <dgm:t>
        <a:bodyPr/>
        <a:lstStyle/>
        <a:p>
          <a:r>
            <a:rPr lang="id-ID" b="1" i="1" dirty="0" smtClean="0">
              <a:solidFill>
                <a:schemeClr val="tx1"/>
              </a:solidFill>
            </a:rPr>
            <a:t>Social Self Concept </a:t>
          </a:r>
          <a:r>
            <a:rPr lang="id-ID" b="1" i="0" dirty="0" smtClean="0">
              <a:solidFill>
                <a:schemeClr val="tx1"/>
              </a:solidFill>
            </a:rPr>
            <a:t>(konsep diri sosial</a:t>
          </a:r>
          <a:endParaRPr lang="en-US" b="1" i="0" dirty="0">
            <a:solidFill>
              <a:schemeClr val="tx1"/>
            </a:solidFill>
          </a:endParaRPr>
        </a:p>
      </dgm:t>
    </dgm:pt>
    <dgm:pt modelId="{69D0D184-379B-425B-A721-1029EB7543EC}" type="parTrans" cxnId="{F2229B4A-BCEE-49E8-A69C-5FA62214D02D}">
      <dgm:prSet/>
      <dgm:spPr/>
      <dgm:t>
        <a:bodyPr/>
        <a:lstStyle/>
        <a:p>
          <a:endParaRPr lang="en-US"/>
        </a:p>
      </dgm:t>
    </dgm:pt>
    <dgm:pt modelId="{694F3C74-13A9-4573-94DD-2495654FA872}" type="sibTrans" cxnId="{F2229B4A-BCEE-49E8-A69C-5FA62214D02D}">
      <dgm:prSet/>
      <dgm:spPr/>
      <dgm:t>
        <a:bodyPr/>
        <a:lstStyle/>
        <a:p>
          <a:endParaRPr lang="en-US"/>
        </a:p>
      </dgm:t>
    </dgm:pt>
    <dgm:pt modelId="{CA2FF35E-9C09-4B1D-B6CA-333B2212184E}">
      <dgm:prSet phldrT="[Text]"/>
      <dgm:spPr>
        <a:solidFill>
          <a:schemeClr val="bg2">
            <a:lumMod val="75000"/>
            <a:alpha val="90000"/>
          </a:schemeClr>
        </a:solidFill>
      </dgm:spPr>
      <dgm:t>
        <a:bodyPr/>
        <a:lstStyle/>
        <a:p>
          <a:r>
            <a:rPr lang="id-ID" smtClean="0"/>
            <a:t>Konsep diri ideal yang diharapkan oleh lingkungan masyarakat atas diri seorang individu.</a:t>
          </a:r>
          <a:endParaRPr lang="en-US" dirty="0"/>
        </a:p>
      </dgm:t>
    </dgm:pt>
    <dgm:pt modelId="{B5FA2BBE-68FD-48F3-AFD0-A77F6FB52F9E}" type="parTrans" cxnId="{0AF673D4-E4E1-4AE8-B475-91A5EBDD78C9}">
      <dgm:prSet/>
      <dgm:spPr/>
      <dgm:t>
        <a:bodyPr/>
        <a:lstStyle/>
        <a:p>
          <a:endParaRPr lang="en-US"/>
        </a:p>
      </dgm:t>
    </dgm:pt>
    <dgm:pt modelId="{C69B66F1-8916-4E03-8197-F2CF8D25AAFD}" type="sibTrans" cxnId="{0AF673D4-E4E1-4AE8-B475-91A5EBDD78C9}">
      <dgm:prSet/>
      <dgm:spPr/>
      <dgm:t>
        <a:bodyPr/>
        <a:lstStyle/>
        <a:p>
          <a:endParaRPr lang="en-US"/>
        </a:p>
      </dgm:t>
    </dgm:pt>
    <dgm:pt modelId="{2DBFD548-29AE-49BC-BFF0-D8ACFE037564}">
      <dgm:prSet phldrT="[Text]"/>
      <dgm:spPr/>
      <dgm:t>
        <a:bodyPr/>
        <a:lstStyle/>
        <a:p>
          <a:r>
            <a:rPr lang="id-ID" b="1" i="1" dirty="0" smtClean="0">
              <a:solidFill>
                <a:schemeClr val="tx1"/>
              </a:solidFill>
            </a:rPr>
            <a:t>Ideal Self Concept </a:t>
          </a:r>
          <a:r>
            <a:rPr lang="id-ID" b="1" i="0" dirty="0" smtClean="0">
              <a:solidFill>
                <a:schemeClr val="tx1"/>
              </a:solidFill>
            </a:rPr>
            <a:t>(konsep diri ideal)</a:t>
          </a:r>
          <a:endParaRPr lang="en-US" b="1" i="0" dirty="0">
            <a:solidFill>
              <a:schemeClr val="tx1"/>
            </a:solidFill>
          </a:endParaRPr>
        </a:p>
      </dgm:t>
    </dgm:pt>
    <dgm:pt modelId="{6269C892-99F7-4645-BA38-017994206D23}" type="parTrans" cxnId="{407232E3-C66E-46D2-AE0B-32CCECEAC666}">
      <dgm:prSet/>
      <dgm:spPr/>
      <dgm:t>
        <a:bodyPr/>
        <a:lstStyle/>
        <a:p>
          <a:endParaRPr lang="id-ID"/>
        </a:p>
      </dgm:t>
    </dgm:pt>
    <dgm:pt modelId="{FC960F13-FCF9-4166-B5A4-1E3A45020E9A}" type="sibTrans" cxnId="{407232E3-C66E-46D2-AE0B-32CCECEAC666}">
      <dgm:prSet/>
      <dgm:spPr/>
      <dgm:t>
        <a:bodyPr/>
        <a:lstStyle/>
        <a:p>
          <a:endParaRPr lang="id-ID"/>
        </a:p>
      </dgm:t>
    </dgm:pt>
    <dgm:pt modelId="{6DD39071-0FBF-41A3-A294-8EDFBA729CD3}">
      <dgm:prSet phldrT="[Text]"/>
      <dgm:spPr/>
      <dgm:t>
        <a:bodyPr/>
        <a:lstStyle/>
        <a:p>
          <a:r>
            <a:rPr lang="id-ID" b="1" i="1" dirty="0" smtClean="0">
              <a:solidFill>
                <a:schemeClr val="tx1"/>
              </a:solidFill>
            </a:rPr>
            <a:t>Ideal social self concept </a:t>
          </a:r>
          <a:r>
            <a:rPr lang="id-ID" b="1" i="0" dirty="0" smtClean="0">
              <a:solidFill>
                <a:schemeClr val="tx1"/>
              </a:solidFill>
            </a:rPr>
            <a:t>(konsep diri sosial ideal)</a:t>
          </a:r>
          <a:endParaRPr lang="en-US" b="1" i="0" dirty="0">
            <a:solidFill>
              <a:schemeClr val="tx1"/>
            </a:solidFill>
          </a:endParaRPr>
        </a:p>
      </dgm:t>
    </dgm:pt>
    <dgm:pt modelId="{82FEA12E-0D65-43A2-BA32-40BDAFD05B49}" type="parTrans" cxnId="{387BF4DE-4AF5-4254-B72A-10C6A99DB078}">
      <dgm:prSet/>
      <dgm:spPr/>
      <dgm:t>
        <a:bodyPr/>
        <a:lstStyle/>
        <a:p>
          <a:endParaRPr lang="id-ID"/>
        </a:p>
      </dgm:t>
    </dgm:pt>
    <dgm:pt modelId="{A2202E63-5AE8-443C-A654-FF95182384F1}" type="sibTrans" cxnId="{387BF4DE-4AF5-4254-B72A-10C6A99DB078}">
      <dgm:prSet/>
      <dgm:spPr/>
      <dgm:t>
        <a:bodyPr/>
        <a:lstStyle/>
        <a:p>
          <a:endParaRPr lang="id-ID"/>
        </a:p>
      </dgm:t>
    </dgm:pt>
    <dgm:pt modelId="{01A2F96A-C49D-4F0A-A2E7-6C3B7F74EDBE}">
      <dgm:prSet phldrT="[Text]"/>
      <dgm:spPr/>
      <dgm:t>
        <a:bodyPr/>
        <a:lstStyle/>
        <a:p>
          <a:r>
            <a:rPr lang="id-ID" b="1" i="0" dirty="0" smtClean="0">
              <a:solidFill>
                <a:schemeClr val="tx1"/>
              </a:solidFill>
            </a:rPr>
            <a:t>Konsep dirii sesungguhnya menurut pemikiran dan penilaian dair individu yg bersangkutan.</a:t>
          </a:r>
          <a:endParaRPr lang="en-US" b="1" i="0" dirty="0">
            <a:solidFill>
              <a:schemeClr val="tx1"/>
            </a:solidFill>
          </a:endParaRPr>
        </a:p>
      </dgm:t>
    </dgm:pt>
    <dgm:pt modelId="{BD7C5EF8-0579-48ED-9C19-93A22E7584AE}" type="parTrans" cxnId="{BABDE3FB-AE1A-4B37-A186-405F7DA0EEE2}">
      <dgm:prSet/>
      <dgm:spPr/>
      <dgm:t>
        <a:bodyPr/>
        <a:lstStyle/>
        <a:p>
          <a:endParaRPr lang="id-ID"/>
        </a:p>
      </dgm:t>
    </dgm:pt>
    <dgm:pt modelId="{F5255055-CAF6-4BAB-A5AA-A8827A13DC41}" type="sibTrans" cxnId="{BABDE3FB-AE1A-4B37-A186-405F7DA0EEE2}">
      <dgm:prSet/>
      <dgm:spPr/>
      <dgm:t>
        <a:bodyPr/>
        <a:lstStyle/>
        <a:p>
          <a:endParaRPr lang="id-ID"/>
        </a:p>
      </dgm:t>
    </dgm:pt>
    <dgm:pt modelId="{0AA0DF03-5E02-4392-9716-E28CBCE649C2}">
      <dgm:prSet phldrT="[Text]"/>
      <dgm:spPr>
        <a:solidFill>
          <a:schemeClr val="accent2">
            <a:lumMod val="60000"/>
            <a:lumOff val="40000"/>
            <a:alpha val="90000"/>
          </a:schemeClr>
        </a:solidFill>
      </dgm:spPr>
      <dgm:t>
        <a:bodyPr/>
        <a:lstStyle/>
        <a:p>
          <a:r>
            <a:rPr lang="id-ID" b="1" i="0" dirty="0" smtClean="0">
              <a:solidFill>
                <a:schemeClr val="tx1"/>
              </a:solidFill>
            </a:rPr>
            <a:t>Konsep diri yang ideal yang diinginkan atau diharapkan oleh individu yang bersangkutan. </a:t>
          </a:r>
          <a:endParaRPr lang="en-US" b="1" i="0" dirty="0">
            <a:solidFill>
              <a:schemeClr val="tx1"/>
            </a:solidFill>
          </a:endParaRPr>
        </a:p>
      </dgm:t>
    </dgm:pt>
    <dgm:pt modelId="{910A5660-2515-4E0C-AD39-F91D12C12E4E}" type="parTrans" cxnId="{3A802B35-BECB-45F3-8AFE-69C646F2A76E}">
      <dgm:prSet/>
      <dgm:spPr/>
      <dgm:t>
        <a:bodyPr/>
        <a:lstStyle/>
        <a:p>
          <a:endParaRPr lang="id-ID"/>
        </a:p>
      </dgm:t>
    </dgm:pt>
    <dgm:pt modelId="{8BD7F583-C0BB-4462-9098-910BB0D20FF4}" type="sibTrans" cxnId="{3A802B35-BECB-45F3-8AFE-69C646F2A76E}">
      <dgm:prSet/>
      <dgm:spPr/>
      <dgm:t>
        <a:bodyPr/>
        <a:lstStyle/>
        <a:p>
          <a:endParaRPr lang="id-ID"/>
        </a:p>
      </dgm:t>
    </dgm:pt>
    <dgm:pt modelId="{AB00D23A-0335-40A2-A258-F444FA4CFBC2}">
      <dgm:prSet phldrT="[Text]"/>
      <dgm:spPr/>
      <dgm:t>
        <a:bodyPr/>
        <a:lstStyle/>
        <a:p>
          <a:r>
            <a:rPr lang="id-ID" b="1" i="0" smtClean="0">
              <a:solidFill>
                <a:schemeClr val="tx1"/>
              </a:solidFill>
            </a:rPr>
            <a:t>Konsep diri berdasarkan peniliaian orang lain atas diri seorang individu. </a:t>
          </a:r>
          <a:endParaRPr lang="en-US" b="1" i="0" dirty="0">
            <a:solidFill>
              <a:schemeClr val="tx1"/>
            </a:solidFill>
          </a:endParaRPr>
        </a:p>
      </dgm:t>
    </dgm:pt>
    <dgm:pt modelId="{8BA7325C-8FA4-4F1F-A4D5-B57898CE3FA2}" type="parTrans" cxnId="{B820C399-DAC1-4FDB-B2C0-8BE9D2564B89}">
      <dgm:prSet/>
      <dgm:spPr/>
      <dgm:t>
        <a:bodyPr/>
        <a:lstStyle/>
        <a:p>
          <a:endParaRPr lang="id-ID"/>
        </a:p>
      </dgm:t>
    </dgm:pt>
    <dgm:pt modelId="{84C9B85D-659D-421B-9CAA-9813B30AAB48}" type="sibTrans" cxnId="{B820C399-DAC1-4FDB-B2C0-8BE9D2564B89}">
      <dgm:prSet/>
      <dgm:spPr/>
      <dgm:t>
        <a:bodyPr/>
        <a:lstStyle/>
        <a:p>
          <a:endParaRPr lang="id-ID"/>
        </a:p>
      </dgm:t>
    </dgm:pt>
    <dgm:pt modelId="{4B3183E0-B6D2-40DD-96BC-587C0D95F4CC}" type="pres">
      <dgm:prSet presAssocID="{F0EF2DAF-F5A1-40CA-9243-FC1B81B06434}" presName="Name0" presStyleCnt="0">
        <dgm:presLayoutVars>
          <dgm:dir/>
          <dgm:animLvl val="lvl"/>
          <dgm:resizeHandles val="exact"/>
        </dgm:presLayoutVars>
      </dgm:prSet>
      <dgm:spPr/>
      <dgm:t>
        <a:bodyPr/>
        <a:lstStyle/>
        <a:p>
          <a:endParaRPr lang="id-ID"/>
        </a:p>
      </dgm:t>
    </dgm:pt>
    <dgm:pt modelId="{CBDABABC-503D-4E16-B8D5-2460878DF656}" type="pres">
      <dgm:prSet presAssocID="{BD97AFBA-7FAE-4F63-8A56-53387A75F2B7}" presName="linNode" presStyleCnt="0"/>
      <dgm:spPr/>
    </dgm:pt>
    <dgm:pt modelId="{BCA381C6-62E1-4471-B772-7631A0749473}" type="pres">
      <dgm:prSet presAssocID="{BD97AFBA-7FAE-4F63-8A56-53387A75F2B7}" presName="parentText" presStyleLbl="node1" presStyleIdx="0" presStyleCnt="4">
        <dgm:presLayoutVars>
          <dgm:chMax val="1"/>
          <dgm:bulletEnabled val="1"/>
        </dgm:presLayoutVars>
      </dgm:prSet>
      <dgm:spPr/>
      <dgm:t>
        <a:bodyPr/>
        <a:lstStyle/>
        <a:p>
          <a:endParaRPr lang="id-ID"/>
        </a:p>
      </dgm:t>
    </dgm:pt>
    <dgm:pt modelId="{9F19FA00-AC3D-43F2-83D8-BED49E38A010}" type="pres">
      <dgm:prSet presAssocID="{BD97AFBA-7FAE-4F63-8A56-53387A75F2B7}" presName="descendantText" presStyleLbl="alignAccFollowNode1" presStyleIdx="0" presStyleCnt="4">
        <dgm:presLayoutVars>
          <dgm:bulletEnabled val="1"/>
        </dgm:presLayoutVars>
      </dgm:prSet>
      <dgm:spPr/>
      <dgm:t>
        <a:bodyPr/>
        <a:lstStyle/>
        <a:p>
          <a:endParaRPr lang="id-ID"/>
        </a:p>
      </dgm:t>
    </dgm:pt>
    <dgm:pt modelId="{21854439-DF09-4570-8755-9C08C15EADF2}" type="pres">
      <dgm:prSet presAssocID="{72BE147F-E22C-4CF8-A1B2-99610C952156}" presName="sp" presStyleCnt="0"/>
      <dgm:spPr/>
    </dgm:pt>
    <dgm:pt modelId="{C8E2BC2D-9629-4887-AB95-7E8DC3D6AE55}" type="pres">
      <dgm:prSet presAssocID="{2DBFD548-29AE-49BC-BFF0-D8ACFE037564}" presName="linNode" presStyleCnt="0"/>
      <dgm:spPr/>
    </dgm:pt>
    <dgm:pt modelId="{F58B9262-FEF5-4137-A9F4-B442DFDD2978}" type="pres">
      <dgm:prSet presAssocID="{2DBFD548-29AE-49BC-BFF0-D8ACFE037564}" presName="parentText" presStyleLbl="node1" presStyleIdx="1" presStyleCnt="4">
        <dgm:presLayoutVars>
          <dgm:chMax val="1"/>
          <dgm:bulletEnabled val="1"/>
        </dgm:presLayoutVars>
      </dgm:prSet>
      <dgm:spPr/>
      <dgm:t>
        <a:bodyPr/>
        <a:lstStyle/>
        <a:p>
          <a:endParaRPr lang="id-ID"/>
        </a:p>
      </dgm:t>
    </dgm:pt>
    <dgm:pt modelId="{35E3D151-AB88-427A-A3CB-F866FA417D78}" type="pres">
      <dgm:prSet presAssocID="{2DBFD548-29AE-49BC-BFF0-D8ACFE037564}" presName="descendantText" presStyleLbl="alignAccFollowNode1" presStyleIdx="1" presStyleCnt="4">
        <dgm:presLayoutVars>
          <dgm:bulletEnabled val="1"/>
        </dgm:presLayoutVars>
      </dgm:prSet>
      <dgm:spPr/>
      <dgm:t>
        <a:bodyPr/>
        <a:lstStyle/>
        <a:p>
          <a:endParaRPr lang="id-ID"/>
        </a:p>
      </dgm:t>
    </dgm:pt>
    <dgm:pt modelId="{0A30D436-AB70-456B-973C-B9923C27BCEF}" type="pres">
      <dgm:prSet presAssocID="{FC960F13-FCF9-4166-B5A4-1E3A45020E9A}" presName="sp" presStyleCnt="0"/>
      <dgm:spPr/>
    </dgm:pt>
    <dgm:pt modelId="{7481B8F2-4D85-4F3D-95E8-D5D113F7D281}" type="pres">
      <dgm:prSet presAssocID="{A0C9D61B-D60A-4EB7-A170-4A21BF64C510}" presName="linNode" presStyleCnt="0"/>
      <dgm:spPr/>
    </dgm:pt>
    <dgm:pt modelId="{EBCAEC9C-8C6C-4D78-9C88-8F6B1B6C1180}" type="pres">
      <dgm:prSet presAssocID="{A0C9D61B-D60A-4EB7-A170-4A21BF64C510}" presName="parentText" presStyleLbl="node1" presStyleIdx="2" presStyleCnt="4">
        <dgm:presLayoutVars>
          <dgm:chMax val="1"/>
          <dgm:bulletEnabled val="1"/>
        </dgm:presLayoutVars>
      </dgm:prSet>
      <dgm:spPr/>
      <dgm:t>
        <a:bodyPr/>
        <a:lstStyle/>
        <a:p>
          <a:endParaRPr lang="id-ID"/>
        </a:p>
      </dgm:t>
    </dgm:pt>
    <dgm:pt modelId="{44BD4EA1-ABB0-4BA6-8415-EF9C083239D0}" type="pres">
      <dgm:prSet presAssocID="{A0C9D61B-D60A-4EB7-A170-4A21BF64C510}" presName="descendantText" presStyleLbl="alignAccFollowNode1" presStyleIdx="2" presStyleCnt="4">
        <dgm:presLayoutVars>
          <dgm:bulletEnabled val="1"/>
        </dgm:presLayoutVars>
      </dgm:prSet>
      <dgm:spPr/>
      <dgm:t>
        <a:bodyPr/>
        <a:lstStyle/>
        <a:p>
          <a:endParaRPr lang="id-ID"/>
        </a:p>
      </dgm:t>
    </dgm:pt>
    <dgm:pt modelId="{BF877ABF-AE2B-4368-AB9B-4CCADA19525C}" type="pres">
      <dgm:prSet presAssocID="{694F3C74-13A9-4573-94DD-2495654FA872}" presName="sp" presStyleCnt="0"/>
      <dgm:spPr/>
    </dgm:pt>
    <dgm:pt modelId="{BBA8649C-5CF0-40FA-B17F-AE74AFD61BFF}" type="pres">
      <dgm:prSet presAssocID="{6DD39071-0FBF-41A3-A294-8EDFBA729CD3}" presName="linNode" presStyleCnt="0"/>
      <dgm:spPr/>
    </dgm:pt>
    <dgm:pt modelId="{B654EE71-8A21-4AB3-B539-51E712B10940}" type="pres">
      <dgm:prSet presAssocID="{6DD39071-0FBF-41A3-A294-8EDFBA729CD3}" presName="parentText" presStyleLbl="node1" presStyleIdx="3" presStyleCnt="4">
        <dgm:presLayoutVars>
          <dgm:chMax val="1"/>
          <dgm:bulletEnabled val="1"/>
        </dgm:presLayoutVars>
      </dgm:prSet>
      <dgm:spPr/>
      <dgm:t>
        <a:bodyPr/>
        <a:lstStyle/>
        <a:p>
          <a:endParaRPr lang="id-ID"/>
        </a:p>
      </dgm:t>
    </dgm:pt>
    <dgm:pt modelId="{EDC19BBC-B1F5-40E9-8CEF-F8C9A2F19B24}" type="pres">
      <dgm:prSet presAssocID="{6DD39071-0FBF-41A3-A294-8EDFBA729CD3}" presName="descendantText" presStyleLbl="alignAccFollowNode1" presStyleIdx="3" presStyleCnt="4">
        <dgm:presLayoutVars>
          <dgm:bulletEnabled val="1"/>
        </dgm:presLayoutVars>
      </dgm:prSet>
      <dgm:spPr/>
      <dgm:t>
        <a:bodyPr/>
        <a:lstStyle/>
        <a:p>
          <a:endParaRPr lang="id-ID"/>
        </a:p>
      </dgm:t>
    </dgm:pt>
  </dgm:ptLst>
  <dgm:cxnLst>
    <dgm:cxn modelId="{1CB89353-F119-4D75-BC02-A2CDCEB37FC6}" type="presOf" srcId="{0AA0DF03-5E02-4392-9716-E28CBCE649C2}" destId="{35E3D151-AB88-427A-A3CB-F866FA417D78}" srcOrd="0" destOrd="0" presId="urn:microsoft.com/office/officeart/2005/8/layout/vList5"/>
    <dgm:cxn modelId="{B820C399-DAC1-4FDB-B2C0-8BE9D2564B89}" srcId="{A0C9D61B-D60A-4EB7-A170-4A21BF64C510}" destId="{AB00D23A-0335-40A2-A258-F444FA4CFBC2}" srcOrd="0" destOrd="0" parTransId="{8BA7325C-8FA4-4F1F-A4D5-B57898CE3FA2}" sibTransId="{84C9B85D-659D-421B-9CAA-9813B30AAB48}"/>
    <dgm:cxn modelId="{BABDE3FB-AE1A-4B37-A186-405F7DA0EEE2}" srcId="{BD97AFBA-7FAE-4F63-8A56-53387A75F2B7}" destId="{01A2F96A-C49D-4F0A-A2E7-6C3B7F74EDBE}" srcOrd="0" destOrd="0" parTransId="{BD7C5EF8-0579-48ED-9C19-93A22E7584AE}" sibTransId="{F5255055-CAF6-4BAB-A5AA-A8827A13DC41}"/>
    <dgm:cxn modelId="{3A802B35-BECB-45F3-8AFE-69C646F2A76E}" srcId="{2DBFD548-29AE-49BC-BFF0-D8ACFE037564}" destId="{0AA0DF03-5E02-4392-9716-E28CBCE649C2}" srcOrd="0" destOrd="0" parTransId="{910A5660-2515-4E0C-AD39-F91D12C12E4E}" sibTransId="{8BD7F583-C0BB-4462-9098-910BB0D20FF4}"/>
    <dgm:cxn modelId="{9370AE91-63B2-40D2-A39F-2B0487FA896B}" type="presOf" srcId="{A0C9D61B-D60A-4EB7-A170-4A21BF64C510}" destId="{EBCAEC9C-8C6C-4D78-9C88-8F6B1B6C1180}" srcOrd="0" destOrd="0" presId="urn:microsoft.com/office/officeart/2005/8/layout/vList5"/>
    <dgm:cxn modelId="{D80868A1-8E46-4262-A106-0DE586135505}" type="presOf" srcId="{F0EF2DAF-F5A1-40CA-9243-FC1B81B06434}" destId="{4B3183E0-B6D2-40DD-96BC-587C0D95F4CC}" srcOrd="0" destOrd="0" presId="urn:microsoft.com/office/officeart/2005/8/layout/vList5"/>
    <dgm:cxn modelId="{1807A326-58D1-45C2-AB29-7E263BA3A820}" type="presOf" srcId="{6DD39071-0FBF-41A3-A294-8EDFBA729CD3}" destId="{B654EE71-8A21-4AB3-B539-51E712B10940}" srcOrd="0" destOrd="0" presId="urn:microsoft.com/office/officeart/2005/8/layout/vList5"/>
    <dgm:cxn modelId="{0915B8FA-87AF-4ADA-A152-67B06C6E327F}" type="presOf" srcId="{CA2FF35E-9C09-4B1D-B6CA-333B2212184E}" destId="{EDC19BBC-B1F5-40E9-8CEF-F8C9A2F19B24}" srcOrd="0" destOrd="0" presId="urn:microsoft.com/office/officeart/2005/8/layout/vList5"/>
    <dgm:cxn modelId="{FD485C61-E519-4AA7-96D2-4964D9D2D9E7}" srcId="{F0EF2DAF-F5A1-40CA-9243-FC1B81B06434}" destId="{BD97AFBA-7FAE-4F63-8A56-53387A75F2B7}" srcOrd="0" destOrd="0" parTransId="{04B33F0E-D01B-4513-B695-CEDEE82B9771}" sibTransId="{72BE147F-E22C-4CF8-A1B2-99610C952156}"/>
    <dgm:cxn modelId="{0AF673D4-E4E1-4AE8-B475-91A5EBDD78C9}" srcId="{6DD39071-0FBF-41A3-A294-8EDFBA729CD3}" destId="{CA2FF35E-9C09-4B1D-B6CA-333B2212184E}" srcOrd="0" destOrd="0" parTransId="{B5FA2BBE-68FD-48F3-AFD0-A77F6FB52F9E}" sibTransId="{C69B66F1-8916-4E03-8197-F2CF8D25AAFD}"/>
    <dgm:cxn modelId="{F2229B4A-BCEE-49E8-A69C-5FA62214D02D}" srcId="{F0EF2DAF-F5A1-40CA-9243-FC1B81B06434}" destId="{A0C9D61B-D60A-4EB7-A170-4A21BF64C510}" srcOrd="2" destOrd="0" parTransId="{69D0D184-379B-425B-A721-1029EB7543EC}" sibTransId="{694F3C74-13A9-4573-94DD-2495654FA872}"/>
    <dgm:cxn modelId="{407232E3-C66E-46D2-AE0B-32CCECEAC666}" srcId="{F0EF2DAF-F5A1-40CA-9243-FC1B81B06434}" destId="{2DBFD548-29AE-49BC-BFF0-D8ACFE037564}" srcOrd="1" destOrd="0" parTransId="{6269C892-99F7-4645-BA38-017994206D23}" sibTransId="{FC960F13-FCF9-4166-B5A4-1E3A45020E9A}"/>
    <dgm:cxn modelId="{9A4879E6-3FFF-45FE-A9D9-FF5F49F96E63}" type="presOf" srcId="{01A2F96A-C49D-4F0A-A2E7-6C3B7F74EDBE}" destId="{9F19FA00-AC3D-43F2-83D8-BED49E38A010}" srcOrd="0" destOrd="0" presId="urn:microsoft.com/office/officeart/2005/8/layout/vList5"/>
    <dgm:cxn modelId="{389C770A-67EE-4170-B7AA-A21C208CA7B7}" type="presOf" srcId="{AB00D23A-0335-40A2-A258-F444FA4CFBC2}" destId="{44BD4EA1-ABB0-4BA6-8415-EF9C083239D0}" srcOrd="0" destOrd="0" presId="urn:microsoft.com/office/officeart/2005/8/layout/vList5"/>
    <dgm:cxn modelId="{387BF4DE-4AF5-4254-B72A-10C6A99DB078}" srcId="{F0EF2DAF-F5A1-40CA-9243-FC1B81B06434}" destId="{6DD39071-0FBF-41A3-A294-8EDFBA729CD3}" srcOrd="3" destOrd="0" parTransId="{82FEA12E-0D65-43A2-BA32-40BDAFD05B49}" sibTransId="{A2202E63-5AE8-443C-A654-FF95182384F1}"/>
    <dgm:cxn modelId="{486C5330-51C2-49CA-9709-C5CBDA09865F}" type="presOf" srcId="{BD97AFBA-7FAE-4F63-8A56-53387A75F2B7}" destId="{BCA381C6-62E1-4471-B772-7631A0749473}" srcOrd="0" destOrd="0" presId="urn:microsoft.com/office/officeart/2005/8/layout/vList5"/>
    <dgm:cxn modelId="{1C337728-585D-4B58-B1C2-97C2F694125F}" type="presOf" srcId="{2DBFD548-29AE-49BC-BFF0-D8ACFE037564}" destId="{F58B9262-FEF5-4137-A9F4-B442DFDD2978}" srcOrd="0" destOrd="0" presId="urn:microsoft.com/office/officeart/2005/8/layout/vList5"/>
    <dgm:cxn modelId="{C06B4EAE-86F1-485A-A95E-091E0A820433}" type="presParOf" srcId="{4B3183E0-B6D2-40DD-96BC-587C0D95F4CC}" destId="{CBDABABC-503D-4E16-B8D5-2460878DF656}" srcOrd="0" destOrd="0" presId="urn:microsoft.com/office/officeart/2005/8/layout/vList5"/>
    <dgm:cxn modelId="{9BC68670-4868-4D0E-928E-5C01530CC66F}" type="presParOf" srcId="{CBDABABC-503D-4E16-B8D5-2460878DF656}" destId="{BCA381C6-62E1-4471-B772-7631A0749473}" srcOrd="0" destOrd="0" presId="urn:microsoft.com/office/officeart/2005/8/layout/vList5"/>
    <dgm:cxn modelId="{59C6B8B4-CE83-4F1B-9FAE-87A7C2297BC9}" type="presParOf" srcId="{CBDABABC-503D-4E16-B8D5-2460878DF656}" destId="{9F19FA00-AC3D-43F2-83D8-BED49E38A010}" srcOrd="1" destOrd="0" presId="urn:microsoft.com/office/officeart/2005/8/layout/vList5"/>
    <dgm:cxn modelId="{427238D3-92B6-4D76-910B-BB629D008FB0}" type="presParOf" srcId="{4B3183E0-B6D2-40DD-96BC-587C0D95F4CC}" destId="{21854439-DF09-4570-8755-9C08C15EADF2}" srcOrd="1" destOrd="0" presId="urn:microsoft.com/office/officeart/2005/8/layout/vList5"/>
    <dgm:cxn modelId="{827BEF81-2C90-4DA8-BD4E-5B95612C9425}" type="presParOf" srcId="{4B3183E0-B6D2-40DD-96BC-587C0D95F4CC}" destId="{C8E2BC2D-9629-4887-AB95-7E8DC3D6AE55}" srcOrd="2" destOrd="0" presId="urn:microsoft.com/office/officeart/2005/8/layout/vList5"/>
    <dgm:cxn modelId="{DED1FA0F-F126-4D91-8F3A-6F047B113DFB}" type="presParOf" srcId="{C8E2BC2D-9629-4887-AB95-7E8DC3D6AE55}" destId="{F58B9262-FEF5-4137-A9F4-B442DFDD2978}" srcOrd="0" destOrd="0" presId="urn:microsoft.com/office/officeart/2005/8/layout/vList5"/>
    <dgm:cxn modelId="{08DD0C0E-EA45-4B2F-A052-272D31911782}" type="presParOf" srcId="{C8E2BC2D-9629-4887-AB95-7E8DC3D6AE55}" destId="{35E3D151-AB88-427A-A3CB-F866FA417D78}" srcOrd="1" destOrd="0" presId="urn:microsoft.com/office/officeart/2005/8/layout/vList5"/>
    <dgm:cxn modelId="{37546195-A529-4B20-93AB-3A4E9A604440}" type="presParOf" srcId="{4B3183E0-B6D2-40DD-96BC-587C0D95F4CC}" destId="{0A30D436-AB70-456B-973C-B9923C27BCEF}" srcOrd="3" destOrd="0" presId="urn:microsoft.com/office/officeart/2005/8/layout/vList5"/>
    <dgm:cxn modelId="{709DF303-B889-4EF0-8DB2-4B2AB70EFCD9}" type="presParOf" srcId="{4B3183E0-B6D2-40DD-96BC-587C0D95F4CC}" destId="{7481B8F2-4D85-4F3D-95E8-D5D113F7D281}" srcOrd="4" destOrd="0" presId="urn:microsoft.com/office/officeart/2005/8/layout/vList5"/>
    <dgm:cxn modelId="{43D4E47A-F769-41DF-8042-EF2562FF0093}" type="presParOf" srcId="{7481B8F2-4D85-4F3D-95E8-D5D113F7D281}" destId="{EBCAEC9C-8C6C-4D78-9C88-8F6B1B6C1180}" srcOrd="0" destOrd="0" presId="urn:microsoft.com/office/officeart/2005/8/layout/vList5"/>
    <dgm:cxn modelId="{F97221A3-ABB0-4CB3-B7E8-3704DB576098}" type="presParOf" srcId="{7481B8F2-4D85-4F3D-95E8-D5D113F7D281}" destId="{44BD4EA1-ABB0-4BA6-8415-EF9C083239D0}" srcOrd="1" destOrd="0" presId="urn:microsoft.com/office/officeart/2005/8/layout/vList5"/>
    <dgm:cxn modelId="{4C22A521-3FB9-42A1-BE4B-5F3B80E1625D}" type="presParOf" srcId="{4B3183E0-B6D2-40DD-96BC-587C0D95F4CC}" destId="{BF877ABF-AE2B-4368-AB9B-4CCADA19525C}" srcOrd="5" destOrd="0" presId="urn:microsoft.com/office/officeart/2005/8/layout/vList5"/>
    <dgm:cxn modelId="{12182A11-9F4E-4A2F-A14A-FEF7575227E5}" type="presParOf" srcId="{4B3183E0-B6D2-40DD-96BC-587C0D95F4CC}" destId="{BBA8649C-5CF0-40FA-B17F-AE74AFD61BFF}" srcOrd="6" destOrd="0" presId="urn:microsoft.com/office/officeart/2005/8/layout/vList5"/>
    <dgm:cxn modelId="{8B254198-935C-41E6-82C1-C2C26A9BF551}" type="presParOf" srcId="{BBA8649C-5CF0-40FA-B17F-AE74AFD61BFF}" destId="{B654EE71-8A21-4AB3-B539-51E712B10940}" srcOrd="0" destOrd="0" presId="urn:microsoft.com/office/officeart/2005/8/layout/vList5"/>
    <dgm:cxn modelId="{64688BEA-B6CF-4468-8D47-C253F294DBFA}" type="presParOf" srcId="{BBA8649C-5CF0-40FA-B17F-AE74AFD61BFF}" destId="{EDC19BBC-B1F5-40E9-8CEF-F8C9A2F19B2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CCB4660-3AB3-4228-8C41-83F13602CC15}" type="doc">
      <dgm:prSet loTypeId="urn:microsoft.com/office/officeart/2005/8/layout/cycle5" loCatId="cycle" qsTypeId="urn:microsoft.com/office/officeart/2005/8/quickstyle/3d1" qsCatId="3D" csTypeId="urn:microsoft.com/office/officeart/2005/8/colors/colorful5" csCatId="colorful" phldr="1"/>
      <dgm:spPr/>
      <dgm:t>
        <a:bodyPr/>
        <a:lstStyle/>
        <a:p>
          <a:endParaRPr lang="id-ID"/>
        </a:p>
      </dgm:t>
    </dgm:pt>
    <dgm:pt modelId="{74565BD6-2B21-45A4-8E90-CBFCE1DF2805}">
      <dgm:prSet phldrT="[Text]" custT="1"/>
      <dgm:spPr/>
      <dgm:t>
        <a:bodyPr/>
        <a:lstStyle/>
        <a:p>
          <a:r>
            <a:rPr lang="id-ID" sz="1200" b="1" i="1" dirty="0" smtClean="0">
              <a:solidFill>
                <a:schemeClr val="tx1"/>
              </a:solidFill>
            </a:rPr>
            <a:t>Utilitarian </a:t>
          </a:r>
          <a:r>
            <a:rPr lang="id-ID" sz="1200" b="1" i="0" dirty="0" smtClean="0">
              <a:solidFill>
                <a:schemeClr val="tx1"/>
              </a:solidFill>
            </a:rPr>
            <a:t>(sifat produk yang obyektif)</a:t>
          </a:r>
          <a:endParaRPr lang="id-ID" sz="1200" b="1" dirty="0">
            <a:solidFill>
              <a:schemeClr val="tx1"/>
            </a:solidFill>
          </a:endParaRPr>
        </a:p>
      </dgm:t>
    </dgm:pt>
    <dgm:pt modelId="{734AFB81-8191-4A27-9ADB-4E78E7CE63DD}" type="parTrans" cxnId="{A1E542DA-2BBE-453D-8901-2A21FAAE0B73}">
      <dgm:prSet/>
      <dgm:spPr/>
      <dgm:t>
        <a:bodyPr/>
        <a:lstStyle/>
        <a:p>
          <a:endParaRPr lang="id-ID"/>
        </a:p>
      </dgm:t>
    </dgm:pt>
    <dgm:pt modelId="{1A159C7D-26D6-49E0-8DA9-725D7164984B}" type="sibTrans" cxnId="{A1E542DA-2BBE-453D-8901-2A21FAAE0B73}">
      <dgm:prSet/>
      <dgm:spPr/>
      <dgm:t>
        <a:bodyPr/>
        <a:lstStyle/>
        <a:p>
          <a:endParaRPr lang="id-ID"/>
        </a:p>
      </dgm:t>
    </dgm:pt>
    <dgm:pt modelId="{68D9468E-D440-45FB-99FC-DBFFE0E2D651}">
      <dgm:prSet phldrT="[Text]" custT="1"/>
      <dgm:spPr/>
      <dgm:t>
        <a:bodyPr/>
        <a:lstStyle/>
        <a:p>
          <a:r>
            <a:rPr lang="id-ID" sz="1200" b="1" dirty="0" smtClean="0">
              <a:solidFill>
                <a:schemeClr val="tx1"/>
              </a:solidFill>
            </a:rPr>
            <a:t>Evaluasi alternatif, pembelian, pemakaian.</a:t>
          </a:r>
          <a:endParaRPr lang="id-ID" sz="1200" b="1" dirty="0">
            <a:solidFill>
              <a:schemeClr val="tx1"/>
            </a:solidFill>
          </a:endParaRPr>
        </a:p>
      </dgm:t>
    </dgm:pt>
    <dgm:pt modelId="{FB821CAF-F70A-4BCE-A4D9-7A08EEBB1E97}" type="parTrans" cxnId="{87121012-B131-4327-8A6F-01D464FCBF38}">
      <dgm:prSet/>
      <dgm:spPr/>
      <dgm:t>
        <a:bodyPr/>
        <a:lstStyle/>
        <a:p>
          <a:endParaRPr lang="id-ID"/>
        </a:p>
      </dgm:t>
    </dgm:pt>
    <dgm:pt modelId="{D017984C-9502-4043-9883-F87595BA21A7}" type="sibTrans" cxnId="{87121012-B131-4327-8A6F-01D464FCBF38}">
      <dgm:prSet/>
      <dgm:spPr/>
      <dgm:t>
        <a:bodyPr/>
        <a:lstStyle/>
        <a:p>
          <a:endParaRPr lang="id-ID"/>
        </a:p>
      </dgm:t>
    </dgm:pt>
    <dgm:pt modelId="{5997087C-EC2D-4EA7-98A2-4C56F177D648}">
      <dgm:prSet phldrT="[Text]" custT="1"/>
      <dgm:spPr/>
      <dgm:t>
        <a:bodyPr/>
        <a:lstStyle/>
        <a:p>
          <a:r>
            <a:rPr lang="id-ID" sz="1200" b="1" i="1" dirty="0" smtClean="0">
              <a:solidFill>
                <a:schemeClr val="tx1"/>
              </a:solidFill>
            </a:rPr>
            <a:t>Hedonic </a:t>
          </a:r>
          <a:r>
            <a:rPr lang="id-ID" sz="1200" b="1" i="0" dirty="0" smtClean="0">
              <a:solidFill>
                <a:schemeClr val="tx1"/>
              </a:solidFill>
            </a:rPr>
            <a:t>atau pengalaman (subyektif/emosional)</a:t>
          </a:r>
          <a:endParaRPr lang="id-ID" sz="1200" b="1" i="1" dirty="0">
            <a:solidFill>
              <a:schemeClr val="tx1"/>
            </a:solidFill>
          </a:endParaRPr>
        </a:p>
      </dgm:t>
    </dgm:pt>
    <dgm:pt modelId="{758AD7FF-097C-4BC0-A9B5-3AACA82B978C}" type="parTrans" cxnId="{27B0A016-ED5A-4CD1-A082-65877037104A}">
      <dgm:prSet/>
      <dgm:spPr/>
      <dgm:t>
        <a:bodyPr/>
        <a:lstStyle/>
        <a:p>
          <a:endParaRPr lang="id-ID"/>
        </a:p>
      </dgm:t>
    </dgm:pt>
    <dgm:pt modelId="{4D042A50-BB0A-4910-A2E6-DD8E3C31D968}" type="sibTrans" cxnId="{27B0A016-ED5A-4CD1-A082-65877037104A}">
      <dgm:prSet/>
      <dgm:spPr/>
      <dgm:t>
        <a:bodyPr/>
        <a:lstStyle/>
        <a:p>
          <a:endParaRPr lang="id-ID"/>
        </a:p>
      </dgm:t>
    </dgm:pt>
    <dgm:pt modelId="{734FF033-5837-4895-B8EE-2F261D918535}">
      <dgm:prSet phldrT="[Text]" custT="1"/>
      <dgm:spPr/>
      <dgm:t>
        <a:bodyPr/>
        <a:lstStyle/>
        <a:p>
          <a:r>
            <a:rPr lang="id-ID" sz="1200" b="1" dirty="0" smtClean="0">
              <a:solidFill>
                <a:schemeClr val="tx1"/>
              </a:solidFill>
            </a:rPr>
            <a:t>Kebutuhan</a:t>
          </a:r>
          <a:endParaRPr lang="id-ID" sz="1200" b="1" dirty="0">
            <a:solidFill>
              <a:schemeClr val="tx1"/>
            </a:solidFill>
          </a:endParaRPr>
        </a:p>
      </dgm:t>
    </dgm:pt>
    <dgm:pt modelId="{355C4669-E544-4BA1-B60C-485E7EDE25B7}" type="parTrans" cxnId="{83636C28-0A1D-45CB-956E-95FE4F76F34E}">
      <dgm:prSet/>
      <dgm:spPr/>
      <dgm:t>
        <a:bodyPr/>
        <a:lstStyle/>
        <a:p>
          <a:endParaRPr lang="id-ID"/>
        </a:p>
      </dgm:t>
    </dgm:pt>
    <dgm:pt modelId="{D8E7A329-9A8F-4A17-AECF-2BAD3FB0E153}" type="sibTrans" cxnId="{83636C28-0A1D-45CB-956E-95FE4F76F34E}">
      <dgm:prSet/>
      <dgm:spPr/>
      <dgm:t>
        <a:bodyPr/>
        <a:lstStyle/>
        <a:p>
          <a:endParaRPr lang="id-ID"/>
        </a:p>
      </dgm:t>
    </dgm:pt>
    <dgm:pt modelId="{B637BF1F-664E-4476-8182-0BF3409EF8CB}" type="pres">
      <dgm:prSet presAssocID="{2CCB4660-3AB3-4228-8C41-83F13602CC15}" presName="cycle" presStyleCnt="0">
        <dgm:presLayoutVars>
          <dgm:dir/>
          <dgm:resizeHandles val="exact"/>
        </dgm:presLayoutVars>
      </dgm:prSet>
      <dgm:spPr/>
      <dgm:t>
        <a:bodyPr/>
        <a:lstStyle/>
        <a:p>
          <a:endParaRPr lang="id-ID"/>
        </a:p>
      </dgm:t>
    </dgm:pt>
    <dgm:pt modelId="{D55DE578-4611-4BF7-B5B9-23EF50D04BF9}" type="pres">
      <dgm:prSet presAssocID="{74565BD6-2B21-45A4-8E90-CBFCE1DF2805}" presName="node" presStyleLbl="node1" presStyleIdx="0" presStyleCnt="4">
        <dgm:presLayoutVars>
          <dgm:bulletEnabled val="1"/>
        </dgm:presLayoutVars>
      </dgm:prSet>
      <dgm:spPr/>
      <dgm:t>
        <a:bodyPr/>
        <a:lstStyle/>
        <a:p>
          <a:endParaRPr lang="id-ID"/>
        </a:p>
      </dgm:t>
    </dgm:pt>
    <dgm:pt modelId="{98B7969A-CEC2-44B9-8A2F-21DC33903C73}" type="pres">
      <dgm:prSet presAssocID="{74565BD6-2B21-45A4-8E90-CBFCE1DF2805}" presName="spNode" presStyleCnt="0"/>
      <dgm:spPr/>
    </dgm:pt>
    <dgm:pt modelId="{6DF9F5E0-C7D2-4981-B211-4806D93B0564}" type="pres">
      <dgm:prSet presAssocID="{1A159C7D-26D6-49E0-8DA9-725D7164984B}" presName="sibTrans" presStyleLbl="sibTrans1D1" presStyleIdx="0" presStyleCnt="4"/>
      <dgm:spPr/>
      <dgm:t>
        <a:bodyPr/>
        <a:lstStyle/>
        <a:p>
          <a:endParaRPr lang="id-ID"/>
        </a:p>
      </dgm:t>
    </dgm:pt>
    <dgm:pt modelId="{9A18B5B8-8950-45E4-B904-741189848DB5}" type="pres">
      <dgm:prSet presAssocID="{68D9468E-D440-45FB-99FC-DBFFE0E2D651}" presName="node" presStyleLbl="node1" presStyleIdx="1" presStyleCnt="4">
        <dgm:presLayoutVars>
          <dgm:bulletEnabled val="1"/>
        </dgm:presLayoutVars>
      </dgm:prSet>
      <dgm:spPr/>
      <dgm:t>
        <a:bodyPr/>
        <a:lstStyle/>
        <a:p>
          <a:endParaRPr lang="id-ID"/>
        </a:p>
      </dgm:t>
    </dgm:pt>
    <dgm:pt modelId="{107064AD-5515-49F0-B34D-5D9B7EB97CB1}" type="pres">
      <dgm:prSet presAssocID="{68D9468E-D440-45FB-99FC-DBFFE0E2D651}" presName="spNode" presStyleCnt="0"/>
      <dgm:spPr/>
    </dgm:pt>
    <dgm:pt modelId="{E0EDF9AF-5609-4990-9DEC-88D3EA1153D4}" type="pres">
      <dgm:prSet presAssocID="{D017984C-9502-4043-9883-F87595BA21A7}" presName="sibTrans" presStyleLbl="sibTrans1D1" presStyleIdx="1" presStyleCnt="4"/>
      <dgm:spPr/>
      <dgm:t>
        <a:bodyPr/>
        <a:lstStyle/>
        <a:p>
          <a:endParaRPr lang="id-ID"/>
        </a:p>
      </dgm:t>
    </dgm:pt>
    <dgm:pt modelId="{1F37CF0B-88A3-46C9-A2B9-DC92295AA2B8}" type="pres">
      <dgm:prSet presAssocID="{5997087C-EC2D-4EA7-98A2-4C56F177D648}" presName="node" presStyleLbl="node1" presStyleIdx="2" presStyleCnt="4">
        <dgm:presLayoutVars>
          <dgm:bulletEnabled val="1"/>
        </dgm:presLayoutVars>
      </dgm:prSet>
      <dgm:spPr/>
      <dgm:t>
        <a:bodyPr/>
        <a:lstStyle/>
        <a:p>
          <a:endParaRPr lang="id-ID"/>
        </a:p>
      </dgm:t>
    </dgm:pt>
    <dgm:pt modelId="{2F823FBC-18DD-4337-B89B-A4866A44A190}" type="pres">
      <dgm:prSet presAssocID="{5997087C-EC2D-4EA7-98A2-4C56F177D648}" presName="spNode" presStyleCnt="0"/>
      <dgm:spPr/>
    </dgm:pt>
    <dgm:pt modelId="{BDD35AB9-2547-427B-A2B5-E0F2C1248B2A}" type="pres">
      <dgm:prSet presAssocID="{4D042A50-BB0A-4910-A2E6-DD8E3C31D968}" presName="sibTrans" presStyleLbl="sibTrans1D1" presStyleIdx="2" presStyleCnt="4"/>
      <dgm:spPr/>
      <dgm:t>
        <a:bodyPr/>
        <a:lstStyle/>
        <a:p>
          <a:endParaRPr lang="id-ID"/>
        </a:p>
      </dgm:t>
    </dgm:pt>
    <dgm:pt modelId="{79233B5A-CF65-4FE3-8347-8F647DCE2383}" type="pres">
      <dgm:prSet presAssocID="{734FF033-5837-4895-B8EE-2F261D918535}" presName="node" presStyleLbl="node1" presStyleIdx="3" presStyleCnt="4">
        <dgm:presLayoutVars>
          <dgm:bulletEnabled val="1"/>
        </dgm:presLayoutVars>
      </dgm:prSet>
      <dgm:spPr/>
      <dgm:t>
        <a:bodyPr/>
        <a:lstStyle/>
        <a:p>
          <a:endParaRPr lang="id-ID"/>
        </a:p>
      </dgm:t>
    </dgm:pt>
    <dgm:pt modelId="{EA0D7BB1-A544-46AC-9118-D46386A9A0F6}" type="pres">
      <dgm:prSet presAssocID="{734FF033-5837-4895-B8EE-2F261D918535}" presName="spNode" presStyleCnt="0"/>
      <dgm:spPr/>
    </dgm:pt>
    <dgm:pt modelId="{4C62B5EA-F31E-4990-9695-C727DB92EEA5}" type="pres">
      <dgm:prSet presAssocID="{D8E7A329-9A8F-4A17-AECF-2BAD3FB0E153}" presName="sibTrans" presStyleLbl="sibTrans1D1" presStyleIdx="3" presStyleCnt="4"/>
      <dgm:spPr/>
      <dgm:t>
        <a:bodyPr/>
        <a:lstStyle/>
        <a:p>
          <a:endParaRPr lang="id-ID"/>
        </a:p>
      </dgm:t>
    </dgm:pt>
  </dgm:ptLst>
  <dgm:cxnLst>
    <dgm:cxn modelId="{27B0A016-ED5A-4CD1-A082-65877037104A}" srcId="{2CCB4660-3AB3-4228-8C41-83F13602CC15}" destId="{5997087C-EC2D-4EA7-98A2-4C56F177D648}" srcOrd="2" destOrd="0" parTransId="{758AD7FF-097C-4BC0-A9B5-3AACA82B978C}" sibTransId="{4D042A50-BB0A-4910-A2E6-DD8E3C31D968}"/>
    <dgm:cxn modelId="{87121012-B131-4327-8A6F-01D464FCBF38}" srcId="{2CCB4660-3AB3-4228-8C41-83F13602CC15}" destId="{68D9468E-D440-45FB-99FC-DBFFE0E2D651}" srcOrd="1" destOrd="0" parTransId="{FB821CAF-F70A-4BCE-A4D9-7A08EEBB1E97}" sibTransId="{D017984C-9502-4043-9883-F87595BA21A7}"/>
    <dgm:cxn modelId="{7A9721ED-E1DF-456F-BA47-35C17950E6FC}" type="presOf" srcId="{2CCB4660-3AB3-4228-8C41-83F13602CC15}" destId="{B637BF1F-664E-4476-8182-0BF3409EF8CB}" srcOrd="0" destOrd="0" presId="urn:microsoft.com/office/officeart/2005/8/layout/cycle5"/>
    <dgm:cxn modelId="{A1E542DA-2BBE-453D-8901-2A21FAAE0B73}" srcId="{2CCB4660-3AB3-4228-8C41-83F13602CC15}" destId="{74565BD6-2B21-45A4-8E90-CBFCE1DF2805}" srcOrd="0" destOrd="0" parTransId="{734AFB81-8191-4A27-9ADB-4E78E7CE63DD}" sibTransId="{1A159C7D-26D6-49E0-8DA9-725D7164984B}"/>
    <dgm:cxn modelId="{A7C52A59-7092-4E4E-915C-86CD1954706C}" type="presOf" srcId="{74565BD6-2B21-45A4-8E90-CBFCE1DF2805}" destId="{D55DE578-4611-4BF7-B5B9-23EF50D04BF9}" srcOrd="0" destOrd="0" presId="urn:microsoft.com/office/officeart/2005/8/layout/cycle5"/>
    <dgm:cxn modelId="{F6DC037A-FB8F-44BE-9ABF-641B59490430}" type="presOf" srcId="{4D042A50-BB0A-4910-A2E6-DD8E3C31D968}" destId="{BDD35AB9-2547-427B-A2B5-E0F2C1248B2A}" srcOrd="0" destOrd="0" presId="urn:microsoft.com/office/officeart/2005/8/layout/cycle5"/>
    <dgm:cxn modelId="{857CCAAC-3DA2-4763-8A38-9F6BEB4EB014}" type="presOf" srcId="{D8E7A329-9A8F-4A17-AECF-2BAD3FB0E153}" destId="{4C62B5EA-F31E-4990-9695-C727DB92EEA5}" srcOrd="0" destOrd="0" presId="urn:microsoft.com/office/officeart/2005/8/layout/cycle5"/>
    <dgm:cxn modelId="{91346F78-E053-42F0-A6C8-F58E220968B0}" type="presOf" srcId="{68D9468E-D440-45FB-99FC-DBFFE0E2D651}" destId="{9A18B5B8-8950-45E4-B904-741189848DB5}" srcOrd="0" destOrd="0" presId="urn:microsoft.com/office/officeart/2005/8/layout/cycle5"/>
    <dgm:cxn modelId="{6F153C57-FF89-4246-8F00-7A2B6DD44764}" type="presOf" srcId="{D017984C-9502-4043-9883-F87595BA21A7}" destId="{E0EDF9AF-5609-4990-9DEC-88D3EA1153D4}" srcOrd="0" destOrd="0" presId="urn:microsoft.com/office/officeart/2005/8/layout/cycle5"/>
    <dgm:cxn modelId="{632564E5-6ABF-47AF-9861-C1D177553515}" type="presOf" srcId="{1A159C7D-26D6-49E0-8DA9-725D7164984B}" destId="{6DF9F5E0-C7D2-4981-B211-4806D93B0564}" srcOrd="0" destOrd="0" presId="urn:microsoft.com/office/officeart/2005/8/layout/cycle5"/>
    <dgm:cxn modelId="{83636C28-0A1D-45CB-956E-95FE4F76F34E}" srcId="{2CCB4660-3AB3-4228-8C41-83F13602CC15}" destId="{734FF033-5837-4895-B8EE-2F261D918535}" srcOrd="3" destOrd="0" parTransId="{355C4669-E544-4BA1-B60C-485E7EDE25B7}" sibTransId="{D8E7A329-9A8F-4A17-AECF-2BAD3FB0E153}"/>
    <dgm:cxn modelId="{6DE0CA47-109A-442D-9FCD-0C5087E50C17}" type="presOf" srcId="{734FF033-5837-4895-B8EE-2F261D918535}" destId="{79233B5A-CF65-4FE3-8347-8F647DCE2383}" srcOrd="0" destOrd="0" presId="urn:microsoft.com/office/officeart/2005/8/layout/cycle5"/>
    <dgm:cxn modelId="{1F3A856A-79DB-4E26-B2F9-38D3B99D662B}" type="presOf" srcId="{5997087C-EC2D-4EA7-98A2-4C56F177D648}" destId="{1F37CF0B-88A3-46C9-A2B9-DC92295AA2B8}" srcOrd="0" destOrd="0" presId="urn:microsoft.com/office/officeart/2005/8/layout/cycle5"/>
    <dgm:cxn modelId="{6FD9CE2F-7714-49C9-AAAD-BA39C097D308}" type="presParOf" srcId="{B637BF1F-664E-4476-8182-0BF3409EF8CB}" destId="{D55DE578-4611-4BF7-B5B9-23EF50D04BF9}" srcOrd="0" destOrd="0" presId="urn:microsoft.com/office/officeart/2005/8/layout/cycle5"/>
    <dgm:cxn modelId="{8372BA21-E07E-4198-8F36-A9E6F5DBAB82}" type="presParOf" srcId="{B637BF1F-664E-4476-8182-0BF3409EF8CB}" destId="{98B7969A-CEC2-44B9-8A2F-21DC33903C73}" srcOrd="1" destOrd="0" presId="urn:microsoft.com/office/officeart/2005/8/layout/cycle5"/>
    <dgm:cxn modelId="{FACE8670-B57D-4D8F-A750-41DEE3578F9B}" type="presParOf" srcId="{B637BF1F-664E-4476-8182-0BF3409EF8CB}" destId="{6DF9F5E0-C7D2-4981-B211-4806D93B0564}" srcOrd="2" destOrd="0" presId="urn:microsoft.com/office/officeart/2005/8/layout/cycle5"/>
    <dgm:cxn modelId="{6B37E281-B247-43D3-B55A-545F0AD3B71B}" type="presParOf" srcId="{B637BF1F-664E-4476-8182-0BF3409EF8CB}" destId="{9A18B5B8-8950-45E4-B904-741189848DB5}" srcOrd="3" destOrd="0" presId="urn:microsoft.com/office/officeart/2005/8/layout/cycle5"/>
    <dgm:cxn modelId="{6AB9BF77-DC57-4CCB-AC05-F17C516EB6BD}" type="presParOf" srcId="{B637BF1F-664E-4476-8182-0BF3409EF8CB}" destId="{107064AD-5515-49F0-B34D-5D9B7EB97CB1}" srcOrd="4" destOrd="0" presId="urn:microsoft.com/office/officeart/2005/8/layout/cycle5"/>
    <dgm:cxn modelId="{D4C9611D-247B-4049-9DB4-387C52198AEC}" type="presParOf" srcId="{B637BF1F-664E-4476-8182-0BF3409EF8CB}" destId="{E0EDF9AF-5609-4990-9DEC-88D3EA1153D4}" srcOrd="5" destOrd="0" presId="urn:microsoft.com/office/officeart/2005/8/layout/cycle5"/>
    <dgm:cxn modelId="{126C5C4F-9722-4119-8097-3DC35978500E}" type="presParOf" srcId="{B637BF1F-664E-4476-8182-0BF3409EF8CB}" destId="{1F37CF0B-88A3-46C9-A2B9-DC92295AA2B8}" srcOrd="6" destOrd="0" presId="urn:microsoft.com/office/officeart/2005/8/layout/cycle5"/>
    <dgm:cxn modelId="{ACE52D4E-32B2-4E2F-9923-2E91165FB421}" type="presParOf" srcId="{B637BF1F-664E-4476-8182-0BF3409EF8CB}" destId="{2F823FBC-18DD-4337-B89B-A4866A44A190}" srcOrd="7" destOrd="0" presId="urn:microsoft.com/office/officeart/2005/8/layout/cycle5"/>
    <dgm:cxn modelId="{4DBF91D9-7CC0-43ED-855E-621A26FD622F}" type="presParOf" srcId="{B637BF1F-664E-4476-8182-0BF3409EF8CB}" destId="{BDD35AB9-2547-427B-A2B5-E0F2C1248B2A}" srcOrd="8" destOrd="0" presId="urn:microsoft.com/office/officeart/2005/8/layout/cycle5"/>
    <dgm:cxn modelId="{434DA8A4-7CF2-460A-BC40-E62BB308274B}" type="presParOf" srcId="{B637BF1F-664E-4476-8182-0BF3409EF8CB}" destId="{79233B5A-CF65-4FE3-8347-8F647DCE2383}" srcOrd="9" destOrd="0" presId="urn:microsoft.com/office/officeart/2005/8/layout/cycle5"/>
    <dgm:cxn modelId="{846F421D-3B7A-43A0-A9E5-0AEB4052862E}" type="presParOf" srcId="{B637BF1F-664E-4476-8182-0BF3409EF8CB}" destId="{EA0D7BB1-A544-46AC-9118-D46386A9A0F6}" srcOrd="10" destOrd="0" presId="urn:microsoft.com/office/officeart/2005/8/layout/cycle5"/>
    <dgm:cxn modelId="{F1B87D66-4F08-4D25-B3F3-98A23FD8F36A}" type="presParOf" srcId="{B637BF1F-664E-4476-8182-0BF3409EF8CB}" destId="{4C62B5EA-F31E-4990-9695-C727DB92EEA5}"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1BF5EB8-1337-44DA-954C-D3AAB9CD7D71}" type="doc">
      <dgm:prSet loTypeId="urn:microsoft.com/office/officeart/2005/8/layout/vList5" loCatId="list" qsTypeId="urn:microsoft.com/office/officeart/2005/8/quickstyle/3d2" qsCatId="3D" csTypeId="urn:microsoft.com/office/officeart/2005/8/colors/colorful1" csCatId="colorful" phldr="1"/>
      <dgm:spPr/>
      <dgm:t>
        <a:bodyPr/>
        <a:lstStyle/>
        <a:p>
          <a:endParaRPr lang="id-ID"/>
        </a:p>
      </dgm:t>
    </dgm:pt>
    <dgm:pt modelId="{9348D32F-017E-4001-A50E-5C9849F10717}">
      <dgm:prSet phldrT="[Text]"/>
      <dgm:spPr/>
      <dgm:t>
        <a:bodyPr/>
        <a:lstStyle/>
        <a:p>
          <a:r>
            <a:rPr lang="id-ID" i="1" dirty="0" smtClean="0"/>
            <a:t>Adventure shopping</a:t>
          </a:r>
          <a:endParaRPr lang="id-ID" i="1" dirty="0"/>
        </a:p>
      </dgm:t>
    </dgm:pt>
    <dgm:pt modelId="{051E416B-0E0D-45EE-AD9F-0E59A5338922}" type="parTrans" cxnId="{F2642D19-3300-481D-B6CB-4E8E9B4BEDD5}">
      <dgm:prSet/>
      <dgm:spPr/>
      <dgm:t>
        <a:bodyPr/>
        <a:lstStyle/>
        <a:p>
          <a:endParaRPr lang="id-ID"/>
        </a:p>
      </dgm:t>
    </dgm:pt>
    <dgm:pt modelId="{38847EFB-4CA4-4AE7-BA90-815B4037748C}" type="sibTrans" cxnId="{F2642D19-3300-481D-B6CB-4E8E9B4BEDD5}">
      <dgm:prSet/>
      <dgm:spPr/>
      <dgm:t>
        <a:bodyPr/>
        <a:lstStyle/>
        <a:p>
          <a:endParaRPr lang="id-ID"/>
        </a:p>
      </dgm:t>
    </dgm:pt>
    <dgm:pt modelId="{4A8FF486-0D57-4F01-9CB1-724EE42DB5DB}">
      <dgm:prSet phldrT="[Text]"/>
      <dgm:spPr/>
      <dgm:t>
        <a:bodyPr/>
        <a:lstStyle/>
        <a:p>
          <a:r>
            <a:rPr lang="id-ID" dirty="0" smtClean="0"/>
            <a:t>Konsumen berbelanja karena adanya sesuatu yang dpt membangkitkan gairah berbelanjanya, merasakan bahwa berbelanja adalah suatu pengalaman dan dengan berbelanja mereka memiliki dunianya sendiri.</a:t>
          </a:r>
          <a:endParaRPr lang="id-ID" dirty="0"/>
        </a:p>
      </dgm:t>
    </dgm:pt>
    <dgm:pt modelId="{44C078CD-EDF2-40F5-9033-BFEFA1D5FB8F}" type="parTrans" cxnId="{A8544460-FE5F-4B94-A126-7580DFCC8826}">
      <dgm:prSet/>
      <dgm:spPr/>
      <dgm:t>
        <a:bodyPr/>
        <a:lstStyle/>
        <a:p>
          <a:endParaRPr lang="id-ID"/>
        </a:p>
      </dgm:t>
    </dgm:pt>
    <dgm:pt modelId="{1A4E75F0-97DA-45FF-B9D5-068A20EC8477}" type="sibTrans" cxnId="{A8544460-FE5F-4B94-A126-7580DFCC8826}">
      <dgm:prSet/>
      <dgm:spPr/>
      <dgm:t>
        <a:bodyPr/>
        <a:lstStyle/>
        <a:p>
          <a:endParaRPr lang="id-ID"/>
        </a:p>
      </dgm:t>
    </dgm:pt>
    <dgm:pt modelId="{64931390-28D5-44D6-A043-172EAEB3EF0C}">
      <dgm:prSet phldrT="[Text]"/>
      <dgm:spPr/>
      <dgm:t>
        <a:bodyPr/>
        <a:lstStyle/>
        <a:p>
          <a:r>
            <a:rPr lang="id-ID" i="1" dirty="0" smtClean="0"/>
            <a:t>Social Shopping</a:t>
          </a:r>
          <a:endParaRPr lang="id-ID" i="1" dirty="0"/>
        </a:p>
      </dgm:t>
    </dgm:pt>
    <dgm:pt modelId="{9C5B40DD-F777-4EA3-ACDB-D51F6D4F8965}" type="parTrans" cxnId="{D9651472-5B95-403D-8B56-289B02E569DD}">
      <dgm:prSet/>
      <dgm:spPr/>
      <dgm:t>
        <a:bodyPr/>
        <a:lstStyle/>
        <a:p>
          <a:endParaRPr lang="id-ID"/>
        </a:p>
      </dgm:t>
    </dgm:pt>
    <dgm:pt modelId="{59D762D8-80B7-4180-A7FF-DD0579AB840B}" type="sibTrans" cxnId="{D9651472-5B95-403D-8B56-289B02E569DD}">
      <dgm:prSet/>
      <dgm:spPr/>
      <dgm:t>
        <a:bodyPr/>
        <a:lstStyle/>
        <a:p>
          <a:endParaRPr lang="id-ID"/>
        </a:p>
      </dgm:t>
    </dgm:pt>
    <dgm:pt modelId="{9782CC14-7849-47C9-8436-814D148368FB}">
      <dgm:prSet phldrT="[Text]"/>
      <dgm:spPr/>
      <dgm:t>
        <a:bodyPr/>
        <a:lstStyle/>
        <a:p>
          <a:r>
            <a:rPr lang="id-ID" dirty="0" smtClean="0"/>
            <a:t>Konsumen beranggapan bahwa kenikmatan dalam berbelanja akan tercipta ketika meraka menghabiskan waktu bersama-sama dengan keluarga atau teman.</a:t>
          </a:r>
          <a:endParaRPr lang="id-ID" dirty="0"/>
        </a:p>
      </dgm:t>
    </dgm:pt>
    <dgm:pt modelId="{C86DBAB3-E201-453B-B786-46845DFE0017}" type="parTrans" cxnId="{2344BABE-D4CE-4723-8308-10AF5DF6BAF2}">
      <dgm:prSet/>
      <dgm:spPr/>
      <dgm:t>
        <a:bodyPr/>
        <a:lstStyle/>
        <a:p>
          <a:endParaRPr lang="id-ID"/>
        </a:p>
      </dgm:t>
    </dgm:pt>
    <dgm:pt modelId="{69470EDC-C0A8-4DC4-85C8-B924309EB5D5}" type="sibTrans" cxnId="{2344BABE-D4CE-4723-8308-10AF5DF6BAF2}">
      <dgm:prSet/>
      <dgm:spPr/>
      <dgm:t>
        <a:bodyPr/>
        <a:lstStyle/>
        <a:p>
          <a:endParaRPr lang="id-ID"/>
        </a:p>
      </dgm:t>
    </dgm:pt>
    <dgm:pt modelId="{00AD2B26-7B0B-4DF0-9EBF-8632E6B33584}">
      <dgm:prSet phldrT="[Text]"/>
      <dgm:spPr/>
      <dgm:t>
        <a:bodyPr/>
        <a:lstStyle/>
        <a:p>
          <a:r>
            <a:rPr lang="id-ID" i="1" dirty="0" smtClean="0"/>
            <a:t>Gratification Shopping</a:t>
          </a:r>
          <a:endParaRPr lang="id-ID" i="1" dirty="0"/>
        </a:p>
      </dgm:t>
    </dgm:pt>
    <dgm:pt modelId="{E8D1FA81-98C4-4653-A50C-F706B1777A80}" type="parTrans" cxnId="{561464F0-24AF-4514-A166-51C63333B1F3}">
      <dgm:prSet/>
      <dgm:spPr/>
      <dgm:t>
        <a:bodyPr/>
        <a:lstStyle/>
        <a:p>
          <a:endParaRPr lang="id-ID"/>
        </a:p>
      </dgm:t>
    </dgm:pt>
    <dgm:pt modelId="{8C005F96-3E98-4413-90B7-C8F73ECAAF77}" type="sibTrans" cxnId="{561464F0-24AF-4514-A166-51C63333B1F3}">
      <dgm:prSet/>
      <dgm:spPr/>
      <dgm:t>
        <a:bodyPr/>
        <a:lstStyle/>
        <a:p>
          <a:endParaRPr lang="id-ID"/>
        </a:p>
      </dgm:t>
    </dgm:pt>
    <dgm:pt modelId="{D4E07D0F-AAD9-438C-B3E9-E3963A9BF9D6}">
      <dgm:prSet phldrT="[Text]"/>
      <dgm:spPr/>
      <dgm:t>
        <a:bodyPr/>
        <a:lstStyle/>
        <a:p>
          <a:r>
            <a:rPr lang="id-ID" i="1" dirty="0" smtClean="0"/>
            <a:t>Idea Shopping</a:t>
          </a:r>
          <a:endParaRPr lang="id-ID" i="1" dirty="0"/>
        </a:p>
      </dgm:t>
    </dgm:pt>
    <dgm:pt modelId="{2B0F29C9-EA37-4167-B1F7-4650B05CA364}" type="parTrans" cxnId="{18E25191-FC19-4BD2-9B73-1555738EEFF6}">
      <dgm:prSet/>
      <dgm:spPr/>
      <dgm:t>
        <a:bodyPr/>
        <a:lstStyle/>
        <a:p>
          <a:endParaRPr lang="id-ID"/>
        </a:p>
      </dgm:t>
    </dgm:pt>
    <dgm:pt modelId="{F67AE2C4-B395-40DF-8FA6-71D454618C14}" type="sibTrans" cxnId="{18E25191-FC19-4BD2-9B73-1555738EEFF6}">
      <dgm:prSet/>
      <dgm:spPr/>
      <dgm:t>
        <a:bodyPr/>
        <a:lstStyle/>
        <a:p>
          <a:endParaRPr lang="id-ID"/>
        </a:p>
      </dgm:t>
    </dgm:pt>
    <dgm:pt modelId="{F2026295-61B0-4A99-B5DF-7734F699CBD7}">
      <dgm:prSet phldrT="[Text]"/>
      <dgm:spPr/>
      <dgm:t>
        <a:bodyPr/>
        <a:lstStyle/>
        <a:p>
          <a:r>
            <a:rPr lang="id-ID" i="1" dirty="0" smtClean="0"/>
            <a:t>Role Shopping</a:t>
          </a:r>
          <a:endParaRPr lang="id-ID" i="1" dirty="0"/>
        </a:p>
      </dgm:t>
    </dgm:pt>
    <dgm:pt modelId="{84E953E9-94A0-48FA-9189-B84FF9BAC11E}" type="parTrans" cxnId="{1301EC60-F1C4-4100-8F29-D3C609351C51}">
      <dgm:prSet/>
      <dgm:spPr/>
      <dgm:t>
        <a:bodyPr/>
        <a:lstStyle/>
        <a:p>
          <a:endParaRPr lang="id-ID"/>
        </a:p>
      </dgm:t>
    </dgm:pt>
    <dgm:pt modelId="{6241B6A5-AB74-4338-8C60-2B396F675FD4}" type="sibTrans" cxnId="{1301EC60-F1C4-4100-8F29-D3C609351C51}">
      <dgm:prSet/>
      <dgm:spPr/>
      <dgm:t>
        <a:bodyPr/>
        <a:lstStyle/>
        <a:p>
          <a:endParaRPr lang="id-ID"/>
        </a:p>
      </dgm:t>
    </dgm:pt>
    <dgm:pt modelId="{FCBA51D9-110C-45CD-AFC0-C82D493B4743}">
      <dgm:prSet phldrT="[Text]"/>
      <dgm:spPr/>
      <dgm:t>
        <a:bodyPr/>
        <a:lstStyle/>
        <a:p>
          <a:r>
            <a:rPr lang="id-ID" i="1" dirty="0" smtClean="0"/>
            <a:t>Value Shopping</a:t>
          </a:r>
          <a:endParaRPr lang="id-ID" i="1" dirty="0"/>
        </a:p>
      </dgm:t>
    </dgm:pt>
    <dgm:pt modelId="{E9330FA4-9BAB-4F41-82E2-5D56B34B33B0}" type="parTrans" cxnId="{D2C4DE46-24AE-4ECA-92D9-B71EA49A0E52}">
      <dgm:prSet/>
      <dgm:spPr/>
      <dgm:t>
        <a:bodyPr/>
        <a:lstStyle/>
        <a:p>
          <a:endParaRPr lang="id-ID"/>
        </a:p>
      </dgm:t>
    </dgm:pt>
    <dgm:pt modelId="{347B6F9A-B425-4003-8E2B-5FFE50C390AB}" type="sibTrans" cxnId="{D2C4DE46-24AE-4ECA-92D9-B71EA49A0E52}">
      <dgm:prSet/>
      <dgm:spPr/>
      <dgm:t>
        <a:bodyPr/>
        <a:lstStyle/>
        <a:p>
          <a:endParaRPr lang="id-ID"/>
        </a:p>
      </dgm:t>
    </dgm:pt>
    <dgm:pt modelId="{EB34909C-1E11-4E75-8847-F1AC328C5A5F}">
      <dgm:prSet phldrT="[Text]"/>
      <dgm:spPr/>
      <dgm:t>
        <a:bodyPr/>
        <a:lstStyle/>
        <a:p>
          <a:r>
            <a:rPr lang="id-ID" i="1" dirty="0" smtClean="0"/>
            <a:t>Konsumen berbelanja merupakan salah satu alternatif untuk mengatasi stres, mengatasi suasana hati yang buruk, berbelanja sbg sesuatuyg spesial utk dicoba serta sbg sarana utk melupakan problem-problem yang sedang dihadapi.</a:t>
          </a:r>
          <a:endParaRPr lang="id-ID" i="1" dirty="0"/>
        </a:p>
      </dgm:t>
    </dgm:pt>
    <dgm:pt modelId="{B3460569-363F-4EF6-805E-4500EE6EA81C}" type="parTrans" cxnId="{769F33A9-CAE2-4480-B74D-C6C9A7DDA28F}">
      <dgm:prSet/>
      <dgm:spPr/>
      <dgm:t>
        <a:bodyPr/>
        <a:lstStyle/>
        <a:p>
          <a:endParaRPr lang="id-ID"/>
        </a:p>
      </dgm:t>
    </dgm:pt>
    <dgm:pt modelId="{6F9D47D9-DDAD-4DE6-9E62-7B3E79EB4700}" type="sibTrans" cxnId="{769F33A9-CAE2-4480-B74D-C6C9A7DDA28F}">
      <dgm:prSet/>
      <dgm:spPr/>
      <dgm:t>
        <a:bodyPr/>
        <a:lstStyle/>
        <a:p>
          <a:endParaRPr lang="id-ID"/>
        </a:p>
      </dgm:t>
    </dgm:pt>
    <dgm:pt modelId="{A229174E-B603-40B7-8774-C346A17DA48F}">
      <dgm:prSet phldrT="[Text]"/>
      <dgm:spPr/>
      <dgm:t>
        <a:bodyPr/>
        <a:lstStyle/>
        <a:p>
          <a:r>
            <a:rPr lang="id-ID" i="0" dirty="0" smtClean="0"/>
            <a:t>Konsumen berbelanja utk mengikuti trend model-model fashion baru, dan utk melihat produk serta inovasi baru.</a:t>
          </a:r>
          <a:endParaRPr lang="id-ID" i="0" dirty="0"/>
        </a:p>
      </dgm:t>
    </dgm:pt>
    <dgm:pt modelId="{EF7DD7C0-4B07-4D06-946F-8E386B9C47B2}" type="parTrans" cxnId="{B202E49B-926C-4A77-8890-8D461A3D0311}">
      <dgm:prSet/>
      <dgm:spPr/>
      <dgm:t>
        <a:bodyPr/>
        <a:lstStyle/>
        <a:p>
          <a:endParaRPr lang="id-ID"/>
        </a:p>
      </dgm:t>
    </dgm:pt>
    <dgm:pt modelId="{9BDBAADB-31EE-46E7-A41A-C2C4A2C6BBE7}" type="sibTrans" cxnId="{B202E49B-926C-4A77-8890-8D461A3D0311}">
      <dgm:prSet/>
      <dgm:spPr/>
      <dgm:t>
        <a:bodyPr/>
        <a:lstStyle/>
        <a:p>
          <a:endParaRPr lang="id-ID"/>
        </a:p>
      </dgm:t>
    </dgm:pt>
    <dgm:pt modelId="{06118EBE-2B21-4A8F-94D0-177F0339DB4E}">
      <dgm:prSet phldrT="[Text]"/>
      <dgm:spPr/>
      <dgm:t>
        <a:bodyPr/>
        <a:lstStyle/>
        <a:p>
          <a:r>
            <a:rPr lang="id-ID" i="0" dirty="0" smtClean="0"/>
            <a:t>Konsumen lbh suka berbelanja utk orang lain daripada untuk dirinya sendiri, seperti : memberi hadiah pada orang lain.</a:t>
          </a:r>
          <a:endParaRPr lang="id-ID" i="0" dirty="0"/>
        </a:p>
      </dgm:t>
    </dgm:pt>
    <dgm:pt modelId="{D7E68286-AE2A-4EFB-925A-FB0D6023B57F}" type="parTrans" cxnId="{84D27311-C1ED-4432-8B9D-62EB7A41B59B}">
      <dgm:prSet/>
      <dgm:spPr/>
      <dgm:t>
        <a:bodyPr/>
        <a:lstStyle/>
        <a:p>
          <a:endParaRPr lang="id-ID"/>
        </a:p>
      </dgm:t>
    </dgm:pt>
    <dgm:pt modelId="{E27602ED-848E-4C1E-A020-0ED344308D2D}" type="sibTrans" cxnId="{84D27311-C1ED-4432-8B9D-62EB7A41B59B}">
      <dgm:prSet/>
      <dgm:spPr/>
      <dgm:t>
        <a:bodyPr/>
        <a:lstStyle/>
        <a:p>
          <a:endParaRPr lang="id-ID"/>
        </a:p>
      </dgm:t>
    </dgm:pt>
    <dgm:pt modelId="{2F671B9E-FE6A-4090-A90A-AC8542718F98}">
      <dgm:prSet phldrT="[Text]"/>
      <dgm:spPr/>
      <dgm:t>
        <a:bodyPr/>
        <a:lstStyle/>
        <a:p>
          <a:r>
            <a:rPr lang="id-ID" i="0" dirty="0" smtClean="0"/>
            <a:t>Konsumen menanggap bahwa berbelanja merupakan suatu permainan yaitu pada saat tawar-menawar harga, atau pada saat konsumen mencari tempat perbelanjaan yg tawarkan diskon, obralan, ataupuntempat berbelanja dg harga murah.</a:t>
          </a:r>
          <a:endParaRPr lang="id-ID" i="0" dirty="0"/>
        </a:p>
      </dgm:t>
    </dgm:pt>
    <dgm:pt modelId="{A000A200-E483-434E-9CFE-C22B05D3B75D}" type="parTrans" cxnId="{76F18B5A-39C3-41B2-B176-DC1FDB8C61B9}">
      <dgm:prSet/>
      <dgm:spPr/>
      <dgm:t>
        <a:bodyPr/>
        <a:lstStyle/>
        <a:p>
          <a:endParaRPr lang="id-ID"/>
        </a:p>
      </dgm:t>
    </dgm:pt>
    <dgm:pt modelId="{EE0C76D0-CC55-43C3-8D23-BF72A16956AB}" type="sibTrans" cxnId="{76F18B5A-39C3-41B2-B176-DC1FDB8C61B9}">
      <dgm:prSet/>
      <dgm:spPr/>
      <dgm:t>
        <a:bodyPr/>
        <a:lstStyle/>
        <a:p>
          <a:endParaRPr lang="id-ID"/>
        </a:p>
      </dgm:t>
    </dgm:pt>
    <dgm:pt modelId="{37E4ECCD-2E31-43D5-8A2B-CA938ABA0816}" type="pres">
      <dgm:prSet presAssocID="{E1BF5EB8-1337-44DA-954C-D3AAB9CD7D71}" presName="Name0" presStyleCnt="0">
        <dgm:presLayoutVars>
          <dgm:dir/>
          <dgm:animLvl val="lvl"/>
          <dgm:resizeHandles val="exact"/>
        </dgm:presLayoutVars>
      </dgm:prSet>
      <dgm:spPr/>
      <dgm:t>
        <a:bodyPr/>
        <a:lstStyle/>
        <a:p>
          <a:endParaRPr lang="id-ID"/>
        </a:p>
      </dgm:t>
    </dgm:pt>
    <dgm:pt modelId="{BC58F104-2C07-45D7-9A99-574EA956344A}" type="pres">
      <dgm:prSet presAssocID="{9348D32F-017E-4001-A50E-5C9849F10717}" presName="linNode" presStyleCnt="0"/>
      <dgm:spPr/>
    </dgm:pt>
    <dgm:pt modelId="{6826EAEC-92D9-4216-BA88-2119F3EA585B}" type="pres">
      <dgm:prSet presAssocID="{9348D32F-017E-4001-A50E-5C9849F10717}" presName="parentText" presStyleLbl="node1" presStyleIdx="0" presStyleCnt="6">
        <dgm:presLayoutVars>
          <dgm:chMax val="1"/>
          <dgm:bulletEnabled val="1"/>
        </dgm:presLayoutVars>
      </dgm:prSet>
      <dgm:spPr/>
      <dgm:t>
        <a:bodyPr/>
        <a:lstStyle/>
        <a:p>
          <a:endParaRPr lang="id-ID"/>
        </a:p>
      </dgm:t>
    </dgm:pt>
    <dgm:pt modelId="{E11B1473-9F33-40FD-B809-198EE5DB15B5}" type="pres">
      <dgm:prSet presAssocID="{9348D32F-017E-4001-A50E-5C9849F10717}" presName="descendantText" presStyleLbl="alignAccFollowNode1" presStyleIdx="0" presStyleCnt="6">
        <dgm:presLayoutVars>
          <dgm:bulletEnabled val="1"/>
        </dgm:presLayoutVars>
      </dgm:prSet>
      <dgm:spPr/>
      <dgm:t>
        <a:bodyPr/>
        <a:lstStyle/>
        <a:p>
          <a:endParaRPr lang="id-ID"/>
        </a:p>
      </dgm:t>
    </dgm:pt>
    <dgm:pt modelId="{58EF3869-E225-4B8C-8EA0-6FB6FD601631}" type="pres">
      <dgm:prSet presAssocID="{38847EFB-4CA4-4AE7-BA90-815B4037748C}" presName="sp" presStyleCnt="0"/>
      <dgm:spPr/>
    </dgm:pt>
    <dgm:pt modelId="{18CF90EF-F09F-47FB-85E7-E61C834DBAF9}" type="pres">
      <dgm:prSet presAssocID="{64931390-28D5-44D6-A043-172EAEB3EF0C}" presName="linNode" presStyleCnt="0"/>
      <dgm:spPr/>
    </dgm:pt>
    <dgm:pt modelId="{72AF2448-CB4A-4DEE-947A-40B8F8193BE8}" type="pres">
      <dgm:prSet presAssocID="{64931390-28D5-44D6-A043-172EAEB3EF0C}" presName="parentText" presStyleLbl="node1" presStyleIdx="1" presStyleCnt="6">
        <dgm:presLayoutVars>
          <dgm:chMax val="1"/>
          <dgm:bulletEnabled val="1"/>
        </dgm:presLayoutVars>
      </dgm:prSet>
      <dgm:spPr/>
      <dgm:t>
        <a:bodyPr/>
        <a:lstStyle/>
        <a:p>
          <a:endParaRPr lang="id-ID"/>
        </a:p>
      </dgm:t>
    </dgm:pt>
    <dgm:pt modelId="{8F3B6FD4-876A-41C9-A501-FCCAB81A5FA8}" type="pres">
      <dgm:prSet presAssocID="{64931390-28D5-44D6-A043-172EAEB3EF0C}" presName="descendantText" presStyleLbl="alignAccFollowNode1" presStyleIdx="1" presStyleCnt="6">
        <dgm:presLayoutVars>
          <dgm:bulletEnabled val="1"/>
        </dgm:presLayoutVars>
      </dgm:prSet>
      <dgm:spPr/>
      <dgm:t>
        <a:bodyPr/>
        <a:lstStyle/>
        <a:p>
          <a:endParaRPr lang="id-ID"/>
        </a:p>
      </dgm:t>
    </dgm:pt>
    <dgm:pt modelId="{17EC717A-E013-4345-8600-86E59FC4875A}" type="pres">
      <dgm:prSet presAssocID="{59D762D8-80B7-4180-A7FF-DD0579AB840B}" presName="sp" presStyleCnt="0"/>
      <dgm:spPr/>
    </dgm:pt>
    <dgm:pt modelId="{665A2AB1-7BF9-4D58-BD05-0427C1BDD59B}" type="pres">
      <dgm:prSet presAssocID="{00AD2B26-7B0B-4DF0-9EBF-8632E6B33584}" presName="linNode" presStyleCnt="0"/>
      <dgm:spPr/>
    </dgm:pt>
    <dgm:pt modelId="{2C3096A3-E89C-449A-9C63-D5157921C3C1}" type="pres">
      <dgm:prSet presAssocID="{00AD2B26-7B0B-4DF0-9EBF-8632E6B33584}" presName="parentText" presStyleLbl="node1" presStyleIdx="2" presStyleCnt="6">
        <dgm:presLayoutVars>
          <dgm:chMax val="1"/>
          <dgm:bulletEnabled val="1"/>
        </dgm:presLayoutVars>
      </dgm:prSet>
      <dgm:spPr/>
      <dgm:t>
        <a:bodyPr/>
        <a:lstStyle/>
        <a:p>
          <a:endParaRPr lang="id-ID"/>
        </a:p>
      </dgm:t>
    </dgm:pt>
    <dgm:pt modelId="{26031F2E-4596-43B4-A8FF-846D6E07A25F}" type="pres">
      <dgm:prSet presAssocID="{00AD2B26-7B0B-4DF0-9EBF-8632E6B33584}" presName="descendantText" presStyleLbl="alignAccFollowNode1" presStyleIdx="2" presStyleCnt="6">
        <dgm:presLayoutVars>
          <dgm:bulletEnabled val="1"/>
        </dgm:presLayoutVars>
      </dgm:prSet>
      <dgm:spPr/>
      <dgm:t>
        <a:bodyPr/>
        <a:lstStyle/>
        <a:p>
          <a:endParaRPr lang="id-ID"/>
        </a:p>
      </dgm:t>
    </dgm:pt>
    <dgm:pt modelId="{1FD54EE8-C4D7-4950-A600-4A699D7EC8C9}" type="pres">
      <dgm:prSet presAssocID="{8C005F96-3E98-4413-90B7-C8F73ECAAF77}" presName="sp" presStyleCnt="0"/>
      <dgm:spPr/>
    </dgm:pt>
    <dgm:pt modelId="{935BA9D7-2003-4BA3-9D32-CAB6AC8AA029}" type="pres">
      <dgm:prSet presAssocID="{D4E07D0F-AAD9-438C-B3E9-E3963A9BF9D6}" presName="linNode" presStyleCnt="0"/>
      <dgm:spPr/>
    </dgm:pt>
    <dgm:pt modelId="{33CD26C3-40C5-4117-A12A-EC7A888EADF7}" type="pres">
      <dgm:prSet presAssocID="{D4E07D0F-AAD9-438C-B3E9-E3963A9BF9D6}" presName="parentText" presStyleLbl="node1" presStyleIdx="3" presStyleCnt="6">
        <dgm:presLayoutVars>
          <dgm:chMax val="1"/>
          <dgm:bulletEnabled val="1"/>
        </dgm:presLayoutVars>
      </dgm:prSet>
      <dgm:spPr/>
      <dgm:t>
        <a:bodyPr/>
        <a:lstStyle/>
        <a:p>
          <a:endParaRPr lang="id-ID"/>
        </a:p>
      </dgm:t>
    </dgm:pt>
    <dgm:pt modelId="{CD23BAE1-148C-44A7-8234-81CAD6D13150}" type="pres">
      <dgm:prSet presAssocID="{D4E07D0F-AAD9-438C-B3E9-E3963A9BF9D6}" presName="descendantText" presStyleLbl="alignAccFollowNode1" presStyleIdx="3" presStyleCnt="6">
        <dgm:presLayoutVars>
          <dgm:bulletEnabled val="1"/>
        </dgm:presLayoutVars>
      </dgm:prSet>
      <dgm:spPr/>
      <dgm:t>
        <a:bodyPr/>
        <a:lstStyle/>
        <a:p>
          <a:endParaRPr lang="id-ID"/>
        </a:p>
      </dgm:t>
    </dgm:pt>
    <dgm:pt modelId="{D0CB3653-7F4E-4CA9-AABE-38AA56CE26B8}" type="pres">
      <dgm:prSet presAssocID="{F67AE2C4-B395-40DF-8FA6-71D454618C14}" presName="sp" presStyleCnt="0"/>
      <dgm:spPr/>
    </dgm:pt>
    <dgm:pt modelId="{1E0D3EB7-230B-476F-8C31-7281950F9B7D}" type="pres">
      <dgm:prSet presAssocID="{F2026295-61B0-4A99-B5DF-7734F699CBD7}" presName="linNode" presStyleCnt="0"/>
      <dgm:spPr/>
    </dgm:pt>
    <dgm:pt modelId="{605A9B54-1C23-4C79-A0FA-4FD461F95022}" type="pres">
      <dgm:prSet presAssocID="{F2026295-61B0-4A99-B5DF-7734F699CBD7}" presName="parentText" presStyleLbl="node1" presStyleIdx="4" presStyleCnt="6">
        <dgm:presLayoutVars>
          <dgm:chMax val="1"/>
          <dgm:bulletEnabled val="1"/>
        </dgm:presLayoutVars>
      </dgm:prSet>
      <dgm:spPr/>
      <dgm:t>
        <a:bodyPr/>
        <a:lstStyle/>
        <a:p>
          <a:endParaRPr lang="id-ID"/>
        </a:p>
      </dgm:t>
    </dgm:pt>
    <dgm:pt modelId="{232ECD02-569F-4B2C-B570-3E0E2B1C7B58}" type="pres">
      <dgm:prSet presAssocID="{F2026295-61B0-4A99-B5DF-7734F699CBD7}" presName="descendantText" presStyleLbl="alignAccFollowNode1" presStyleIdx="4" presStyleCnt="6">
        <dgm:presLayoutVars>
          <dgm:bulletEnabled val="1"/>
        </dgm:presLayoutVars>
      </dgm:prSet>
      <dgm:spPr/>
      <dgm:t>
        <a:bodyPr/>
        <a:lstStyle/>
        <a:p>
          <a:endParaRPr lang="id-ID"/>
        </a:p>
      </dgm:t>
    </dgm:pt>
    <dgm:pt modelId="{819AA805-3EB2-4551-B4E0-762352093307}" type="pres">
      <dgm:prSet presAssocID="{6241B6A5-AB74-4338-8C60-2B396F675FD4}" presName="sp" presStyleCnt="0"/>
      <dgm:spPr/>
    </dgm:pt>
    <dgm:pt modelId="{EE60CC71-E43A-40DC-80AD-68EED3E65FC2}" type="pres">
      <dgm:prSet presAssocID="{FCBA51D9-110C-45CD-AFC0-C82D493B4743}" presName="linNode" presStyleCnt="0"/>
      <dgm:spPr/>
    </dgm:pt>
    <dgm:pt modelId="{1B954E11-3576-4511-A96D-8A87571FF1EB}" type="pres">
      <dgm:prSet presAssocID="{FCBA51D9-110C-45CD-AFC0-C82D493B4743}" presName="parentText" presStyleLbl="node1" presStyleIdx="5" presStyleCnt="6">
        <dgm:presLayoutVars>
          <dgm:chMax val="1"/>
          <dgm:bulletEnabled val="1"/>
        </dgm:presLayoutVars>
      </dgm:prSet>
      <dgm:spPr/>
      <dgm:t>
        <a:bodyPr/>
        <a:lstStyle/>
        <a:p>
          <a:endParaRPr lang="id-ID"/>
        </a:p>
      </dgm:t>
    </dgm:pt>
    <dgm:pt modelId="{FB8C296E-0B81-44C7-9DD9-97E6BEEF77A5}" type="pres">
      <dgm:prSet presAssocID="{FCBA51D9-110C-45CD-AFC0-C82D493B4743}" presName="descendantText" presStyleLbl="alignAccFollowNode1" presStyleIdx="5" presStyleCnt="6">
        <dgm:presLayoutVars>
          <dgm:bulletEnabled val="1"/>
        </dgm:presLayoutVars>
      </dgm:prSet>
      <dgm:spPr/>
      <dgm:t>
        <a:bodyPr/>
        <a:lstStyle/>
        <a:p>
          <a:endParaRPr lang="id-ID"/>
        </a:p>
      </dgm:t>
    </dgm:pt>
  </dgm:ptLst>
  <dgm:cxnLst>
    <dgm:cxn modelId="{E22F8D01-0EE0-44AD-92AF-F984B82AD3A3}" type="presOf" srcId="{A229174E-B603-40B7-8774-C346A17DA48F}" destId="{CD23BAE1-148C-44A7-8234-81CAD6D13150}" srcOrd="0" destOrd="0" presId="urn:microsoft.com/office/officeart/2005/8/layout/vList5"/>
    <dgm:cxn modelId="{76F18B5A-39C3-41B2-B176-DC1FDB8C61B9}" srcId="{FCBA51D9-110C-45CD-AFC0-C82D493B4743}" destId="{2F671B9E-FE6A-4090-A90A-AC8542718F98}" srcOrd="0" destOrd="0" parTransId="{A000A200-E483-434E-9CFE-C22B05D3B75D}" sibTransId="{EE0C76D0-CC55-43C3-8D23-BF72A16956AB}"/>
    <dgm:cxn modelId="{561464F0-24AF-4514-A166-51C63333B1F3}" srcId="{E1BF5EB8-1337-44DA-954C-D3AAB9CD7D71}" destId="{00AD2B26-7B0B-4DF0-9EBF-8632E6B33584}" srcOrd="2" destOrd="0" parTransId="{E8D1FA81-98C4-4653-A50C-F706B1777A80}" sibTransId="{8C005F96-3E98-4413-90B7-C8F73ECAAF77}"/>
    <dgm:cxn modelId="{8097CACB-487E-4204-8234-566C0079422A}" type="presOf" srcId="{06118EBE-2B21-4A8F-94D0-177F0339DB4E}" destId="{232ECD02-569F-4B2C-B570-3E0E2B1C7B58}" srcOrd="0" destOrd="0" presId="urn:microsoft.com/office/officeart/2005/8/layout/vList5"/>
    <dgm:cxn modelId="{4ACA814B-EDAB-4B93-A6FA-C451EE28D861}" type="presOf" srcId="{00AD2B26-7B0B-4DF0-9EBF-8632E6B33584}" destId="{2C3096A3-E89C-449A-9C63-D5157921C3C1}" srcOrd="0" destOrd="0" presId="urn:microsoft.com/office/officeart/2005/8/layout/vList5"/>
    <dgm:cxn modelId="{18E25191-FC19-4BD2-9B73-1555738EEFF6}" srcId="{E1BF5EB8-1337-44DA-954C-D3AAB9CD7D71}" destId="{D4E07D0F-AAD9-438C-B3E9-E3963A9BF9D6}" srcOrd="3" destOrd="0" parTransId="{2B0F29C9-EA37-4167-B1F7-4650B05CA364}" sibTransId="{F67AE2C4-B395-40DF-8FA6-71D454618C14}"/>
    <dgm:cxn modelId="{D9651472-5B95-403D-8B56-289B02E569DD}" srcId="{E1BF5EB8-1337-44DA-954C-D3AAB9CD7D71}" destId="{64931390-28D5-44D6-A043-172EAEB3EF0C}" srcOrd="1" destOrd="0" parTransId="{9C5B40DD-F777-4EA3-ACDB-D51F6D4F8965}" sibTransId="{59D762D8-80B7-4180-A7FF-DD0579AB840B}"/>
    <dgm:cxn modelId="{5992F77F-4F7A-4946-9853-61D94388AAFB}" type="presOf" srcId="{F2026295-61B0-4A99-B5DF-7734F699CBD7}" destId="{605A9B54-1C23-4C79-A0FA-4FD461F95022}" srcOrd="0" destOrd="0" presId="urn:microsoft.com/office/officeart/2005/8/layout/vList5"/>
    <dgm:cxn modelId="{D2C4DE46-24AE-4ECA-92D9-B71EA49A0E52}" srcId="{E1BF5EB8-1337-44DA-954C-D3AAB9CD7D71}" destId="{FCBA51D9-110C-45CD-AFC0-C82D493B4743}" srcOrd="5" destOrd="0" parTransId="{E9330FA4-9BAB-4F41-82E2-5D56B34B33B0}" sibTransId="{347B6F9A-B425-4003-8E2B-5FFE50C390AB}"/>
    <dgm:cxn modelId="{A8544460-FE5F-4B94-A126-7580DFCC8826}" srcId="{9348D32F-017E-4001-A50E-5C9849F10717}" destId="{4A8FF486-0D57-4F01-9CB1-724EE42DB5DB}" srcOrd="0" destOrd="0" parTransId="{44C078CD-EDF2-40F5-9033-BFEFA1D5FB8F}" sibTransId="{1A4E75F0-97DA-45FF-B9D5-068A20EC8477}"/>
    <dgm:cxn modelId="{0A27C201-3354-49FD-8639-761E905132B7}" type="presOf" srcId="{FCBA51D9-110C-45CD-AFC0-C82D493B4743}" destId="{1B954E11-3576-4511-A96D-8A87571FF1EB}" srcOrd="0" destOrd="0" presId="urn:microsoft.com/office/officeart/2005/8/layout/vList5"/>
    <dgm:cxn modelId="{769F33A9-CAE2-4480-B74D-C6C9A7DDA28F}" srcId="{00AD2B26-7B0B-4DF0-9EBF-8632E6B33584}" destId="{EB34909C-1E11-4E75-8847-F1AC328C5A5F}" srcOrd="0" destOrd="0" parTransId="{B3460569-363F-4EF6-805E-4500EE6EA81C}" sibTransId="{6F9D47D9-DDAD-4DE6-9E62-7B3E79EB4700}"/>
    <dgm:cxn modelId="{587B0E3D-39A9-40BD-81C4-7DA7C13CC838}" type="presOf" srcId="{64931390-28D5-44D6-A043-172EAEB3EF0C}" destId="{72AF2448-CB4A-4DEE-947A-40B8F8193BE8}" srcOrd="0" destOrd="0" presId="urn:microsoft.com/office/officeart/2005/8/layout/vList5"/>
    <dgm:cxn modelId="{2CF982E8-D371-4170-89CF-B0C58B8EED66}" type="presOf" srcId="{D4E07D0F-AAD9-438C-B3E9-E3963A9BF9D6}" destId="{33CD26C3-40C5-4117-A12A-EC7A888EADF7}" srcOrd="0" destOrd="0" presId="urn:microsoft.com/office/officeart/2005/8/layout/vList5"/>
    <dgm:cxn modelId="{F2642D19-3300-481D-B6CB-4E8E9B4BEDD5}" srcId="{E1BF5EB8-1337-44DA-954C-D3AAB9CD7D71}" destId="{9348D32F-017E-4001-A50E-5C9849F10717}" srcOrd="0" destOrd="0" parTransId="{051E416B-0E0D-45EE-AD9F-0E59A5338922}" sibTransId="{38847EFB-4CA4-4AE7-BA90-815B4037748C}"/>
    <dgm:cxn modelId="{48B4A24A-B0F0-46FB-8945-64163CF3C1FF}" type="presOf" srcId="{4A8FF486-0D57-4F01-9CB1-724EE42DB5DB}" destId="{E11B1473-9F33-40FD-B809-198EE5DB15B5}" srcOrd="0" destOrd="0" presId="urn:microsoft.com/office/officeart/2005/8/layout/vList5"/>
    <dgm:cxn modelId="{84D27311-C1ED-4432-8B9D-62EB7A41B59B}" srcId="{F2026295-61B0-4A99-B5DF-7734F699CBD7}" destId="{06118EBE-2B21-4A8F-94D0-177F0339DB4E}" srcOrd="0" destOrd="0" parTransId="{D7E68286-AE2A-4EFB-925A-FB0D6023B57F}" sibTransId="{E27602ED-848E-4C1E-A020-0ED344308D2D}"/>
    <dgm:cxn modelId="{3F0657A3-A4DE-4642-8955-93CD50E9B9BD}" type="presOf" srcId="{E1BF5EB8-1337-44DA-954C-D3AAB9CD7D71}" destId="{37E4ECCD-2E31-43D5-8A2B-CA938ABA0816}" srcOrd="0" destOrd="0" presId="urn:microsoft.com/office/officeart/2005/8/layout/vList5"/>
    <dgm:cxn modelId="{6B540D3F-71B6-4D2C-AE5F-A17173563D2C}" type="presOf" srcId="{2F671B9E-FE6A-4090-A90A-AC8542718F98}" destId="{FB8C296E-0B81-44C7-9DD9-97E6BEEF77A5}" srcOrd="0" destOrd="0" presId="urn:microsoft.com/office/officeart/2005/8/layout/vList5"/>
    <dgm:cxn modelId="{B202E49B-926C-4A77-8890-8D461A3D0311}" srcId="{D4E07D0F-AAD9-438C-B3E9-E3963A9BF9D6}" destId="{A229174E-B603-40B7-8774-C346A17DA48F}" srcOrd="0" destOrd="0" parTransId="{EF7DD7C0-4B07-4D06-946F-8E386B9C47B2}" sibTransId="{9BDBAADB-31EE-46E7-A41A-C2C4A2C6BBE7}"/>
    <dgm:cxn modelId="{B6744D6E-0B87-4E0B-8DB5-B3363B6BCD1E}" type="presOf" srcId="{EB34909C-1E11-4E75-8847-F1AC328C5A5F}" destId="{26031F2E-4596-43B4-A8FF-846D6E07A25F}" srcOrd="0" destOrd="0" presId="urn:microsoft.com/office/officeart/2005/8/layout/vList5"/>
    <dgm:cxn modelId="{2344BABE-D4CE-4723-8308-10AF5DF6BAF2}" srcId="{64931390-28D5-44D6-A043-172EAEB3EF0C}" destId="{9782CC14-7849-47C9-8436-814D148368FB}" srcOrd="0" destOrd="0" parTransId="{C86DBAB3-E201-453B-B786-46845DFE0017}" sibTransId="{69470EDC-C0A8-4DC4-85C8-B924309EB5D5}"/>
    <dgm:cxn modelId="{1301EC60-F1C4-4100-8F29-D3C609351C51}" srcId="{E1BF5EB8-1337-44DA-954C-D3AAB9CD7D71}" destId="{F2026295-61B0-4A99-B5DF-7734F699CBD7}" srcOrd="4" destOrd="0" parTransId="{84E953E9-94A0-48FA-9189-B84FF9BAC11E}" sibTransId="{6241B6A5-AB74-4338-8C60-2B396F675FD4}"/>
    <dgm:cxn modelId="{C47C764B-4D14-40F7-ABF7-19EDDA3F0811}" type="presOf" srcId="{9348D32F-017E-4001-A50E-5C9849F10717}" destId="{6826EAEC-92D9-4216-BA88-2119F3EA585B}" srcOrd="0" destOrd="0" presId="urn:microsoft.com/office/officeart/2005/8/layout/vList5"/>
    <dgm:cxn modelId="{E3BDF9C0-FB3A-4619-8180-3F8D1BD2CD1C}" type="presOf" srcId="{9782CC14-7849-47C9-8436-814D148368FB}" destId="{8F3B6FD4-876A-41C9-A501-FCCAB81A5FA8}" srcOrd="0" destOrd="0" presId="urn:microsoft.com/office/officeart/2005/8/layout/vList5"/>
    <dgm:cxn modelId="{DED14B67-0D05-43ED-9066-D5384FE485DE}" type="presParOf" srcId="{37E4ECCD-2E31-43D5-8A2B-CA938ABA0816}" destId="{BC58F104-2C07-45D7-9A99-574EA956344A}" srcOrd="0" destOrd="0" presId="urn:microsoft.com/office/officeart/2005/8/layout/vList5"/>
    <dgm:cxn modelId="{C7494A04-77CB-44D1-B92F-45E8E6C7D14F}" type="presParOf" srcId="{BC58F104-2C07-45D7-9A99-574EA956344A}" destId="{6826EAEC-92D9-4216-BA88-2119F3EA585B}" srcOrd="0" destOrd="0" presId="urn:microsoft.com/office/officeart/2005/8/layout/vList5"/>
    <dgm:cxn modelId="{79FED2A2-9494-4C3D-9256-D8A5145F4FCF}" type="presParOf" srcId="{BC58F104-2C07-45D7-9A99-574EA956344A}" destId="{E11B1473-9F33-40FD-B809-198EE5DB15B5}" srcOrd="1" destOrd="0" presId="urn:microsoft.com/office/officeart/2005/8/layout/vList5"/>
    <dgm:cxn modelId="{9B47303D-7E0F-4576-A6E3-6E793F029960}" type="presParOf" srcId="{37E4ECCD-2E31-43D5-8A2B-CA938ABA0816}" destId="{58EF3869-E225-4B8C-8EA0-6FB6FD601631}" srcOrd="1" destOrd="0" presId="urn:microsoft.com/office/officeart/2005/8/layout/vList5"/>
    <dgm:cxn modelId="{4ABE3AC6-7589-4B89-95D2-AAF2BC7C8377}" type="presParOf" srcId="{37E4ECCD-2E31-43D5-8A2B-CA938ABA0816}" destId="{18CF90EF-F09F-47FB-85E7-E61C834DBAF9}" srcOrd="2" destOrd="0" presId="urn:microsoft.com/office/officeart/2005/8/layout/vList5"/>
    <dgm:cxn modelId="{246B4A14-584E-4C19-9F45-B2E613D2F40C}" type="presParOf" srcId="{18CF90EF-F09F-47FB-85E7-E61C834DBAF9}" destId="{72AF2448-CB4A-4DEE-947A-40B8F8193BE8}" srcOrd="0" destOrd="0" presId="urn:microsoft.com/office/officeart/2005/8/layout/vList5"/>
    <dgm:cxn modelId="{3FCB9FF5-7346-4D52-BFA1-EE2A753210E8}" type="presParOf" srcId="{18CF90EF-F09F-47FB-85E7-E61C834DBAF9}" destId="{8F3B6FD4-876A-41C9-A501-FCCAB81A5FA8}" srcOrd="1" destOrd="0" presId="urn:microsoft.com/office/officeart/2005/8/layout/vList5"/>
    <dgm:cxn modelId="{5282B4C1-BA6F-4CD1-9CD7-49617CF2DA59}" type="presParOf" srcId="{37E4ECCD-2E31-43D5-8A2B-CA938ABA0816}" destId="{17EC717A-E013-4345-8600-86E59FC4875A}" srcOrd="3" destOrd="0" presId="urn:microsoft.com/office/officeart/2005/8/layout/vList5"/>
    <dgm:cxn modelId="{D880E6DE-CBDA-4E50-ABAF-A43EE81C629D}" type="presParOf" srcId="{37E4ECCD-2E31-43D5-8A2B-CA938ABA0816}" destId="{665A2AB1-7BF9-4D58-BD05-0427C1BDD59B}" srcOrd="4" destOrd="0" presId="urn:microsoft.com/office/officeart/2005/8/layout/vList5"/>
    <dgm:cxn modelId="{99764676-A2F0-462E-8270-6ECE1FF51484}" type="presParOf" srcId="{665A2AB1-7BF9-4D58-BD05-0427C1BDD59B}" destId="{2C3096A3-E89C-449A-9C63-D5157921C3C1}" srcOrd="0" destOrd="0" presId="urn:microsoft.com/office/officeart/2005/8/layout/vList5"/>
    <dgm:cxn modelId="{858C6A0F-9EFA-4B02-99A9-27BA38DFC697}" type="presParOf" srcId="{665A2AB1-7BF9-4D58-BD05-0427C1BDD59B}" destId="{26031F2E-4596-43B4-A8FF-846D6E07A25F}" srcOrd="1" destOrd="0" presId="urn:microsoft.com/office/officeart/2005/8/layout/vList5"/>
    <dgm:cxn modelId="{DD6CCC33-DDAA-436A-B55E-1EB88A952CC6}" type="presParOf" srcId="{37E4ECCD-2E31-43D5-8A2B-CA938ABA0816}" destId="{1FD54EE8-C4D7-4950-A600-4A699D7EC8C9}" srcOrd="5" destOrd="0" presId="urn:microsoft.com/office/officeart/2005/8/layout/vList5"/>
    <dgm:cxn modelId="{7BEF5A08-01DA-4065-B68B-E5AFE4FA747E}" type="presParOf" srcId="{37E4ECCD-2E31-43D5-8A2B-CA938ABA0816}" destId="{935BA9D7-2003-4BA3-9D32-CAB6AC8AA029}" srcOrd="6" destOrd="0" presId="urn:microsoft.com/office/officeart/2005/8/layout/vList5"/>
    <dgm:cxn modelId="{2E3179D6-9E75-40BD-81B2-B8ED848793B0}" type="presParOf" srcId="{935BA9D7-2003-4BA3-9D32-CAB6AC8AA029}" destId="{33CD26C3-40C5-4117-A12A-EC7A888EADF7}" srcOrd="0" destOrd="0" presId="urn:microsoft.com/office/officeart/2005/8/layout/vList5"/>
    <dgm:cxn modelId="{2AF21D8E-55AD-44F8-8F5E-DBB617EC9078}" type="presParOf" srcId="{935BA9D7-2003-4BA3-9D32-CAB6AC8AA029}" destId="{CD23BAE1-148C-44A7-8234-81CAD6D13150}" srcOrd="1" destOrd="0" presId="urn:microsoft.com/office/officeart/2005/8/layout/vList5"/>
    <dgm:cxn modelId="{0F218C61-EC75-4625-8677-E943495F9A0E}" type="presParOf" srcId="{37E4ECCD-2E31-43D5-8A2B-CA938ABA0816}" destId="{D0CB3653-7F4E-4CA9-AABE-38AA56CE26B8}" srcOrd="7" destOrd="0" presId="urn:microsoft.com/office/officeart/2005/8/layout/vList5"/>
    <dgm:cxn modelId="{35208433-5502-46BE-85AE-0C41A22819C2}" type="presParOf" srcId="{37E4ECCD-2E31-43D5-8A2B-CA938ABA0816}" destId="{1E0D3EB7-230B-476F-8C31-7281950F9B7D}" srcOrd="8" destOrd="0" presId="urn:microsoft.com/office/officeart/2005/8/layout/vList5"/>
    <dgm:cxn modelId="{B9C6900A-7AD3-4325-9042-4EE2E45C8802}" type="presParOf" srcId="{1E0D3EB7-230B-476F-8C31-7281950F9B7D}" destId="{605A9B54-1C23-4C79-A0FA-4FD461F95022}" srcOrd="0" destOrd="0" presId="urn:microsoft.com/office/officeart/2005/8/layout/vList5"/>
    <dgm:cxn modelId="{DC523039-D8F3-4BFE-883E-6AFBAA0E8D8C}" type="presParOf" srcId="{1E0D3EB7-230B-476F-8C31-7281950F9B7D}" destId="{232ECD02-569F-4B2C-B570-3E0E2B1C7B58}" srcOrd="1" destOrd="0" presId="urn:microsoft.com/office/officeart/2005/8/layout/vList5"/>
    <dgm:cxn modelId="{C09FCD8E-142D-4062-874A-A217C561AD55}" type="presParOf" srcId="{37E4ECCD-2E31-43D5-8A2B-CA938ABA0816}" destId="{819AA805-3EB2-4551-B4E0-762352093307}" srcOrd="9" destOrd="0" presId="urn:microsoft.com/office/officeart/2005/8/layout/vList5"/>
    <dgm:cxn modelId="{D879A02D-5A81-4DD7-BA25-A2B6B7A80D14}" type="presParOf" srcId="{37E4ECCD-2E31-43D5-8A2B-CA938ABA0816}" destId="{EE60CC71-E43A-40DC-80AD-68EED3E65FC2}" srcOrd="10" destOrd="0" presId="urn:microsoft.com/office/officeart/2005/8/layout/vList5"/>
    <dgm:cxn modelId="{71C83FC3-F152-4606-B3FC-5D5D2EDBC8FD}" type="presParOf" srcId="{EE60CC71-E43A-40DC-80AD-68EED3E65FC2}" destId="{1B954E11-3576-4511-A96D-8A87571FF1EB}" srcOrd="0" destOrd="0" presId="urn:microsoft.com/office/officeart/2005/8/layout/vList5"/>
    <dgm:cxn modelId="{9576DCEE-D977-40AB-A6C9-088F2315B8E9}" type="presParOf" srcId="{EE60CC71-E43A-40DC-80AD-68EED3E65FC2}" destId="{FB8C296E-0B81-44C7-9DD9-97E6BEEF77A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308A4F-91A1-4778-8EB6-C50AC2096F93}">
      <dsp:nvSpPr>
        <dsp:cNvPr id="0" name=""/>
        <dsp:cNvSpPr/>
      </dsp:nvSpPr>
      <dsp:spPr>
        <a:xfrm rot="5400000">
          <a:off x="4561094" y="-1820846"/>
          <a:ext cx="829454" cy="4678921"/>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kern="1200" dirty="0" smtClean="0">
              <a:solidFill>
                <a:schemeClr val="tx1"/>
              </a:solidFill>
            </a:rPr>
            <a:t>Melalui penyediaan produk yg berkualitas, melalui penyediaan produk yg unik yg tidak ditawarkan oleh pebisnis ritel lainnya serta melalui penyediaan ragam produk yang lengkap.</a:t>
          </a:r>
          <a:endParaRPr lang="id-ID" sz="1200" kern="1200" dirty="0">
            <a:solidFill>
              <a:schemeClr val="tx1"/>
            </a:solidFill>
          </a:endParaRPr>
        </a:p>
      </dsp:txBody>
      <dsp:txXfrm rot="-5400000">
        <a:off x="2636361" y="144378"/>
        <a:ext cx="4638430" cy="748472"/>
      </dsp:txXfrm>
    </dsp:sp>
    <dsp:sp modelId="{FA50B43E-A922-410C-AD6B-2C3C9E4C98F2}">
      <dsp:nvSpPr>
        <dsp:cNvPr id="0" name=""/>
        <dsp:cNvSpPr/>
      </dsp:nvSpPr>
      <dsp:spPr>
        <a:xfrm>
          <a:off x="4466" y="206"/>
          <a:ext cx="2631893" cy="103681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id-ID" sz="2700" kern="1200" dirty="0" smtClean="0">
              <a:solidFill>
                <a:schemeClr val="tx1"/>
              </a:solidFill>
            </a:rPr>
            <a:t>Nilai Produk</a:t>
          </a:r>
          <a:endParaRPr lang="id-ID" sz="2700" kern="1200" dirty="0">
            <a:solidFill>
              <a:schemeClr val="tx1"/>
            </a:solidFill>
          </a:endParaRPr>
        </a:p>
      </dsp:txBody>
      <dsp:txXfrm>
        <a:off x="55079" y="50819"/>
        <a:ext cx="2530667" cy="935591"/>
      </dsp:txXfrm>
    </dsp:sp>
    <dsp:sp modelId="{7C108BE0-8453-4A5D-8109-95FF55A19178}">
      <dsp:nvSpPr>
        <dsp:cNvPr id="0" name=""/>
        <dsp:cNvSpPr/>
      </dsp:nvSpPr>
      <dsp:spPr>
        <a:xfrm rot="5400000">
          <a:off x="4561094" y="-781436"/>
          <a:ext cx="829454" cy="4678921"/>
        </a:xfrm>
        <a:prstGeom prst="round2SameRect">
          <a:avLst/>
        </a:prstGeom>
        <a:solidFill>
          <a:schemeClr val="accent2">
            <a:tint val="40000"/>
            <a:alpha val="90000"/>
            <a:hueOff val="-212306"/>
            <a:satOff val="-18836"/>
            <a:lumOff val="-192"/>
            <a:alphaOff val="0"/>
          </a:schemeClr>
        </a:solidFill>
        <a:ln w="12700" cap="flat" cmpd="sng" algn="ctr">
          <a:solidFill>
            <a:schemeClr val="accent2">
              <a:tint val="40000"/>
              <a:alpha val="90000"/>
              <a:hueOff val="-212306"/>
              <a:satOff val="-18836"/>
              <a:lumOff val="-19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kern="1200" dirty="0" smtClean="0">
              <a:solidFill>
                <a:schemeClr val="tx1"/>
              </a:solidFill>
            </a:rPr>
            <a:t>Melalui pengaturan harga produk yang ditawarkan. Pengaturan harga dpt berupa penetapan harga yg termurah dibandingkan dg pesaing, penetapan harga yang sepadan dg kualitas, atau penetapan harga yang paling mahal dr pesaingnya.</a:t>
          </a:r>
          <a:endParaRPr lang="id-ID" sz="1200" kern="1200" dirty="0">
            <a:solidFill>
              <a:schemeClr val="tx1"/>
            </a:solidFill>
          </a:endParaRPr>
        </a:p>
      </dsp:txBody>
      <dsp:txXfrm rot="-5400000">
        <a:off x="2636361" y="1183788"/>
        <a:ext cx="4638430" cy="748472"/>
      </dsp:txXfrm>
    </dsp:sp>
    <dsp:sp modelId="{B728650F-A83B-4E83-BF26-5FBBA0C91BE8}">
      <dsp:nvSpPr>
        <dsp:cNvPr id="0" name=""/>
        <dsp:cNvSpPr/>
      </dsp:nvSpPr>
      <dsp:spPr>
        <a:xfrm>
          <a:off x="4466" y="1039615"/>
          <a:ext cx="2631893" cy="1036817"/>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id-ID" sz="2700" kern="1200" dirty="0" smtClean="0">
              <a:solidFill>
                <a:schemeClr val="tx1"/>
              </a:solidFill>
            </a:rPr>
            <a:t>Nilai Penetapan Harga</a:t>
          </a:r>
          <a:endParaRPr lang="id-ID" sz="2700" kern="1200" dirty="0">
            <a:solidFill>
              <a:schemeClr val="tx1"/>
            </a:solidFill>
          </a:endParaRPr>
        </a:p>
      </dsp:txBody>
      <dsp:txXfrm>
        <a:off x="55079" y="1090228"/>
        <a:ext cx="2530667" cy="935591"/>
      </dsp:txXfrm>
    </dsp:sp>
    <dsp:sp modelId="{07908316-1868-418E-8A1C-08F7E3F2E96F}">
      <dsp:nvSpPr>
        <dsp:cNvPr id="0" name=""/>
        <dsp:cNvSpPr/>
      </dsp:nvSpPr>
      <dsp:spPr>
        <a:xfrm rot="5400000">
          <a:off x="4561094" y="257973"/>
          <a:ext cx="829454" cy="4678921"/>
        </a:xfrm>
        <a:prstGeom prst="round2Same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kern="1200" dirty="0" smtClean="0">
              <a:solidFill>
                <a:schemeClr val="tx1"/>
              </a:solidFill>
            </a:rPr>
            <a:t>Melalui letak lokasi dari unit usaha ritelnya. Keunggulan lokasi ini menjadi nilai tambah yg membedakan dengan para pesaingnya.</a:t>
          </a:r>
          <a:endParaRPr lang="id-ID" sz="1200" kern="1200" dirty="0">
            <a:solidFill>
              <a:schemeClr val="tx1"/>
            </a:solidFill>
          </a:endParaRPr>
        </a:p>
      </dsp:txBody>
      <dsp:txXfrm rot="-5400000">
        <a:off x="2636361" y="2223198"/>
        <a:ext cx="4638430" cy="748472"/>
      </dsp:txXfrm>
    </dsp:sp>
    <dsp:sp modelId="{8EFCFC91-4261-4B27-BE84-BEC3F6807609}">
      <dsp:nvSpPr>
        <dsp:cNvPr id="0" name=""/>
        <dsp:cNvSpPr/>
      </dsp:nvSpPr>
      <dsp:spPr>
        <a:xfrm>
          <a:off x="4466" y="2079025"/>
          <a:ext cx="2631893" cy="1036817"/>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id-ID" sz="2700" kern="1200" dirty="0" smtClean="0">
              <a:solidFill>
                <a:schemeClr val="tx1"/>
              </a:solidFill>
            </a:rPr>
            <a:t>Nilai Letak Lokasi</a:t>
          </a:r>
          <a:endParaRPr lang="id-ID" sz="2700" kern="1200" dirty="0">
            <a:solidFill>
              <a:schemeClr val="tx1"/>
            </a:solidFill>
          </a:endParaRPr>
        </a:p>
      </dsp:txBody>
      <dsp:txXfrm>
        <a:off x="55079" y="2129638"/>
        <a:ext cx="2530667" cy="935591"/>
      </dsp:txXfrm>
    </dsp:sp>
    <dsp:sp modelId="{FC4CC8C8-98BB-4612-A1D4-13A75A795F65}">
      <dsp:nvSpPr>
        <dsp:cNvPr id="0" name=""/>
        <dsp:cNvSpPr/>
      </dsp:nvSpPr>
      <dsp:spPr>
        <a:xfrm rot="5400000">
          <a:off x="4561094" y="1297383"/>
          <a:ext cx="829454" cy="4678921"/>
        </a:xfrm>
        <a:prstGeom prst="round2SameRect">
          <a:avLst/>
        </a:prstGeom>
        <a:solidFill>
          <a:schemeClr val="accent2">
            <a:tint val="40000"/>
            <a:alpha val="90000"/>
            <a:hueOff val="-636919"/>
            <a:satOff val="-56510"/>
            <a:lumOff val="-577"/>
            <a:alphaOff val="0"/>
          </a:schemeClr>
        </a:solidFill>
        <a:ln w="12700" cap="flat" cmpd="sng" algn="ctr">
          <a:solidFill>
            <a:schemeClr val="accent2">
              <a:tint val="40000"/>
              <a:alpha val="90000"/>
              <a:hueOff val="-636919"/>
              <a:satOff val="-56510"/>
              <a:lumOff val="-5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kern="1200" dirty="0" smtClean="0">
              <a:solidFill>
                <a:schemeClr val="tx1"/>
              </a:solidFill>
            </a:rPr>
            <a:t>Melalui penyediaan layanan konsumen yang baik misalnya adanya layanan pengiriman gratis, kemudahan konsumen dalam hal pengaduan keluhan konsumen, kecepatan penanganan keluhan tanpa prosedur yg rumit dsb</a:t>
          </a:r>
          <a:endParaRPr lang="id-ID" sz="1200" kern="1200" dirty="0">
            <a:solidFill>
              <a:schemeClr val="tx1"/>
            </a:solidFill>
          </a:endParaRPr>
        </a:p>
      </dsp:txBody>
      <dsp:txXfrm rot="-5400000">
        <a:off x="2636361" y="3262608"/>
        <a:ext cx="4638430" cy="748472"/>
      </dsp:txXfrm>
    </dsp:sp>
    <dsp:sp modelId="{5A2B69AC-C763-4EFB-BEC0-7DFF409A503A}">
      <dsp:nvSpPr>
        <dsp:cNvPr id="0" name=""/>
        <dsp:cNvSpPr/>
      </dsp:nvSpPr>
      <dsp:spPr>
        <a:xfrm>
          <a:off x="4466" y="3118435"/>
          <a:ext cx="2631893" cy="1036817"/>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id-ID" sz="2700" kern="1200" dirty="0" smtClean="0">
              <a:solidFill>
                <a:schemeClr val="tx1"/>
              </a:solidFill>
            </a:rPr>
            <a:t>Nilai Layanan Konsumen</a:t>
          </a:r>
          <a:endParaRPr lang="id-ID" sz="2700" kern="1200" dirty="0">
            <a:solidFill>
              <a:schemeClr val="tx1"/>
            </a:solidFill>
          </a:endParaRPr>
        </a:p>
      </dsp:txBody>
      <dsp:txXfrm>
        <a:off x="55079" y="3169048"/>
        <a:ext cx="2530667" cy="935591"/>
      </dsp:txXfrm>
    </dsp:sp>
    <dsp:sp modelId="{8400026F-DBCD-4109-9668-AE28835BEF01}">
      <dsp:nvSpPr>
        <dsp:cNvPr id="0" name=""/>
        <dsp:cNvSpPr/>
      </dsp:nvSpPr>
      <dsp:spPr>
        <a:xfrm rot="5400000">
          <a:off x="4561094" y="2336793"/>
          <a:ext cx="829454" cy="4678921"/>
        </a:xfrm>
        <a:prstGeom prst="round2Same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kern="1200" dirty="0" smtClean="0">
              <a:solidFill>
                <a:schemeClr val="tx1"/>
              </a:solidFill>
            </a:rPr>
            <a:t>Melalui penyediaan suasana di dalam toko yang nyaman dan aman</a:t>
          </a:r>
          <a:r>
            <a:rPr lang="id-ID" sz="1200" kern="1200" dirty="0" smtClean="0"/>
            <a:t>. Dg menggunakan elemen tema desain, tingkat pencahayaan, temperatur, warna, pemilihan musik dsb.</a:t>
          </a:r>
          <a:endParaRPr lang="id-ID" sz="1200" kern="1200" dirty="0"/>
        </a:p>
      </dsp:txBody>
      <dsp:txXfrm rot="-5400000">
        <a:off x="2636361" y="4302018"/>
        <a:ext cx="4638430" cy="748472"/>
      </dsp:txXfrm>
    </dsp:sp>
    <dsp:sp modelId="{FFFAD0F0-051C-4519-B4F9-C5DD4AAAD21C}">
      <dsp:nvSpPr>
        <dsp:cNvPr id="0" name=""/>
        <dsp:cNvSpPr/>
      </dsp:nvSpPr>
      <dsp:spPr>
        <a:xfrm>
          <a:off x="4466" y="4157845"/>
          <a:ext cx="2631893" cy="1036817"/>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id-ID" sz="2700" kern="1200" dirty="0" smtClean="0">
              <a:solidFill>
                <a:schemeClr val="tx1"/>
              </a:solidFill>
            </a:rPr>
            <a:t>Nilai Penyediaan Suasana</a:t>
          </a:r>
          <a:endParaRPr lang="id-ID" sz="2700" kern="1200" dirty="0">
            <a:solidFill>
              <a:schemeClr val="tx1"/>
            </a:solidFill>
          </a:endParaRPr>
        </a:p>
      </dsp:txBody>
      <dsp:txXfrm>
        <a:off x="55079" y="4208458"/>
        <a:ext cx="2530667" cy="9355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23E75-DF2D-44FD-93B4-9EC11F86884F}">
      <dsp:nvSpPr>
        <dsp:cNvPr id="0" name=""/>
        <dsp:cNvSpPr/>
      </dsp:nvSpPr>
      <dsp:spPr>
        <a:xfrm rot="5400000">
          <a:off x="-366967" y="369327"/>
          <a:ext cx="2446450" cy="1712515"/>
        </a:xfrm>
        <a:prstGeom prst="chevron">
          <a:avLst/>
        </a:prstGeom>
        <a:gradFill rotWithShape="0">
          <a:gsLst>
            <a:gs pos="0">
              <a:schemeClr val="accent2">
                <a:hueOff val="0"/>
                <a:satOff val="0"/>
                <a:lumOff val="0"/>
                <a:alphaOff val="0"/>
                <a:shade val="47500"/>
                <a:satMod val="137000"/>
              </a:schemeClr>
            </a:gs>
            <a:gs pos="55000">
              <a:schemeClr val="accent2">
                <a:hueOff val="0"/>
                <a:satOff val="0"/>
                <a:lumOff val="0"/>
                <a:alphaOff val="0"/>
                <a:shade val="69000"/>
                <a:satMod val="137000"/>
              </a:schemeClr>
            </a:gs>
            <a:gs pos="100000">
              <a:schemeClr val="accent2">
                <a:hueOff val="0"/>
                <a:satOff val="0"/>
                <a:lumOff val="0"/>
                <a:alphaOff val="0"/>
                <a:shade val="98000"/>
                <a:satMod val="137000"/>
              </a:schemeClr>
            </a:gs>
          </a:gsLst>
          <a:lin ang="16200000" scaled="0"/>
        </a:gradFill>
        <a:ln w="6350" cap="rnd" cmpd="sng" algn="ctr">
          <a:solidFill>
            <a:schemeClr val="accent2">
              <a:hueOff val="0"/>
              <a:satOff val="0"/>
              <a:lumOff val="0"/>
              <a:alphaOff val="0"/>
            </a:schemeClr>
          </a:solidFill>
          <a:prstDash val="solid"/>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id-ID" sz="1700" b="1" kern="1200" dirty="0" smtClean="0">
              <a:solidFill>
                <a:schemeClr val="tx1"/>
              </a:solidFill>
            </a:rPr>
            <a:t>Keputusan Keterlibatan Tinggi</a:t>
          </a:r>
          <a:endParaRPr lang="en-US" sz="1700" b="1" kern="1200" dirty="0">
            <a:solidFill>
              <a:schemeClr val="tx1"/>
            </a:solidFill>
          </a:endParaRPr>
        </a:p>
      </dsp:txBody>
      <dsp:txXfrm rot="-5400000">
        <a:off x="1" y="858618"/>
        <a:ext cx="1712515" cy="733935"/>
      </dsp:txXfrm>
    </dsp:sp>
    <dsp:sp modelId="{E23A32AC-C707-4724-9C55-9714FE7AA253}">
      <dsp:nvSpPr>
        <dsp:cNvPr id="0" name=""/>
        <dsp:cNvSpPr/>
      </dsp:nvSpPr>
      <dsp:spPr>
        <a:xfrm rot="5400000">
          <a:off x="4141324" y="-2426449"/>
          <a:ext cx="1590192" cy="6447811"/>
        </a:xfrm>
        <a:prstGeom prst="round2SameRect">
          <a:avLst/>
        </a:prstGeom>
        <a:solidFill>
          <a:schemeClr val="accent2">
            <a:lumMod val="60000"/>
            <a:lumOff val="40000"/>
            <a:alpha val="90000"/>
          </a:schemeClr>
        </a:solidFill>
        <a:ln w="6350" cap="rnd" cmpd="sng" algn="ctr">
          <a:solidFill>
            <a:schemeClr val="accent2">
              <a:hueOff val="0"/>
              <a:satOff val="0"/>
              <a:lumOff val="0"/>
              <a:alphaOff val="0"/>
            </a:schemeClr>
          </a:solidFill>
          <a:prstDash val="solid"/>
        </a:ln>
        <a:effectLst>
          <a:outerShdw blurRad="39000" dist="25400" dir="5400000" rotWithShape="0">
            <a:srgbClr val="000000">
              <a:alpha val="38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id-ID" sz="2400" kern="1200" dirty="0" smtClean="0"/>
            <a:t>Tingkat keterlibatan konsumen scr aktif di dalam proses pengambilan keputusan pembelian sebuah produk mulai dari awal sampai dengan proses akhir. </a:t>
          </a:r>
          <a:endParaRPr lang="en-US" sz="2400" kern="1200" dirty="0"/>
        </a:p>
      </dsp:txBody>
      <dsp:txXfrm rot="-5400000">
        <a:off x="1712515" y="79987"/>
        <a:ext cx="6370184" cy="1434938"/>
      </dsp:txXfrm>
    </dsp:sp>
    <dsp:sp modelId="{BF1980E0-9BD8-497C-8A8E-0ED8201B0FA4}">
      <dsp:nvSpPr>
        <dsp:cNvPr id="0" name=""/>
        <dsp:cNvSpPr/>
      </dsp:nvSpPr>
      <dsp:spPr>
        <a:xfrm rot="5400000">
          <a:off x="-366967" y="2531721"/>
          <a:ext cx="2446450" cy="1712515"/>
        </a:xfrm>
        <a:prstGeom prst="chevron">
          <a:avLst/>
        </a:prstGeom>
        <a:gradFill rotWithShape="0">
          <a:gsLst>
            <a:gs pos="0">
              <a:schemeClr val="accent3">
                <a:hueOff val="0"/>
                <a:satOff val="0"/>
                <a:lumOff val="0"/>
                <a:alphaOff val="0"/>
                <a:shade val="47500"/>
                <a:satMod val="137000"/>
              </a:schemeClr>
            </a:gs>
            <a:gs pos="55000">
              <a:schemeClr val="accent3">
                <a:hueOff val="0"/>
                <a:satOff val="0"/>
                <a:lumOff val="0"/>
                <a:alphaOff val="0"/>
                <a:shade val="69000"/>
                <a:satMod val="137000"/>
              </a:schemeClr>
            </a:gs>
            <a:gs pos="100000">
              <a:schemeClr val="accent3">
                <a:hueOff val="0"/>
                <a:satOff val="0"/>
                <a:lumOff val="0"/>
                <a:alphaOff val="0"/>
                <a:shade val="98000"/>
                <a:satMod val="137000"/>
              </a:schemeClr>
            </a:gs>
          </a:gsLst>
          <a:lin ang="16200000" scaled="0"/>
        </a:gradFill>
        <a:ln w="6350" cap="rnd" cmpd="sng" algn="ctr">
          <a:solidFill>
            <a:schemeClr val="accent3">
              <a:hueOff val="0"/>
              <a:satOff val="0"/>
              <a:lumOff val="0"/>
              <a:alphaOff val="0"/>
            </a:schemeClr>
          </a:solidFill>
          <a:prstDash val="solid"/>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id-ID" sz="1700" b="1" kern="1200" dirty="0" smtClean="0">
              <a:solidFill>
                <a:schemeClr val="tx1"/>
              </a:solidFill>
            </a:rPr>
            <a:t>Keputusan Keterlibatan Rendah </a:t>
          </a:r>
          <a:endParaRPr lang="en-US" sz="1700" b="1" kern="1200" dirty="0">
            <a:solidFill>
              <a:schemeClr val="tx1"/>
            </a:solidFill>
          </a:endParaRPr>
        </a:p>
      </dsp:txBody>
      <dsp:txXfrm rot="-5400000">
        <a:off x="1" y="3021012"/>
        <a:ext cx="1712515" cy="733935"/>
      </dsp:txXfrm>
    </dsp:sp>
    <dsp:sp modelId="{BD9DD06E-0A6B-4890-A991-E8429A96E0AE}">
      <dsp:nvSpPr>
        <dsp:cNvPr id="0" name=""/>
        <dsp:cNvSpPr/>
      </dsp:nvSpPr>
      <dsp:spPr>
        <a:xfrm rot="5400000">
          <a:off x="4141324" y="-264055"/>
          <a:ext cx="1590192" cy="6447811"/>
        </a:xfrm>
        <a:prstGeom prst="round2SameRect">
          <a:avLst/>
        </a:prstGeom>
        <a:solidFill>
          <a:schemeClr val="bg2">
            <a:lumMod val="75000"/>
            <a:alpha val="90000"/>
          </a:schemeClr>
        </a:solidFill>
        <a:ln w="6350" cap="rnd" cmpd="sng" algn="ctr">
          <a:solidFill>
            <a:schemeClr val="accent3">
              <a:hueOff val="0"/>
              <a:satOff val="0"/>
              <a:lumOff val="0"/>
              <a:alphaOff val="0"/>
            </a:schemeClr>
          </a:solidFill>
          <a:prstDash val="solid"/>
        </a:ln>
        <a:effectLst>
          <a:outerShdw blurRad="39000" dist="25400" dir="5400000" rotWithShape="0">
            <a:srgbClr val="000000">
              <a:alpha val="38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id-ID" sz="2400" kern="1200" dirty="0" smtClean="0"/>
            <a:t>Tingkat keterlibatan konsumen yang sifatnya pasif di dalam proses pengambilan keputusan pembelian sebuah jenis produk mulai dari proses awal sampai dengan proses akhir.</a:t>
          </a:r>
          <a:endParaRPr lang="en-US" sz="2400" kern="1200" dirty="0"/>
        </a:p>
      </dsp:txBody>
      <dsp:txXfrm rot="-5400000">
        <a:off x="1712515" y="2242381"/>
        <a:ext cx="6370184" cy="14349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23E75-DF2D-44FD-93B4-9EC11F86884F}">
      <dsp:nvSpPr>
        <dsp:cNvPr id="0" name=""/>
        <dsp:cNvSpPr/>
      </dsp:nvSpPr>
      <dsp:spPr>
        <a:xfrm rot="5400000">
          <a:off x="-366967" y="369327"/>
          <a:ext cx="2446450" cy="1712515"/>
        </a:xfrm>
        <a:prstGeom prst="chevron">
          <a:avLst/>
        </a:prstGeom>
        <a:gradFill rotWithShape="0">
          <a:gsLst>
            <a:gs pos="0">
              <a:schemeClr val="accent1">
                <a:shade val="50000"/>
                <a:hueOff val="0"/>
                <a:satOff val="0"/>
                <a:lumOff val="0"/>
                <a:alphaOff val="0"/>
                <a:shade val="47500"/>
                <a:satMod val="137000"/>
              </a:schemeClr>
            </a:gs>
            <a:gs pos="55000">
              <a:schemeClr val="accent1">
                <a:shade val="50000"/>
                <a:hueOff val="0"/>
                <a:satOff val="0"/>
                <a:lumOff val="0"/>
                <a:alphaOff val="0"/>
                <a:shade val="69000"/>
                <a:satMod val="137000"/>
              </a:schemeClr>
            </a:gs>
            <a:gs pos="100000">
              <a:schemeClr val="accent1">
                <a:shade val="50000"/>
                <a:hueOff val="0"/>
                <a:satOff val="0"/>
                <a:lumOff val="0"/>
                <a:alphaOff val="0"/>
                <a:shade val="98000"/>
                <a:satMod val="137000"/>
              </a:schemeClr>
            </a:gs>
          </a:gsLst>
          <a:lin ang="16200000" scaled="0"/>
        </a:gradFill>
        <a:ln w="6350" cap="rnd" cmpd="sng" algn="ctr">
          <a:solidFill>
            <a:schemeClr val="accent1">
              <a:shade val="50000"/>
              <a:hueOff val="0"/>
              <a:satOff val="0"/>
              <a:lumOff val="0"/>
              <a:alphaOff val="0"/>
            </a:schemeClr>
          </a:solidFill>
          <a:prstDash val="solid"/>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id-ID" sz="1300" b="1" kern="1200" dirty="0" smtClean="0">
              <a:solidFill>
                <a:schemeClr val="tx1"/>
              </a:solidFill>
            </a:rPr>
            <a:t>Pembelian yang diakibatkan pencarian keragaman</a:t>
          </a:r>
          <a:endParaRPr lang="en-US" sz="1300" b="1" kern="1200" dirty="0">
            <a:solidFill>
              <a:schemeClr val="tx1"/>
            </a:solidFill>
          </a:endParaRPr>
        </a:p>
      </dsp:txBody>
      <dsp:txXfrm rot="-5400000">
        <a:off x="1" y="858618"/>
        <a:ext cx="1712515" cy="733935"/>
      </dsp:txXfrm>
    </dsp:sp>
    <dsp:sp modelId="{E23A32AC-C707-4724-9C55-9714FE7AA253}">
      <dsp:nvSpPr>
        <dsp:cNvPr id="0" name=""/>
        <dsp:cNvSpPr/>
      </dsp:nvSpPr>
      <dsp:spPr>
        <a:xfrm rot="5400000">
          <a:off x="4141324" y="-2426449"/>
          <a:ext cx="1590192" cy="6447811"/>
        </a:xfrm>
        <a:prstGeom prst="round2SameRect">
          <a:avLst/>
        </a:prstGeom>
        <a:solidFill>
          <a:schemeClr val="lt1">
            <a:alpha val="90000"/>
            <a:hueOff val="0"/>
            <a:satOff val="0"/>
            <a:lumOff val="0"/>
            <a:alphaOff val="0"/>
          </a:schemeClr>
        </a:solidFill>
        <a:ln w="6350" cap="rnd" cmpd="sng" algn="ctr">
          <a:solidFill>
            <a:schemeClr val="accent1">
              <a:shade val="50000"/>
              <a:hueOff val="0"/>
              <a:satOff val="0"/>
              <a:lumOff val="0"/>
              <a:alphaOff val="0"/>
            </a:schemeClr>
          </a:solidFill>
          <a:prstDash val="solid"/>
        </a:ln>
        <a:effectLst>
          <a:outerShdw blurRad="39000" dist="25400" dir="5400000" rotWithShape="0">
            <a:srgbClr val="000000">
              <a:alpha val="38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id-ID" sz="2100" kern="1200" dirty="0" smtClean="0"/>
            <a:t>Pembelian ini mengacu pada kecenderungan konsumen untuk scr spontan memberi merek produk baru meskipun mereka terus mengungkapkan kepuasan merekadengan merek lama. </a:t>
          </a:r>
          <a:endParaRPr lang="en-US" sz="2100" kern="1200" dirty="0"/>
        </a:p>
      </dsp:txBody>
      <dsp:txXfrm rot="-5400000">
        <a:off x="1712515" y="79987"/>
        <a:ext cx="6370184" cy="1434938"/>
      </dsp:txXfrm>
    </dsp:sp>
    <dsp:sp modelId="{BF1980E0-9BD8-497C-8A8E-0ED8201B0FA4}">
      <dsp:nvSpPr>
        <dsp:cNvPr id="0" name=""/>
        <dsp:cNvSpPr/>
      </dsp:nvSpPr>
      <dsp:spPr>
        <a:xfrm rot="5400000">
          <a:off x="-366967" y="2531721"/>
          <a:ext cx="2446450" cy="1712515"/>
        </a:xfrm>
        <a:prstGeom prst="chevron">
          <a:avLst/>
        </a:prstGeom>
        <a:gradFill rotWithShape="0">
          <a:gsLst>
            <a:gs pos="0">
              <a:schemeClr val="accent1">
                <a:shade val="50000"/>
                <a:hueOff val="-660562"/>
                <a:satOff val="-19232"/>
                <a:lumOff val="48917"/>
                <a:alphaOff val="0"/>
                <a:shade val="47500"/>
                <a:satMod val="137000"/>
              </a:schemeClr>
            </a:gs>
            <a:gs pos="55000">
              <a:schemeClr val="accent1">
                <a:shade val="50000"/>
                <a:hueOff val="-660562"/>
                <a:satOff val="-19232"/>
                <a:lumOff val="48917"/>
                <a:alphaOff val="0"/>
                <a:shade val="69000"/>
                <a:satMod val="137000"/>
              </a:schemeClr>
            </a:gs>
            <a:gs pos="100000">
              <a:schemeClr val="accent1">
                <a:shade val="50000"/>
                <a:hueOff val="-660562"/>
                <a:satOff val="-19232"/>
                <a:lumOff val="48917"/>
                <a:alphaOff val="0"/>
                <a:shade val="98000"/>
                <a:satMod val="137000"/>
              </a:schemeClr>
            </a:gs>
          </a:gsLst>
          <a:lin ang="16200000" scaled="0"/>
        </a:gradFill>
        <a:ln w="6350" cap="rnd" cmpd="sng" algn="ctr">
          <a:solidFill>
            <a:schemeClr val="accent1">
              <a:shade val="50000"/>
              <a:hueOff val="-660562"/>
              <a:satOff val="-19232"/>
              <a:lumOff val="48917"/>
              <a:alphaOff val="0"/>
            </a:schemeClr>
          </a:solidFill>
          <a:prstDash val="solid"/>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id-ID" sz="1300" b="1" kern="1200" dirty="0" smtClean="0">
              <a:solidFill>
                <a:schemeClr val="tx1"/>
              </a:solidFill>
            </a:rPr>
            <a:t>Pembelian yang dilakukan berdasarkan kata hati atau impulsif</a:t>
          </a:r>
          <a:endParaRPr lang="en-US" sz="1300" b="1" kern="1200" dirty="0">
            <a:solidFill>
              <a:schemeClr val="tx1"/>
            </a:solidFill>
          </a:endParaRPr>
        </a:p>
      </dsp:txBody>
      <dsp:txXfrm rot="-5400000">
        <a:off x="1" y="3021012"/>
        <a:ext cx="1712515" cy="733935"/>
      </dsp:txXfrm>
    </dsp:sp>
    <dsp:sp modelId="{BD9DD06E-0A6B-4890-A991-E8429A96E0AE}">
      <dsp:nvSpPr>
        <dsp:cNvPr id="0" name=""/>
        <dsp:cNvSpPr/>
      </dsp:nvSpPr>
      <dsp:spPr>
        <a:xfrm rot="5400000">
          <a:off x="4141324" y="-264055"/>
          <a:ext cx="1590192" cy="6447811"/>
        </a:xfrm>
        <a:prstGeom prst="round2SameRect">
          <a:avLst/>
        </a:prstGeom>
        <a:solidFill>
          <a:schemeClr val="lt1">
            <a:alpha val="90000"/>
            <a:hueOff val="0"/>
            <a:satOff val="0"/>
            <a:lumOff val="0"/>
            <a:alphaOff val="0"/>
          </a:schemeClr>
        </a:solidFill>
        <a:ln w="6350" cap="rnd" cmpd="sng" algn="ctr">
          <a:solidFill>
            <a:schemeClr val="accent1">
              <a:shade val="50000"/>
              <a:hueOff val="-660562"/>
              <a:satOff val="-19232"/>
              <a:lumOff val="48917"/>
              <a:alphaOff val="0"/>
            </a:schemeClr>
          </a:solidFill>
          <a:prstDash val="solid"/>
        </a:ln>
        <a:effectLst>
          <a:outerShdw blurRad="39000" dist="25400" dir="5400000" rotWithShape="0">
            <a:srgbClr val="000000">
              <a:alpha val="38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id-ID" sz="2100" kern="1200" dirty="0" smtClean="0"/>
            <a:t>Sebagai tindakan membeli yang sebelumnya tidak diakui secara sadar sebagai hasil dari suatu pertimbangan atau niat membeli yang terbentuk sebelum memasuki toko.</a:t>
          </a:r>
          <a:endParaRPr lang="en-US" sz="2100" kern="1200" dirty="0"/>
        </a:p>
      </dsp:txBody>
      <dsp:txXfrm rot="-5400000">
        <a:off x="1712515" y="2242381"/>
        <a:ext cx="6370184" cy="14349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19FA00-AC3D-43F2-83D8-BED49E38A010}">
      <dsp:nvSpPr>
        <dsp:cNvPr id="0" name=""/>
        <dsp:cNvSpPr/>
      </dsp:nvSpPr>
      <dsp:spPr>
        <a:xfrm rot="5400000">
          <a:off x="5104786" y="-2053700"/>
          <a:ext cx="888471" cy="5222609"/>
        </a:xfrm>
        <a:prstGeom prst="round2SameRect">
          <a:avLst/>
        </a:prstGeom>
        <a:solidFill>
          <a:schemeClr val="accent2">
            <a:tint val="40000"/>
            <a:alpha val="90000"/>
            <a:hueOff val="0"/>
            <a:satOff val="0"/>
            <a:lumOff val="0"/>
            <a:alphaOff val="0"/>
          </a:schemeClr>
        </a:solidFill>
        <a:ln w="6350" cap="rnd" cmpd="sng" algn="ctr">
          <a:solidFill>
            <a:schemeClr val="accent2">
              <a:tint val="40000"/>
              <a:alpha val="90000"/>
              <a:hueOff val="0"/>
              <a:satOff val="0"/>
              <a:lumOff val="0"/>
              <a:alphaOff val="0"/>
            </a:schemeClr>
          </a:solidFill>
          <a:prstDash val="solid"/>
        </a:ln>
        <a:effectLst>
          <a:outerShdw blurRad="39000" dist="25400" dir="5400000" rotWithShape="0">
            <a:srgbClr val="000000">
              <a:alpha val="38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id-ID" sz="1800" b="1" i="0" kern="1200" dirty="0" smtClean="0">
              <a:solidFill>
                <a:schemeClr val="tx1"/>
              </a:solidFill>
            </a:rPr>
            <a:t>Konsep dirii sesungguhnya menurut pemikiran dan penilaian dair individu yg bersangkutan.</a:t>
          </a:r>
          <a:endParaRPr lang="en-US" sz="1800" b="1" i="0" kern="1200" dirty="0">
            <a:solidFill>
              <a:schemeClr val="tx1"/>
            </a:solidFill>
          </a:endParaRPr>
        </a:p>
      </dsp:txBody>
      <dsp:txXfrm rot="-5400000">
        <a:off x="2937717" y="156741"/>
        <a:ext cx="5179237" cy="801727"/>
      </dsp:txXfrm>
    </dsp:sp>
    <dsp:sp modelId="{BCA381C6-62E1-4471-B772-7631A0749473}">
      <dsp:nvSpPr>
        <dsp:cNvPr id="0" name=""/>
        <dsp:cNvSpPr/>
      </dsp:nvSpPr>
      <dsp:spPr>
        <a:xfrm>
          <a:off x="0" y="2309"/>
          <a:ext cx="2937717" cy="1110589"/>
        </a:xfrm>
        <a:prstGeom prst="roundRect">
          <a:avLst/>
        </a:prstGeom>
        <a:gradFill rotWithShape="0">
          <a:gsLst>
            <a:gs pos="0">
              <a:schemeClr val="accent2">
                <a:hueOff val="0"/>
                <a:satOff val="0"/>
                <a:lumOff val="0"/>
                <a:alphaOff val="0"/>
                <a:shade val="47500"/>
                <a:satMod val="137000"/>
              </a:schemeClr>
            </a:gs>
            <a:gs pos="55000">
              <a:schemeClr val="accent2">
                <a:hueOff val="0"/>
                <a:satOff val="0"/>
                <a:lumOff val="0"/>
                <a:alphaOff val="0"/>
                <a:shade val="69000"/>
                <a:satMod val="137000"/>
              </a:schemeClr>
            </a:gs>
            <a:gs pos="100000">
              <a:schemeClr val="accent2">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a:lnSpc>
              <a:spcPct val="90000"/>
            </a:lnSpc>
            <a:spcBef>
              <a:spcPct val="0"/>
            </a:spcBef>
            <a:spcAft>
              <a:spcPct val="35000"/>
            </a:spcAft>
          </a:pPr>
          <a:r>
            <a:rPr lang="id-ID" sz="2100" b="1" i="1" kern="1200" dirty="0" smtClean="0">
              <a:solidFill>
                <a:schemeClr val="tx1"/>
              </a:solidFill>
            </a:rPr>
            <a:t>Actual Self Concept </a:t>
          </a:r>
          <a:r>
            <a:rPr lang="id-ID" sz="2100" b="1" i="0" kern="1200" dirty="0" smtClean="0">
              <a:solidFill>
                <a:schemeClr val="tx1"/>
              </a:solidFill>
            </a:rPr>
            <a:t>(konsep diri aktual)</a:t>
          </a:r>
          <a:endParaRPr lang="en-US" sz="2100" b="1" i="0" kern="1200" dirty="0">
            <a:solidFill>
              <a:schemeClr val="tx1"/>
            </a:solidFill>
          </a:endParaRPr>
        </a:p>
      </dsp:txBody>
      <dsp:txXfrm>
        <a:off x="54214" y="56523"/>
        <a:ext cx="2829289" cy="1002161"/>
      </dsp:txXfrm>
    </dsp:sp>
    <dsp:sp modelId="{35E3D151-AB88-427A-A3CB-F866FA417D78}">
      <dsp:nvSpPr>
        <dsp:cNvPr id="0" name=""/>
        <dsp:cNvSpPr/>
      </dsp:nvSpPr>
      <dsp:spPr>
        <a:xfrm rot="5400000">
          <a:off x="5104786" y="-887582"/>
          <a:ext cx="888471" cy="5222609"/>
        </a:xfrm>
        <a:prstGeom prst="round2SameRect">
          <a:avLst/>
        </a:prstGeom>
        <a:solidFill>
          <a:schemeClr val="accent2">
            <a:lumMod val="60000"/>
            <a:lumOff val="40000"/>
            <a:alpha val="90000"/>
          </a:schemeClr>
        </a:solidFill>
        <a:ln w="6350" cap="rnd" cmpd="sng" algn="ctr">
          <a:solidFill>
            <a:schemeClr val="accent3">
              <a:tint val="40000"/>
              <a:alpha val="90000"/>
              <a:hueOff val="0"/>
              <a:satOff val="0"/>
              <a:lumOff val="0"/>
              <a:alphaOff val="0"/>
            </a:schemeClr>
          </a:solidFill>
          <a:prstDash val="solid"/>
        </a:ln>
        <a:effectLst>
          <a:outerShdw blurRad="39000" dist="25400" dir="5400000" rotWithShape="0">
            <a:srgbClr val="000000">
              <a:alpha val="38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id-ID" sz="1800" b="1" i="0" kern="1200" dirty="0" smtClean="0">
              <a:solidFill>
                <a:schemeClr val="tx1"/>
              </a:solidFill>
            </a:rPr>
            <a:t>Konsep diri yang ideal yang diinginkan atau diharapkan oleh individu yang bersangkutan. </a:t>
          </a:r>
          <a:endParaRPr lang="en-US" sz="1800" b="1" i="0" kern="1200" dirty="0">
            <a:solidFill>
              <a:schemeClr val="tx1"/>
            </a:solidFill>
          </a:endParaRPr>
        </a:p>
      </dsp:txBody>
      <dsp:txXfrm rot="-5400000">
        <a:off x="2937717" y="1322859"/>
        <a:ext cx="5179237" cy="801727"/>
      </dsp:txXfrm>
    </dsp:sp>
    <dsp:sp modelId="{F58B9262-FEF5-4137-A9F4-B442DFDD2978}">
      <dsp:nvSpPr>
        <dsp:cNvPr id="0" name=""/>
        <dsp:cNvSpPr/>
      </dsp:nvSpPr>
      <dsp:spPr>
        <a:xfrm>
          <a:off x="0" y="1168427"/>
          <a:ext cx="2937717" cy="1110589"/>
        </a:xfrm>
        <a:prstGeom prst="roundRect">
          <a:avLst/>
        </a:prstGeom>
        <a:gradFill rotWithShape="0">
          <a:gsLst>
            <a:gs pos="0">
              <a:schemeClr val="accent3">
                <a:hueOff val="0"/>
                <a:satOff val="0"/>
                <a:lumOff val="0"/>
                <a:alphaOff val="0"/>
                <a:shade val="47500"/>
                <a:satMod val="137000"/>
              </a:schemeClr>
            </a:gs>
            <a:gs pos="55000">
              <a:schemeClr val="accent3">
                <a:hueOff val="0"/>
                <a:satOff val="0"/>
                <a:lumOff val="0"/>
                <a:alphaOff val="0"/>
                <a:shade val="69000"/>
                <a:satMod val="137000"/>
              </a:schemeClr>
            </a:gs>
            <a:gs pos="100000">
              <a:schemeClr val="accent3">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a:lnSpc>
              <a:spcPct val="90000"/>
            </a:lnSpc>
            <a:spcBef>
              <a:spcPct val="0"/>
            </a:spcBef>
            <a:spcAft>
              <a:spcPct val="35000"/>
            </a:spcAft>
          </a:pPr>
          <a:r>
            <a:rPr lang="id-ID" sz="2100" b="1" i="1" kern="1200" dirty="0" smtClean="0">
              <a:solidFill>
                <a:schemeClr val="tx1"/>
              </a:solidFill>
            </a:rPr>
            <a:t>Ideal Self Concept </a:t>
          </a:r>
          <a:r>
            <a:rPr lang="id-ID" sz="2100" b="1" i="0" kern="1200" dirty="0" smtClean="0">
              <a:solidFill>
                <a:schemeClr val="tx1"/>
              </a:solidFill>
            </a:rPr>
            <a:t>(konsep diri ideal)</a:t>
          </a:r>
          <a:endParaRPr lang="en-US" sz="2100" b="1" i="0" kern="1200" dirty="0">
            <a:solidFill>
              <a:schemeClr val="tx1"/>
            </a:solidFill>
          </a:endParaRPr>
        </a:p>
      </dsp:txBody>
      <dsp:txXfrm>
        <a:off x="54214" y="1222641"/>
        <a:ext cx="2829289" cy="1002161"/>
      </dsp:txXfrm>
    </dsp:sp>
    <dsp:sp modelId="{44BD4EA1-ABB0-4BA6-8415-EF9C083239D0}">
      <dsp:nvSpPr>
        <dsp:cNvPr id="0" name=""/>
        <dsp:cNvSpPr/>
      </dsp:nvSpPr>
      <dsp:spPr>
        <a:xfrm rot="5400000">
          <a:off x="5104786" y="278536"/>
          <a:ext cx="888471" cy="5222609"/>
        </a:xfrm>
        <a:prstGeom prst="round2SameRect">
          <a:avLst/>
        </a:prstGeom>
        <a:solidFill>
          <a:schemeClr val="accent4">
            <a:tint val="40000"/>
            <a:alpha val="90000"/>
            <a:hueOff val="0"/>
            <a:satOff val="0"/>
            <a:lumOff val="0"/>
            <a:alphaOff val="0"/>
          </a:schemeClr>
        </a:solidFill>
        <a:ln w="6350" cap="rnd" cmpd="sng" algn="ctr">
          <a:solidFill>
            <a:schemeClr val="accent4">
              <a:tint val="40000"/>
              <a:alpha val="90000"/>
              <a:hueOff val="0"/>
              <a:satOff val="0"/>
              <a:lumOff val="0"/>
              <a:alphaOff val="0"/>
            </a:schemeClr>
          </a:solidFill>
          <a:prstDash val="solid"/>
        </a:ln>
        <a:effectLst>
          <a:outerShdw blurRad="39000" dist="25400" dir="5400000" rotWithShape="0">
            <a:srgbClr val="000000">
              <a:alpha val="38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id-ID" sz="1800" b="1" i="0" kern="1200" smtClean="0">
              <a:solidFill>
                <a:schemeClr val="tx1"/>
              </a:solidFill>
            </a:rPr>
            <a:t>Konsep diri berdasarkan peniliaian orang lain atas diri seorang individu. </a:t>
          </a:r>
          <a:endParaRPr lang="en-US" sz="1800" b="1" i="0" kern="1200" dirty="0">
            <a:solidFill>
              <a:schemeClr val="tx1"/>
            </a:solidFill>
          </a:endParaRPr>
        </a:p>
      </dsp:txBody>
      <dsp:txXfrm rot="-5400000">
        <a:off x="2937717" y="2488977"/>
        <a:ext cx="5179237" cy="801727"/>
      </dsp:txXfrm>
    </dsp:sp>
    <dsp:sp modelId="{EBCAEC9C-8C6C-4D78-9C88-8F6B1B6C1180}">
      <dsp:nvSpPr>
        <dsp:cNvPr id="0" name=""/>
        <dsp:cNvSpPr/>
      </dsp:nvSpPr>
      <dsp:spPr>
        <a:xfrm>
          <a:off x="0" y="2334546"/>
          <a:ext cx="2937717" cy="1110589"/>
        </a:xfrm>
        <a:prstGeom prst="roundRect">
          <a:avLst/>
        </a:prstGeom>
        <a:gradFill rotWithShape="0">
          <a:gsLst>
            <a:gs pos="0">
              <a:schemeClr val="accent4">
                <a:hueOff val="0"/>
                <a:satOff val="0"/>
                <a:lumOff val="0"/>
                <a:alphaOff val="0"/>
                <a:shade val="47500"/>
                <a:satMod val="137000"/>
              </a:schemeClr>
            </a:gs>
            <a:gs pos="55000">
              <a:schemeClr val="accent4">
                <a:hueOff val="0"/>
                <a:satOff val="0"/>
                <a:lumOff val="0"/>
                <a:alphaOff val="0"/>
                <a:shade val="69000"/>
                <a:satMod val="137000"/>
              </a:schemeClr>
            </a:gs>
            <a:gs pos="100000">
              <a:schemeClr val="accent4">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a:lnSpc>
              <a:spcPct val="90000"/>
            </a:lnSpc>
            <a:spcBef>
              <a:spcPct val="0"/>
            </a:spcBef>
            <a:spcAft>
              <a:spcPct val="35000"/>
            </a:spcAft>
          </a:pPr>
          <a:r>
            <a:rPr lang="id-ID" sz="2100" b="1" i="1" kern="1200" dirty="0" smtClean="0">
              <a:solidFill>
                <a:schemeClr val="tx1"/>
              </a:solidFill>
            </a:rPr>
            <a:t>Social Self Concept </a:t>
          </a:r>
          <a:r>
            <a:rPr lang="id-ID" sz="2100" b="1" i="0" kern="1200" dirty="0" smtClean="0">
              <a:solidFill>
                <a:schemeClr val="tx1"/>
              </a:solidFill>
            </a:rPr>
            <a:t>(konsep diri sosial</a:t>
          </a:r>
          <a:endParaRPr lang="en-US" sz="2100" b="1" i="0" kern="1200" dirty="0">
            <a:solidFill>
              <a:schemeClr val="tx1"/>
            </a:solidFill>
          </a:endParaRPr>
        </a:p>
      </dsp:txBody>
      <dsp:txXfrm>
        <a:off x="54214" y="2388760"/>
        <a:ext cx="2829289" cy="1002161"/>
      </dsp:txXfrm>
    </dsp:sp>
    <dsp:sp modelId="{EDC19BBC-B1F5-40E9-8CEF-F8C9A2F19B24}">
      <dsp:nvSpPr>
        <dsp:cNvPr id="0" name=""/>
        <dsp:cNvSpPr/>
      </dsp:nvSpPr>
      <dsp:spPr>
        <a:xfrm rot="5400000">
          <a:off x="5104786" y="1444655"/>
          <a:ext cx="888471" cy="5222609"/>
        </a:xfrm>
        <a:prstGeom prst="round2SameRect">
          <a:avLst/>
        </a:prstGeom>
        <a:solidFill>
          <a:schemeClr val="bg2">
            <a:lumMod val="75000"/>
            <a:alpha val="90000"/>
          </a:schemeClr>
        </a:solidFill>
        <a:ln w="6350" cap="rnd" cmpd="sng" algn="ctr">
          <a:solidFill>
            <a:schemeClr val="accent5">
              <a:tint val="40000"/>
              <a:alpha val="90000"/>
              <a:hueOff val="0"/>
              <a:satOff val="0"/>
              <a:lumOff val="0"/>
              <a:alphaOff val="0"/>
            </a:schemeClr>
          </a:solidFill>
          <a:prstDash val="solid"/>
        </a:ln>
        <a:effectLst>
          <a:outerShdw blurRad="39000" dist="25400" dir="5400000" rotWithShape="0">
            <a:srgbClr val="000000">
              <a:alpha val="38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id-ID" sz="1800" kern="1200" smtClean="0"/>
            <a:t>Konsep diri ideal yang diharapkan oleh lingkungan masyarakat atas diri seorang individu.</a:t>
          </a:r>
          <a:endParaRPr lang="en-US" sz="1800" kern="1200" dirty="0"/>
        </a:p>
      </dsp:txBody>
      <dsp:txXfrm rot="-5400000">
        <a:off x="2937717" y="3655096"/>
        <a:ext cx="5179237" cy="801727"/>
      </dsp:txXfrm>
    </dsp:sp>
    <dsp:sp modelId="{B654EE71-8A21-4AB3-B539-51E712B10940}">
      <dsp:nvSpPr>
        <dsp:cNvPr id="0" name=""/>
        <dsp:cNvSpPr/>
      </dsp:nvSpPr>
      <dsp:spPr>
        <a:xfrm>
          <a:off x="0" y="3500665"/>
          <a:ext cx="2937717" cy="1110589"/>
        </a:xfrm>
        <a:prstGeom prst="roundRect">
          <a:avLst/>
        </a:prstGeom>
        <a:gradFill rotWithShape="0">
          <a:gsLst>
            <a:gs pos="0">
              <a:schemeClr val="accent5">
                <a:hueOff val="0"/>
                <a:satOff val="0"/>
                <a:lumOff val="0"/>
                <a:alphaOff val="0"/>
                <a:shade val="47500"/>
                <a:satMod val="137000"/>
              </a:schemeClr>
            </a:gs>
            <a:gs pos="55000">
              <a:schemeClr val="accent5">
                <a:hueOff val="0"/>
                <a:satOff val="0"/>
                <a:lumOff val="0"/>
                <a:alphaOff val="0"/>
                <a:shade val="69000"/>
                <a:satMod val="137000"/>
              </a:schemeClr>
            </a:gs>
            <a:gs pos="100000">
              <a:schemeClr val="accent5">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a:lnSpc>
              <a:spcPct val="90000"/>
            </a:lnSpc>
            <a:spcBef>
              <a:spcPct val="0"/>
            </a:spcBef>
            <a:spcAft>
              <a:spcPct val="35000"/>
            </a:spcAft>
          </a:pPr>
          <a:r>
            <a:rPr lang="id-ID" sz="2100" b="1" i="1" kern="1200" dirty="0" smtClean="0">
              <a:solidFill>
                <a:schemeClr val="tx1"/>
              </a:solidFill>
            </a:rPr>
            <a:t>Ideal social self concept </a:t>
          </a:r>
          <a:r>
            <a:rPr lang="id-ID" sz="2100" b="1" i="0" kern="1200" dirty="0" smtClean="0">
              <a:solidFill>
                <a:schemeClr val="tx1"/>
              </a:solidFill>
            </a:rPr>
            <a:t>(konsep diri sosial ideal)</a:t>
          </a:r>
          <a:endParaRPr lang="en-US" sz="2100" b="1" i="0" kern="1200" dirty="0">
            <a:solidFill>
              <a:schemeClr val="tx1"/>
            </a:solidFill>
          </a:endParaRPr>
        </a:p>
      </dsp:txBody>
      <dsp:txXfrm>
        <a:off x="54214" y="3554879"/>
        <a:ext cx="2829289" cy="10021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5DE578-4611-4BF7-B5B9-23EF50D04BF9}">
      <dsp:nvSpPr>
        <dsp:cNvPr id="0" name=""/>
        <dsp:cNvSpPr/>
      </dsp:nvSpPr>
      <dsp:spPr>
        <a:xfrm>
          <a:off x="3830576" y="309"/>
          <a:ext cx="1387313" cy="901753"/>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id-ID" sz="1200" b="1" i="1" kern="1200" dirty="0" smtClean="0">
              <a:solidFill>
                <a:schemeClr val="tx1"/>
              </a:solidFill>
            </a:rPr>
            <a:t>Utilitarian </a:t>
          </a:r>
          <a:r>
            <a:rPr lang="id-ID" sz="1200" b="1" i="0" kern="1200" dirty="0" smtClean="0">
              <a:solidFill>
                <a:schemeClr val="tx1"/>
              </a:solidFill>
            </a:rPr>
            <a:t>(sifat produk yang obyektif)</a:t>
          </a:r>
          <a:endParaRPr lang="id-ID" sz="1200" b="1" kern="1200" dirty="0">
            <a:solidFill>
              <a:schemeClr val="tx1"/>
            </a:solidFill>
          </a:endParaRPr>
        </a:p>
      </dsp:txBody>
      <dsp:txXfrm>
        <a:off x="3874596" y="44329"/>
        <a:ext cx="1299273" cy="813713"/>
      </dsp:txXfrm>
    </dsp:sp>
    <dsp:sp modelId="{6DF9F5E0-C7D2-4981-B211-4806D93B0564}">
      <dsp:nvSpPr>
        <dsp:cNvPr id="0" name=""/>
        <dsp:cNvSpPr/>
      </dsp:nvSpPr>
      <dsp:spPr>
        <a:xfrm>
          <a:off x="3033078" y="451186"/>
          <a:ext cx="2982309" cy="2982309"/>
        </a:xfrm>
        <a:custGeom>
          <a:avLst/>
          <a:gdLst/>
          <a:ahLst/>
          <a:cxnLst/>
          <a:rect l="0" t="0" r="0" b="0"/>
          <a:pathLst>
            <a:path>
              <a:moveTo>
                <a:pt x="2376722" y="291441"/>
              </a:moveTo>
              <a:arcTo wR="1491154" hR="1491154" stAng="18385974" swAng="1635376"/>
            </a:path>
          </a:pathLst>
        </a:custGeom>
        <a:noFill/>
        <a:ln w="6350" cap="flat" cmpd="sng" algn="ctr">
          <a:solidFill>
            <a:schemeClr val="accent5">
              <a:hueOff val="0"/>
              <a:satOff val="0"/>
              <a:lumOff val="0"/>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9A18B5B8-8950-45E4-B904-741189848DB5}">
      <dsp:nvSpPr>
        <dsp:cNvPr id="0" name=""/>
        <dsp:cNvSpPr/>
      </dsp:nvSpPr>
      <dsp:spPr>
        <a:xfrm>
          <a:off x="5321730" y="1491464"/>
          <a:ext cx="1387313" cy="901753"/>
        </a:xfrm>
        <a:prstGeom prst="roundRect">
          <a:avLst/>
        </a:prstGeom>
        <a:gradFill rotWithShape="0">
          <a:gsLst>
            <a:gs pos="0">
              <a:schemeClr val="accent5">
                <a:hueOff val="-2451115"/>
                <a:satOff val="-3409"/>
                <a:lumOff val="-1307"/>
                <a:alphaOff val="0"/>
                <a:satMod val="103000"/>
                <a:lumMod val="102000"/>
                <a:tint val="94000"/>
              </a:schemeClr>
            </a:gs>
            <a:gs pos="50000">
              <a:schemeClr val="accent5">
                <a:hueOff val="-2451115"/>
                <a:satOff val="-3409"/>
                <a:lumOff val="-1307"/>
                <a:alphaOff val="0"/>
                <a:satMod val="110000"/>
                <a:lumMod val="100000"/>
                <a:shade val="100000"/>
              </a:schemeClr>
            </a:gs>
            <a:gs pos="100000">
              <a:schemeClr val="accent5">
                <a:hueOff val="-2451115"/>
                <a:satOff val="-3409"/>
                <a:lumOff val="-130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id-ID" sz="1200" b="1" kern="1200" dirty="0" smtClean="0">
              <a:solidFill>
                <a:schemeClr val="tx1"/>
              </a:solidFill>
            </a:rPr>
            <a:t>Evaluasi alternatif, pembelian, pemakaian.</a:t>
          </a:r>
          <a:endParaRPr lang="id-ID" sz="1200" b="1" kern="1200" dirty="0">
            <a:solidFill>
              <a:schemeClr val="tx1"/>
            </a:solidFill>
          </a:endParaRPr>
        </a:p>
      </dsp:txBody>
      <dsp:txXfrm>
        <a:off x="5365750" y="1535484"/>
        <a:ext cx="1299273" cy="813713"/>
      </dsp:txXfrm>
    </dsp:sp>
    <dsp:sp modelId="{E0EDF9AF-5609-4990-9DEC-88D3EA1153D4}">
      <dsp:nvSpPr>
        <dsp:cNvPr id="0" name=""/>
        <dsp:cNvSpPr/>
      </dsp:nvSpPr>
      <dsp:spPr>
        <a:xfrm>
          <a:off x="3033078" y="451186"/>
          <a:ext cx="2982309" cy="2982309"/>
        </a:xfrm>
        <a:custGeom>
          <a:avLst/>
          <a:gdLst/>
          <a:ahLst/>
          <a:cxnLst/>
          <a:rect l="0" t="0" r="0" b="0"/>
          <a:pathLst>
            <a:path>
              <a:moveTo>
                <a:pt x="2827829" y="2152094"/>
              </a:moveTo>
              <a:arcTo wR="1491154" hR="1491154" stAng="1578650" swAng="1635376"/>
            </a:path>
          </a:pathLst>
        </a:custGeom>
        <a:noFill/>
        <a:ln w="6350" cap="flat" cmpd="sng" algn="ctr">
          <a:solidFill>
            <a:schemeClr val="accent5">
              <a:hueOff val="-2451115"/>
              <a:satOff val="-3409"/>
              <a:lumOff val="-1307"/>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1F37CF0B-88A3-46C9-A2B9-DC92295AA2B8}">
      <dsp:nvSpPr>
        <dsp:cNvPr id="0" name=""/>
        <dsp:cNvSpPr/>
      </dsp:nvSpPr>
      <dsp:spPr>
        <a:xfrm>
          <a:off x="3830576" y="2982619"/>
          <a:ext cx="1387313" cy="901753"/>
        </a:xfrm>
        <a:prstGeom prst="roundRect">
          <a:avLst/>
        </a:prstGeom>
        <a:gradFill rotWithShape="0">
          <a:gsLst>
            <a:gs pos="0">
              <a:schemeClr val="accent5">
                <a:hueOff val="-4902231"/>
                <a:satOff val="-6819"/>
                <a:lumOff val="-2615"/>
                <a:alphaOff val="0"/>
                <a:satMod val="103000"/>
                <a:lumMod val="102000"/>
                <a:tint val="94000"/>
              </a:schemeClr>
            </a:gs>
            <a:gs pos="50000">
              <a:schemeClr val="accent5">
                <a:hueOff val="-4902231"/>
                <a:satOff val="-6819"/>
                <a:lumOff val="-2615"/>
                <a:alphaOff val="0"/>
                <a:satMod val="110000"/>
                <a:lumMod val="100000"/>
                <a:shade val="100000"/>
              </a:schemeClr>
            </a:gs>
            <a:gs pos="100000">
              <a:schemeClr val="accent5">
                <a:hueOff val="-4902231"/>
                <a:satOff val="-6819"/>
                <a:lumOff val="-261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id-ID" sz="1200" b="1" i="1" kern="1200" dirty="0" smtClean="0">
              <a:solidFill>
                <a:schemeClr val="tx1"/>
              </a:solidFill>
            </a:rPr>
            <a:t>Hedonic </a:t>
          </a:r>
          <a:r>
            <a:rPr lang="id-ID" sz="1200" b="1" i="0" kern="1200" dirty="0" smtClean="0">
              <a:solidFill>
                <a:schemeClr val="tx1"/>
              </a:solidFill>
            </a:rPr>
            <a:t>atau pengalaman (subyektif/emosional)</a:t>
          </a:r>
          <a:endParaRPr lang="id-ID" sz="1200" b="1" i="1" kern="1200" dirty="0">
            <a:solidFill>
              <a:schemeClr val="tx1"/>
            </a:solidFill>
          </a:endParaRPr>
        </a:p>
      </dsp:txBody>
      <dsp:txXfrm>
        <a:off x="3874596" y="3026639"/>
        <a:ext cx="1299273" cy="813713"/>
      </dsp:txXfrm>
    </dsp:sp>
    <dsp:sp modelId="{BDD35AB9-2547-427B-A2B5-E0F2C1248B2A}">
      <dsp:nvSpPr>
        <dsp:cNvPr id="0" name=""/>
        <dsp:cNvSpPr/>
      </dsp:nvSpPr>
      <dsp:spPr>
        <a:xfrm>
          <a:off x="3033078" y="451186"/>
          <a:ext cx="2982309" cy="2982309"/>
        </a:xfrm>
        <a:custGeom>
          <a:avLst/>
          <a:gdLst/>
          <a:ahLst/>
          <a:cxnLst/>
          <a:rect l="0" t="0" r="0" b="0"/>
          <a:pathLst>
            <a:path>
              <a:moveTo>
                <a:pt x="605586" y="2690867"/>
              </a:moveTo>
              <a:arcTo wR="1491154" hR="1491154" stAng="7585974" swAng="1635376"/>
            </a:path>
          </a:pathLst>
        </a:custGeom>
        <a:noFill/>
        <a:ln w="6350" cap="flat" cmpd="sng" algn="ctr">
          <a:solidFill>
            <a:schemeClr val="accent5">
              <a:hueOff val="-4902231"/>
              <a:satOff val="-6819"/>
              <a:lumOff val="-2615"/>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79233B5A-CF65-4FE3-8347-8F647DCE2383}">
      <dsp:nvSpPr>
        <dsp:cNvPr id="0" name=""/>
        <dsp:cNvSpPr/>
      </dsp:nvSpPr>
      <dsp:spPr>
        <a:xfrm>
          <a:off x="2339421" y="1491464"/>
          <a:ext cx="1387313" cy="901753"/>
        </a:xfrm>
        <a:prstGeom prst="roundRect">
          <a:avLst/>
        </a:prstGeom>
        <a:gradFill rotWithShape="0">
          <a:gsLst>
            <a:gs pos="0">
              <a:schemeClr val="accent5">
                <a:hueOff val="-7353345"/>
                <a:satOff val="-10228"/>
                <a:lumOff val="-3922"/>
                <a:alphaOff val="0"/>
                <a:satMod val="103000"/>
                <a:lumMod val="102000"/>
                <a:tint val="94000"/>
              </a:schemeClr>
            </a:gs>
            <a:gs pos="50000">
              <a:schemeClr val="accent5">
                <a:hueOff val="-7353345"/>
                <a:satOff val="-10228"/>
                <a:lumOff val="-3922"/>
                <a:alphaOff val="0"/>
                <a:satMod val="110000"/>
                <a:lumMod val="100000"/>
                <a:shade val="100000"/>
              </a:schemeClr>
            </a:gs>
            <a:gs pos="100000">
              <a:schemeClr val="accent5">
                <a:hueOff val="-7353345"/>
                <a:satOff val="-10228"/>
                <a:lumOff val="-392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id-ID" sz="1200" b="1" kern="1200" dirty="0" smtClean="0">
              <a:solidFill>
                <a:schemeClr val="tx1"/>
              </a:solidFill>
            </a:rPr>
            <a:t>Kebutuhan</a:t>
          </a:r>
          <a:endParaRPr lang="id-ID" sz="1200" b="1" kern="1200" dirty="0">
            <a:solidFill>
              <a:schemeClr val="tx1"/>
            </a:solidFill>
          </a:endParaRPr>
        </a:p>
      </dsp:txBody>
      <dsp:txXfrm>
        <a:off x="2383441" y="1535484"/>
        <a:ext cx="1299273" cy="813713"/>
      </dsp:txXfrm>
    </dsp:sp>
    <dsp:sp modelId="{4C62B5EA-F31E-4990-9695-C727DB92EEA5}">
      <dsp:nvSpPr>
        <dsp:cNvPr id="0" name=""/>
        <dsp:cNvSpPr/>
      </dsp:nvSpPr>
      <dsp:spPr>
        <a:xfrm>
          <a:off x="3033078" y="451186"/>
          <a:ext cx="2982309" cy="2982309"/>
        </a:xfrm>
        <a:custGeom>
          <a:avLst/>
          <a:gdLst/>
          <a:ahLst/>
          <a:cxnLst/>
          <a:rect l="0" t="0" r="0" b="0"/>
          <a:pathLst>
            <a:path>
              <a:moveTo>
                <a:pt x="154479" y="830214"/>
              </a:moveTo>
              <a:arcTo wR="1491154" hR="1491154" stAng="12378650" swAng="1635376"/>
            </a:path>
          </a:pathLst>
        </a:custGeom>
        <a:noFill/>
        <a:ln w="6350" cap="flat" cmpd="sng" algn="ctr">
          <a:solidFill>
            <a:schemeClr val="accent5">
              <a:hueOff val="-7353345"/>
              <a:satOff val="-10228"/>
              <a:lumOff val="-3922"/>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1B1473-9F33-40FD-B809-198EE5DB15B5}">
      <dsp:nvSpPr>
        <dsp:cNvPr id="0" name=""/>
        <dsp:cNvSpPr/>
      </dsp:nvSpPr>
      <dsp:spPr>
        <a:xfrm rot="5400000">
          <a:off x="5491398" y="-2305735"/>
          <a:ext cx="710603" cy="5502776"/>
        </a:xfrm>
        <a:prstGeom prst="round2Same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kern="1200" dirty="0" smtClean="0"/>
            <a:t>Konsumen berbelanja karena adanya sesuatu yang dpt membangkitkan gairah berbelanjanya, merasakan bahwa berbelanja adalah suatu pengalaman dan dengan berbelanja mereka memiliki dunianya sendiri.</a:t>
          </a:r>
          <a:endParaRPr lang="id-ID" sz="1200" kern="1200" dirty="0"/>
        </a:p>
      </dsp:txBody>
      <dsp:txXfrm rot="-5400000">
        <a:off x="3095312" y="125040"/>
        <a:ext cx="5468087" cy="641225"/>
      </dsp:txXfrm>
    </dsp:sp>
    <dsp:sp modelId="{6826EAEC-92D9-4216-BA88-2119F3EA585B}">
      <dsp:nvSpPr>
        <dsp:cNvPr id="0" name=""/>
        <dsp:cNvSpPr/>
      </dsp:nvSpPr>
      <dsp:spPr>
        <a:xfrm>
          <a:off x="0" y="1525"/>
          <a:ext cx="3095312" cy="88825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id-ID" sz="2500" i="1" kern="1200" dirty="0" smtClean="0"/>
            <a:t>Adventure shopping</a:t>
          </a:r>
          <a:endParaRPr lang="id-ID" sz="2500" i="1" kern="1200" dirty="0"/>
        </a:p>
      </dsp:txBody>
      <dsp:txXfrm>
        <a:off x="43361" y="44886"/>
        <a:ext cx="3008590" cy="801532"/>
      </dsp:txXfrm>
    </dsp:sp>
    <dsp:sp modelId="{8F3B6FD4-876A-41C9-A501-FCCAB81A5FA8}">
      <dsp:nvSpPr>
        <dsp:cNvPr id="0" name=""/>
        <dsp:cNvSpPr/>
      </dsp:nvSpPr>
      <dsp:spPr>
        <a:xfrm rot="5400000">
          <a:off x="5491398" y="-1373069"/>
          <a:ext cx="710603" cy="5502776"/>
        </a:xfrm>
        <a:prstGeom prst="round2Same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kern="1200" dirty="0" smtClean="0"/>
            <a:t>Konsumen beranggapan bahwa kenikmatan dalam berbelanja akan tercipta ketika meraka menghabiskan waktu bersama-sama dengan keluarga atau teman.</a:t>
          </a:r>
          <a:endParaRPr lang="id-ID" sz="1200" kern="1200" dirty="0"/>
        </a:p>
      </dsp:txBody>
      <dsp:txXfrm rot="-5400000">
        <a:off x="3095312" y="1057706"/>
        <a:ext cx="5468087" cy="641225"/>
      </dsp:txXfrm>
    </dsp:sp>
    <dsp:sp modelId="{72AF2448-CB4A-4DEE-947A-40B8F8193BE8}">
      <dsp:nvSpPr>
        <dsp:cNvPr id="0" name=""/>
        <dsp:cNvSpPr/>
      </dsp:nvSpPr>
      <dsp:spPr>
        <a:xfrm>
          <a:off x="0" y="934192"/>
          <a:ext cx="3095312" cy="88825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id-ID" sz="2500" i="1" kern="1200" dirty="0" smtClean="0"/>
            <a:t>Social Shopping</a:t>
          </a:r>
          <a:endParaRPr lang="id-ID" sz="2500" i="1" kern="1200" dirty="0"/>
        </a:p>
      </dsp:txBody>
      <dsp:txXfrm>
        <a:off x="43361" y="977553"/>
        <a:ext cx="3008590" cy="801532"/>
      </dsp:txXfrm>
    </dsp:sp>
    <dsp:sp modelId="{26031F2E-4596-43B4-A8FF-846D6E07A25F}">
      <dsp:nvSpPr>
        <dsp:cNvPr id="0" name=""/>
        <dsp:cNvSpPr/>
      </dsp:nvSpPr>
      <dsp:spPr>
        <a:xfrm rot="5400000">
          <a:off x="5491398" y="-440402"/>
          <a:ext cx="710603" cy="5502776"/>
        </a:xfrm>
        <a:prstGeom prst="round2Same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i="1" kern="1200" dirty="0" smtClean="0"/>
            <a:t>Konsumen berbelanja merupakan salah satu alternatif untuk mengatasi stres, mengatasi suasana hati yang buruk, berbelanja sbg sesuatuyg spesial utk dicoba serta sbg sarana utk melupakan problem-problem yang sedang dihadapi.</a:t>
          </a:r>
          <a:endParaRPr lang="id-ID" sz="1200" i="1" kern="1200" dirty="0"/>
        </a:p>
      </dsp:txBody>
      <dsp:txXfrm rot="-5400000">
        <a:off x="3095312" y="1990373"/>
        <a:ext cx="5468087" cy="641225"/>
      </dsp:txXfrm>
    </dsp:sp>
    <dsp:sp modelId="{2C3096A3-E89C-449A-9C63-D5157921C3C1}">
      <dsp:nvSpPr>
        <dsp:cNvPr id="0" name=""/>
        <dsp:cNvSpPr/>
      </dsp:nvSpPr>
      <dsp:spPr>
        <a:xfrm>
          <a:off x="0" y="1866859"/>
          <a:ext cx="3095312" cy="888254"/>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id-ID" sz="2500" i="1" kern="1200" dirty="0" smtClean="0"/>
            <a:t>Gratification Shopping</a:t>
          </a:r>
          <a:endParaRPr lang="id-ID" sz="2500" i="1" kern="1200" dirty="0"/>
        </a:p>
      </dsp:txBody>
      <dsp:txXfrm>
        <a:off x="43361" y="1910220"/>
        <a:ext cx="3008590" cy="801532"/>
      </dsp:txXfrm>
    </dsp:sp>
    <dsp:sp modelId="{CD23BAE1-148C-44A7-8234-81CAD6D13150}">
      <dsp:nvSpPr>
        <dsp:cNvPr id="0" name=""/>
        <dsp:cNvSpPr/>
      </dsp:nvSpPr>
      <dsp:spPr>
        <a:xfrm rot="5400000">
          <a:off x="5491398" y="492264"/>
          <a:ext cx="710603" cy="5502776"/>
        </a:xfrm>
        <a:prstGeom prst="round2Same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i="0" kern="1200" dirty="0" smtClean="0"/>
            <a:t>Konsumen berbelanja utk mengikuti trend model-model fashion baru, dan utk melihat produk serta inovasi baru.</a:t>
          </a:r>
          <a:endParaRPr lang="id-ID" sz="1200" i="0" kern="1200" dirty="0"/>
        </a:p>
      </dsp:txBody>
      <dsp:txXfrm rot="-5400000">
        <a:off x="3095312" y="2923040"/>
        <a:ext cx="5468087" cy="641225"/>
      </dsp:txXfrm>
    </dsp:sp>
    <dsp:sp modelId="{33CD26C3-40C5-4117-A12A-EC7A888EADF7}">
      <dsp:nvSpPr>
        <dsp:cNvPr id="0" name=""/>
        <dsp:cNvSpPr/>
      </dsp:nvSpPr>
      <dsp:spPr>
        <a:xfrm>
          <a:off x="0" y="2799525"/>
          <a:ext cx="3095312" cy="888254"/>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id-ID" sz="2500" i="1" kern="1200" dirty="0" smtClean="0"/>
            <a:t>Idea Shopping</a:t>
          </a:r>
          <a:endParaRPr lang="id-ID" sz="2500" i="1" kern="1200" dirty="0"/>
        </a:p>
      </dsp:txBody>
      <dsp:txXfrm>
        <a:off x="43361" y="2842886"/>
        <a:ext cx="3008590" cy="801532"/>
      </dsp:txXfrm>
    </dsp:sp>
    <dsp:sp modelId="{232ECD02-569F-4B2C-B570-3E0E2B1C7B58}">
      <dsp:nvSpPr>
        <dsp:cNvPr id="0" name=""/>
        <dsp:cNvSpPr/>
      </dsp:nvSpPr>
      <dsp:spPr>
        <a:xfrm rot="5400000">
          <a:off x="5491398" y="1424931"/>
          <a:ext cx="710603" cy="5502776"/>
        </a:xfrm>
        <a:prstGeom prst="round2SameRect">
          <a:avLst/>
        </a:prstGeom>
        <a:solidFill>
          <a:schemeClr val="accent6">
            <a:tint val="40000"/>
            <a:alpha val="90000"/>
            <a:hueOff val="0"/>
            <a:satOff val="0"/>
            <a:lumOff val="0"/>
            <a:alphaOff val="0"/>
          </a:schemeClr>
        </a:solidFill>
        <a:ln w="6350" cap="flat" cmpd="sng" algn="ctr">
          <a:solidFill>
            <a:schemeClr val="accent6">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i="0" kern="1200" dirty="0" smtClean="0"/>
            <a:t>Konsumen lbh suka berbelanja utk orang lain daripada untuk dirinya sendiri, seperti : memberi hadiah pada orang lain.</a:t>
          </a:r>
          <a:endParaRPr lang="id-ID" sz="1200" i="0" kern="1200" dirty="0"/>
        </a:p>
      </dsp:txBody>
      <dsp:txXfrm rot="-5400000">
        <a:off x="3095312" y="3855707"/>
        <a:ext cx="5468087" cy="641225"/>
      </dsp:txXfrm>
    </dsp:sp>
    <dsp:sp modelId="{605A9B54-1C23-4C79-A0FA-4FD461F95022}">
      <dsp:nvSpPr>
        <dsp:cNvPr id="0" name=""/>
        <dsp:cNvSpPr/>
      </dsp:nvSpPr>
      <dsp:spPr>
        <a:xfrm>
          <a:off x="0" y="3732192"/>
          <a:ext cx="3095312" cy="888254"/>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id-ID" sz="2500" i="1" kern="1200" dirty="0" smtClean="0"/>
            <a:t>Role Shopping</a:t>
          </a:r>
          <a:endParaRPr lang="id-ID" sz="2500" i="1" kern="1200" dirty="0"/>
        </a:p>
      </dsp:txBody>
      <dsp:txXfrm>
        <a:off x="43361" y="3775553"/>
        <a:ext cx="3008590" cy="801532"/>
      </dsp:txXfrm>
    </dsp:sp>
    <dsp:sp modelId="{FB8C296E-0B81-44C7-9DD9-97E6BEEF77A5}">
      <dsp:nvSpPr>
        <dsp:cNvPr id="0" name=""/>
        <dsp:cNvSpPr/>
      </dsp:nvSpPr>
      <dsp:spPr>
        <a:xfrm rot="5400000">
          <a:off x="5491398" y="2357597"/>
          <a:ext cx="710603" cy="5502776"/>
        </a:xfrm>
        <a:prstGeom prst="round2Same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i="0" kern="1200" dirty="0" smtClean="0"/>
            <a:t>Konsumen menanggap bahwa berbelanja merupakan suatu permainan yaitu pada saat tawar-menawar harga, atau pada saat konsumen mencari tempat perbelanjaan yg tawarkan diskon, obralan, ataupuntempat berbelanja dg harga murah.</a:t>
          </a:r>
          <a:endParaRPr lang="id-ID" sz="1200" i="0" kern="1200" dirty="0"/>
        </a:p>
      </dsp:txBody>
      <dsp:txXfrm rot="-5400000">
        <a:off x="3095312" y="4788373"/>
        <a:ext cx="5468087" cy="641225"/>
      </dsp:txXfrm>
    </dsp:sp>
    <dsp:sp modelId="{1B954E11-3576-4511-A96D-8A87571FF1EB}">
      <dsp:nvSpPr>
        <dsp:cNvPr id="0" name=""/>
        <dsp:cNvSpPr/>
      </dsp:nvSpPr>
      <dsp:spPr>
        <a:xfrm>
          <a:off x="0" y="4664859"/>
          <a:ext cx="3095312" cy="88825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id-ID" sz="2500" i="1" kern="1200" dirty="0" smtClean="0"/>
            <a:t>Value Shopping</a:t>
          </a:r>
          <a:endParaRPr lang="id-ID" sz="2500" i="1" kern="1200" dirty="0"/>
        </a:p>
      </dsp:txBody>
      <dsp:txXfrm>
        <a:off x="43361" y="4708220"/>
        <a:ext cx="3008590" cy="80153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extLst>
      <p:ext uri="{BB962C8B-B14F-4D97-AF65-F5344CB8AC3E}">
        <p14:creationId xmlns:p14="http://schemas.microsoft.com/office/powerpoint/2010/main" val="3397870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extLst>
      <p:ext uri="{BB962C8B-B14F-4D97-AF65-F5344CB8AC3E}">
        <p14:creationId xmlns:p14="http://schemas.microsoft.com/office/powerpoint/2010/main" val="3025890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extLst>
      <p:ext uri="{BB962C8B-B14F-4D97-AF65-F5344CB8AC3E}">
        <p14:creationId xmlns:p14="http://schemas.microsoft.com/office/powerpoint/2010/main" val="4254520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C4E2749-3790-490D-8830-50E7A6E65035}" type="slidenum">
              <a:rPr lang="id-ID" smtClean="0"/>
              <a:pPr/>
              <a:t>‹#›</a:t>
            </a:fld>
            <a:endParaRPr lang="id-ID"/>
          </a:p>
        </p:txBody>
      </p:sp>
    </p:spTree>
    <p:extLst>
      <p:ext uri="{BB962C8B-B14F-4D97-AF65-F5344CB8AC3E}">
        <p14:creationId xmlns:p14="http://schemas.microsoft.com/office/powerpoint/2010/main" val="1454485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C4E2749-3790-490D-8830-50E7A6E65035}" type="slidenum">
              <a:rPr lang="id-ID" smtClean="0"/>
              <a:pPr/>
              <a:t>‹#›</a:t>
            </a:fld>
            <a:endParaRPr lang="id-ID"/>
          </a:p>
        </p:txBody>
      </p:sp>
    </p:spTree>
    <p:extLst>
      <p:ext uri="{BB962C8B-B14F-4D97-AF65-F5344CB8AC3E}">
        <p14:creationId xmlns:p14="http://schemas.microsoft.com/office/powerpoint/2010/main" val="151969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C4E2749-3790-490D-8830-50E7A6E65035}" type="slidenum">
              <a:rPr lang="id-ID" smtClean="0"/>
              <a:pPr/>
              <a:t>‹#›</a:t>
            </a:fld>
            <a:endParaRPr lang="id-ID"/>
          </a:p>
        </p:txBody>
      </p:sp>
    </p:spTree>
    <p:extLst>
      <p:ext uri="{BB962C8B-B14F-4D97-AF65-F5344CB8AC3E}">
        <p14:creationId xmlns:p14="http://schemas.microsoft.com/office/powerpoint/2010/main" val="1142977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C4E2749-3790-490D-8830-50E7A6E65035}" type="slidenum">
              <a:rPr lang="id-ID" smtClean="0"/>
              <a:pPr/>
              <a:t>‹#›</a:t>
            </a:fld>
            <a:endParaRPr lang="id-ID"/>
          </a:p>
        </p:txBody>
      </p:sp>
    </p:spTree>
    <p:extLst>
      <p:ext uri="{BB962C8B-B14F-4D97-AF65-F5344CB8AC3E}">
        <p14:creationId xmlns:p14="http://schemas.microsoft.com/office/powerpoint/2010/main" val="2011103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C4E2749-3790-490D-8830-50E7A6E65035}" type="slidenum">
              <a:rPr lang="id-ID" smtClean="0"/>
              <a:pPr/>
              <a:t>‹#›</a:t>
            </a:fld>
            <a:endParaRPr lang="id-ID"/>
          </a:p>
        </p:txBody>
      </p:sp>
    </p:spTree>
    <p:extLst>
      <p:ext uri="{BB962C8B-B14F-4D97-AF65-F5344CB8AC3E}">
        <p14:creationId xmlns:p14="http://schemas.microsoft.com/office/powerpoint/2010/main" val="2617368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C4E2749-3790-490D-8830-50E7A6E65035}" type="slidenum">
              <a:rPr lang="id-ID" smtClean="0"/>
              <a:pPr/>
              <a:t>‹#›</a:t>
            </a:fld>
            <a:endParaRPr lang="id-ID"/>
          </a:p>
        </p:txBody>
      </p:sp>
    </p:spTree>
    <p:extLst>
      <p:ext uri="{BB962C8B-B14F-4D97-AF65-F5344CB8AC3E}">
        <p14:creationId xmlns:p14="http://schemas.microsoft.com/office/powerpoint/2010/main" val="205707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extLst>
      <p:ext uri="{BB962C8B-B14F-4D97-AF65-F5344CB8AC3E}">
        <p14:creationId xmlns:p14="http://schemas.microsoft.com/office/powerpoint/2010/main" val="3410558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extLst>
      <p:ext uri="{BB962C8B-B14F-4D97-AF65-F5344CB8AC3E}">
        <p14:creationId xmlns:p14="http://schemas.microsoft.com/office/powerpoint/2010/main" val="817785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44541E6-F8B9-45E8-807C-AE0A6FAF94C9}" type="datetimeFigureOut">
              <a:rPr lang="id-ID" smtClean="0"/>
              <a:pPr/>
              <a:t>28/10/2019</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C4E2749-3790-490D-8830-50E7A6E65035}" type="slidenum">
              <a:rPr lang="id-ID" smtClean="0"/>
              <a:pPr/>
              <a:t>‹#›</a:t>
            </a:fld>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5C4E2749-3790-490D-8830-50E7A6E65035}" type="slidenum">
              <a:rPr lang="id-ID" smtClean="0"/>
              <a:pPr/>
              <a:t>‹#›</a:t>
            </a:fld>
            <a:endParaRPr lang="id-ID"/>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5C4E2749-3790-490D-8830-50E7A6E65035}" type="slidenum">
              <a:rPr lang="id-ID" smtClean="0"/>
              <a:pPr/>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44541E6-F8B9-45E8-807C-AE0A6FAF94C9}" type="datetimeFigureOut">
              <a:rPr lang="id-ID" smtClean="0"/>
              <a:pPr/>
              <a:t>28/10/2019</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5C4E2749-3790-490D-8830-50E7A6E65035}" type="slidenum">
              <a:rPr lang="id-ID" smtClean="0"/>
              <a:pPr/>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44541E6-F8B9-45E8-807C-AE0A6FAF94C9}" type="datetimeFigureOut">
              <a:rPr lang="id-ID" smtClean="0"/>
              <a:pPr/>
              <a:t>28/10/2019</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5C4E2749-3790-490D-8830-50E7A6E6503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44541E6-F8B9-45E8-807C-AE0A6FAF94C9}" type="datetimeFigureOut">
              <a:rPr lang="id-ID" smtClean="0"/>
              <a:pPr/>
              <a:t>28/10/2019</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5C4E2749-3790-490D-8830-50E7A6E65035}" type="slidenum">
              <a:rPr lang="id-ID" smtClean="0"/>
              <a:pPr/>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44541E6-F8B9-45E8-807C-AE0A6FAF94C9}" type="datetimeFigureOut">
              <a:rPr lang="id-ID" smtClean="0"/>
              <a:pPr/>
              <a:t>28/10/2019</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5C4E2749-3790-490D-8830-50E7A6E65035}"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44541E6-F8B9-45E8-807C-AE0A6FAF94C9}" type="datetimeFigureOut">
              <a:rPr lang="id-ID" smtClean="0"/>
              <a:pPr/>
              <a:t>28/10/2019</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5C4E2749-3790-490D-8830-50E7A6E6503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44541E6-F8B9-45E8-807C-AE0A6FAF94C9}" type="datetimeFigureOut">
              <a:rPr lang="id-ID" smtClean="0"/>
              <a:pPr/>
              <a:t>28/10/2019</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C4E2749-3790-490D-8830-50E7A6E65035}" type="slidenum">
              <a:rPr lang="id-ID" smtClean="0"/>
              <a:pPr/>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5C4E2749-3790-490D-8830-50E7A6E65035}"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5C4E2749-3790-490D-8830-50E7A6E65035}" type="slidenum">
              <a:rPr lang="id-ID" smtClean="0"/>
              <a:pPr/>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C4E2749-3790-490D-8830-50E7A6E65035}" type="slidenum">
              <a:rPr lang="id-ID" smtClean="0"/>
              <a:pPr/>
              <a:t>‹#›</a:t>
            </a:fld>
            <a:endParaRPr lang="id-ID"/>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E44541E6-F8B9-45E8-807C-AE0A6FAF94C9}" type="datetimeFigureOut">
              <a:rPr lang="id-ID" smtClean="0"/>
              <a:pPr/>
              <a:t>28/10/2019</a:t>
            </a:fld>
            <a:endParaRPr lang="id-ID"/>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id-ID"/>
          </a:p>
        </p:txBody>
      </p:sp>
      <p:sp>
        <p:nvSpPr>
          <p:cNvPr id="7" name="Slide Number Placeholder 6"/>
          <p:cNvSpPr>
            <a:spLocks noGrp="1"/>
          </p:cNvSpPr>
          <p:nvPr>
            <p:ph type="sldNum" sz="quarter" idx="12"/>
          </p:nvPr>
        </p:nvSpPr>
        <p:spPr>
          <a:xfrm>
            <a:off x="8339328" y="1170432"/>
            <a:ext cx="733864" cy="201168"/>
          </a:xfrm>
        </p:spPr>
        <p:txBody>
          <a:bodyPr/>
          <a:lstStyle/>
          <a:p>
            <a:fld id="{5C4E2749-3790-490D-8830-50E7A6E6503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a:xfrm>
            <a:off x="2640597" y="6377459"/>
            <a:ext cx="3836404" cy="365125"/>
          </a:xfrm>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C4E2749-3790-490D-8830-50E7A6E65035}" type="slidenum">
              <a:rPr lang="id-ID" smtClean="0"/>
              <a:pPr/>
              <a:t>‹#›</a:t>
            </a:fld>
            <a:endParaRPr lang="id-ID"/>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9" name="Slide Number Placeholder 8"/>
          <p:cNvSpPr>
            <a:spLocks noGrp="1"/>
          </p:cNvSpPr>
          <p:nvPr>
            <p:ph type="sldNum" sz="quarter" idx="11"/>
          </p:nvPr>
        </p:nvSpPr>
        <p:spPr/>
        <p:txBody>
          <a:bodyPr/>
          <a:lstStyle/>
          <a:p>
            <a:fld id="{5C4E2749-3790-490D-8830-50E7A6E65035}" type="slidenum">
              <a:rPr lang="id-ID" smtClean="0"/>
              <a:pPr/>
              <a:t>‹#›</a:t>
            </a:fld>
            <a:endParaRPr lang="id-ID"/>
          </a:p>
        </p:txBody>
      </p:sp>
      <p:sp>
        <p:nvSpPr>
          <p:cNvPr id="10" name="Footer Placeholder 9"/>
          <p:cNvSpPr>
            <a:spLocks noGrp="1"/>
          </p:cNvSpPr>
          <p:nvPr>
            <p:ph type="ftr" sz="quarter" idx="12"/>
          </p:nvPr>
        </p:nvSpPr>
        <p:spPr/>
        <p:txBody>
          <a:bodyPr/>
          <a:lstStyle/>
          <a:p>
            <a:endParaRPr lang="id-ID"/>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4541E6-F8B9-45E8-807C-AE0A6FAF94C9}" type="datetimeFigureOut">
              <a:rPr lang="id-ID" smtClean="0"/>
              <a:pPr/>
              <a:t>28/10/2019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4E2749-3790-490D-8830-50E7A6E65035}" type="slidenum">
              <a:rPr lang="id-ID" smtClean="0"/>
              <a:pPr/>
              <a:t>‹#›</a:t>
            </a:fld>
            <a:endParaRPr lang="id-ID"/>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4541E6-F8B9-45E8-807C-AE0A6FAF94C9}" type="datetimeFigureOut">
              <a:rPr lang="id-ID" smtClean="0">
                <a:solidFill>
                  <a:prstClr val="black">
                    <a:tint val="75000"/>
                  </a:prstClr>
                </a:solidFill>
              </a:rPr>
              <a:pPr/>
              <a:t>28/10/2019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5C4E2749-3790-490D-8830-50E7A6E65035}"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2775357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4541E6-F8B9-45E8-807C-AE0A6FAF94C9}" type="datetimeFigureOut">
              <a:rPr lang="id-ID" smtClean="0">
                <a:solidFill>
                  <a:prstClr val="black">
                    <a:tint val="75000"/>
                  </a:prstClr>
                </a:solidFill>
              </a:rPr>
              <a:pPr/>
              <a:t>28/10/2019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5C4E2749-3790-490D-8830-50E7A6E65035}"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5526375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4541E6-F8B9-45E8-807C-AE0A6FAF94C9}" type="datetimeFigureOut">
              <a:rPr lang="id-ID" smtClean="0">
                <a:solidFill>
                  <a:prstClr val="black">
                    <a:tint val="75000"/>
                  </a:prstClr>
                </a:solidFill>
              </a:rPr>
              <a:pPr/>
              <a:t>28/10/2019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5C4E2749-3790-490D-8830-50E7A6E65035}"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7795614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4541E6-F8B9-45E8-807C-AE0A6FAF94C9}" type="datetimeFigureOut">
              <a:rPr lang="id-ID" smtClean="0">
                <a:solidFill>
                  <a:prstClr val="black">
                    <a:tint val="75000"/>
                  </a:prstClr>
                </a:solidFill>
              </a:rPr>
              <a:pPr/>
              <a:t>28/10/2019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5C4E2749-3790-490D-8830-50E7A6E65035}"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088420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4541E6-F8B9-45E8-807C-AE0A6FAF94C9}" type="datetimeFigureOut">
              <a:rPr lang="id-ID" smtClean="0">
                <a:solidFill>
                  <a:prstClr val="black">
                    <a:tint val="75000"/>
                  </a:prstClr>
                </a:solidFill>
              </a:rPr>
              <a:pPr/>
              <a:t>28/10/2019</a:t>
            </a:fld>
            <a:endParaRPr lang="id-ID">
              <a:solidFill>
                <a:prstClr val="black">
                  <a:tint val="75000"/>
                </a:prstClr>
              </a:solidFill>
            </a:endParaRPr>
          </a:p>
        </p:txBody>
      </p:sp>
      <p:sp>
        <p:nvSpPr>
          <p:cNvPr id="8" name="Footer Placeholder 7"/>
          <p:cNvSpPr>
            <a:spLocks noGrp="1"/>
          </p:cNvSpPr>
          <p:nvPr>
            <p:ph type="ftr" sz="quarter" idx="11"/>
          </p:nvPr>
        </p:nvSpPr>
        <p:spPr/>
        <p:txBody>
          <a:bodyPr/>
          <a:lstStyle/>
          <a:p>
            <a:endParaRPr lang="id-ID">
              <a:solidFill>
                <a:prstClr val="black">
                  <a:tint val="75000"/>
                </a:prstClr>
              </a:solidFill>
            </a:endParaRPr>
          </a:p>
        </p:txBody>
      </p:sp>
      <p:sp>
        <p:nvSpPr>
          <p:cNvPr id="9" name="Slide Number Placeholder 8"/>
          <p:cNvSpPr>
            <a:spLocks noGrp="1"/>
          </p:cNvSpPr>
          <p:nvPr>
            <p:ph type="sldNum" sz="quarter" idx="12"/>
          </p:nvPr>
        </p:nvSpPr>
        <p:spPr/>
        <p:txBody>
          <a:bodyPr/>
          <a:lstStyle/>
          <a:p>
            <a:fld id="{5C4E2749-3790-490D-8830-50E7A6E65035}"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1124845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4541E6-F8B9-45E8-807C-AE0A6FAF94C9}" type="datetimeFigureOut">
              <a:rPr lang="id-ID" smtClean="0">
                <a:solidFill>
                  <a:prstClr val="black">
                    <a:tint val="75000"/>
                  </a:prstClr>
                </a:solidFill>
              </a:rPr>
              <a:pPr/>
              <a:t>28/10/2019</a:t>
            </a:fld>
            <a:endParaRPr lang="id-ID">
              <a:solidFill>
                <a:prstClr val="black">
                  <a:tint val="75000"/>
                </a:prstClr>
              </a:solidFill>
            </a:endParaRPr>
          </a:p>
        </p:txBody>
      </p:sp>
      <p:sp>
        <p:nvSpPr>
          <p:cNvPr id="4" name="Footer Placeholder 3"/>
          <p:cNvSpPr>
            <a:spLocks noGrp="1"/>
          </p:cNvSpPr>
          <p:nvPr>
            <p:ph type="ftr" sz="quarter" idx="11"/>
          </p:nvPr>
        </p:nvSpPr>
        <p:spPr/>
        <p:txBody>
          <a:bodyPr/>
          <a:lstStyle/>
          <a:p>
            <a:endParaRPr lang="id-ID">
              <a:solidFill>
                <a:prstClr val="black">
                  <a:tint val="75000"/>
                </a:prstClr>
              </a:solidFill>
            </a:endParaRPr>
          </a:p>
        </p:txBody>
      </p:sp>
      <p:sp>
        <p:nvSpPr>
          <p:cNvPr id="5" name="Slide Number Placeholder 4"/>
          <p:cNvSpPr>
            <a:spLocks noGrp="1"/>
          </p:cNvSpPr>
          <p:nvPr>
            <p:ph type="sldNum" sz="quarter" idx="12"/>
          </p:nvPr>
        </p:nvSpPr>
        <p:spPr/>
        <p:txBody>
          <a:bodyPr/>
          <a:lstStyle/>
          <a:p>
            <a:fld id="{5C4E2749-3790-490D-8830-50E7A6E65035}"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9015067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4541E6-F8B9-45E8-807C-AE0A6FAF94C9}" type="datetimeFigureOut">
              <a:rPr lang="id-ID" smtClean="0">
                <a:solidFill>
                  <a:prstClr val="black">
                    <a:tint val="75000"/>
                  </a:prstClr>
                </a:solidFill>
              </a:rPr>
              <a:pPr/>
              <a:t>28/10/2019</a:t>
            </a:fld>
            <a:endParaRPr lang="id-ID">
              <a:solidFill>
                <a:prstClr val="black">
                  <a:tint val="75000"/>
                </a:prstClr>
              </a:solidFill>
            </a:endParaRPr>
          </a:p>
        </p:txBody>
      </p:sp>
      <p:sp>
        <p:nvSpPr>
          <p:cNvPr id="3" name="Footer Placeholder 2"/>
          <p:cNvSpPr>
            <a:spLocks noGrp="1"/>
          </p:cNvSpPr>
          <p:nvPr>
            <p:ph type="ftr" sz="quarter" idx="11"/>
          </p:nvPr>
        </p:nvSpPr>
        <p:spPr/>
        <p:txBody>
          <a:bodyPr/>
          <a:lstStyle/>
          <a:p>
            <a:endParaRPr lang="id-ID">
              <a:solidFill>
                <a:prstClr val="black">
                  <a:tint val="75000"/>
                </a:prstClr>
              </a:solidFill>
            </a:endParaRPr>
          </a:p>
        </p:txBody>
      </p:sp>
      <p:sp>
        <p:nvSpPr>
          <p:cNvPr id="4" name="Slide Number Placeholder 3"/>
          <p:cNvSpPr>
            <a:spLocks noGrp="1"/>
          </p:cNvSpPr>
          <p:nvPr>
            <p:ph type="sldNum" sz="quarter" idx="12"/>
          </p:nvPr>
        </p:nvSpPr>
        <p:spPr/>
        <p:txBody>
          <a:bodyPr/>
          <a:lstStyle/>
          <a:p>
            <a:fld id="{5C4E2749-3790-490D-8830-50E7A6E65035}"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8212398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4541E6-F8B9-45E8-807C-AE0A6FAF94C9}" type="datetimeFigureOut">
              <a:rPr lang="id-ID" smtClean="0">
                <a:solidFill>
                  <a:prstClr val="black">
                    <a:tint val="75000"/>
                  </a:prstClr>
                </a:solidFill>
              </a:rPr>
              <a:pPr/>
              <a:t>28/10/2019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5C4E2749-3790-490D-8830-50E7A6E65035}"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5578534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4541E6-F8B9-45E8-807C-AE0A6FAF94C9}" type="datetimeFigureOut">
              <a:rPr lang="id-ID" smtClean="0">
                <a:solidFill>
                  <a:prstClr val="black">
                    <a:tint val="75000"/>
                  </a:prstClr>
                </a:solidFill>
              </a:rPr>
              <a:pPr/>
              <a:t>28/10/2019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5C4E2749-3790-490D-8830-50E7A6E65035}"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4070810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4541E6-F8B9-45E8-807C-AE0A6FAF94C9}" type="datetimeFigureOut">
              <a:rPr lang="id-ID" smtClean="0">
                <a:solidFill>
                  <a:prstClr val="black">
                    <a:tint val="75000"/>
                  </a:prstClr>
                </a:solidFill>
              </a:rPr>
              <a:pPr/>
              <a:t>28/10/2019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5C4E2749-3790-490D-8830-50E7A6E65035}"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0448561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4541E6-F8B9-45E8-807C-AE0A6FAF94C9}" type="datetimeFigureOut">
              <a:rPr lang="id-ID" smtClean="0">
                <a:solidFill>
                  <a:prstClr val="black">
                    <a:tint val="75000"/>
                  </a:prstClr>
                </a:solidFill>
              </a:rPr>
              <a:pPr/>
              <a:t>28/10/2019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5C4E2749-3790-490D-8830-50E7A6E65035}"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484147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4541E6-F8B9-45E8-807C-AE0A6FAF94C9}" type="datetimeFigureOut">
              <a:rPr lang="id-ID" smtClean="0"/>
              <a:pPr/>
              <a:t>28/10/2019</a:t>
            </a:fld>
            <a:endParaRPr lang="id-ID"/>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4E2749-3790-490D-8830-50E7A6E65035}" type="slidenum">
              <a:rPr lang="id-ID" smtClean="0"/>
              <a:pPr/>
              <a:t>‹#›</a:t>
            </a:fld>
            <a:endParaRPr lang="id-ID"/>
          </a:p>
        </p:txBody>
      </p:sp>
    </p:spTree>
    <p:extLst>
      <p:ext uri="{BB962C8B-B14F-4D97-AF65-F5344CB8AC3E}">
        <p14:creationId xmlns:p14="http://schemas.microsoft.com/office/powerpoint/2010/main" val="2108084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44541E6-F8B9-45E8-807C-AE0A6FAF94C9}" type="datetimeFigureOut">
              <a:rPr lang="id-ID" smtClean="0"/>
              <a:pPr/>
              <a:t>28/10/2019</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C4E2749-3790-490D-8830-50E7A6E6503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E44541E6-F8B9-45E8-807C-AE0A6FAF94C9}" type="datetimeFigureOut">
              <a:rPr lang="id-ID" smtClean="0"/>
              <a:pPr/>
              <a:t>28/10/2019</a:t>
            </a:fld>
            <a:endParaRPr lang="id-ID"/>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id-ID"/>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5C4E2749-3790-490D-8830-50E7A6E6503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5C4E2749-3790-490D-8830-50E7A6E65035}" type="slidenum">
              <a:rPr lang="id-ID" smtClean="0"/>
              <a:pPr/>
              <a:t>‹#›</a:t>
            </a:fld>
            <a:endParaRPr lang="id-ID"/>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id-ID"/>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E44541E6-F8B9-45E8-807C-AE0A6FAF94C9}" type="datetimeFigureOut">
              <a:rPr lang="id-ID" smtClean="0"/>
              <a:pPr/>
              <a:t>28/10/2019</a:t>
            </a:fld>
            <a:endParaRPr lang="id-ID"/>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4541E6-F8B9-45E8-807C-AE0A6FAF94C9}" type="datetimeFigureOut">
              <a:rPr lang="id-ID" smtClean="0">
                <a:solidFill>
                  <a:prstClr val="black">
                    <a:tint val="75000"/>
                  </a:prstClr>
                </a:solidFill>
              </a:rPr>
              <a:pPr/>
              <a:t>28/10/2019</a:t>
            </a:fld>
            <a:endParaRPr lang="id-ID">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4E2749-3790-490D-8830-50E7A6E65035}"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49977126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4" name="Rectangle 3"/>
          <p:cNvSpPr/>
          <p:nvPr/>
        </p:nvSpPr>
        <p:spPr>
          <a:xfrm>
            <a:off x="-1" y="2150320"/>
            <a:ext cx="9144001" cy="1230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p:nvSpPr>
        <p:spPr>
          <a:xfrm>
            <a:off x="2314181" y="2288360"/>
            <a:ext cx="6179439" cy="954107"/>
          </a:xfrm>
          <a:prstGeom prst="rect">
            <a:avLst/>
          </a:prstGeom>
          <a:noFill/>
        </p:spPr>
        <p:txBody>
          <a:bodyPr wrap="square" rtlCol="0">
            <a:spAutoFit/>
          </a:bodyPr>
          <a:lstStyle/>
          <a:p>
            <a:r>
              <a:rPr lang="id-ID" sz="2800" dirty="0" smtClean="0">
                <a:latin typeface="Comic Sans MS" pitchFamily="66" charset="0"/>
              </a:rPr>
              <a:t>PERILAKU BELANJA PELANGGAN DALAM BISNIS RITEL</a:t>
            </a:r>
            <a:endParaRPr lang="id-ID" sz="2800" dirty="0">
              <a:solidFill>
                <a:srgbClr val="FF0000"/>
              </a:solidFill>
            </a:endParaRPr>
          </a:p>
        </p:txBody>
      </p:sp>
      <p:sp>
        <p:nvSpPr>
          <p:cNvPr id="8" name="Isosceles Triangle 7"/>
          <p:cNvSpPr/>
          <p:nvPr/>
        </p:nvSpPr>
        <p:spPr>
          <a:xfrm>
            <a:off x="0"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Isosceles Triangle 8"/>
          <p:cNvSpPr/>
          <p:nvPr/>
        </p:nvSpPr>
        <p:spPr>
          <a:xfrm>
            <a:off x="1120463"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Isosceles Triangle 9"/>
          <p:cNvSpPr/>
          <p:nvPr/>
        </p:nvSpPr>
        <p:spPr>
          <a:xfrm>
            <a:off x="2240926"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Isosceles Triangle 10"/>
          <p:cNvSpPr/>
          <p:nvPr/>
        </p:nvSpPr>
        <p:spPr>
          <a:xfrm>
            <a:off x="3361389"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Isosceles Triangle 11"/>
          <p:cNvSpPr/>
          <p:nvPr/>
        </p:nvSpPr>
        <p:spPr>
          <a:xfrm>
            <a:off x="4481852"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Isosceles Triangle 12"/>
          <p:cNvSpPr/>
          <p:nvPr/>
        </p:nvSpPr>
        <p:spPr>
          <a:xfrm>
            <a:off x="5602315"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Isosceles Triangle 13"/>
          <p:cNvSpPr/>
          <p:nvPr/>
        </p:nvSpPr>
        <p:spPr>
          <a:xfrm>
            <a:off x="6722778"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Isosceles Triangle 14"/>
          <p:cNvSpPr/>
          <p:nvPr/>
        </p:nvSpPr>
        <p:spPr>
          <a:xfrm>
            <a:off x="7843241"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descr="https://lh5.googleusercontent.com/-0RtChAh0Vlc/AAAAAAAAAAI/AAAAAAAAABI/yOcTXztVuE4/s346/photo.jpg"/>
          <p:cNvPicPr/>
          <p:nvPr/>
        </p:nvPicPr>
        <p:blipFill>
          <a:blip r:embed="rId2" cstate="print"/>
          <a:srcRect/>
          <a:stretch>
            <a:fillRect/>
          </a:stretch>
        </p:blipFill>
        <p:spPr bwMode="auto">
          <a:xfrm>
            <a:off x="775708" y="2177816"/>
            <a:ext cx="1247056" cy="1202693"/>
          </a:xfrm>
          <a:prstGeom prst="rect">
            <a:avLst/>
          </a:prstGeom>
          <a:noFill/>
          <a:ln w="9525">
            <a:noFill/>
            <a:miter lim="800000"/>
            <a:headEnd/>
            <a:tailEnd/>
          </a:ln>
        </p:spPr>
      </p:pic>
      <p:sp>
        <p:nvSpPr>
          <p:cNvPr id="17" name="TextBox 16"/>
          <p:cNvSpPr txBox="1"/>
          <p:nvPr/>
        </p:nvSpPr>
        <p:spPr>
          <a:xfrm>
            <a:off x="1479272" y="4092378"/>
            <a:ext cx="6112571" cy="1200329"/>
          </a:xfrm>
          <a:prstGeom prst="rect">
            <a:avLst/>
          </a:prstGeom>
          <a:noFill/>
        </p:spPr>
        <p:txBody>
          <a:bodyPr wrap="none" rtlCol="0">
            <a:spAutoFit/>
          </a:bodyPr>
          <a:lstStyle/>
          <a:p>
            <a:pPr>
              <a:lnSpc>
                <a:spcPct val="120000"/>
              </a:lnSpc>
            </a:pPr>
            <a:r>
              <a:rPr lang="en-US" sz="2000" b="1" dirty="0" err="1" smtClean="0">
                <a:solidFill>
                  <a:srgbClr val="FF0000"/>
                </a:solidFill>
                <a:latin typeface="Tahoma" pitchFamily="34" charset="0"/>
                <a:cs typeface="Tahoma" pitchFamily="34" charset="0"/>
              </a:rPr>
              <a:t>Disampaikan</a:t>
            </a:r>
            <a:r>
              <a:rPr lang="en-US" sz="2000" b="1" dirty="0" smtClean="0">
                <a:solidFill>
                  <a:srgbClr val="FF0000"/>
                </a:solidFill>
                <a:latin typeface="Tahoma" pitchFamily="34" charset="0"/>
                <a:cs typeface="Tahoma" pitchFamily="34" charset="0"/>
              </a:rPr>
              <a:t> </a:t>
            </a:r>
            <a:r>
              <a:rPr lang="en-US" sz="2000" b="1" dirty="0" err="1" smtClean="0">
                <a:solidFill>
                  <a:srgbClr val="FF0000"/>
                </a:solidFill>
                <a:latin typeface="Tahoma" pitchFamily="34" charset="0"/>
                <a:cs typeface="Tahoma" pitchFamily="34" charset="0"/>
              </a:rPr>
              <a:t>Pada</a:t>
            </a:r>
            <a:r>
              <a:rPr lang="en-US" sz="2000" b="1" dirty="0" smtClean="0">
                <a:solidFill>
                  <a:srgbClr val="FF0000"/>
                </a:solidFill>
                <a:latin typeface="Tahoma" pitchFamily="34" charset="0"/>
                <a:cs typeface="Tahoma" pitchFamily="34" charset="0"/>
              </a:rPr>
              <a:t> </a:t>
            </a:r>
            <a:r>
              <a:rPr lang="en-US" sz="2000" b="1" dirty="0" err="1" smtClean="0">
                <a:solidFill>
                  <a:srgbClr val="FF0000"/>
                </a:solidFill>
                <a:latin typeface="Tahoma" pitchFamily="34" charset="0"/>
                <a:cs typeface="Tahoma" pitchFamily="34" charset="0"/>
              </a:rPr>
              <a:t>Perkuliahan</a:t>
            </a:r>
            <a:r>
              <a:rPr lang="en-US" sz="2000" b="1" dirty="0" smtClean="0">
                <a:solidFill>
                  <a:srgbClr val="FF0000"/>
                </a:solidFill>
                <a:latin typeface="Tahoma" pitchFamily="34" charset="0"/>
                <a:cs typeface="Tahoma" pitchFamily="34" charset="0"/>
              </a:rPr>
              <a:t> </a:t>
            </a:r>
            <a:r>
              <a:rPr lang="en-US" sz="2000" b="1" dirty="0" err="1" smtClean="0">
                <a:solidFill>
                  <a:srgbClr val="FF0000"/>
                </a:solidFill>
                <a:latin typeface="Tahoma" pitchFamily="34" charset="0"/>
                <a:cs typeface="Tahoma" pitchFamily="34" charset="0"/>
              </a:rPr>
              <a:t>Pertemuan</a:t>
            </a:r>
            <a:r>
              <a:rPr lang="en-US" sz="2000" b="1" dirty="0" smtClean="0">
                <a:solidFill>
                  <a:srgbClr val="FF0000"/>
                </a:solidFill>
                <a:latin typeface="Tahoma" pitchFamily="34" charset="0"/>
                <a:cs typeface="Tahoma" pitchFamily="34" charset="0"/>
              </a:rPr>
              <a:t> I</a:t>
            </a:r>
            <a:r>
              <a:rPr lang="id-ID" sz="2000" b="1" dirty="0" smtClean="0">
                <a:solidFill>
                  <a:srgbClr val="FF0000"/>
                </a:solidFill>
                <a:latin typeface="Tahoma" pitchFamily="34" charset="0"/>
                <a:cs typeface="Tahoma" pitchFamily="34" charset="0"/>
              </a:rPr>
              <a:t>II</a:t>
            </a:r>
            <a:endParaRPr lang="en-US" sz="2000" b="1" dirty="0" smtClean="0">
              <a:solidFill>
                <a:srgbClr val="FF0000"/>
              </a:solidFill>
              <a:latin typeface="Tahoma" pitchFamily="34" charset="0"/>
              <a:cs typeface="Tahoma" pitchFamily="34" charset="0"/>
            </a:endParaRPr>
          </a:p>
          <a:p>
            <a:pPr>
              <a:lnSpc>
                <a:spcPct val="120000"/>
              </a:lnSpc>
            </a:pPr>
            <a:r>
              <a:rPr lang="en-US" sz="2000" b="1" dirty="0" err="1" smtClean="0">
                <a:solidFill>
                  <a:srgbClr val="FF0000"/>
                </a:solidFill>
                <a:latin typeface="Tahoma" pitchFamily="34" charset="0"/>
                <a:cs typeface="Tahoma" pitchFamily="34" charset="0"/>
              </a:rPr>
              <a:t>Prodi</a:t>
            </a:r>
            <a:r>
              <a:rPr lang="en-US" sz="2000" b="1" dirty="0" smtClean="0">
                <a:solidFill>
                  <a:srgbClr val="FF0000"/>
                </a:solidFill>
                <a:latin typeface="Tahoma" pitchFamily="34" charset="0"/>
                <a:cs typeface="Tahoma" pitchFamily="34" charset="0"/>
              </a:rPr>
              <a:t> </a:t>
            </a:r>
            <a:r>
              <a:rPr lang="en-US" sz="2000" b="1" dirty="0" err="1" smtClean="0">
                <a:solidFill>
                  <a:srgbClr val="FF0000"/>
                </a:solidFill>
                <a:latin typeface="Tahoma" pitchFamily="34" charset="0"/>
                <a:cs typeface="Tahoma" pitchFamily="34" charset="0"/>
              </a:rPr>
              <a:t>Manajemen</a:t>
            </a:r>
            <a:r>
              <a:rPr lang="en-US" sz="2000" b="1" dirty="0" smtClean="0">
                <a:solidFill>
                  <a:srgbClr val="FF0000"/>
                </a:solidFill>
                <a:latin typeface="Tahoma" pitchFamily="34" charset="0"/>
                <a:cs typeface="Tahoma" pitchFamily="34" charset="0"/>
              </a:rPr>
              <a:t> </a:t>
            </a:r>
          </a:p>
          <a:p>
            <a:pPr>
              <a:lnSpc>
                <a:spcPct val="120000"/>
              </a:lnSpc>
            </a:pPr>
            <a:r>
              <a:rPr lang="en-US" sz="2000" b="1" dirty="0" smtClean="0">
                <a:latin typeface="Tahoma" pitchFamily="34" charset="0"/>
                <a:cs typeface="Tahoma" pitchFamily="34" charset="0"/>
              </a:rPr>
              <a:t>STIE AL ANWAR MOJOKERTO</a:t>
            </a:r>
          </a:p>
        </p:txBody>
      </p:sp>
    </p:spTree>
    <p:extLst>
      <p:ext uri="{BB962C8B-B14F-4D97-AF65-F5344CB8AC3E}">
        <p14:creationId xmlns:p14="http://schemas.microsoft.com/office/powerpoint/2010/main" val="218861971"/>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6294" y="2823401"/>
            <a:ext cx="4471412" cy="3583837"/>
          </a:xfrm>
          <a:prstGeom prst="rect">
            <a:avLst/>
          </a:prstGeom>
        </p:spPr>
      </p:pic>
      <p:sp>
        <p:nvSpPr>
          <p:cNvPr id="2" name="Title 1"/>
          <p:cNvSpPr>
            <a:spLocks noGrp="1"/>
          </p:cNvSpPr>
          <p:nvPr>
            <p:ph type="ctrTitle"/>
          </p:nvPr>
        </p:nvSpPr>
        <p:spPr>
          <a:xfrm>
            <a:off x="313899" y="928049"/>
            <a:ext cx="8175007" cy="2292824"/>
          </a:xfrm>
        </p:spPr>
        <p:txBody>
          <a:bodyPr>
            <a:noAutofit/>
          </a:bodyPr>
          <a:lstStyle/>
          <a:p>
            <a:pPr lvl="0" algn="ctr"/>
            <a:r>
              <a:rPr lang="en-US" sz="2400" dirty="0" smtClean="0"/>
              <a:t/>
            </a:r>
            <a:br>
              <a:rPr lang="en-US" sz="2400" dirty="0" smtClean="0"/>
            </a:br>
            <a:r>
              <a:rPr lang="id-ID" sz="2400" dirty="0" smtClean="0">
                <a:solidFill>
                  <a:srgbClr val="FF0000"/>
                </a:solidFill>
                <a:effectLst/>
                <a:latin typeface="Bradley Hand ITC" pitchFamily="66" charset="0"/>
              </a:rPr>
              <a:t>Pembahasan mengenai perilaku belanja pelanggan meliputi tahap-tahap yang dilalui pelanggan untuk membeli barang dagangan dan faktor yang mempengaruhi proses belanja. Segala informasi tentang proses belanja tersebut digunakan untuk mendiskusikan bagaimana pelanggan dapat dikelompokkan dalam segmen pasar berbeda untuk kemudian dipilih segmen pasar mana yang dilayani.</a:t>
            </a:r>
            <a:endParaRPr lang="en-US" sz="2400" dirty="0">
              <a:solidFill>
                <a:srgbClr val="FF0000"/>
              </a:solidFill>
              <a:effectLst/>
              <a:latin typeface="Bradley Hand ITC" pitchFamily="66" charset="0"/>
            </a:endParaRPr>
          </a:p>
        </p:txBody>
      </p:sp>
    </p:spTree>
    <p:extLst>
      <p:ext uri="{BB962C8B-B14F-4D97-AF65-F5344CB8AC3E}">
        <p14:creationId xmlns:p14="http://schemas.microsoft.com/office/powerpoint/2010/main" val="72900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66256"/>
            <a:ext cx="9144000" cy="678872"/>
          </a:xfrm>
        </p:spPr>
        <p:txBody>
          <a:bodyPr>
            <a:normAutofit fontScale="90000"/>
          </a:bodyPr>
          <a:lstStyle/>
          <a:p>
            <a:r>
              <a:rPr lang="id-ID" sz="3100" b="1" dirty="0" smtClean="0">
                <a:solidFill>
                  <a:schemeClr val="accent2">
                    <a:lumMod val="50000"/>
                  </a:schemeClr>
                </a:solidFill>
                <a:latin typeface="Comic Sans MS" pitchFamily="66" charset="0"/>
              </a:rPr>
              <a:t>Perilaku Konsumen</a:t>
            </a:r>
            <a:r>
              <a:rPr lang="en-US" sz="1800" b="1" dirty="0" smtClean="0">
                <a:solidFill>
                  <a:schemeClr val="accent2">
                    <a:lumMod val="50000"/>
                  </a:schemeClr>
                </a:solidFill>
              </a:rPr>
              <a:t/>
            </a:r>
            <a:br>
              <a:rPr lang="en-US" sz="1800" b="1" dirty="0" smtClean="0">
                <a:solidFill>
                  <a:schemeClr val="accent2">
                    <a:lumMod val="50000"/>
                  </a:schemeClr>
                </a:solidFill>
              </a:rPr>
            </a:br>
            <a:endParaRPr lang="id-ID" sz="1800" b="1" dirty="0">
              <a:solidFill>
                <a:schemeClr val="accent2">
                  <a:lumMod val="50000"/>
                </a:schemeClr>
              </a:solidFill>
            </a:endParaRPr>
          </a:p>
        </p:txBody>
      </p:sp>
      <p:sp>
        <p:nvSpPr>
          <p:cNvPr id="3" name="Content Placeholder 2"/>
          <p:cNvSpPr>
            <a:spLocks noGrp="1"/>
          </p:cNvSpPr>
          <p:nvPr>
            <p:ph idx="1"/>
          </p:nvPr>
        </p:nvSpPr>
        <p:spPr>
          <a:xfrm>
            <a:off x="320101" y="572171"/>
            <a:ext cx="7827612" cy="792605"/>
          </a:xfrm>
        </p:spPr>
        <p:txBody>
          <a:bodyPr>
            <a:normAutofit lnSpcReduction="10000"/>
          </a:bodyPr>
          <a:lstStyle/>
          <a:p>
            <a:pPr marL="0" indent="0">
              <a:buNone/>
            </a:pPr>
            <a:r>
              <a:rPr lang="id-ID" sz="1800" dirty="0" smtClean="0"/>
              <a:t>Setiap perusahaan harus mampu memahami perilaku konsumen pada pasar sasarannya. Beberapa cara utk menciptakan nilai tambah </a:t>
            </a:r>
            <a:r>
              <a:rPr lang="id-ID" sz="1800" i="1" dirty="0" smtClean="0"/>
              <a:t>(value added) </a:t>
            </a:r>
            <a:r>
              <a:rPr lang="id-ID" sz="1800" dirty="0" smtClean="0"/>
              <a:t>pada bisnis ritel, yaitu :</a:t>
            </a:r>
          </a:p>
          <a:p>
            <a:pPr marL="0" indent="0">
              <a:buNone/>
            </a:pPr>
            <a:endParaRPr lang="id-ID" sz="1800" i="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4255" y="4309251"/>
            <a:ext cx="2548749" cy="2548749"/>
          </a:xfrm>
          <a:prstGeom prst="rect">
            <a:avLst/>
          </a:prstGeom>
        </p:spPr>
      </p:pic>
      <p:sp>
        <p:nvSpPr>
          <p:cNvPr id="5" name="Content Placeholder 2"/>
          <p:cNvSpPr txBox="1">
            <a:spLocks/>
          </p:cNvSpPr>
          <p:nvPr/>
        </p:nvSpPr>
        <p:spPr>
          <a:xfrm>
            <a:off x="472501" y="1505803"/>
            <a:ext cx="7827612" cy="7926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id-ID" sz="1800" i="1" dirty="0"/>
          </a:p>
        </p:txBody>
      </p:sp>
      <p:graphicFrame>
        <p:nvGraphicFramePr>
          <p:cNvPr id="6" name="Diagram 5"/>
          <p:cNvGraphicFramePr/>
          <p:nvPr>
            <p:extLst>
              <p:ext uri="{D42A27DB-BD31-4B8C-83A1-F6EECF244321}">
                <p14:modId xmlns:p14="http://schemas.microsoft.com/office/powerpoint/2010/main" val="1086602022"/>
              </p:ext>
            </p:extLst>
          </p:nvPr>
        </p:nvGraphicFramePr>
        <p:xfrm>
          <a:off x="241110" y="1342408"/>
          <a:ext cx="7319749" cy="51948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9718534"/>
      </p:ext>
    </p:extLst>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6256"/>
            <a:ext cx="9144000" cy="678872"/>
          </a:xfrm>
        </p:spPr>
        <p:txBody>
          <a:bodyPr>
            <a:normAutofit fontScale="90000"/>
          </a:bodyPr>
          <a:lstStyle/>
          <a:p>
            <a:r>
              <a:rPr lang="id-ID" sz="3100" b="1" dirty="0" smtClean="0">
                <a:solidFill>
                  <a:schemeClr val="accent2">
                    <a:lumMod val="50000"/>
                  </a:schemeClr>
                </a:solidFill>
                <a:latin typeface="Comic Sans MS" pitchFamily="66" charset="0"/>
              </a:rPr>
              <a:t>Perilaku Konsumen</a:t>
            </a:r>
            <a:r>
              <a:rPr lang="en-US" sz="1800" b="1" dirty="0" smtClean="0">
                <a:solidFill>
                  <a:schemeClr val="accent2">
                    <a:lumMod val="50000"/>
                  </a:schemeClr>
                </a:solidFill>
              </a:rPr>
              <a:t/>
            </a:r>
            <a:br>
              <a:rPr lang="en-US" sz="1800" b="1" dirty="0" smtClean="0">
                <a:solidFill>
                  <a:schemeClr val="accent2">
                    <a:lumMod val="50000"/>
                  </a:schemeClr>
                </a:solidFill>
              </a:rPr>
            </a:br>
            <a:endParaRPr lang="id-ID" sz="1800" b="1" dirty="0">
              <a:solidFill>
                <a:schemeClr val="accent2">
                  <a:lumMod val="50000"/>
                </a:schemeClr>
              </a:solidFill>
            </a:endParaRPr>
          </a:p>
        </p:txBody>
      </p:sp>
      <p:sp>
        <p:nvSpPr>
          <p:cNvPr id="3" name="Content Placeholder 2"/>
          <p:cNvSpPr>
            <a:spLocks noGrp="1"/>
          </p:cNvSpPr>
          <p:nvPr>
            <p:ph idx="1"/>
          </p:nvPr>
        </p:nvSpPr>
        <p:spPr>
          <a:xfrm>
            <a:off x="320101" y="572171"/>
            <a:ext cx="7980012" cy="5924163"/>
          </a:xfrm>
        </p:spPr>
        <p:txBody>
          <a:bodyPr>
            <a:normAutofit/>
          </a:bodyPr>
          <a:lstStyle/>
          <a:p>
            <a:pPr marL="0" indent="0">
              <a:buNone/>
            </a:pPr>
            <a:r>
              <a:rPr lang="id-ID" sz="1800" dirty="0" smtClean="0"/>
              <a:t>Adalah sebagai perilaku yang terlibat dalam hal perencanaan, pembelian, dan penentuan dan penentuan produk serta jasa yang konsumen harapkan untuk dapat memenuhi kebutuhan dan keingingan konsumen.</a:t>
            </a:r>
          </a:p>
          <a:p>
            <a:pPr marL="0" indent="0">
              <a:buNone/>
            </a:pPr>
            <a:endParaRPr lang="id-ID" sz="1800" dirty="0" smtClean="0"/>
          </a:p>
          <a:p>
            <a:pPr marL="0" indent="0">
              <a:buNone/>
            </a:pPr>
            <a:r>
              <a:rPr lang="id-ID" sz="1800" b="1" dirty="0" smtClean="0"/>
              <a:t>Tiga Persepektif dalam Perilaku Konsumen :</a:t>
            </a:r>
          </a:p>
          <a:p>
            <a:pPr>
              <a:buFont typeface="Wingdings" pitchFamily="2" charset="2"/>
              <a:buChar char="v"/>
            </a:pPr>
            <a:r>
              <a:rPr lang="id-ID" sz="1800" dirty="0" smtClean="0"/>
              <a:t>  </a:t>
            </a:r>
            <a:r>
              <a:rPr lang="id-ID" sz="1800" b="1" dirty="0" smtClean="0"/>
              <a:t>Persepektif Pengambilan Keputusan</a:t>
            </a:r>
          </a:p>
          <a:p>
            <a:pPr marL="355600" indent="0">
              <a:buNone/>
            </a:pPr>
            <a:r>
              <a:rPr lang="id-ID" sz="1800" dirty="0"/>
              <a:t>Menekankan pada pendekatan pemrosesan informasi yang rasional terhadap perilaku pembelian konsumen.  Langkah-2 ini mencakup pengenalan masalah, mencari, evaluasi alternatif, memilih, dan evaluasi pascaperolehan</a:t>
            </a:r>
            <a:r>
              <a:rPr lang="id-ID" sz="1800" dirty="0" smtClean="0"/>
              <a:t>.</a:t>
            </a:r>
          </a:p>
          <a:p>
            <a:pPr>
              <a:buFont typeface="Wingdings" pitchFamily="2" charset="2"/>
              <a:buChar char="v"/>
            </a:pPr>
            <a:r>
              <a:rPr lang="id-ID" sz="1800" dirty="0"/>
              <a:t> </a:t>
            </a:r>
            <a:r>
              <a:rPr lang="id-ID" sz="1800" dirty="0" smtClean="0"/>
              <a:t> </a:t>
            </a:r>
            <a:r>
              <a:rPr lang="id-ID" sz="1800" b="1" dirty="0" smtClean="0"/>
              <a:t>Persepektif Pengalaman</a:t>
            </a:r>
          </a:p>
          <a:p>
            <a:pPr marL="355600" indent="0">
              <a:buNone/>
            </a:pPr>
            <a:r>
              <a:rPr lang="id-ID" sz="1800" dirty="0" smtClean="0"/>
              <a:t>Persepektif ini menyatakan bahwa konsumen tidak melakukan pembelian sesuai proses pengambilan keputusan yg rasional, mereka membeli produk dan jasa tertentu utk memperoleh kesenangan, menciptakan fantasi / perasaan emosi saja.</a:t>
            </a:r>
          </a:p>
          <a:p>
            <a:pPr>
              <a:buFont typeface="Wingdings" pitchFamily="2" charset="2"/>
              <a:buChar char="v"/>
            </a:pPr>
            <a:r>
              <a:rPr lang="id-ID" sz="1800" dirty="0"/>
              <a:t> </a:t>
            </a:r>
            <a:r>
              <a:rPr lang="id-ID" sz="1800" dirty="0" smtClean="0"/>
              <a:t> </a:t>
            </a:r>
            <a:r>
              <a:rPr lang="id-ID" sz="1800" b="1" dirty="0" smtClean="0"/>
              <a:t>Persepektif Pengaruh Perilaku</a:t>
            </a:r>
          </a:p>
          <a:p>
            <a:pPr marL="355600" indent="0">
              <a:buNone/>
            </a:pPr>
            <a:r>
              <a:rPr lang="id-ID" sz="1800" dirty="0" smtClean="0"/>
              <a:t>Bahwa kekuatan lingkungan memaksa konsumen utk melakukan pembelian tanpa harus terlebuh dahulu membangun perasaan atau kepercayaan terhadap produk. </a:t>
            </a:r>
            <a:endParaRPr lang="id-ID" sz="1400" dirty="0" smtClean="0"/>
          </a:p>
          <a:p>
            <a:pPr marL="0" indent="0">
              <a:buNone/>
            </a:pPr>
            <a:endParaRPr lang="id-ID" sz="1800" i="1" dirty="0"/>
          </a:p>
          <a:p>
            <a:pPr marL="0" indent="0">
              <a:buNone/>
            </a:pPr>
            <a:endParaRPr lang="id-ID" sz="1800" i="1" dirty="0"/>
          </a:p>
        </p:txBody>
      </p:sp>
      <p:sp>
        <p:nvSpPr>
          <p:cNvPr id="5" name="Content Placeholder 2"/>
          <p:cNvSpPr txBox="1">
            <a:spLocks/>
          </p:cNvSpPr>
          <p:nvPr/>
        </p:nvSpPr>
        <p:spPr>
          <a:xfrm>
            <a:off x="472501" y="1505803"/>
            <a:ext cx="7827612" cy="7926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id-ID" sz="1800" i="1" dirty="0"/>
          </a:p>
        </p:txBody>
      </p:sp>
    </p:spTree>
    <p:extLst>
      <p:ext uri="{BB962C8B-B14F-4D97-AF65-F5344CB8AC3E}">
        <p14:creationId xmlns:p14="http://schemas.microsoft.com/office/powerpoint/2010/main" val="4267370920"/>
      </p:ext>
    </p:extLst>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heel(1)">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heel(1)">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heel(1)">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heel(1)">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heel(1)">
                                      <p:cBhvr>
                                        <p:cTn id="37" dur="2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heel(1)">
                                      <p:cBhvr>
                                        <p:cTn id="4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3231" y="221673"/>
            <a:ext cx="8155132" cy="711655"/>
          </a:xfrm>
        </p:spPr>
        <p:txBody>
          <a:bodyPr>
            <a:normAutofit/>
          </a:bodyPr>
          <a:lstStyle/>
          <a:p>
            <a:pPr marL="0" indent="0">
              <a:buNone/>
            </a:pPr>
            <a:r>
              <a:rPr lang="id-ID" b="1" dirty="0" smtClean="0">
                <a:solidFill>
                  <a:schemeClr val="bg1"/>
                </a:solidFill>
              </a:rPr>
              <a:t>Perspektif Pengambilan Keputusan</a:t>
            </a:r>
            <a:endParaRPr lang="id-ID" b="1" dirty="0">
              <a:solidFill>
                <a:schemeClr val="bg1"/>
              </a:solidFill>
            </a:endParaRPr>
          </a:p>
        </p:txBody>
      </p:sp>
      <p:graphicFrame>
        <p:nvGraphicFramePr>
          <p:cNvPr id="5" name="Diagram 4"/>
          <p:cNvGraphicFramePr/>
          <p:nvPr>
            <p:extLst>
              <p:ext uri="{D42A27DB-BD31-4B8C-83A1-F6EECF244321}">
                <p14:modId xmlns:p14="http://schemas.microsoft.com/office/powerpoint/2010/main" val="1931362138"/>
              </p:ext>
            </p:extLst>
          </p:nvPr>
        </p:nvGraphicFramePr>
        <p:xfrm>
          <a:off x="526473" y="1759527"/>
          <a:ext cx="8160327" cy="46135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000712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3231" y="221673"/>
            <a:ext cx="8155132" cy="711655"/>
          </a:xfrm>
        </p:spPr>
        <p:txBody>
          <a:bodyPr>
            <a:normAutofit/>
          </a:bodyPr>
          <a:lstStyle/>
          <a:p>
            <a:pPr marL="0" indent="0">
              <a:buNone/>
            </a:pPr>
            <a:r>
              <a:rPr lang="id-ID" b="1" dirty="0" smtClean="0">
                <a:solidFill>
                  <a:schemeClr val="bg1"/>
                </a:solidFill>
              </a:rPr>
              <a:t>Perspektif Pengalaman</a:t>
            </a:r>
            <a:endParaRPr lang="id-ID" b="1" dirty="0">
              <a:solidFill>
                <a:schemeClr val="bg1"/>
              </a:solidFill>
            </a:endParaRPr>
          </a:p>
        </p:txBody>
      </p:sp>
      <p:graphicFrame>
        <p:nvGraphicFramePr>
          <p:cNvPr id="5" name="Diagram 4"/>
          <p:cNvGraphicFramePr/>
          <p:nvPr>
            <p:extLst>
              <p:ext uri="{D42A27DB-BD31-4B8C-83A1-F6EECF244321}">
                <p14:modId xmlns:p14="http://schemas.microsoft.com/office/powerpoint/2010/main" val="3579843326"/>
              </p:ext>
            </p:extLst>
          </p:nvPr>
        </p:nvGraphicFramePr>
        <p:xfrm>
          <a:off x="526473" y="1759527"/>
          <a:ext cx="8160327" cy="46135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000712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3231" y="221673"/>
            <a:ext cx="8155132" cy="711655"/>
          </a:xfrm>
        </p:spPr>
        <p:txBody>
          <a:bodyPr>
            <a:normAutofit/>
          </a:bodyPr>
          <a:lstStyle/>
          <a:p>
            <a:pPr marL="0" indent="0">
              <a:buNone/>
            </a:pPr>
            <a:r>
              <a:rPr lang="id-ID" b="1" dirty="0" smtClean="0">
                <a:solidFill>
                  <a:schemeClr val="bg1"/>
                </a:solidFill>
              </a:rPr>
              <a:t>Perspektif Pengaruh Perilaku</a:t>
            </a:r>
            <a:endParaRPr lang="id-ID" b="1" dirty="0">
              <a:solidFill>
                <a:schemeClr val="bg1"/>
              </a:solidFill>
            </a:endParaRPr>
          </a:p>
        </p:txBody>
      </p:sp>
      <p:graphicFrame>
        <p:nvGraphicFramePr>
          <p:cNvPr id="5" name="Diagram 4"/>
          <p:cNvGraphicFramePr/>
          <p:nvPr>
            <p:extLst>
              <p:ext uri="{D42A27DB-BD31-4B8C-83A1-F6EECF244321}">
                <p14:modId xmlns:p14="http://schemas.microsoft.com/office/powerpoint/2010/main" val="78588463"/>
              </p:ext>
            </p:extLst>
          </p:nvPr>
        </p:nvGraphicFramePr>
        <p:xfrm>
          <a:off x="526473" y="1759527"/>
          <a:ext cx="8160327" cy="46135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10898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1050878"/>
          </a:xfrm>
        </p:spPr>
        <p:txBody>
          <a:bodyPr>
            <a:normAutofit lnSpcReduction="10000"/>
          </a:bodyPr>
          <a:lstStyle/>
          <a:p>
            <a:pPr marL="0" indent="0" algn="ctr">
              <a:buNone/>
            </a:pPr>
            <a:r>
              <a:rPr lang="id-ID" b="1" dirty="0" smtClean="0">
                <a:latin typeface="+mj-lt"/>
              </a:rPr>
              <a:t>MOTIF BELANJA KONSUMEN</a:t>
            </a:r>
          </a:p>
          <a:p>
            <a:pPr marL="0" indent="0" algn="ctr">
              <a:buNone/>
            </a:pPr>
            <a:r>
              <a:rPr lang="id-ID" sz="1800" b="1" dirty="0" smtClean="0">
                <a:latin typeface="Arial Narrow" pitchFamily="34" charset="0"/>
              </a:rPr>
              <a:t>Motif : keadaan dalam pribadi seseorang yang mendorong keinginan individuuntuk melakukan kegiatan tertentu.</a:t>
            </a:r>
          </a:p>
          <a:p>
            <a:pPr marL="0" indent="0" algn="ctr">
              <a:buNone/>
            </a:pPr>
            <a:endParaRPr lang="id-ID" sz="1800" b="1" dirty="0">
              <a:latin typeface="Arial Narrow" pitchFamily="34" charset="0"/>
            </a:endParaRPr>
          </a:p>
        </p:txBody>
      </p:sp>
      <p:sp>
        <p:nvSpPr>
          <p:cNvPr id="5" name="Content Placeholder 2"/>
          <p:cNvSpPr txBox="1">
            <a:spLocks/>
          </p:cNvSpPr>
          <p:nvPr/>
        </p:nvSpPr>
        <p:spPr>
          <a:xfrm>
            <a:off x="95534" y="1433014"/>
            <a:ext cx="8898341" cy="47630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id-ID" dirty="0" smtClean="0">
                <a:latin typeface="+mj-lt"/>
              </a:rPr>
              <a:t>Motif memiliki beberapa fungsi penting dalam mengarahkan konsumen yakni :</a:t>
            </a:r>
          </a:p>
          <a:p>
            <a:pPr marL="0" indent="0">
              <a:spcBef>
                <a:spcPts val="0"/>
              </a:spcBef>
              <a:buFont typeface="Arial" panose="020B0604020202020204" pitchFamily="34" charset="0"/>
              <a:buNone/>
            </a:pPr>
            <a:r>
              <a:rPr lang="id-ID" dirty="0" smtClean="0">
                <a:latin typeface="+mj-lt"/>
              </a:rPr>
              <a:t> </a:t>
            </a:r>
          </a:p>
          <a:p>
            <a:pPr>
              <a:spcBef>
                <a:spcPts val="0"/>
              </a:spcBef>
              <a:buFont typeface="Wingdings" pitchFamily="2" charset="2"/>
              <a:buChar char="Ø"/>
            </a:pPr>
            <a:r>
              <a:rPr lang="id-ID" sz="1800" b="1" dirty="0" smtClean="0">
                <a:latin typeface="+mj-lt"/>
              </a:rPr>
              <a:t>Motif Primer</a:t>
            </a:r>
          </a:p>
          <a:p>
            <a:pPr marL="0" indent="0">
              <a:spcBef>
                <a:spcPts val="0"/>
              </a:spcBef>
              <a:buNone/>
            </a:pPr>
            <a:r>
              <a:rPr lang="id-ID" sz="1800" dirty="0" smtClean="0">
                <a:latin typeface="+mj-lt"/>
              </a:rPr>
              <a:t>     Suatu motif yang menimbulkan pemilihan terhadap kategori umum suatu produk tertentu.</a:t>
            </a:r>
          </a:p>
          <a:p>
            <a:pPr marL="0" indent="0">
              <a:spcBef>
                <a:spcPts val="0"/>
              </a:spcBef>
              <a:buNone/>
            </a:pPr>
            <a:endParaRPr lang="id-ID" sz="1800" dirty="0" smtClean="0">
              <a:latin typeface="+mj-lt"/>
            </a:endParaRPr>
          </a:p>
          <a:p>
            <a:pPr>
              <a:spcBef>
                <a:spcPts val="0"/>
              </a:spcBef>
              <a:buFont typeface="Wingdings" pitchFamily="2" charset="2"/>
              <a:buChar char="Ø"/>
            </a:pPr>
            <a:r>
              <a:rPr lang="id-ID" sz="1800" b="1" dirty="0" smtClean="0">
                <a:latin typeface="+mj-lt"/>
              </a:rPr>
              <a:t>Motif Selektif</a:t>
            </a:r>
          </a:p>
          <a:p>
            <a:pPr marL="273050" indent="-273050">
              <a:spcBef>
                <a:spcPts val="0"/>
              </a:spcBef>
              <a:buNone/>
            </a:pPr>
            <a:r>
              <a:rPr lang="id-ID" sz="1800" dirty="0">
                <a:latin typeface="+mj-lt"/>
              </a:rPr>
              <a:t> </a:t>
            </a:r>
            <a:r>
              <a:rPr lang="id-ID" sz="1800" dirty="0" smtClean="0">
                <a:latin typeface="+mj-lt"/>
              </a:rPr>
              <a:t>    Suatu motif yang mempengaruhi keputusan pemilihan yang menyangkut model, dan merek dari kelas-kelas suatu produk</a:t>
            </a:r>
          </a:p>
          <a:p>
            <a:pPr marL="273050" indent="-273050">
              <a:spcBef>
                <a:spcPts val="0"/>
              </a:spcBef>
              <a:buNone/>
            </a:pPr>
            <a:r>
              <a:rPr lang="id-ID" sz="1800" dirty="0" smtClean="0">
                <a:latin typeface="+mj-lt"/>
              </a:rPr>
              <a:t> </a:t>
            </a:r>
          </a:p>
          <a:p>
            <a:pPr>
              <a:spcBef>
                <a:spcPts val="0"/>
              </a:spcBef>
              <a:buFont typeface="Wingdings" pitchFamily="2" charset="2"/>
              <a:buChar char="Ø"/>
            </a:pPr>
            <a:r>
              <a:rPr lang="id-ID" sz="1800" b="1" dirty="0" smtClean="0">
                <a:latin typeface="+mj-lt"/>
              </a:rPr>
              <a:t>Motif Rasional</a:t>
            </a:r>
          </a:p>
          <a:p>
            <a:pPr marL="273050" indent="-273050">
              <a:spcBef>
                <a:spcPts val="0"/>
              </a:spcBef>
              <a:buNone/>
            </a:pPr>
            <a:r>
              <a:rPr lang="id-ID" sz="1800" dirty="0">
                <a:latin typeface="+mj-lt"/>
              </a:rPr>
              <a:t> </a:t>
            </a:r>
            <a:r>
              <a:rPr lang="id-ID" sz="1800" dirty="0" smtClean="0">
                <a:latin typeface="+mj-lt"/>
              </a:rPr>
              <a:t>    Suatu motif yang didasarkan pada kenyataan seperti yang ditujukan oleh suatu produk terhadap konsumen.</a:t>
            </a:r>
          </a:p>
          <a:p>
            <a:pPr marL="273050" indent="-273050">
              <a:spcBef>
                <a:spcPts val="0"/>
              </a:spcBef>
              <a:buNone/>
            </a:pPr>
            <a:r>
              <a:rPr lang="id-ID" sz="1800" dirty="0" smtClean="0">
                <a:latin typeface="+mj-lt"/>
              </a:rPr>
              <a:t> </a:t>
            </a:r>
          </a:p>
          <a:p>
            <a:pPr>
              <a:spcBef>
                <a:spcPts val="0"/>
              </a:spcBef>
              <a:buFont typeface="Wingdings" pitchFamily="2" charset="2"/>
              <a:buChar char="Ø"/>
            </a:pPr>
            <a:r>
              <a:rPr lang="id-ID" sz="1800" b="1" dirty="0" smtClean="0">
                <a:latin typeface="+mj-lt"/>
              </a:rPr>
              <a:t>Motif Emosional</a:t>
            </a:r>
          </a:p>
          <a:p>
            <a:pPr marL="273050" indent="-273050">
              <a:spcBef>
                <a:spcPts val="0"/>
              </a:spcBef>
              <a:buNone/>
            </a:pPr>
            <a:r>
              <a:rPr lang="id-ID" sz="1800" dirty="0">
                <a:latin typeface="+mj-lt"/>
              </a:rPr>
              <a:t> </a:t>
            </a:r>
            <a:r>
              <a:rPr lang="id-ID" sz="1800" dirty="0" smtClean="0">
                <a:latin typeface="+mj-lt"/>
              </a:rPr>
              <a:t>    Suatu motif yang menyebabkan pemilihan yang berkaitan dengan perasaan individu atau pengalaman masa lalu seseorang.</a:t>
            </a:r>
            <a:endParaRPr lang="id-ID" sz="1800" dirty="0">
              <a:latin typeface="Arial Narrow" pitchFamily="34" charset="0"/>
            </a:endParaRPr>
          </a:p>
        </p:txBody>
      </p:sp>
    </p:spTree>
    <p:extLst>
      <p:ext uri="{BB962C8B-B14F-4D97-AF65-F5344CB8AC3E}">
        <p14:creationId xmlns:p14="http://schemas.microsoft.com/office/powerpoint/2010/main" val="18410898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5" name="Content Placeholder 2"/>
          <p:cNvSpPr txBox="1">
            <a:spLocks/>
          </p:cNvSpPr>
          <p:nvPr/>
        </p:nvSpPr>
        <p:spPr>
          <a:xfrm>
            <a:off x="0" y="4053384"/>
            <a:ext cx="9143999" cy="280461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Font typeface="Wingdings" pitchFamily="2" charset="2"/>
              <a:buChar char="q"/>
            </a:pPr>
            <a:r>
              <a:rPr lang="id-ID" sz="1800" b="1" i="1" dirty="0" smtClean="0">
                <a:solidFill>
                  <a:prstClr val="black"/>
                </a:solidFill>
                <a:latin typeface="Calibri Light"/>
              </a:rPr>
              <a:t>Utilitarian Shopping Motivation</a:t>
            </a:r>
          </a:p>
          <a:p>
            <a:pPr marL="273050" indent="-273050">
              <a:spcBef>
                <a:spcPts val="0"/>
              </a:spcBef>
              <a:buNone/>
            </a:pPr>
            <a:r>
              <a:rPr lang="id-ID" i="1" dirty="0" smtClean="0">
                <a:solidFill>
                  <a:prstClr val="black"/>
                </a:solidFill>
                <a:latin typeface="Calibri Light"/>
              </a:rPr>
              <a:t>   </a:t>
            </a:r>
            <a:r>
              <a:rPr lang="id-ID" sz="1800" dirty="0" smtClean="0">
                <a:solidFill>
                  <a:prstClr val="black"/>
                </a:solidFill>
                <a:latin typeface="Calibri Light"/>
              </a:rPr>
              <a:t>seseorang akan berbelanja jika org tersebut merasa mendapatkan manfaat dari suatu produk yang diinginkannya. Motivasi ini didasarkan pada pemikiran yang benar-benar rasional dan obyektif.</a:t>
            </a:r>
          </a:p>
          <a:p>
            <a:pPr marL="273050" indent="-273050">
              <a:spcBef>
                <a:spcPts val="0"/>
              </a:spcBef>
              <a:buNone/>
            </a:pPr>
            <a:endParaRPr lang="id-ID" i="1" dirty="0" smtClean="0">
              <a:solidFill>
                <a:prstClr val="black"/>
              </a:solidFill>
              <a:latin typeface="Calibri Light"/>
            </a:endParaRPr>
          </a:p>
          <a:p>
            <a:pPr>
              <a:spcBef>
                <a:spcPts val="0"/>
              </a:spcBef>
              <a:buFont typeface="Wingdings" pitchFamily="2" charset="2"/>
              <a:buChar char="q"/>
            </a:pPr>
            <a:r>
              <a:rPr lang="id-ID" sz="1800" b="1" i="1" dirty="0" smtClean="0">
                <a:solidFill>
                  <a:prstClr val="black"/>
                </a:solidFill>
                <a:latin typeface="Calibri Light"/>
              </a:rPr>
              <a:t>Hedonic shopping motivation</a:t>
            </a:r>
          </a:p>
          <a:p>
            <a:pPr marL="273050" indent="-273050">
              <a:spcBef>
                <a:spcPts val="0"/>
              </a:spcBef>
              <a:buNone/>
            </a:pPr>
            <a:r>
              <a:rPr lang="id-ID" sz="1800" i="1" dirty="0">
                <a:solidFill>
                  <a:prstClr val="black"/>
                </a:solidFill>
                <a:latin typeface="Calibri Light"/>
              </a:rPr>
              <a:t> </a:t>
            </a:r>
            <a:r>
              <a:rPr lang="id-ID" sz="1800" i="1" dirty="0" smtClean="0">
                <a:solidFill>
                  <a:prstClr val="black"/>
                </a:solidFill>
                <a:latin typeface="Calibri Light"/>
              </a:rPr>
              <a:t>    </a:t>
            </a:r>
            <a:r>
              <a:rPr lang="id-ID" sz="1800" dirty="0" smtClean="0">
                <a:solidFill>
                  <a:prstClr val="black"/>
                </a:solidFill>
                <a:latin typeface="Calibri Light"/>
              </a:rPr>
              <a:t>Seseorang akan berbelanja karena orang tersebut merasa mendapatkan kesenangan dan merasa bawah berbelanja adalah sesuatu hal yang menarik.  Motivasi ini didasarkan pada pemikiran yg subyektif atau emosional karena mencakup respon emosional, kesenangan panca indera , mimpi dan pertimbangan estetis.</a:t>
            </a:r>
            <a:endParaRPr lang="id-ID" sz="1800" i="1" dirty="0">
              <a:solidFill>
                <a:prstClr val="black"/>
              </a:solidFill>
              <a:latin typeface="Arial Narrow" pitchFamily="34" charset="0"/>
            </a:endParaRPr>
          </a:p>
        </p:txBody>
      </p:sp>
      <p:graphicFrame>
        <p:nvGraphicFramePr>
          <p:cNvPr id="6" name="Diagram 5"/>
          <p:cNvGraphicFramePr/>
          <p:nvPr>
            <p:extLst>
              <p:ext uri="{D42A27DB-BD31-4B8C-83A1-F6EECF244321}">
                <p14:modId xmlns:p14="http://schemas.microsoft.com/office/powerpoint/2010/main" val="2056559583"/>
              </p:ext>
            </p:extLst>
          </p:nvPr>
        </p:nvGraphicFramePr>
        <p:xfrm>
          <a:off x="95534" y="100463"/>
          <a:ext cx="9048466" cy="38846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402804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2236477">
            <a:off x="6962054" y="406004"/>
            <a:ext cx="2023056" cy="2023056"/>
          </a:xfrm>
          <a:prstGeom prst="rect">
            <a:avLst/>
          </a:prstGeom>
          <a:noFill/>
        </p:spPr>
      </p:pic>
      <p:sp>
        <p:nvSpPr>
          <p:cNvPr id="4" name="Content Placeholder 2"/>
          <p:cNvSpPr>
            <a:spLocks noGrp="1"/>
          </p:cNvSpPr>
          <p:nvPr>
            <p:ph idx="1"/>
          </p:nvPr>
        </p:nvSpPr>
        <p:spPr>
          <a:xfrm>
            <a:off x="181556" y="354660"/>
            <a:ext cx="7074477" cy="568425"/>
          </a:xfrm>
        </p:spPr>
        <p:txBody>
          <a:bodyPr>
            <a:normAutofit lnSpcReduction="10000"/>
          </a:bodyPr>
          <a:lstStyle/>
          <a:p>
            <a:pPr algn="ctr">
              <a:lnSpc>
                <a:spcPct val="80000"/>
              </a:lnSpc>
              <a:buFontTx/>
              <a:buNone/>
            </a:pPr>
            <a:r>
              <a:rPr lang="en-US" sz="4400" b="1" dirty="0" smtClean="0">
                <a:solidFill>
                  <a:schemeClr val="accent2">
                    <a:lumMod val="75000"/>
                  </a:schemeClr>
                </a:solidFill>
              </a:rPr>
              <a:t>K</a:t>
            </a:r>
            <a:r>
              <a:rPr lang="id-ID" sz="4400" b="1" dirty="0" smtClean="0">
                <a:solidFill>
                  <a:schemeClr val="accent2">
                    <a:lumMod val="75000"/>
                  </a:schemeClr>
                </a:solidFill>
              </a:rPr>
              <a:t>ategori </a:t>
            </a:r>
            <a:r>
              <a:rPr lang="id-ID" sz="4400" b="1" i="1" dirty="0" smtClean="0">
                <a:solidFill>
                  <a:schemeClr val="accent2">
                    <a:lumMod val="75000"/>
                  </a:schemeClr>
                </a:solidFill>
              </a:rPr>
              <a:t>Hedonic Motivation</a:t>
            </a:r>
          </a:p>
          <a:p>
            <a:pPr algn="ctr">
              <a:lnSpc>
                <a:spcPct val="80000"/>
              </a:lnSpc>
              <a:buFontTx/>
              <a:buNone/>
            </a:pPr>
            <a:endParaRPr lang="id-ID" sz="1200" b="1" dirty="0" smtClean="0"/>
          </a:p>
        </p:txBody>
      </p:sp>
      <p:graphicFrame>
        <p:nvGraphicFramePr>
          <p:cNvPr id="2" name="Diagram 1"/>
          <p:cNvGraphicFramePr/>
          <p:nvPr>
            <p:extLst>
              <p:ext uri="{D42A27DB-BD31-4B8C-83A1-F6EECF244321}">
                <p14:modId xmlns:p14="http://schemas.microsoft.com/office/powerpoint/2010/main" val="2993916547"/>
              </p:ext>
            </p:extLst>
          </p:nvPr>
        </p:nvGraphicFramePr>
        <p:xfrm>
          <a:off x="327546" y="982639"/>
          <a:ext cx="8598089" cy="55546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96057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1243" y="635256"/>
            <a:ext cx="5973586" cy="3980359"/>
          </a:xfrm>
          <a:prstGeom prst="rect">
            <a:avLst/>
          </a:prstGeom>
        </p:spPr>
      </p:pic>
      <p:sp>
        <p:nvSpPr>
          <p:cNvPr id="5" name="Subtitle 4"/>
          <p:cNvSpPr>
            <a:spLocks noGrp="1"/>
          </p:cNvSpPr>
          <p:nvPr>
            <p:ph type="subTitle" idx="1"/>
          </p:nvPr>
        </p:nvSpPr>
        <p:spPr>
          <a:xfrm>
            <a:off x="1184564" y="4530293"/>
            <a:ext cx="6858000" cy="1655762"/>
          </a:xfrm>
        </p:spPr>
        <p:txBody>
          <a:bodyPr>
            <a:normAutofit/>
          </a:bodyPr>
          <a:lstStyle/>
          <a:p>
            <a:r>
              <a:rPr lang="en-US" dirty="0" smtClean="0"/>
              <a:t>See U at next </a:t>
            </a:r>
          </a:p>
          <a:p>
            <a:r>
              <a:rPr lang="en-US" dirty="0" smtClean="0"/>
              <a:t>KREATIFITAS DAN KEINOVASIAN DALAM KEWIRAUSAHAAN</a:t>
            </a:r>
            <a:endParaRPr lang="en-US" dirty="0"/>
          </a:p>
        </p:txBody>
      </p:sp>
    </p:spTree>
    <p:extLst>
      <p:ext uri="{BB962C8B-B14F-4D97-AF65-F5344CB8AC3E}">
        <p14:creationId xmlns:p14="http://schemas.microsoft.com/office/powerpoint/2010/main" val="333553544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3219450"/>
          </a:xfrm>
        </p:spPr>
        <p:txBody>
          <a:bodyPr>
            <a:noAutofit/>
          </a:bodyPr>
          <a:lstStyle/>
          <a:p>
            <a:r>
              <a:rPr lang="en-US" sz="5400" dirty="0" smtClean="0"/>
              <a:t>PERILAKU BELANJA PELANGGAN DALAM BISNIS RITEL</a:t>
            </a:r>
            <a:endParaRPr lang="en-US" sz="5400" dirty="0"/>
          </a:p>
        </p:txBody>
      </p:sp>
      <p:sp>
        <p:nvSpPr>
          <p:cNvPr id="3" name="Subtitle 2"/>
          <p:cNvSpPr>
            <a:spLocks noGrp="1"/>
          </p:cNvSpPr>
          <p:nvPr>
            <p:ph type="subTitle" idx="1"/>
          </p:nvPr>
        </p:nvSpPr>
        <p:spPr/>
        <p:txBody>
          <a:bodyPr>
            <a:normAutofit fontScale="77500" lnSpcReduction="20000"/>
          </a:bodyPr>
          <a:lstStyle/>
          <a:p>
            <a:r>
              <a:rPr lang="en-US" sz="4800" dirty="0" err="1" smtClean="0">
                <a:solidFill>
                  <a:schemeClr val="tx1"/>
                </a:solidFill>
              </a:rPr>
              <a:t>Disusun</a:t>
            </a:r>
            <a:r>
              <a:rPr lang="en-US" sz="4800" dirty="0" smtClean="0">
                <a:solidFill>
                  <a:schemeClr val="tx1"/>
                </a:solidFill>
              </a:rPr>
              <a:t> </a:t>
            </a:r>
            <a:r>
              <a:rPr lang="en-US" sz="4800" dirty="0" err="1" smtClean="0">
                <a:solidFill>
                  <a:schemeClr val="tx1"/>
                </a:solidFill>
              </a:rPr>
              <a:t>oleh</a:t>
            </a:r>
            <a:r>
              <a:rPr lang="en-US" sz="4800" dirty="0" smtClean="0">
                <a:solidFill>
                  <a:schemeClr val="tx1"/>
                </a:solidFill>
              </a:rPr>
              <a:t>:</a:t>
            </a:r>
          </a:p>
          <a:p>
            <a:r>
              <a:rPr lang="en-US" sz="4800" dirty="0" err="1" smtClean="0">
                <a:solidFill>
                  <a:schemeClr val="tx1"/>
                </a:solidFill>
              </a:rPr>
              <a:t>Reyva</a:t>
            </a:r>
            <a:r>
              <a:rPr lang="en-US" sz="4800" dirty="0" smtClean="0">
                <a:solidFill>
                  <a:schemeClr val="tx1"/>
                </a:solidFill>
              </a:rPr>
              <a:t> </a:t>
            </a:r>
            <a:r>
              <a:rPr lang="en-US" sz="4800" dirty="0" err="1" smtClean="0">
                <a:solidFill>
                  <a:schemeClr val="tx1"/>
                </a:solidFill>
              </a:rPr>
              <a:t>Suryanti</a:t>
            </a:r>
            <a:r>
              <a:rPr lang="en-US" sz="4800" dirty="0" smtClean="0">
                <a:solidFill>
                  <a:schemeClr val="tx1"/>
                </a:solidFill>
              </a:rPr>
              <a:t> P S</a:t>
            </a:r>
          </a:p>
          <a:p>
            <a:r>
              <a:rPr lang="en-US" sz="4800" dirty="0" smtClean="0">
                <a:solidFill>
                  <a:schemeClr val="tx1"/>
                </a:solidFill>
              </a:rPr>
              <a:t>(16202155 / </a:t>
            </a:r>
            <a:r>
              <a:rPr lang="en-US" sz="4800" dirty="0" err="1" smtClean="0">
                <a:solidFill>
                  <a:schemeClr val="tx1"/>
                </a:solidFill>
              </a:rPr>
              <a:t>Manajemen</a:t>
            </a:r>
            <a:r>
              <a:rPr lang="en-US" sz="4800" dirty="0" smtClean="0">
                <a:solidFill>
                  <a:schemeClr val="tx1"/>
                </a:solidFill>
              </a:rPr>
              <a:t> / </a:t>
            </a:r>
            <a:r>
              <a:rPr lang="en-US" sz="4800" dirty="0" err="1" smtClean="0">
                <a:solidFill>
                  <a:schemeClr val="tx1"/>
                </a:solidFill>
              </a:rPr>
              <a:t>Pagi</a:t>
            </a:r>
            <a:r>
              <a:rPr lang="en-US" sz="4800" dirty="0" smtClean="0">
                <a:solidFill>
                  <a:schemeClr val="tx1"/>
                </a:solidFill>
              </a:rPr>
              <a:t>)</a:t>
            </a:r>
          </a:p>
          <a:p>
            <a:endParaRPr lang="en-US" sz="4800" dirty="0" smtClean="0">
              <a:solidFill>
                <a:schemeClr val="tx1"/>
              </a:solidFill>
            </a:endParaRPr>
          </a:p>
        </p:txBody>
      </p:sp>
    </p:spTree>
    <p:extLst>
      <p:ext uri="{BB962C8B-B14F-4D97-AF65-F5344CB8AC3E}">
        <p14:creationId xmlns:p14="http://schemas.microsoft.com/office/powerpoint/2010/main" val="3273797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Tren</a:t>
            </a:r>
            <a:r>
              <a:rPr lang="en-US" dirty="0" smtClean="0"/>
              <a:t> </a:t>
            </a:r>
            <a:r>
              <a:rPr lang="en-US" dirty="0" err="1"/>
              <a:t>Belanja</a:t>
            </a:r>
            <a:r>
              <a:rPr lang="en-US" dirty="0"/>
              <a:t> </a:t>
            </a:r>
            <a:r>
              <a:rPr lang="en-US" dirty="0" err="1"/>
              <a:t>dalam</a:t>
            </a:r>
            <a:r>
              <a:rPr lang="en-US" dirty="0"/>
              <a:t> </a:t>
            </a:r>
            <a:r>
              <a:rPr lang="en-US" dirty="0" err="1"/>
              <a:t>Masyarakat</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a:t>Perilaku</a:t>
            </a:r>
            <a:r>
              <a:rPr lang="en-US" dirty="0"/>
              <a:t> </a:t>
            </a:r>
            <a:r>
              <a:rPr lang="en-US" dirty="0" err="1"/>
              <a:t>konsumen</a:t>
            </a:r>
            <a:r>
              <a:rPr lang="en-US" dirty="0"/>
              <a:t> </a:t>
            </a:r>
            <a:r>
              <a:rPr lang="en-US" dirty="0" err="1"/>
              <a:t>sekedar</a:t>
            </a:r>
            <a:r>
              <a:rPr lang="en-US" dirty="0"/>
              <a:t> </a:t>
            </a:r>
            <a:r>
              <a:rPr lang="en-US" dirty="0" err="1"/>
              <a:t>mengenai</a:t>
            </a:r>
            <a:r>
              <a:rPr lang="en-US" dirty="0"/>
              <a:t> </a:t>
            </a:r>
            <a:r>
              <a:rPr lang="en-US" dirty="0" err="1"/>
              <a:t>pembelian</a:t>
            </a:r>
            <a:r>
              <a:rPr lang="en-US" dirty="0"/>
              <a:t> </a:t>
            </a:r>
            <a:r>
              <a:rPr lang="en-US" dirty="0" err="1"/>
              <a:t>barang</a:t>
            </a:r>
            <a:r>
              <a:rPr lang="en-US" dirty="0"/>
              <a:t>. </a:t>
            </a:r>
            <a:r>
              <a:rPr lang="en-US" dirty="0" err="1"/>
              <a:t>Lebih</a:t>
            </a:r>
            <a:r>
              <a:rPr lang="en-US" dirty="0"/>
              <a:t> </a:t>
            </a:r>
            <a:r>
              <a:rPr lang="en-US" dirty="0" err="1"/>
              <a:t>dari</a:t>
            </a:r>
            <a:r>
              <a:rPr lang="en-US" dirty="0"/>
              <a:t> </a:t>
            </a:r>
            <a:r>
              <a:rPr lang="en-US" dirty="0" err="1"/>
              <a:t>itu</a:t>
            </a:r>
            <a:r>
              <a:rPr lang="en-US" dirty="0"/>
              <a:t>, </a:t>
            </a:r>
            <a:r>
              <a:rPr lang="en-US" dirty="0" err="1"/>
              <a:t>perilaku</a:t>
            </a:r>
            <a:r>
              <a:rPr lang="en-US" dirty="0"/>
              <a:t> </a:t>
            </a:r>
            <a:r>
              <a:rPr lang="en-US" dirty="0" err="1"/>
              <a:t>konsumen</a:t>
            </a:r>
            <a:r>
              <a:rPr lang="en-US" dirty="0"/>
              <a:t> </a:t>
            </a:r>
            <a:r>
              <a:rPr lang="en-US" dirty="0" err="1"/>
              <a:t>adalah</a:t>
            </a:r>
            <a:r>
              <a:rPr lang="en-US" dirty="0"/>
              <a:t> </a:t>
            </a:r>
            <a:r>
              <a:rPr lang="en-US" dirty="0" err="1"/>
              <a:t>suatu</a:t>
            </a:r>
            <a:r>
              <a:rPr lang="en-US" dirty="0"/>
              <a:t> </a:t>
            </a:r>
            <a:r>
              <a:rPr lang="en-US" dirty="0" err="1"/>
              <a:t>hal</a:t>
            </a:r>
            <a:r>
              <a:rPr lang="en-US" dirty="0"/>
              <a:t> yang </a:t>
            </a:r>
            <a:r>
              <a:rPr lang="en-US" dirty="0" err="1"/>
              <a:t>dinamis</a:t>
            </a:r>
            <a:r>
              <a:rPr lang="en-US" dirty="0"/>
              <a:t>, yang </a:t>
            </a:r>
            <a:r>
              <a:rPr lang="en-US" dirty="0" err="1"/>
              <a:t>mencakup</a:t>
            </a:r>
            <a:r>
              <a:rPr lang="en-US" dirty="0"/>
              <a:t> </a:t>
            </a:r>
            <a:r>
              <a:rPr lang="en-US" dirty="0" err="1"/>
              <a:t>suatu</a:t>
            </a:r>
            <a:r>
              <a:rPr lang="en-US" dirty="0"/>
              <a:t> </a:t>
            </a:r>
            <a:r>
              <a:rPr lang="en-US" dirty="0" err="1"/>
              <a:t>hubungan</a:t>
            </a:r>
            <a:r>
              <a:rPr lang="en-US" dirty="0"/>
              <a:t> </a:t>
            </a:r>
            <a:r>
              <a:rPr lang="en-US" dirty="0" err="1"/>
              <a:t>interaktif</a:t>
            </a:r>
            <a:r>
              <a:rPr lang="en-US" dirty="0"/>
              <a:t> </a:t>
            </a:r>
            <a:r>
              <a:rPr lang="en-US" dirty="0" err="1"/>
              <a:t>antara</a:t>
            </a:r>
            <a:r>
              <a:rPr lang="en-US" dirty="0"/>
              <a:t> </a:t>
            </a:r>
            <a:r>
              <a:rPr lang="en-US" dirty="0" err="1"/>
              <a:t>efektif</a:t>
            </a:r>
            <a:r>
              <a:rPr lang="en-US" dirty="0"/>
              <a:t> </a:t>
            </a:r>
            <a:r>
              <a:rPr lang="en-US" dirty="0" err="1"/>
              <a:t>dan</a:t>
            </a:r>
            <a:r>
              <a:rPr lang="en-US" dirty="0"/>
              <a:t> </a:t>
            </a:r>
            <a:r>
              <a:rPr lang="en-US" dirty="0" err="1"/>
              <a:t>kognitif</a:t>
            </a:r>
            <a:r>
              <a:rPr lang="en-US" dirty="0"/>
              <a:t>, </a:t>
            </a:r>
            <a:r>
              <a:rPr lang="en-US" dirty="0" err="1"/>
              <a:t>perilaku</a:t>
            </a:r>
            <a:r>
              <a:rPr lang="en-US" dirty="0"/>
              <a:t> </a:t>
            </a:r>
            <a:r>
              <a:rPr lang="en-US" dirty="0" err="1"/>
              <a:t>dan</a:t>
            </a:r>
            <a:r>
              <a:rPr lang="en-US" dirty="0"/>
              <a:t> </a:t>
            </a:r>
            <a:r>
              <a:rPr lang="en-US" dirty="0" err="1"/>
              <a:t>lingkungan</a:t>
            </a:r>
            <a:r>
              <a:rPr lang="en-US" dirty="0"/>
              <a:t> (Sopiah,2008)</a:t>
            </a:r>
          </a:p>
          <a:p>
            <a:r>
              <a:rPr lang="en-US" dirty="0" err="1"/>
              <a:t>Konsumen</a:t>
            </a:r>
            <a:r>
              <a:rPr lang="en-US" dirty="0"/>
              <a:t> </a:t>
            </a:r>
            <a:r>
              <a:rPr lang="en-US" dirty="0" err="1"/>
              <a:t>mungkin</a:t>
            </a:r>
            <a:r>
              <a:rPr lang="en-US" dirty="0"/>
              <a:t> </a:t>
            </a:r>
            <a:r>
              <a:rPr lang="en-US" dirty="0" err="1"/>
              <a:t>sekali</a:t>
            </a:r>
            <a:r>
              <a:rPr lang="en-US" dirty="0"/>
              <a:t> </a:t>
            </a:r>
            <a:r>
              <a:rPr lang="en-US" dirty="0" err="1"/>
              <a:t>membeli</a:t>
            </a:r>
            <a:r>
              <a:rPr lang="en-US" dirty="0"/>
              <a:t> </a:t>
            </a:r>
            <a:r>
              <a:rPr lang="en-US" dirty="0" err="1"/>
              <a:t>secara</a:t>
            </a:r>
            <a:r>
              <a:rPr lang="en-US" dirty="0"/>
              <a:t> </a:t>
            </a:r>
            <a:r>
              <a:rPr lang="en-US" dirty="0" err="1"/>
              <a:t>impulsif</a:t>
            </a:r>
            <a:r>
              <a:rPr lang="en-US" dirty="0"/>
              <a:t>, </a:t>
            </a:r>
            <a:r>
              <a:rPr lang="en-US" dirty="0" err="1"/>
              <a:t>dan</a:t>
            </a:r>
            <a:r>
              <a:rPr lang="en-US" dirty="0"/>
              <a:t> </a:t>
            </a:r>
            <a:r>
              <a:rPr lang="en-US" dirty="0" err="1"/>
              <a:t>tidak</a:t>
            </a:r>
            <a:r>
              <a:rPr lang="en-US" dirty="0"/>
              <a:t> </a:t>
            </a:r>
            <a:r>
              <a:rPr lang="en-US" dirty="0" err="1"/>
              <a:t>hanya</a:t>
            </a:r>
            <a:r>
              <a:rPr lang="en-US" dirty="0"/>
              <a:t> </a:t>
            </a:r>
            <a:r>
              <a:rPr lang="en-US" dirty="0" err="1"/>
              <a:t>dipengaruhi</a:t>
            </a:r>
            <a:r>
              <a:rPr lang="en-US" dirty="0"/>
              <a:t> </a:t>
            </a:r>
            <a:r>
              <a:rPr lang="en-US" dirty="0" err="1"/>
              <a:t>oleh</a:t>
            </a:r>
            <a:r>
              <a:rPr lang="en-US" dirty="0"/>
              <a:t> </a:t>
            </a:r>
            <a:r>
              <a:rPr lang="en-US" dirty="0" err="1"/>
              <a:t>keluarga</a:t>
            </a:r>
            <a:r>
              <a:rPr lang="en-US" dirty="0"/>
              <a:t> </a:t>
            </a:r>
            <a:r>
              <a:rPr lang="en-US" dirty="0" err="1"/>
              <a:t>dan</a:t>
            </a:r>
            <a:r>
              <a:rPr lang="en-US" dirty="0"/>
              <a:t> </a:t>
            </a:r>
            <a:r>
              <a:rPr lang="en-US" dirty="0" err="1"/>
              <a:t>teman-teman</a:t>
            </a:r>
            <a:r>
              <a:rPr lang="en-US" dirty="0"/>
              <a:t>, </a:t>
            </a:r>
            <a:r>
              <a:rPr lang="en-US" dirty="0" err="1"/>
              <a:t>oleh</a:t>
            </a:r>
            <a:r>
              <a:rPr lang="en-US" dirty="0"/>
              <a:t> </a:t>
            </a:r>
            <a:r>
              <a:rPr lang="en-US" dirty="0" err="1"/>
              <a:t>berbagai</a:t>
            </a:r>
            <a:r>
              <a:rPr lang="en-US" dirty="0"/>
              <a:t> </a:t>
            </a:r>
            <a:r>
              <a:rPr lang="en-US" dirty="0" err="1"/>
              <a:t>pemasang</a:t>
            </a:r>
            <a:r>
              <a:rPr lang="en-US" dirty="0"/>
              <a:t> </a:t>
            </a:r>
            <a:r>
              <a:rPr lang="en-US" dirty="0" err="1"/>
              <a:t>iklan</a:t>
            </a:r>
            <a:r>
              <a:rPr lang="en-US" dirty="0"/>
              <a:t> </a:t>
            </a:r>
            <a:r>
              <a:rPr lang="en-US" dirty="0" err="1"/>
              <a:t>dan</a:t>
            </a:r>
            <a:r>
              <a:rPr lang="en-US" dirty="0"/>
              <a:t> model </a:t>
            </a:r>
            <a:r>
              <a:rPr lang="en-US" dirty="0" err="1"/>
              <a:t>peran</a:t>
            </a:r>
            <a:r>
              <a:rPr lang="en-US" dirty="0"/>
              <a:t>, </a:t>
            </a:r>
            <a:r>
              <a:rPr lang="en-US" dirty="0" err="1"/>
              <a:t>tetapi</a:t>
            </a:r>
            <a:r>
              <a:rPr lang="en-US" dirty="0"/>
              <a:t> </a:t>
            </a:r>
            <a:r>
              <a:rPr lang="en-US" dirty="0" err="1"/>
              <a:t>juga</a:t>
            </a:r>
            <a:r>
              <a:rPr lang="en-US" dirty="0"/>
              <a:t> </a:t>
            </a:r>
            <a:r>
              <a:rPr lang="en-US" dirty="0" err="1"/>
              <a:t>oleh</a:t>
            </a:r>
            <a:r>
              <a:rPr lang="en-US" dirty="0"/>
              <a:t> </a:t>
            </a:r>
            <a:r>
              <a:rPr lang="en-US" dirty="0" err="1"/>
              <a:t>suasana</a:t>
            </a:r>
            <a:r>
              <a:rPr lang="en-US" dirty="0"/>
              <a:t> </a:t>
            </a:r>
            <a:r>
              <a:rPr lang="en-US" dirty="0" err="1"/>
              <a:t>hati</a:t>
            </a:r>
            <a:r>
              <a:rPr lang="en-US" dirty="0"/>
              <a:t>, </a:t>
            </a:r>
            <a:r>
              <a:rPr lang="en-US" dirty="0" err="1"/>
              <a:t>keadaan</a:t>
            </a:r>
            <a:r>
              <a:rPr lang="en-US" dirty="0"/>
              <a:t> </a:t>
            </a:r>
            <a:r>
              <a:rPr lang="en-US" dirty="0" err="1"/>
              <a:t>dan</a:t>
            </a:r>
            <a:r>
              <a:rPr lang="en-US" dirty="0"/>
              <a:t> </a:t>
            </a:r>
            <a:r>
              <a:rPr lang="en-US" dirty="0" err="1"/>
              <a:t>emosi</a:t>
            </a:r>
            <a:r>
              <a:rPr lang="en-US" dirty="0"/>
              <a:t> (</a:t>
            </a:r>
            <a:r>
              <a:rPr lang="en-US" dirty="0" err="1"/>
              <a:t>Schiffman</a:t>
            </a:r>
            <a:r>
              <a:rPr lang="en-US" dirty="0"/>
              <a:t> </a:t>
            </a:r>
            <a:r>
              <a:rPr lang="en-US" dirty="0" err="1"/>
              <a:t>dan</a:t>
            </a:r>
            <a:r>
              <a:rPr lang="en-US" dirty="0"/>
              <a:t> Kanuk.2008)</a:t>
            </a:r>
          </a:p>
          <a:p>
            <a:endParaRPr lang="en-US" dirty="0"/>
          </a:p>
        </p:txBody>
      </p:sp>
    </p:spTree>
    <p:extLst>
      <p:ext uri="{BB962C8B-B14F-4D97-AF65-F5344CB8AC3E}">
        <p14:creationId xmlns:p14="http://schemas.microsoft.com/office/powerpoint/2010/main" val="207509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Autofit/>
          </a:bodyPr>
          <a:lstStyle/>
          <a:p>
            <a:pPr algn="just"/>
            <a:r>
              <a:rPr lang="en-US" sz="2400" dirty="0" err="1" smtClean="0"/>
              <a:t>Menurut</a:t>
            </a:r>
            <a:r>
              <a:rPr lang="en-US" sz="2400" dirty="0" smtClean="0"/>
              <a:t> </a:t>
            </a:r>
            <a:r>
              <a:rPr lang="en-US" sz="2400" dirty="0" err="1" smtClean="0"/>
              <a:t>dua</a:t>
            </a:r>
            <a:r>
              <a:rPr lang="en-US" sz="2400" dirty="0" smtClean="0"/>
              <a:t> </a:t>
            </a:r>
            <a:r>
              <a:rPr lang="en-US" sz="2400" dirty="0" err="1" smtClean="0"/>
              <a:t>pendapat</a:t>
            </a:r>
            <a:r>
              <a:rPr lang="en-US" sz="2400" dirty="0" smtClean="0"/>
              <a:t> </a:t>
            </a:r>
            <a:r>
              <a:rPr lang="en-US" sz="2400" dirty="0" err="1" smtClean="0"/>
              <a:t>diatas</a:t>
            </a:r>
            <a:r>
              <a:rPr lang="en-US" sz="2400" dirty="0" smtClean="0"/>
              <a:t> </a:t>
            </a:r>
            <a:r>
              <a:rPr lang="en-US" sz="2400" dirty="0" err="1" smtClean="0"/>
              <a:t>bahwasanya</a:t>
            </a:r>
            <a:r>
              <a:rPr lang="en-US" sz="2400" dirty="0" smtClean="0"/>
              <a:t> </a:t>
            </a:r>
            <a:r>
              <a:rPr lang="en-US" sz="2400" dirty="0" err="1" smtClean="0"/>
              <a:t>perilaku</a:t>
            </a:r>
            <a:r>
              <a:rPr lang="en-US" sz="2400" dirty="0" smtClean="0"/>
              <a:t> </a:t>
            </a:r>
            <a:r>
              <a:rPr lang="en-US" sz="2400" dirty="0" err="1" smtClean="0"/>
              <a:t>konsumen</a:t>
            </a:r>
            <a:r>
              <a:rPr lang="en-US" sz="2400" dirty="0" smtClean="0"/>
              <a:t> </a:t>
            </a:r>
            <a:r>
              <a:rPr lang="en-US" sz="2400" dirty="0" err="1" smtClean="0"/>
              <a:t>itu</a:t>
            </a:r>
            <a:r>
              <a:rPr lang="en-US" sz="2400" dirty="0" smtClean="0"/>
              <a:t> </a:t>
            </a:r>
            <a:r>
              <a:rPr lang="en-US" sz="2400" dirty="0" err="1" smtClean="0"/>
              <a:t>terkesan</a:t>
            </a:r>
            <a:r>
              <a:rPr lang="en-US" sz="2400" dirty="0" smtClean="0"/>
              <a:t> </a:t>
            </a:r>
            <a:r>
              <a:rPr lang="en-US" sz="2400" dirty="0" err="1" smtClean="0"/>
              <a:t>tidak</a:t>
            </a:r>
            <a:r>
              <a:rPr lang="en-US" sz="2400" dirty="0" smtClean="0"/>
              <a:t> </a:t>
            </a:r>
            <a:r>
              <a:rPr lang="en-US" sz="2400" dirty="0" err="1" smtClean="0"/>
              <a:t>bisa</a:t>
            </a:r>
            <a:r>
              <a:rPr lang="en-US" sz="2400" dirty="0" smtClean="0"/>
              <a:t> </a:t>
            </a:r>
            <a:r>
              <a:rPr lang="en-US" sz="2400" dirty="0" err="1" smtClean="0"/>
              <a:t>menjadi</a:t>
            </a:r>
            <a:r>
              <a:rPr lang="en-US" sz="2400" dirty="0" smtClean="0"/>
              <a:t> </a:t>
            </a:r>
            <a:r>
              <a:rPr lang="en-US" sz="2400" dirty="0" err="1" smtClean="0"/>
              <a:t>suatu</a:t>
            </a:r>
            <a:r>
              <a:rPr lang="en-US" sz="2400" dirty="0" smtClean="0"/>
              <a:t> </a:t>
            </a:r>
            <a:r>
              <a:rPr lang="en-US" sz="2400" dirty="0" err="1" smtClean="0"/>
              <a:t>kejadian</a:t>
            </a:r>
            <a:r>
              <a:rPr lang="en-US" sz="2400" dirty="0" smtClean="0"/>
              <a:t> yang </a:t>
            </a:r>
            <a:r>
              <a:rPr lang="en-US" sz="2400" dirty="0" err="1" smtClean="0"/>
              <a:t>tetap</a:t>
            </a:r>
            <a:r>
              <a:rPr lang="en-US" sz="2400" dirty="0" smtClean="0"/>
              <a:t> </a:t>
            </a:r>
            <a:r>
              <a:rPr lang="en-US" sz="2400" dirty="0" err="1" smtClean="0"/>
              <a:t>dan</a:t>
            </a:r>
            <a:r>
              <a:rPr lang="en-US" sz="2400" dirty="0" smtClean="0"/>
              <a:t> </a:t>
            </a:r>
            <a:r>
              <a:rPr lang="en-US" sz="2400" dirty="0" err="1" smtClean="0"/>
              <a:t>terus</a:t>
            </a:r>
            <a:r>
              <a:rPr lang="en-US" sz="2400" dirty="0" smtClean="0"/>
              <a:t> </a:t>
            </a:r>
            <a:r>
              <a:rPr lang="en-US" sz="2400" dirty="0" err="1" smtClean="0"/>
              <a:t>menerus</a:t>
            </a:r>
            <a:r>
              <a:rPr lang="en-US" sz="2400" dirty="0" smtClean="0"/>
              <a:t>. </a:t>
            </a:r>
            <a:r>
              <a:rPr lang="en-US" sz="2400" dirty="0" err="1" smtClean="0"/>
              <a:t>Akan</a:t>
            </a:r>
            <a:r>
              <a:rPr lang="en-US" sz="2400" dirty="0" smtClean="0"/>
              <a:t> </a:t>
            </a:r>
            <a:r>
              <a:rPr lang="en-US" sz="2400" dirty="0" err="1" smtClean="0"/>
              <a:t>tetapi</a:t>
            </a:r>
            <a:r>
              <a:rPr lang="en-US" sz="2400" dirty="0" smtClean="0"/>
              <a:t> </a:t>
            </a:r>
            <a:r>
              <a:rPr lang="en-US" sz="2400" dirty="0" err="1" smtClean="0"/>
              <a:t>hal</a:t>
            </a:r>
            <a:r>
              <a:rPr lang="en-US" sz="2400" dirty="0" smtClean="0"/>
              <a:t> </a:t>
            </a:r>
            <a:r>
              <a:rPr lang="en-US" sz="2400" dirty="0" err="1" smtClean="0"/>
              <a:t>itu</a:t>
            </a:r>
            <a:r>
              <a:rPr lang="en-US" sz="2400" dirty="0" smtClean="0"/>
              <a:t> </a:t>
            </a:r>
            <a:r>
              <a:rPr lang="en-US" sz="2400" dirty="0" err="1" smtClean="0"/>
              <a:t>akan</a:t>
            </a:r>
            <a:r>
              <a:rPr lang="en-US" sz="2400" dirty="0" smtClean="0"/>
              <a:t> </a:t>
            </a:r>
            <a:r>
              <a:rPr lang="en-US" sz="2400" dirty="0" err="1" smtClean="0"/>
              <a:t>terus</a:t>
            </a:r>
            <a:r>
              <a:rPr lang="en-US" sz="2400" dirty="0" smtClean="0"/>
              <a:t> </a:t>
            </a:r>
            <a:r>
              <a:rPr lang="en-US" sz="2400" dirty="0" err="1" smtClean="0"/>
              <a:t>berubah</a:t>
            </a:r>
            <a:r>
              <a:rPr lang="en-US" sz="2400" dirty="0" smtClean="0"/>
              <a:t> </a:t>
            </a:r>
            <a:r>
              <a:rPr lang="en-US" sz="2400" dirty="0" err="1" smtClean="0"/>
              <a:t>akibat</a:t>
            </a:r>
            <a:r>
              <a:rPr lang="en-US" sz="2400" dirty="0" smtClean="0"/>
              <a:t> </a:t>
            </a:r>
            <a:r>
              <a:rPr lang="en-US" sz="2400" dirty="0" err="1" smtClean="0"/>
              <a:t>dari</a:t>
            </a:r>
            <a:r>
              <a:rPr lang="en-US" sz="2400" dirty="0" smtClean="0"/>
              <a:t> </a:t>
            </a:r>
            <a:r>
              <a:rPr lang="en-US" sz="2400" dirty="0" err="1" smtClean="0"/>
              <a:t>penawaran</a:t>
            </a:r>
            <a:r>
              <a:rPr lang="en-US" sz="2400" dirty="0" smtClean="0"/>
              <a:t> </a:t>
            </a:r>
            <a:r>
              <a:rPr lang="en-US" sz="2400" dirty="0" err="1" smtClean="0"/>
              <a:t>menarik</a:t>
            </a:r>
            <a:r>
              <a:rPr lang="en-US" sz="2400" dirty="0" smtClean="0"/>
              <a:t> yang </a:t>
            </a:r>
            <a:r>
              <a:rPr lang="en-US" sz="2400" dirty="0" err="1" smtClean="0"/>
              <a:t>diberikan</a:t>
            </a:r>
            <a:r>
              <a:rPr lang="en-US" sz="2400" dirty="0" smtClean="0"/>
              <a:t> </a:t>
            </a:r>
            <a:r>
              <a:rPr lang="en-US" sz="2400" dirty="0" err="1" smtClean="0"/>
              <a:t>produsen</a:t>
            </a:r>
            <a:r>
              <a:rPr lang="en-US" sz="2400" dirty="0" smtClean="0"/>
              <a:t>, </a:t>
            </a:r>
            <a:r>
              <a:rPr lang="en-US" sz="2400" dirty="0" err="1" smtClean="0"/>
              <a:t>bahkan</a:t>
            </a:r>
            <a:r>
              <a:rPr lang="en-US" sz="2400" dirty="0" smtClean="0"/>
              <a:t> </a:t>
            </a:r>
            <a:r>
              <a:rPr lang="en-US" sz="2400" dirty="0" err="1" smtClean="0"/>
              <a:t>dari</a:t>
            </a:r>
            <a:r>
              <a:rPr lang="en-US" sz="2400" dirty="0" smtClean="0"/>
              <a:t> </a:t>
            </a:r>
            <a:r>
              <a:rPr lang="en-US" sz="2400" dirty="0" err="1" smtClean="0"/>
              <a:t>minat</a:t>
            </a:r>
            <a:r>
              <a:rPr lang="en-US" sz="2400" dirty="0" smtClean="0"/>
              <a:t> </a:t>
            </a:r>
            <a:r>
              <a:rPr lang="en-US" sz="2400" dirty="0" err="1" smtClean="0"/>
              <a:t>dan</a:t>
            </a:r>
            <a:r>
              <a:rPr lang="en-US" sz="2400" dirty="0" smtClean="0"/>
              <a:t> </a:t>
            </a:r>
            <a:r>
              <a:rPr lang="en-US" sz="2400" dirty="0" err="1" smtClean="0"/>
              <a:t>keinginan</a:t>
            </a:r>
            <a:r>
              <a:rPr lang="en-US" sz="2400" dirty="0" smtClean="0"/>
              <a:t> </a:t>
            </a:r>
            <a:r>
              <a:rPr lang="en-US" sz="2400" dirty="0" err="1" smtClean="0"/>
              <a:t>dari</a:t>
            </a:r>
            <a:r>
              <a:rPr lang="en-US" sz="2400" dirty="0" smtClean="0"/>
              <a:t> </a:t>
            </a:r>
            <a:r>
              <a:rPr lang="en-US" sz="2400" dirty="0" err="1" smtClean="0"/>
              <a:t>konsumen</a:t>
            </a:r>
            <a:r>
              <a:rPr lang="en-US" sz="2400" dirty="0" smtClean="0"/>
              <a:t> yang </a:t>
            </a:r>
            <a:r>
              <a:rPr lang="en-US" sz="2400" dirty="0" err="1" smtClean="0"/>
              <a:t>bersangkutan</a:t>
            </a:r>
            <a:r>
              <a:rPr lang="en-US" sz="2400" dirty="0" smtClean="0"/>
              <a:t>.</a:t>
            </a:r>
            <a:br>
              <a:rPr lang="en-US" sz="2400" dirty="0" smtClean="0"/>
            </a:br>
            <a:r>
              <a:rPr lang="en-US" sz="2400" dirty="0"/>
              <a:t/>
            </a:r>
            <a:br>
              <a:rPr lang="en-US" sz="2400" dirty="0"/>
            </a:br>
            <a:r>
              <a:rPr lang="en-US" sz="2400" dirty="0" err="1" smtClean="0"/>
              <a:t>Konsumen</a:t>
            </a:r>
            <a:r>
              <a:rPr lang="en-US" sz="2400" dirty="0" smtClean="0"/>
              <a:t> </a:t>
            </a:r>
            <a:r>
              <a:rPr lang="en-US" sz="2400" dirty="0" err="1" smtClean="0"/>
              <a:t>saat</a:t>
            </a:r>
            <a:r>
              <a:rPr lang="en-US" sz="2400" dirty="0" smtClean="0"/>
              <a:t> </a:t>
            </a:r>
            <a:r>
              <a:rPr lang="en-US" sz="2400" dirty="0" err="1" smtClean="0"/>
              <a:t>ini</a:t>
            </a:r>
            <a:r>
              <a:rPr lang="en-US" sz="2400" dirty="0" smtClean="0"/>
              <a:t> </a:t>
            </a:r>
            <a:r>
              <a:rPr lang="en-US" sz="2400" dirty="0" err="1" smtClean="0"/>
              <a:t>menjadi</a:t>
            </a:r>
            <a:r>
              <a:rPr lang="en-US" sz="2400" dirty="0" smtClean="0"/>
              <a:t> Raja yang </a:t>
            </a:r>
            <a:r>
              <a:rPr lang="en-US" sz="2400" dirty="0" err="1" smtClean="0"/>
              <a:t>harus</a:t>
            </a:r>
            <a:r>
              <a:rPr lang="en-US" sz="2400" dirty="0" smtClean="0"/>
              <a:t> </a:t>
            </a:r>
            <a:r>
              <a:rPr lang="en-US" sz="2400" dirty="0" err="1" smtClean="0"/>
              <a:t>dilayani</a:t>
            </a:r>
            <a:r>
              <a:rPr lang="en-US" sz="2400" dirty="0" smtClean="0"/>
              <a:t> </a:t>
            </a:r>
            <a:r>
              <a:rPr lang="en-US" sz="2400" dirty="0" err="1" smtClean="0"/>
              <a:t>setiap</a:t>
            </a:r>
            <a:r>
              <a:rPr lang="en-US" sz="2400" dirty="0" smtClean="0"/>
              <a:t> </a:t>
            </a:r>
            <a:r>
              <a:rPr lang="en-US" sz="2400" dirty="0" err="1" smtClean="0"/>
              <a:t>kebutuhannya</a:t>
            </a:r>
            <a:r>
              <a:rPr lang="en-US" sz="2400" dirty="0" smtClean="0"/>
              <a:t> </a:t>
            </a:r>
            <a:r>
              <a:rPr lang="en-US" sz="2400" dirty="0" err="1" smtClean="0"/>
              <a:t>oleh</a:t>
            </a:r>
            <a:r>
              <a:rPr lang="en-US" sz="2400" dirty="0" smtClean="0"/>
              <a:t> </a:t>
            </a:r>
            <a:r>
              <a:rPr lang="en-US" sz="2400" dirty="0" err="1" smtClean="0"/>
              <a:t>para</a:t>
            </a:r>
            <a:r>
              <a:rPr lang="en-US" sz="2400" dirty="0" smtClean="0"/>
              <a:t> </a:t>
            </a:r>
            <a:r>
              <a:rPr lang="en-US" sz="2400" dirty="0" err="1" smtClean="0"/>
              <a:t>penjual</a:t>
            </a:r>
            <a:r>
              <a:rPr lang="en-US" sz="2400" dirty="0" smtClean="0"/>
              <a:t>/</a:t>
            </a:r>
            <a:r>
              <a:rPr lang="en-US" sz="2400" dirty="0" err="1" smtClean="0"/>
              <a:t>produsen</a:t>
            </a:r>
            <a:r>
              <a:rPr lang="en-US" sz="2400" dirty="0" smtClean="0"/>
              <a:t>. </a:t>
            </a:r>
            <a:r>
              <a:rPr lang="en-US" sz="2400" dirty="0" err="1" smtClean="0"/>
              <a:t>Keinginan</a:t>
            </a:r>
            <a:r>
              <a:rPr lang="en-US" sz="2400" dirty="0" smtClean="0"/>
              <a:t> </a:t>
            </a:r>
            <a:r>
              <a:rPr lang="en-US" sz="2400" dirty="0" err="1" smtClean="0"/>
              <a:t>masyarakat</a:t>
            </a:r>
            <a:r>
              <a:rPr lang="en-US" sz="2400" dirty="0" smtClean="0"/>
              <a:t> </a:t>
            </a:r>
            <a:r>
              <a:rPr lang="en-US" sz="2400" dirty="0" err="1" smtClean="0"/>
              <a:t>dapat</a:t>
            </a:r>
            <a:r>
              <a:rPr lang="en-US" sz="2400" dirty="0" smtClean="0"/>
              <a:t> </a:t>
            </a:r>
            <a:r>
              <a:rPr lang="en-US" sz="2400" dirty="0" err="1" smtClean="0"/>
              <a:t>berubah</a:t>
            </a:r>
            <a:r>
              <a:rPr lang="en-US" sz="2400" dirty="0" smtClean="0"/>
              <a:t> </a:t>
            </a:r>
            <a:r>
              <a:rPr lang="en-US" sz="2400" dirty="0" err="1" smtClean="0"/>
              <a:t>begitu</a:t>
            </a:r>
            <a:r>
              <a:rPr lang="en-US" sz="2400" dirty="0" smtClean="0"/>
              <a:t> </a:t>
            </a:r>
            <a:r>
              <a:rPr lang="en-US" sz="2400" dirty="0" err="1" smtClean="0"/>
              <a:t>cepat</a:t>
            </a:r>
            <a:r>
              <a:rPr lang="en-US" sz="2400" dirty="0" smtClean="0"/>
              <a:t> </a:t>
            </a:r>
            <a:r>
              <a:rPr lang="en-US" sz="2400" dirty="0" err="1" smtClean="0"/>
              <a:t>tanpa</a:t>
            </a:r>
            <a:r>
              <a:rPr lang="en-US" sz="2400" dirty="0" smtClean="0"/>
              <a:t> </a:t>
            </a:r>
            <a:r>
              <a:rPr lang="en-US" sz="2400" dirty="0" err="1" smtClean="0"/>
              <a:t>memandang</a:t>
            </a:r>
            <a:r>
              <a:rPr lang="en-US" sz="2400" dirty="0" smtClean="0"/>
              <a:t> </a:t>
            </a:r>
            <a:r>
              <a:rPr lang="en-US" sz="2400" dirty="0" err="1" smtClean="0"/>
              <a:t>waktu</a:t>
            </a:r>
            <a:r>
              <a:rPr lang="en-US" sz="2400" dirty="0" smtClean="0"/>
              <a:t> </a:t>
            </a:r>
            <a:r>
              <a:rPr lang="en-US" sz="2400" dirty="0" err="1" smtClean="0"/>
              <a:t>dan</a:t>
            </a:r>
            <a:r>
              <a:rPr lang="en-US" sz="2400" dirty="0" smtClean="0"/>
              <a:t> </a:t>
            </a:r>
            <a:r>
              <a:rPr lang="en-US" sz="2400" dirty="0" err="1" smtClean="0"/>
              <a:t>keadaan</a:t>
            </a:r>
            <a:r>
              <a:rPr lang="en-US" sz="2400" dirty="0" smtClean="0"/>
              <a:t>. </a:t>
            </a:r>
            <a:r>
              <a:rPr lang="en-US" sz="2400" dirty="0" err="1" smtClean="0"/>
              <a:t>Maka</a:t>
            </a:r>
            <a:r>
              <a:rPr lang="en-US" sz="2400" dirty="0" smtClean="0"/>
              <a:t> </a:t>
            </a:r>
            <a:r>
              <a:rPr lang="en-US" sz="2400" dirty="0" err="1" smtClean="0"/>
              <a:t>dari</a:t>
            </a:r>
            <a:r>
              <a:rPr lang="en-US" sz="2400" dirty="0" smtClean="0"/>
              <a:t> </a:t>
            </a:r>
            <a:r>
              <a:rPr lang="en-US" sz="2400" dirty="0" err="1" smtClean="0"/>
              <a:t>itu</a:t>
            </a:r>
            <a:r>
              <a:rPr lang="en-US" sz="2400" dirty="0" smtClean="0"/>
              <a:t> </a:t>
            </a:r>
            <a:r>
              <a:rPr lang="en-US" sz="2400" dirty="0" err="1" smtClean="0"/>
              <a:t>para</a:t>
            </a:r>
            <a:r>
              <a:rPr lang="en-US" sz="2400" dirty="0" smtClean="0"/>
              <a:t> </a:t>
            </a:r>
            <a:r>
              <a:rPr lang="en-US" sz="2400" dirty="0" err="1" smtClean="0"/>
              <a:t>penjual</a:t>
            </a:r>
            <a:r>
              <a:rPr lang="en-US" sz="2400" dirty="0" smtClean="0"/>
              <a:t>/</a:t>
            </a:r>
            <a:r>
              <a:rPr lang="en-US" sz="2400" dirty="0" err="1" smtClean="0"/>
              <a:t>produsen</a:t>
            </a:r>
            <a:r>
              <a:rPr lang="en-US" sz="2400" dirty="0" smtClean="0"/>
              <a:t> </a:t>
            </a:r>
            <a:r>
              <a:rPr lang="en-US" sz="2400" dirty="0" err="1" smtClean="0"/>
              <a:t>harus</a:t>
            </a:r>
            <a:r>
              <a:rPr lang="en-US" sz="2400" dirty="0" smtClean="0"/>
              <a:t> </a:t>
            </a:r>
            <a:r>
              <a:rPr lang="en-US" sz="2400" dirty="0" err="1" smtClean="0"/>
              <a:t>melakukan</a:t>
            </a:r>
            <a:r>
              <a:rPr lang="en-US" sz="2400" dirty="0" smtClean="0"/>
              <a:t> </a:t>
            </a:r>
            <a:r>
              <a:rPr lang="en-US" sz="2400" dirty="0" err="1" smtClean="0"/>
              <a:t>inovasi</a:t>
            </a:r>
            <a:r>
              <a:rPr lang="en-US" sz="2400" dirty="0" smtClean="0"/>
              <a:t> yang </a:t>
            </a:r>
            <a:r>
              <a:rPr lang="en-US" sz="2400" dirty="0" err="1" smtClean="0"/>
              <a:t>sesuai</a:t>
            </a:r>
            <a:r>
              <a:rPr lang="en-US" sz="2400" dirty="0" smtClean="0"/>
              <a:t> </a:t>
            </a:r>
            <a:r>
              <a:rPr lang="en-US" sz="2400" dirty="0" err="1" smtClean="0"/>
              <a:t>dengan</a:t>
            </a:r>
            <a:r>
              <a:rPr lang="en-US" sz="2400" dirty="0" smtClean="0"/>
              <a:t> </a:t>
            </a:r>
            <a:r>
              <a:rPr lang="en-US" sz="2400" dirty="0" err="1" smtClean="0"/>
              <a:t>tren</a:t>
            </a:r>
            <a:r>
              <a:rPr lang="en-US" sz="2400" dirty="0" smtClean="0"/>
              <a:t> </a:t>
            </a:r>
            <a:r>
              <a:rPr lang="en-US" sz="2400" dirty="0" err="1" smtClean="0"/>
              <a:t>masyarakat</a:t>
            </a:r>
            <a:r>
              <a:rPr lang="en-US" sz="2400" dirty="0" smtClean="0"/>
              <a:t> </a:t>
            </a:r>
            <a:r>
              <a:rPr lang="en-US" sz="2400" dirty="0" err="1" smtClean="0"/>
              <a:t>atau</a:t>
            </a:r>
            <a:r>
              <a:rPr lang="en-US" sz="2400" dirty="0" smtClean="0"/>
              <a:t> </a:t>
            </a:r>
            <a:r>
              <a:rPr lang="en-US" sz="2400" dirty="0" err="1" smtClean="0"/>
              <a:t>bahkan</a:t>
            </a:r>
            <a:r>
              <a:rPr lang="en-US" sz="2400" dirty="0" smtClean="0"/>
              <a:t> </a:t>
            </a:r>
            <a:r>
              <a:rPr lang="en-US" sz="2400" dirty="0" err="1" smtClean="0"/>
              <a:t>membuat</a:t>
            </a:r>
            <a:r>
              <a:rPr lang="en-US" sz="2400" dirty="0" smtClean="0"/>
              <a:t> </a:t>
            </a:r>
            <a:r>
              <a:rPr lang="en-US" sz="2400" dirty="0" err="1" smtClean="0"/>
              <a:t>tren</a:t>
            </a:r>
            <a:r>
              <a:rPr lang="en-US" sz="2400" dirty="0" smtClean="0"/>
              <a:t> </a:t>
            </a:r>
            <a:r>
              <a:rPr lang="en-US" sz="2400" dirty="0" err="1" smtClean="0"/>
              <a:t>itu</a:t>
            </a:r>
            <a:r>
              <a:rPr lang="en-US" sz="2400" dirty="0" smtClean="0"/>
              <a:t> </a:t>
            </a:r>
            <a:r>
              <a:rPr lang="en-US" sz="2400" dirty="0" err="1" smtClean="0"/>
              <a:t>sendiri</a:t>
            </a:r>
            <a:r>
              <a:rPr lang="en-US" sz="2400" dirty="0" smtClean="0"/>
              <a:t>.</a:t>
            </a:r>
            <a:br>
              <a:rPr lang="en-US" sz="2400" dirty="0" smtClean="0"/>
            </a:br>
            <a:endParaRPr lang="en-US" sz="2400" dirty="0"/>
          </a:p>
        </p:txBody>
      </p:sp>
    </p:spTree>
    <p:extLst>
      <p:ext uri="{BB962C8B-B14F-4D97-AF65-F5344CB8AC3E}">
        <p14:creationId xmlns:p14="http://schemas.microsoft.com/office/powerpoint/2010/main" val="1055797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Autofit/>
          </a:bodyPr>
          <a:lstStyle/>
          <a:p>
            <a:pPr algn="l"/>
            <a:r>
              <a:rPr lang="en-US" sz="2400" dirty="0" err="1" smtClean="0"/>
              <a:t>Ada</a:t>
            </a:r>
            <a:r>
              <a:rPr lang="en-US" sz="2400" dirty="0" smtClean="0"/>
              <a:t> </a:t>
            </a:r>
            <a:r>
              <a:rPr lang="en-US" sz="2400" dirty="0" err="1" smtClean="0"/>
              <a:t>dua</a:t>
            </a:r>
            <a:r>
              <a:rPr lang="en-US" sz="2400" dirty="0" smtClean="0"/>
              <a:t> </a:t>
            </a:r>
            <a:r>
              <a:rPr lang="en-US" sz="2400" dirty="0" err="1" smtClean="0"/>
              <a:t>jenis</a:t>
            </a:r>
            <a:r>
              <a:rPr lang="en-US" sz="2400" dirty="0" smtClean="0"/>
              <a:t> </a:t>
            </a:r>
            <a:r>
              <a:rPr lang="en-US" sz="2400" dirty="0" err="1" smtClean="0"/>
              <a:t>perilaku</a:t>
            </a:r>
            <a:r>
              <a:rPr lang="en-US" sz="2400" dirty="0" smtClean="0"/>
              <a:t> </a:t>
            </a:r>
            <a:r>
              <a:rPr lang="en-US" sz="2400" dirty="0" err="1" smtClean="0"/>
              <a:t>pembelian</a:t>
            </a:r>
            <a:r>
              <a:rPr lang="en-US" sz="2400" dirty="0" smtClean="0"/>
              <a:t>, </a:t>
            </a:r>
            <a:r>
              <a:rPr lang="en-US" sz="2400" dirty="0" err="1" smtClean="0"/>
              <a:t>yaitu</a:t>
            </a:r>
            <a:r>
              <a:rPr lang="en-US" sz="2400" dirty="0" smtClean="0"/>
              <a:t>:</a:t>
            </a:r>
            <a:br>
              <a:rPr lang="en-US" sz="2400" dirty="0" smtClean="0"/>
            </a:br>
            <a:r>
              <a:rPr lang="en-US" sz="2400" dirty="0" smtClean="0"/>
              <a:t>1</a:t>
            </a:r>
            <a:r>
              <a:rPr lang="en-US" sz="2400" dirty="0"/>
              <a:t>.      </a:t>
            </a:r>
            <a:r>
              <a:rPr lang="en-US" sz="2400" dirty="0" err="1"/>
              <a:t>Perilaku</a:t>
            </a:r>
            <a:r>
              <a:rPr lang="en-US" sz="2400" dirty="0"/>
              <a:t> </a:t>
            </a:r>
            <a:r>
              <a:rPr lang="en-US" sz="2400" dirty="0" err="1"/>
              <a:t>sebelum</a:t>
            </a:r>
            <a:r>
              <a:rPr lang="en-US" sz="2400" dirty="0"/>
              <a:t> </a:t>
            </a:r>
            <a:r>
              <a:rPr lang="en-US" sz="2400" dirty="0" err="1"/>
              <a:t>Pembelian</a:t>
            </a:r>
            <a:r>
              <a:rPr lang="en-US" sz="2400" dirty="0"/>
              <a:t> (Pre-Purchase)</a:t>
            </a:r>
            <a:br>
              <a:rPr lang="en-US" sz="2400" dirty="0"/>
            </a:br>
            <a:r>
              <a:rPr lang="en-US" sz="2400" dirty="0"/>
              <a:t>2.      </a:t>
            </a:r>
            <a:r>
              <a:rPr lang="en-US" sz="2400" dirty="0" err="1"/>
              <a:t>Perilaku</a:t>
            </a:r>
            <a:r>
              <a:rPr lang="en-US" sz="2400" dirty="0"/>
              <a:t> </a:t>
            </a:r>
            <a:r>
              <a:rPr lang="en-US" sz="2400" dirty="0" err="1"/>
              <a:t>Pembelian</a:t>
            </a:r>
            <a:r>
              <a:rPr lang="en-US" sz="2400" dirty="0"/>
              <a:t> (purchase)</a:t>
            </a:r>
            <a:br>
              <a:rPr lang="en-US" sz="2400" dirty="0"/>
            </a:br>
            <a:r>
              <a:rPr lang="en-US" sz="2400" dirty="0" err="1"/>
              <a:t>Ada</a:t>
            </a:r>
            <a:r>
              <a:rPr lang="en-US" sz="2400" dirty="0"/>
              <a:t> lima </a:t>
            </a:r>
            <a:r>
              <a:rPr lang="en-US" sz="2400" dirty="0" err="1"/>
              <a:t>tahap</a:t>
            </a:r>
            <a:r>
              <a:rPr lang="en-US" sz="2400" dirty="0"/>
              <a:t> </a:t>
            </a:r>
            <a:r>
              <a:rPr lang="en-US" sz="2400" dirty="0" err="1"/>
              <a:t>perilaku</a:t>
            </a:r>
            <a:r>
              <a:rPr lang="en-US" sz="2400" dirty="0"/>
              <a:t> </a:t>
            </a:r>
            <a:r>
              <a:rPr lang="en-US" sz="2400" dirty="0" err="1"/>
              <a:t>konsumen</a:t>
            </a:r>
            <a:r>
              <a:rPr lang="en-US" sz="2400" dirty="0"/>
              <a:t>, </a:t>
            </a:r>
            <a:r>
              <a:rPr lang="en-US" sz="2400" dirty="0" err="1"/>
              <a:t>yaitu</a:t>
            </a:r>
            <a:r>
              <a:rPr lang="en-US" sz="2400" dirty="0"/>
              <a:t>:</a:t>
            </a:r>
            <a:br>
              <a:rPr lang="en-US" sz="2400" dirty="0"/>
            </a:br>
            <a:r>
              <a:rPr lang="en-US" sz="2400" dirty="0"/>
              <a:t>a.       Store contact</a:t>
            </a:r>
            <a:br>
              <a:rPr lang="en-US" sz="2400" dirty="0"/>
            </a:br>
            <a:r>
              <a:rPr lang="en-US" sz="2400" dirty="0" err="1"/>
              <a:t>Pada</a:t>
            </a:r>
            <a:r>
              <a:rPr lang="en-US" sz="2400" dirty="0"/>
              <a:t> </a:t>
            </a:r>
            <a:r>
              <a:rPr lang="en-US" sz="2400" dirty="0" err="1"/>
              <a:t>tahap</a:t>
            </a:r>
            <a:r>
              <a:rPr lang="en-US" sz="2400" dirty="0"/>
              <a:t> </a:t>
            </a:r>
            <a:r>
              <a:rPr lang="en-US" sz="2400" dirty="0" err="1"/>
              <a:t>ini</a:t>
            </a:r>
            <a:r>
              <a:rPr lang="en-US" sz="2400" dirty="0"/>
              <a:t>, </a:t>
            </a:r>
            <a:r>
              <a:rPr lang="en-US" sz="2400" dirty="0" err="1"/>
              <a:t>konsumen</a:t>
            </a:r>
            <a:r>
              <a:rPr lang="en-US" sz="2400" dirty="0"/>
              <a:t> </a:t>
            </a:r>
            <a:r>
              <a:rPr lang="en-US" sz="2400" dirty="0" err="1"/>
              <a:t>memilih</a:t>
            </a:r>
            <a:r>
              <a:rPr lang="en-US" sz="2400" dirty="0"/>
              <a:t> </a:t>
            </a:r>
            <a:r>
              <a:rPr lang="en-US" sz="2400" dirty="0" err="1"/>
              <a:t>lokasi</a:t>
            </a:r>
            <a:r>
              <a:rPr lang="en-US" sz="2400" dirty="0"/>
              <a:t> </a:t>
            </a:r>
            <a:r>
              <a:rPr lang="en-US" sz="2400" dirty="0" err="1"/>
              <a:t>belanja</a:t>
            </a:r>
            <a:r>
              <a:rPr lang="en-US" sz="2400" dirty="0"/>
              <a:t> yang </a:t>
            </a:r>
            <a:r>
              <a:rPr lang="en-US" sz="2400" dirty="0" err="1"/>
              <a:t>dirasa</a:t>
            </a:r>
            <a:r>
              <a:rPr lang="en-US" sz="2400" dirty="0"/>
              <a:t> </a:t>
            </a:r>
            <a:r>
              <a:rPr lang="en-US" sz="2400" dirty="0" err="1"/>
              <a:t>cocok</a:t>
            </a:r>
            <a:r>
              <a:rPr lang="en-US" sz="2400" dirty="0"/>
              <a:t>, </a:t>
            </a:r>
            <a:r>
              <a:rPr lang="en-US" sz="2400" dirty="0" err="1"/>
              <a:t>mendatangi</a:t>
            </a:r>
            <a:r>
              <a:rPr lang="en-US" sz="2400" dirty="0"/>
              <a:t> </a:t>
            </a:r>
            <a:r>
              <a:rPr lang="en-US" sz="2400" dirty="0" err="1"/>
              <a:t>toko</a:t>
            </a:r>
            <a:r>
              <a:rPr lang="en-US" sz="2400" dirty="0"/>
              <a:t> yang </a:t>
            </a:r>
            <a:r>
              <a:rPr lang="en-US" sz="2400" dirty="0" err="1"/>
              <a:t>dirasa</a:t>
            </a:r>
            <a:r>
              <a:rPr lang="en-US" sz="2400" dirty="0"/>
              <a:t> </a:t>
            </a:r>
            <a:r>
              <a:rPr lang="en-US" sz="2400" dirty="0" err="1"/>
              <a:t>cocok</a:t>
            </a:r>
            <a:r>
              <a:rPr lang="en-US" sz="2400" dirty="0"/>
              <a:t>, </a:t>
            </a:r>
            <a:r>
              <a:rPr lang="en-US" sz="2400" dirty="0" err="1"/>
              <a:t>memasuki</a:t>
            </a:r>
            <a:r>
              <a:rPr lang="en-US" sz="2400" dirty="0"/>
              <a:t> </a:t>
            </a:r>
            <a:r>
              <a:rPr lang="en-US" sz="2400" dirty="0" err="1"/>
              <a:t>toko</a:t>
            </a:r>
            <a:r>
              <a:rPr lang="en-US" sz="2400" dirty="0"/>
              <a:t>, </a:t>
            </a:r>
            <a:r>
              <a:rPr lang="en-US" sz="2400" dirty="0" err="1"/>
              <a:t>dan</a:t>
            </a:r>
            <a:r>
              <a:rPr lang="en-US" sz="2400" dirty="0"/>
              <a:t> </a:t>
            </a:r>
            <a:r>
              <a:rPr lang="en-US" sz="2400" dirty="0" err="1"/>
              <a:t>memilih</a:t>
            </a:r>
            <a:r>
              <a:rPr lang="en-US" sz="2400" dirty="0"/>
              <a:t> </a:t>
            </a:r>
            <a:r>
              <a:rPr lang="en-US" sz="2400" dirty="0" err="1"/>
              <a:t>produk</a:t>
            </a:r>
            <a:r>
              <a:rPr lang="en-US" sz="2400" dirty="0"/>
              <a:t> yang </a:t>
            </a:r>
            <a:r>
              <a:rPr lang="en-US" sz="2400" dirty="0" err="1"/>
              <a:t>dicari</a:t>
            </a:r>
            <a:r>
              <a:rPr lang="en-US" sz="2400" dirty="0"/>
              <a:t>.</a:t>
            </a:r>
            <a:br>
              <a:rPr lang="en-US" sz="2400" dirty="0"/>
            </a:br>
            <a:r>
              <a:rPr lang="en-US" sz="2400" dirty="0"/>
              <a:t>b.      Product contact</a:t>
            </a:r>
            <a:br>
              <a:rPr lang="en-US" sz="2400" dirty="0"/>
            </a:br>
            <a:r>
              <a:rPr lang="en-US" sz="2400" dirty="0" err="1"/>
              <a:t>Pada</a:t>
            </a:r>
            <a:r>
              <a:rPr lang="en-US" sz="2400" dirty="0"/>
              <a:t> </a:t>
            </a:r>
            <a:r>
              <a:rPr lang="en-US" sz="2400" dirty="0" err="1"/>
              <a:t>tahap</a:t>
            </a:r>
            <a:r>
              <a:rPr lang="en-US" sz="2400" dirty="0"/>
              <a:t> </a:t>
            </a:r>
            <a:r>
              <a:rPr lang="en-US" sz="2400" dirty="0" err="1"/>
              <a:t>ini</a:t>
            </a:r>
            <a:r>
              <a:rPr lang="en-US" sz="2400" dirty="0"/>
              <a:t>, </a:t>
            </a:r>
            <a:r>
              <a:rPr lang="en-US" sz="2400" dirty="0" err="1"/>
              <a:t>konsumen</a:t>
            </a:r>
            <a:r>
              <a:rPr lang="en-US" sz="2400" dirty="0"/>
              <a:t> </a:t>
            </a:r>
            <a:r>
              <a:rPr lang="en-US" sz="2400" dirty="0" err="1"/>
              <a:t>memilih</a:t>
            </a:r>
            <a:r>
              <a:rPr lang="en-US" sz="2400" dirty="0"/>
              <a:t> </a:t>
            </a:r>
            <a:r>
              <a:rPr lang="en-US" sz="2400" dirty="0" err="1"/>
              <a:t>dan</a:t>
            </a:r>
            <a:r>
              <a:rPr lang="en-US" sz="2400" dirty="0"/>
              <a:t> </a:t>
            </a:r>
            <a:r>
              <a:rPr lang="en-US" sz="2400" dirty="0" err="1"/>
              <a:t>menemukan</a:t>
            </a:r>
            <a:r>
              <a:rPr lang="en-US" sz="2400" dirty="0"/>
              <a:t> </a:t>
            </a:r>
            <a:r>
              <a:rPr lang="en-US" sz="2400" dirty="0" err="1"/>
              <a:t>produk</a:t>
            </a:r>
            <a:r>
              <a:rPr lang="en-US" sz="2400" dirty="0"/>
              <a:t> yang </a:t>
            </a:r>
            <a:r>
              <a:rPr lang="en-US" sz="2400" dirty="0" err="1"/>
              <a:t>dicari</a:t>
            </a:r>
            <a:r>
              <a:rPr lang="en-US" sz="2400" dirty="0"/>
              <a:t>, </a:t>
            </a:r>
            <a:r>
              <a:rPr lang="en-US" sz="2400" dirty="0" err="1"/>
              <a:t>lali</a:t>
            </a:r>
            <a:r>
              <a:rPr lang="en-US" sz="2400" dirty="0"/>
              <a:t> </a:t>
            </a:r>
            <a:r>
              <a:rPr lang="en-US" sz="2400" dirty="0" err="1"/>
              <a:t>membawa</a:t>
            </a:r>
            <a:r>
              <a:rPr lang="en-US" sz="2400" dirty="0"/>
              <a:t> </a:t>
            </a:r>
            <a:r>
              <a:rPr lang="en-US" sz="2400" dirty="0" err="1"/>
              <a:t>kekasir</a:t>
            </a:r>
            <a:r>
              <a:rPr lang="en-US" sz="2400" dirty="0"/>
              <a:t> </a:t>
            </a:r>
            <a:r>
              <a:rPr lang="en-US" sz="2400" dirty="0" err="1"/>
              <a:t>untuk</a:t>
            </a:r>
            <a:r>
              <a:rPr lang="en-US" sz="2400" dirty="0"/>
              <a:t> </a:t>
            </a:r>
            <a:r>
              <a:rPr lang="en-US" sz="2400" dirty="0" err="1"/>
              <a:t>melakukan</a:t>
            </a:r>
            <a:r>
              <a:rPr lang="en-US" sz="2400" dirty="0"/>
              <a:t> </a:t>
            </a:r>
            <a:r>
              <a:rPr lang="en-US" sz="2400" dirty="0" err="1"/>
              <a:t>pembayaran</a:t>
            </a:r>
            <a:r>
              <a:rPr lang="en-US" sz="2400" dirty="0"/>
              <a:t>.</a:t>
            </a:r>
            <a:br>
              <a:rPr lang="en-US" sz="2400" dirty="0"/>
            </a:br>
            <a:r>
              <a:rPr lang="en-US" sz="2400" dirty="0"/>
              <a:t>c.       Transaction</a:t>
            </a:r>
            <a:br>
              <a:rPr lang="en-US" sz="2400" dirty="0"/>
            </a:br>
            <a:r>
              <a:rPr lang="en-US" sz="2400" dirty="0" err="1"/>
              <a:t>Tahap</a:t>
            </a:r>
            <a:r>
              <a:rPr lang="en-US" sz="2400" dirty="0"/>
              <a:t> </a:t>
            </a:r>
            <a:r>
              <a:rPr lang="en-US" sz="2400" dirty="0" err="1"/>
              <a:t>ini</a:t>
            </a:r>
            <a:r>
              <a:rPr lang="en-US" sz="2400" dirty="0"/>
              <a:t> </a:t>
            </a:r>
            <a:r>
              <a:rPr lang="en-US" sz="2400" dirty="0" err="1"/>
              <a:t>konsumen</a:t>
            </a:r>
            <a:r>
              <a:rPr lang="en-US" sz="2400" dirty="0"/>
              <a:t> </a:t>
            </a:r>
            <a:r>
              <a:rPr lang="en-US" sz="2400" dirty="0" err="1"/>
              <a:t>membayar</a:t>
            </a:r>
            <a:r>
              <a:rPr lang="en-US" sz="2400" dirty="0"/>
              <a:t> </a:t>
            </a:r>
            <a:r>
              <a:rPr lang="en-US" sz="2400" dirty="0" err="1"/>
              <a:t>barang</a:t>
            </a:r>
            <a:r>
              <a:rPr lang="en-US" sz="2400" dirty="0"/>
              <a:t> yang </a:t>
            </a:r>
            <a:r>
              <a:rPr lang="en-US" sz="2400" dirty="0" err="1"/>
              <a:t>telah</a:t>
            </a:r>
            <a:r>
              <a:rPr lang="en-US" sz="2400" dirty="0"/>
              <a:t> </a:t>
            </a:r>
            <a:r>
              <a:rPr lang="en-US" sz="2400" dirty="0" err="1"/>
              <a:t>dipilih</a:t>
            </a:r>
            <a:r>
              <a:rPr lang="en-US" sz="2400" dirty="0"/>
              <a:t> </a:t>
            </a:r>
            <a:r>
              <a:rPr lang="en-US" sz="2400" dirty="0" err="1"/>
              <a:t>di</a:t>
            </a:r>
            <a:r>
              <a:rPr lang="en-US" sz="2400" dirty="0"/>
              <a:t> </a:t>
            </a:r>
            <a:r>
              <a:rPr lang="en-US" sz="2400" dirty="0" err="1"/>
              <a:t>kasir</a:t>
            </a:r>
            <a:r>
              <a:rPr lang="en-US" sz="2400" dirty="0"/>
              <a:t> </a:t>
            </a:r>
            <a:r>
              <a:rPr lang="en-US" sz="2400" dirty="0" err="1"/>
              <a:t>dan</a:t>
            </a:r>
            <a:r>
              <a:rPr lang="en-US" sz="2400" dirty="0"/>
              <a:t> </a:t>
            </a:r>
            <a:r>
              <a:rPr lang="en-US" sz="2400" dirty="0" err="1"/>
              <a:t>membawa</a:t>
            </a:r>
            <a:r>
              <a:rPr lang="en-US" sz="2400" dirty="0"/>
              <a:t> </a:t>
            </a:r>
            <a:r>
              <a:rPr lang="en-US" sz="2400" dirty="0" err="1"/>
              <a:t>produk</a:t>
            </a:r>
            <a:r>
              <a:rPr lang="en-US" sz="2400" dirty="0"/>
              <a:t> </a:t>
            </a:r>
            <a:r>
              <a:rPr lang="en-US" sz="2400" dirty="0" err="1"/>
              <a:t>untuk</a:t>
            </a:r>
            <a:r>
              <a:rPr lang="en-US" sz="2400" dirty="0"/>
              <a:t> </a:t>
            </a:r>
            <a:r>
              <a:rPr lang="en-US" sz="2400" dirty="0" err="1"/>
              <a:t>dikonsumsi</a:t>
            </a:r>
            <a:r>
              <a:rPr lang="en-US" sz="2400" dirty="0"/>
              <a:t>.</a:t>
            </a:r>
            <a:br>
              <a:rPr lang="en-US" sz="2400" dirty="0"/>
            </a:br>
            <a:endParaRPr lang="en-US" sz="2400" dirty="0"/>
          </a:p>
        </p:txBody>
      </p:sp>
    </p:spTree>
    <p:extLst>
      <p:ext uri="{BB962C8B-B14F-4D97-AF65-F5344CB8AC3E}">
        <p14:creationId xmlns:p14="http://schemas.microsoft.com/office/powerpoint/2010/main" val="111646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26162"/>
          </a:xfrm>
        </p:spPr>
        <p:txBody>
          <a:bodyPr>
            <a:normAutofit/>
          </a:bodyPr>
          <a:lstStyle/>
          <a:p>
            <a:pPr algn="l"/>
            <a:r>
              <a:rPr lang="en-US" sz="2800" dirty="0" smtClean="0"/>
              <a:t>d.      Consumption</a:t>
            </a:r>
            <a:br>
              <a:rPr lang="en-US" sz="2800" dirty="0" smtClean="0"/>
            </a:br>
            <a:r>
              <a:rPr lang="en-US" sz="2800" dirty="0" err="1" smtClean="0"/>
              <a:t>Pada</a:t>
            </a:r>
            <a:r>
              <a:rPr lang="en-US" sz="2800" dirty="0" smtClean="0"/>
              <a:t> </a:t>
            </a:r>
            <a:r>
              <a:rPr lang="en-US" sz="2800" dirty="0" err="1" smtClean="0"/>
              <a:t>tahap</a:t>
            </a:r>
            <a:r>
              <a:rPr lang="en-US" sz="2800" dirty="0" smtClean="0"/>
              <a:t> </a:t>
            </a:r>
            <a:r>
              <a:rPr lang="en-US" sz="2800" dirty="0" err="1" smtClean="0"/>
              <a:t>ini</a:t>
            </a:r>
            <a:r>
              <a:rPr lang="en-US" sz="2800" dirty="0" smtClean="0"/>
              <a:t>, </a:t>
            </a:r>
            <a:r>
              <a:rPr lang="en-US" sz="2800" dirty="0" err="1" smtClean="0"/>
              <a:t>konsumen</a:t>
            </a:r>
            <a:r>
              <a:rPr lang="en-US" sz="2800" dirty="0" smtClean="0"/>
              <a:t> </a:t>
            </a:r>
            <a:r>
              <a:rPr lang="en-US" sz="2800" dirty="0" err="1" smtClean="0"/>
              <a:t>menggunakan</a:t>
            </a:r>
            <a:r>
              <a:rPr lang="en-US" sz="2800" dirty="0" smtClean="0"/>
              <a:t> </a:t>
            </a:r>
            <a:r>
              <a:rPr lang="en-US" sz="2800" dirty="0" err="1" smtClean="0"/>
              <a:t>produk</a:t>
            </a:r>
            <a:r>
              <a:rPr lang="en-US" sz="2800" dirty="0" smtClean="0"/>
              <a:t>, </a:t>
            </a:r>
            <a:r>
              <a:rPr lang="en-US" sz="2800" dirty="0" err="1" smtClean="0"/>
              <a:t>membuang</a:t>
            </a:r>
            <a:r>
              <a:rPr lang="en-US" sz="2800" dirty="0" smtClean="0"/>
              <a:t> </a:t>
            </a:r>
            <a:r>
              <a:rPr lang="en-US" sz="2800" dirty="0" err="1" smtClean="0"/>
              <a:t>sisanya</a:t>
            </a:r>
            <a:r>
              <a:rPr lang="en-US" sz="2800" dirty="0" smtClean="0"/>
              <a:t> </a:t>
            </a:r>
            <a:r>
              <a:rPr lang="en-US" sz="2800" dirty="0" err="1" smtClean="0"/>
              <a:t>jika</a:t>
            </a:r>
            <a:r>
              <a:rPr lang="en-US" sz="2800" dirty="0" smtClean="0"/>
              <a:t> </a:t>
            </a:r>
            <a:r>
              <a:rPr lang="en-US" sz="2800" dirty="0" err="1" smtClean="0"/>
              <a:t>ada</a:t>
            </a:r>
            <a:r>
              <a:rPr lang="en-US" sz="2800" dirty="0" smtClean="0"/>
              <a:t>, </a:t>
            </a:r>
            <a:r>
              <a:rPr lang="en-US" sz="2800" dirty="0" err="1" smtClean="0"/>
              <a:t>dan</a:t>
            </a:r>
            <a:r>
              <a:rPr lang="en-US" sz="2800" dirty="0" smtClean="0"/>
              <a:t> </a:t>
            </a:r>
            <a:r>
              <a:rPr lang="en-US" sz="2800" dirty="0" err="1" smtClean="0"/>
              <a:t>melakukan</a:t>
            </a:r>
            <a:r>
              <a:rPr lang="en-US" sz="2800" dirty="0" smtClean="0"/>
              <a:t> </a:t>
            </a:r>
            <a:r>
              <a:rPr lang="en-US" sz="2800" dirty="0" err="1" smtClean="0"/>
              <a:t>pembelian</a:t>
            </a:r>
            <a:r>
              <a:rPr lang="en-US" sz="2800" dirty="0" smtClean="0"/>
              <a:t> </a:t>
            </a:r>
            <a:r>
              <a:rPr lang="en-US" sz="2800" dirty="0" err="1" smtClean="0"/>
              <a:t>ulang</a:t>
            </a:r>
            <a:r>
              <a:rPr lang="en-US" sz="2800" dirty="0" smtClean="0"/>
              <a:t> </a:t>
            </a:r>
            <a:r>
              <a:rPr lang="en-US" sz="2800" dirty="0" err="1" smtClean="0"/>
              <a:t>jika</a:t>
            </a:r>
            <a:r>
              <a:rPr lang="en-US" sz="2800" dirty="0" smtClean="0"/>
              <a:t> </a:t>
            </a:r>
            <a:r>
              <a:rPr lang="en-US" sz="2800" dirty="0" err="1" smtClean="0"/>
              <a:t>konsumen</a:t>
            </a:r>
            <a:r>
              <a:rPr lang="en-US" sz="2800" dirty="0" smtClean="0"/>
              <a:t> </a:t>
            </a:r>
            <a:r>
              <a:rPr lang="en-US" sz="2800" dirty="0" err="1" smtClean="0"/>
              <a:t>merasa</a:t>
            </a:r>
            <a:r>
              <a:rPr lang="en-US" sz="2800" dirty="0" smtClean="0"/>
              <a:t> </a:t>
            </a:r>
            <a:r>
              <a:rPr lang="en-US" sz="2800" dirty="0" err="1" smtClean="0"/>
              <a:t>puas</a:t>
            </a:r>
            <a:r>
              <a:rPr lang="en-US" sz="2800" dirty="0" smtClean="0"/>
              <a:t/>
            </a:r>
            <a:br>
              <a:rPr lang="en-US" sz="2800" dirty="0" smtClean="0"/>
            </a:br>
            <a:r>
              <a:rPr lang="en-US" sz="2800" dirty="0" smtClean="0"/>
              <a:t>e.       Communication</a:t>
            </a:r>
            <a:br>
              <a:rPr lang="en-US" sz="2800" dirty="0" smtClean="0"/>
            </a:br>
            <a:r>
              <a:rPr lang="en-US" sz="2800" dirty="0" smtClean="0"/>
              <a:t>Di  </a:t>
            </a:r>
            <a:r>
              <a:rPr lang="en-US" sz="2800" dirty="0" err="1" smtClean="0"/>
              <a:t>tahap</a:t>
            </a:r>
            <a:r>
              <a:rPr lang="en-US" sz="2800" dirty="0" smtClean="0"/>
              <a:t> </a:t>
            </a:r>
            <a:r>
              <a:rPr lang="en-US" sz="2800" dirty="0" err="1" smtClean="0"/>
              <a:t>terakhir</a:t>
            </a:r>
            <a:r>
              <a:rPr lang="en-US" sz="2800" dirty="0" smtClean="0"/>
              <a:t> </a:t>
            </a:r>
            <a:r>
              <a:rPr lang="en-US" sz="2800" dirty="0" err="1" smtClean="0"/>
              <a:t>ini</a:t>
            </a:r>
            <a:r>
              <a:rPr lang="en-US" sz="2800" dirty="0" smtClean="0"/>
              <a:t>, </a:t>
            </a:r>
            <a:r>
              <a:rPr lang="en-US" sz="2800" dirty="0" err="1" smtClean="0"/>
              <a:t>kkonsumen</a:t>
            </a:r>
            <a:r>
              <a:rPr lang="en-US" sz="2800" dirty="0" smtClean="0"/>
              <a:t> </a:t>
            </a:r>
            <a:r>
              <a:rPr lang="en-US" sz="2800" dirty="0" err="1" smtClean="0"/>
              <a:t>memmberikan</a:t>
            </a:r>
            <a:r>
              <a:rPr lang="en-US" sz="2800" dirty="0" smtClean="0"/>
              <a:t> </a:t>
            </a:r>
            <a:r>
              <a:rPr lang="en-US" sz="2800" dirty="0" err="1" smtClean="0"/>
              <a:t>informasi</a:t>
            </a:r>
            <a:r>
              <a:rPr lang="en-US" sz="2800" dirty="0" smtClean="0"/>
              <a:t> </a:t>
            </a:r>
            <a:r>
              <a:rPr lang="en-US" sz="2800" dirty="0" err="1" smtClean="0"/>
              <a:t>tentang</a:t>
            </a:r>
            <a:r>
              <a:rPr lang="en-US" sz="2800" dirty="0" smtClean="0"/>
              <a:t> </a:t>
            </a:r>
            <a:r>
              <a:rPr lang="en-US" sz="2800" dirty="0" err="1" smtClean="0"/>
              <a:t>produk</a:t>
            </a:r>
            <a:r>
              <a:rPr lang="en-US" sz="2800" dirty="0" smtClean="0"/>
              <a:t> </a:t>
            </a:r>
            <a:r>
              <a:rPr lang="en-US" sz="2800" dirty="0" err="1" smtClean="0"/>
              <a:t>baru</a:t>
            </a:r>
            <a:r>
              <a:rPr lang="en-US" sz="2800" dirty="0" smtClean="0"/>
              <a:t> </a:t>
            </a:r>
            <a:r>
              <a:rPr lang="en-US" sz="2800" dirty="0" err="1" smtClean="0"/>
              <a:t>kepada</a:t>
            </a:r>
            <a:r>
              <a:rPr lang="en-US" sz="2800" dirty="0" smtClean="0"/>
              <a:t> </a:t>
            </a:r>
            <a:r>
              <a:rPr lang="en-US" sz="2800" dirty="0" err="1" smtClean="0"/>
              <a:t>orang</a:t>
            </a:r>
            <a:r>
              <a:rPr lang="en-US" sz="2800" dirty="0" smtClean="0"/>
              <a:t> lain; </a:t>
            </a:r>
            <a:r>
              <a:rPr lang="en-US" sz="2800" dirty="0" err="1" smtClean="0"/>
              <a:t>mengisi</a:t>
            </a:r>
            <a:r>
              <a:rPr lang="en-US" sz="2800" dirty="0" smtClean="0"/>
              <a:t> </a:t>
            </a:r>
            <a:r>
              <a:rPr lang="en-US" sz="2800" dirty="0" err="1" smtClean="0"/>
              <a:t>kartu</a:t>
            </a:r>
            <a:r>
              <a:rPr lang="en-US" sz="2800" dirty="0" smtClean="0"/>
              <a:t> </a:t>
            </a:r>
            <a:r>
              <a:rPr lang="en-US" sz="2800" dirty="0" err="1" smtClean="0"/>
              <a:t>garansi</a:t>
            </a:r>
            <a:r>
              <a:rPr lang="en-US" sz="2800" dirty="0" smtClean="0"/>
              <a:t> (</a:t>
            </a:r>
            <a:r>
              <a:rPr lang="en-US" sz="2800" dirty="0" err="1" smtClean="0"/>
              <a:t>kalau</a:t>
            </a:r>
            <a:r>
              <a:rPr lang="en-US" sz="2800" dirty="0" smtClean="0"/>
              <a:t> </a:t>
            </a:r>
            <a:r>
              <a:rPr lang="en-US" sz="2800" dirty="0" err="1" smtClean="0"/>
              <a:t>ada</a:t>
            </a:r>
            <a:r>
              <a:rPr lang="en-US" sz="2800" dirty="0" smtClean="0"/>
              <a:t>) </a:t>
            </a:r>
            <a:r>
              <a:rPr lang="en-US" sz="2800" dirty="0" err="1" smtClean="0"/>
              <a:t>dan</a:t>
            </a:r>
            <a:r>
              <a:rPr lang="en-US" sz="2800" dirty="0" smtClean="0"/>
              <a:t> </a:t>
            </a:r>
            <a:r>
              <a:rPr lang="en-US" sz="2800" dirty="0" err="1" smtClean="0"/>
              <a:t>memberikan</a:t>
            </a:r>
            <a:r>
              <a:rPr lang="en-US" sz="2800" dirty="0" smtClean="0"/>
              <a:t> </a:t>
            </a:r>
            <a:r>
              <a:rPr lang="en-US" sz="2800" dirty="0" err="1" smtClean="0"/>
              <a:t>informasi</a:t>
            </a:r>
            <a:r>
              <a:rPr lang="en-US" sz="2800" dirty="0" smtClean="0"/>
              <a:t> </a:t>
            </a:r>
            <a:r>
              <a:rPr lang="en-US" sz="2800" dirty="0" err="1" smtClean="0"/>
              <a:t>tentang</a:t>
            </a:r>
            <a:r>
              <a:rPr lang="en-US" sz="2800" dirty="0" smtClean="0"/>
              <a:t> </a:t>
            </a:r>
            <a:r>
              <a:rPr lang="en-US" sz="2800" dirty="0" err="1" smtClean="0"/>
              <a:t>harga</a:t>
            </a:r>
            <a:r>
              <a:rPr lang="en-US" sz="2800" dirty="0" smtClean="0"/>
              <a:t>, </a:t>
            </a:r>
            <a:r>
              <a:rPr lang="en-US" sz="2800" dirty="0" err="1" smtClean="0"/>
              <a:t>produk</a:t>
            </a:r>
            <a:r>
              <a:rPr lang="en-US" sz="2800" dirty="0" smtClean="0"/>
              <a:t>, </a:t>
            </a:r>
            <a:r>
              <a:rPr lang="en-US" sz="2800" dirty="0" err="1" smtClean="0"/>
              <a:t>pelayanan</a:t>
            </a:r>
            <a:r>
              <a:rPr lang="en-US" sz="2800" dirty="0" smtClean="0"/>
              <a:t>, </a:t>
            </a:r>
            <a:r>
              <a:rPr lang="en-US" sz="2800" dirty="0" err="1" smtClean="0"/>
              <a:t>dan</a:t>
            </a:r>
            <a:r>
              <a:rPr lang="en-US" sz="2800" dirty="0" smtClean="0"/>
              <a:t> lain-lain </a:t>
            </a:r>
            <a:r>
              <a:rPr lang="en-US" sz="2800" dirty="0" err="1" smtClean="0"/>
              <a:t>kepada</a:t>
            </a:r>
            <a:r>
              <a:rPr lang="en-US" sz="2800" dirty="0" smtClean="0"/>
              <a:t> </a:t>
            </a:r>
            <a:r>
              <a:rPr lang="en-US" sz="2800" dirty="0" err="1" smtClean="0"/>
              <a:t>peritel</a:t>
            </a:r>
            <a:r>
              <a:rPr lang="en-US" sz="2800" dirty="0" smtClean="0"/>
              <a:t>.</a:t>
            </a:r>
            <a:br>
              <a:rPr lang="en-US" sz="2800" dirty="0" smtClean="0"/>
            </a:br>
            <a:endParaRPr lang="en-US" sz="2800" dirty="0"/>
          </a:p>
        </p:txBody>
      </p:sp>
    </p:spTree>
    <p:extLst>
      <p:ext uri="{BB962C8B-B14F-4D97-AF65-F5344CB8AC3E}">
        <p14:creationId xmlns:p14="http://schemas.microsoft.com/office/powerpoint/2010/main" val="2374487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err="1"/>
              <a:t>Keuntungan</a:t>
            </a:r>
            <a:r>
              <a:rPr lang="en-US" sz="4800" dirty="0"/>
              <a:t> </a:t>
            </a:r>
            <a:r>
              <a:rPr lang="en-US" sz="4800" dirty="0" err="1"/>
              <a:t>dan</a:t>
            </a:r>
            <a:r>
              <a:rPr lang="en-US" sz="4800" dirty="0"/>
              <a:t> </a:t>
            </a:r>
            <a:r>
              <a:rPr lang="en-US" sz="4800" dirty="0" err="1"/>
              <a:t>Kelemahan</a:t>
            </a:r>
            <a:r>
              <a:rPr lang="en-US" sz="4800" dirty="0"/>
              <a:t> </a:t>
            </a:r>
            <a:r>
              <a:rPr lang="en-US" sz="4800" dirty="0" err="1"/>
              <a:t>Bisnis</a:t>
            </a:r>
            <a:r>
              <a:rPr lang="en-US" sz="4800" dirty="0"/>
              <a:t> </a:t>
            </a:r>
            <a:r>
              <a:rPr lang="en-US" sz="4800" dirty="0" err="1"/>
              <a:t>Ritel</a:t>
            </a:r>
            <a:endParaRPr lang="en-US" sz="4800" dirty="0"/>
          </a:p>
        </p:txBody>
      </p:sp>
      <p:sp>
        <p:nvSpPr>
          <p:cNvPr id="3" name="Content Placeholder 2"/>
          <p:cNvSpPr>
            <a:spLocks noGrp="1"/>
          </p:cNvSpPr>
          <p:nvPr>
            <p:ph idx="1"/>
          </p:nvPr>
        </p:nvSpPr>
        <p:spPr/>
        <p:txBody>
          <a:bodyPr>
            <a:normAutofit fontScale="70000" lnSpcReduction="20000"/>
          </a:bodyPr>
          <a:lstStyle/>
          <a:p>
            <a:r>
              <a:rPr lang="en-US" b="1" dirty="0" err="1"/>
              <a:t>Keuntungan</a:t>
            </a:r>
            <a:r>
              <a:rPr lang="en-US" b="1" dirty="0"/>
              <a:t> </a:t>
            </a:r>
            <a:r>
              <a:rPr lang="en-US" b="1" dirty="0" err="1"/>
              <a:t>Bisnis</a:t>
            </a:r>
            <a:r>
              <a:rPr lang="en-US" b="1" dirty="0"/>
              <a:t> </a:t>
            </a:r>
            <a:r>
              <a:rPr lang="en-US" b="1" dirty="0" err="1"/>
              <a:t>Ritel</a:t>
            </a:r>
            <a:endParaRPr lang="en-US" b="1" dirty="0"/>
          </a:p>
          <a:p>
            <a:r>
              <a:rPr lang="en-US" dirty="0" err="1"/>
              <a:t>Beberapa</a:t>
            </a:r>
            <a:r>
              <a:rPr lang="en-US" dirty="0"/>
              <a:t> </a:t>
            </a:r>
            <a:r>
              <a:rPr lang="en-US" dirty="0" err="1"/>
              <a:t>keuntungan</a:t>
            </a:r>
            <a:r>
              <a:rPr lang="en-US" dirty="0"/>
              <a:t> </a:t>
            </a:r>
            <a:r>
              <a:rPr lang="en-US" dirty="0" err="1"/>
              <a:t>daril</a:t>
            </a:r>
            <a:r>
              <a:rPr lang="en-US" dirty="0"/>
              <a:t> </a:t>
            </a:r>
            <a:r>
              <a:rPr lang="en-US" dirty="0" err="1"/>
              <a:t>bisnis</a:t>
            </a:r>
            <a:r>
              <a:rPr lang="en-US" dirty="0"/>
              <a:t>/</a:t>
            </a:r>
            <a:r>
              <a:rPr lang="en-US" dirty="0" err="1"/>
              <a:t>usaha</a:t>
            </a:r>
            <a:r>
              <a:rPr lang="en-US" dirty="0"/>
              <a:t> </a:t>
            </a:r>
            <a:r>
              <a:rPr lang="en-US" dirty="0" err="1"/>
              <a:t>ritel</a:t>
            </a:r>
            <a:r>
              <a:rPr lang="en-US" dirty="0"/>
              <a:t> </a:t>
            </a:r>
            <a:r>
              <a:rPr lang="en-US" dirty="0" err="1"/>
              <a:t>adalah</a:t>
            </a:r>
            <a:r>
              <a:rPr lang="en-US" dirty="0"/>
              <a:t>:</a:t>
            </a:r>
          </a:p>
          <a:p>
            <a:r>
              <a:rPr lang="en-US" dirty="0"/>
              <a:t>a)      Modal yang </a:t>
            </a:r>
            <a:r>
              <a:rPr lang="en-US" dirty="0" err="1"/>
              <a:t>diperlukan</a:t>
            </a:r>
            <a:r>
              <a:rPr lang="en-US" dirty="0"/>
              <a:t> </a:t>
            </a:r>
            <a:r>
              <a:rPr lang="en-US" dirty="0" err="1"/>
              <a:t>cukup</a:t>
            </a:r>
            <a:r>
              <a:rPr lang="en-US" dirty="0"/>
              <a:t> </a:t>
            </a:r>
            <a:r>
              <a:rPr lang="en-US" dirty="0" err="1"/>
              <a:t>kecil</a:t>
            </a:r>
            <a:r>
              <a:rPr lang="en-US" dirty="0"/>
              <a:t> </a:t>
            </a:r>
            <a:r>
              <a:rPr lang="en-US" dirty="0" err="1"/>
              <a:t>dengan</a:t>
            </a:r>
            <a:r>
              <a:rPr lang="en-US" dirty="0"/>
              <a:t> </a:t>
            </a:r>
            <a:r>
              <a:rPr lang="en-US" dirty="0" err="1"/>
              <a:t>rentabilitas</a:t>
            </a:r>
            <a:r>
              <a:rPr lang="en-US" dirty="0"/>
              <a:t> </a:t>
            </a:r>
            <a:r>
              <a:rPr lang="en-US" dirty="0" err="1"/>
              <a:t>besar</a:t>
            </a:r>
            <a:r>
              <a:rPr lang="en-US" dirty="0"/>
              <a:t>.</a:t>
            </a:r>
          </a:p>
          <a:p>
            <a:r>
              <a:rPr lang="en-US" dirty="0"/>
              <a:t>b)      </a:t>
            </a:r>
            <a:r>
              <a:rPr lang="en-US" dirty="0" err="1"/>
              <a:t>Pedagang-pedagang</a:t>
            </a:r>
            <a:r>
              <a:rPr lang="en-US" dirty="0"/>
              <a:t> </a:t>
            </a:r>
            <a:r>
              <a:rPr lang="en-US" dirty="0" err="1"/>
              <a:t>eceran</a:t>
            </a:r>
            <a:r>
              <a:rPr lang="en-US" dirty="0"/>
              <a:t> </a:t>
            </a:r>
            <a:r>
              <a:rPr lang="en-US" dirty="0" err="1"/>
              <a:t>kecil</a:t>
            </a:r>
            <a:r>
              <a:rPr lang="en-US" dirty="0"/>
              <a:t> </a:t>
            </a:r>
            <a:r>
              <a:rPr lang="en-US" dirty="0" err="1"/>
              <a:t>menganggap</a:t>
            </a:r>
            <a:r>
              <a:rPr lang="en-US" dirty="0"/>
              <a:t> </a:t>
            </a:r>
            <a:r>
              <a:rPr lang="en-US" dirty="0" err="1"/>
              <a:t>bahwa</a:t>
            </a:r>
            <a:r>
              <a:rPr lang="en-US" dirty="0"/>
              <a:t> </a:t>
            </a:r>
            <a:r>
              <a:rPr lang="en-US" dirty="0" err="1"/>
              <a:t>pendapatannya</a:t>
            </a:r>
            <a:r>
              <a:rPr lang="en-US" dirty="0"/>
              <a:t> </a:t>
            </a:r>
            <a:r>
              <a:rPr lang="en-US" dirty="0" err="1"/>
              <a:t>dari</a:t>
            </a:r>
            <a:r>
              <a:rPr lang="en-US" dirty="0"/>
              <a:t> </a:t>
            </a:r>
            <a:r>
              <a:rPr lang="en-US" dirty="0" err="1"/>
              <a:t>usaha</a:t>
            </a:r>
            <a:r>
              <a:rPr lang="en-US" dirty="0"/>
              <a:t> </a:t>
            </a:r>
            <a:r>
              <a:rPr lang="en-US" dirty="0" err="1"/>
              <a:t>tersebut</a:t>
            </a:r>
            <a:r>
              <a:rPr lang="en-US" dirty="0"/>
              <a:t> </a:t>
            </a:r>
            <a:r>
              <a:rPr lang="en-US" dirty="0" err="1"/>
              <a:t>merupakan</a:t>
            </a:r>
            <a:r>
              <a:rPr lang="en-US" dirty="0"/>
              <a:t> </a:t>
            </a:r>
            <a:r>
              <a:rPr lang="en-US" dirty="0" err="1"/>
              <a:t>pendapatan</a:t>
            </a:r>
            <a:r>
              <a:rPr lang="en-US" dirty="0"/>
              <a:t> </a:t>
            </a:r>
            <a:r>
              <a:rPr lang="en-US" dirty="0" err="1"/>
              <a:t>tambahan</a:t>
            </a:r>
            <a:r>
              <a:rPr lang="en-US" dirty="0"/>
              <a:t> </a:t>
            </a:r>
            <a:r>
              <a:rPr lang="en-US" dirty="0" err="1"/>
              <a:t>atau</a:t>
            </a:r>
            <a:r>
              <a:rPr lang="en-US" dirty="0"/>
              <a:t> </a:t>
            </a:r>
            <a:r>
              <a:rPr lang="en-US" dirty="0" err="1"/>
              <a:t>kadang-kadang</a:t>
            </a:r>
            <a:r>
              <a:rPr lang="en-US" dirty="0"/>
              <a:t> </a:t>
            </a:r>
            <a:r>
              <a:rPr lang="en-US" dirty="0" err="1"/>
              <a:t>hanya</a:t>
            </a:r>
            <a:r>
              <a:rPr lang="en-US" dirty="0"/>
              <a:t> </a:t>
            </a:r>
            <a:r>
              <a:rPr lang="en-US" dirty="0" err="1"/>
              <a:t>iseng</a:t>
            </a:r>
            <a:r>
              <a:rPr lang="en-US" dirty="0"/>
              <a:t> </a:t>
            </a:r>
            <a:r>
              <a:rPr lang="en-US" dirty="0" err="1"/>
              <a:t>atau</a:t>
            </a:r>
            <a:r>
              <a:rPr lang="en-US" dirty="0"/>
              <a:t> </a:t>
            </a:r>
            <a:r>
              <a:rPr lang="en-US" dirty="0" err="1"/>
              <a:t>mengisi</a:t>
            </a:r>
            <a:r>
              <a:rPr lang="en-US" dirty="0"/>
              <a:t> </a:t>
            </a:r>
            <a:r>
              <a:rPr lang="en-US" dirty="0" err="1"/>
              <a:t>waktu</a:t>
            </a:r>
            <a:r>
              <a:rPr lang="en-US" dirty="0"/>
              <a:t> </a:t>
            </a:r>
            <a:r>
              <a:rPr lang="en-US" dirty="0" err="1"/>
              <a:t>luang</a:t>
            </a:r>
            <a:r>
              <a:rPr lang="en-US" dirty="0"/>
              <a:t>.</a:t>
            </a:r>
          </a:p>
          <a:p>
            <a:r>
              <a:rPr lang="en-US" dirty="0"/>
              <a:t>c)      </a:t>
            </a:r>
            <a:r>
              <a:rPr lang="en-US" dirty="0" err="1"/>
              <a:t>Tempat</a:t>
            </a:r>
            <a:r>
              <a:rPr lang="en-US" dirty="0"/>
              <a:t> </a:t>
            </a:r>
            <a:r>
              <a:rPr lang="en-US" dirty="0" err="1"/>
              <a:t>pedagang-pedagang</a:t>
            </a:r>
            <a:r>
              <a:rPr lang="en-US" dirty="0"/>
              <a:t> </a:t>
            </a:r>
            <a:r>
              <a:rPr lang="en-US" dirty="0" err="1"/>
              <a:t>eceran</a:t>
            </a:r>
            <a:r>
              <a:rPr lang="en-US" dirty="0"/>
              <a:t> </a:t>
            </a:r>
            <a:r>
              <a:rPr lang="en-US" dirty="0" err="1"/>
              <a:t>kecil</a:t>
            </a:r>
            <a:r>
              <a:rPr lang="en-US" dirty="0"/>
              <a:t> </a:t>
            </a:r>
            <a:r>
              <a:rPr lang="en-US" dirty="0" err="1"/>
              <a:t>biasanya</a:t>
            </a:r>
            <a:r>
              <a:rPr lang="en-US" dirty="0"/>
              <a:t> paling </a:t>
            </a:r>
            <a:r>
              <a:rPr lang="en-US" dirty="0" err="1"/>
              <a:t>strategis</a:t>
            </a:r>
            <a:r>
              <a:rPr lang="en-US" dirty="0"/>
              <a:t>. </a:t>
            </a:r>
            <a:r>
              <a:rPr lang="en-US" dirty="0" err="1"/>
              <a:t>Mereka</a:t>
            </a:r>
            <a:r>
              <a:rPr lang="en-US" dirty="0"/>
              <a:t> </a:t>
            </a:r>
            <a:r>
              <a:rPr lang="en-US" dirty="0" err="1"/>
              <a:t>biasanya</a:t>
            </a:r>
            <a:r>
              <a:rPr lang="en-US" dirty="0"/>
              <a:t> </a:t>
            </a:r>
            <a:r>
              <a:rPr lang="en-US" dirty="0" err="1"/>
              <a:t>mendekatkan</a:t>
            </a:r>
            <a:r>
              <a:rPr lang="en-US" dirty="0"/>
              <a:t> </a:t>
            </a:r>
            <a:r>
              <a:rPr lang="en-US" dirty="0" err="1"/>
              <a:t>tempat</a:t>
            </a:r>
            <a:r>
              <a:rPr lang="en-US" dirty="0"/>
              <a:t> </a:t>
            </a:r>
            <a:r>
              <a:rPr lang="en-US" dirty="0" err="1"/>
              <a:t>ushanya</a:t>
            </a:r>
            <a:r>
              <a:rPr lang="en-US" dirty="0"/>
              <a:t> </a:t>
            </a:r>
            <a:r>
              <a:rPr lang="en-US" dirty="0" err="1"/>
              <a:t>dengan</a:t>
            </a:r>
            <a:r>
              <a:rPr lang="en-US" dirty="0"/>
              <a:t> </a:t>
            </a:r>
            <a:r>
              <a:rPr lang="en-US" dirty="0" err="1"/>
              <a:t>tempat</a:t>
            </a:r>
            <a:r>
              <a:rPr lang="en-US" dirty="0"/>
              <a:t> </a:t>
            </a:r>
            <a:r>
              <a:rPr lang="en-US" dirty="0" err="1"/>
              <a:t>berkumpulan</a:t>
            </a:r>
            <a:r>
              <a:rPr lang="en-US" dirty="0"/>
              <a:t> </a:t>
            </a:r>
            <a:r>
              <a:rPr lang="en-US" dirty="0" err="1"/>
              <a:t>konsumen</a:t>
            </a:r>
            <a:r>
              <a:rPr lang="en-US" dirty="0"/>
              <a:t> (the center of consumers).</a:t>
            </a:r>
          </a:p>
          <a:p>
            <a:r>
              <a:rPr lang="en-US" dirty="0"/>
              <a:t>d)     </a:t>
            </a:r>
            <a:r>
              <a:rPr lang="en-US" dirty="0" err="1"/>
              <a:t>Hubungan</a:t>
            </a:r>
            <a:r>
              <a:rPr lang="en-US" dirty="0"/>
              <a:t> </a:t>
            </a:r>
            <a:r>
              <a:rPr lang="en-US" dirty="0" err="1"/>
              <a:t>antara</a:t>
            </a:r>
            <a:r>
              <a:rPr lang="en-US" dirty="0"/>
              <a:t> </a:t>
            </a:r>
            <a:r>
              <a:rPr lang="en-US" dirty="0" err="1"/>
              <a:t>pedagang</a:t>
            </a:r>
            <a:r>
              <a:rPr lang="en-US" dirty="0"/>
              <a:t> </a:t>
            </a:r>
            <a:r>
              <a:rPr lang="en-US" dirty="0" err="1"/>
              <a:t>eceran</a:t>
            </a:r>
            <a:r>
              <a:rPr lang="en-US" dirty="0"/>
              <a:t> </a:t>
            </a:r>
            <a:r>
              <a:rPr lang="en-US" dirty="0" err="1"/>
              <a:t>kecil</a:t>
            </a:r>
            <a:r>
              <a:rPr lang="en-US" dirty="0"/>
              <a:t> </a:t>
            </a:r>
            <a:r>
              <a:rPr lang="en-US" dirty="0" err="1"/>
              <a:t>dan</a:t>
            </a:r>
            <a:r>
              <a:rPr lang="en-US" dirty="0"/>
              <a:t> </a:t>
            </a:r>
            <a:r>
              <a:rPr lang="en-US" dirty="0" err="1"/>
              <a:t>konsumen</a:t>
            </a:r>
            <a:r>
              <a:rPr lang="en-US" dirty="0"/>
              <a:t> </a:t>
            </a:r>
            <a:r>
              <a:rPr lang="en-US" dirty="0" err="1"/>
              <a:t>cukup</a:t>
            </a:r>
            <a:r>
              <a:rPr lang="en-US" dirty="0"/>
              <a:t> </a:t>
            </a:r>
            <a:r>
              <a:rPr lang="en-US" dirty="0" err="1"/>
              <a:t>kuat</a:t>
            </a:r>
            <a:r>
              <a:rPr lang="en-US" dirty="0"/>
              <a:t>, </a:t>
            </a:r>
            <a:r>
              <a:rPr lang="en-US" dirty="0" err="1"/>
              <a:t>misalnya</a:t>
            </a:r>
            <a:r>
              <a:rPr lang="en-US" dirty="0"/>
              <a:t> </a:t>
            </a:r>
            <a:r>
              <a:rPr lang="en-US" dirty="0" err="1"/>
              <a:t>kita</a:t>
            </a:r>
            <a:r>
              <a:rPr lang="en-US" dirty="0"/>
              <a:t> </a:t>
            </a:r>
            <a:r>
              <a:rPr lang="en-US" dirty="0" err="1"/>
              <a:t>bisa</a:t>
            </a:r>
            <a:r>
              <a:rPr lang="en-US" dirty="0"/>
              <a:t> </a:t>
            </a:r>
            <a:r>
              <a:rPr lang="en-US" dirty="0" err="1"/>
              <a:t>melihat</a:t>
            </a:r>
            <a:r>
              <a:rPr lang="en-US" dirty="0"/>
              <a:t> </a:t>
            </a:r>
            <a:r>
              <a:rPr lang="en-US" dirty="0" err="1"/>
              <a:t>para</a:t>
            </a:r>
            <a:r>
              <a:rPr lang="en-US" dirty="0"/>
              <a:t> </a:t>
            </a:r>
            <a:r>
              <a:rPr lang="en-US" dirty="0" err="1"/>
              <a:t>pembeli</a:t>
            </a:r>
            <a:r>
              <a:rPr lang="en-US" dirty="0"/>
              <a:t> </a:t>
            </a:r>
            <a:r>
              <a:rPr lang="en-US" dirty="0" err="1"/>
              <a:t>di</a:t>
            </a:r>
            <a:r>
              <a:rPr lang="en-US" dirty="0"/>
              <a:t> </a:t>
            </a:r>
            <a:r>
              <a:rPr lang="en-US" dirty="0" err="1"/>
              <a:t>warung</a:t>
            </a:r>
            <a:r>
              <a:rPr lang="en-US" dirty="0"/>
              <a:t> kopi yang </a:t>
            </a:r>
            <a:r>
              <a:rPr lang="en-US" dirty="0" err="1"/>
              <a:t>mengobrol</a:t>
            </a:r>
            <a:r>
              <a:rPr lang="en-US" dirty="0"/>
              <a:t> </a:t>
            </a:r>
            <a:r>
              <a:rPr lang="en-US" dirty="0" err="1"/>
              <a:t>dengan</a:t>
            </a:r>
            <a:r>
              <a:rPr lang="en-US" dirty="0"/>
              <a:t> </a:t>
            </a:r>
            <a:r>
              <a:rPr lang="en-US" dirty="0" err="1"/>
              <a:t>intim</a:t>
            </a:r>
            <a:r>
              <a:rPr lang="en-US" dirty="0"/>
              <a:t> </a:t>
            </a:r>
            <a:r>
              <a:rPr lang="en-US" dirty="0" err="1"/>
              <a:t>sekali</a:t>
            </a:r>
            <a:r>
              <a:rPr lang="en-US" dirty="0"/>
              <a:t> </a:t>
            </a:r>
            <a:r>
              <a:rPr lang="en-US" dirty="0" err="1"/>
              <a:t>dengan</a:t>
            </a:r>
            <a:r>
              <a:rPr lang="en-US" dirty="0"/>
              <a:t> </a:t>
            </a:r>
            <a:r>
              <a:rPr lang="en-US" dirty="0" err="1"/>
              <a:t>pemilikinya</a:t>
            </a:r>
            <a:r>
              <a:rPr lang="en-US" dirty="0"/>
              <a:t>.</a:t>
            </a:r>
          </a:p>
          <a:p>
            <a:endParaRPr lang="en-US" dirty="0"/>
          </a:p>
        </p:txBody>
      </p:sp>
    </p:spTree>
    <p:extLst>
      <p:ext uri="{BB962C8B-B14F-4D97-AF65-F5344CB8AC3E}">
        <p14:creationId xmlns:p14="http://schemas.microsoft.com/office/powerpoint/2010/main" val="244977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26162"/>
          </a:xfrm>
        </p:spPr>
        <p:txBody>
          <a:bodyPr>
            <a:normAutofit/>
          </a:bodyPr>
          <a:lstStyle/>
          <a:p>
            <a:pPr algn="l"/>
            <a:r>
              <a:rPr lang="en-US" sz="2800" b="1" dirty="0" err="1"/>
              <a:t>Kelemahan</a:t>
            </a:r>
            <a:r>
              <a:rPr lang="en-US" sz="2800" b="1" dirty="0"/>
              <a:t> </a:t>
            </a:r>
            <a:r>
              <a:rPr lang="en-US" sz="2800" b="1" dirty="0" err="1"/>
              <a:t>Bisnis</a:t>
            </a:r>
            <a:r>
              <a:rPr lang="en-US" sz="2800" b="1" dirty="0"/>
              <a:t> </a:t>
            </a:r>
            <a:r>
              <a:rPr lang="en-US" sz="2800" b="1" dirty="0" err="1"/>
              <a:t>Ritel</a:t>
            </a:r>
            <a:r>
              <a:rPr lang="en-US" sz="2800" dirty="0"/>
              <a:t/>
            </a:r>
            <a:br>
              <a:rPr lang="en-US" sz="2800" dirty="0"/>
            </a:br>
            <a:r>
              <a:rPr lang="en-US" sz="2800" dirty="0" err="1" smtClean="0"/>
              <a:t>Selain</a:t>
            </a:r>
            <a:r>
              <a:rPr lang="en-US" sz="2800" dirty="0" smtClean="0"/>
              <a:t> </a:t>
            </a:r>
            <a:r>
              <a:rPr lang="en-US" sz="2800" dirty="0" err="1"/>
              <a:t>berbagai</a:t>
            </a:r>
            <a:r>
              <a:rPr lang="en-US" sz="2800" dirty="0"/>
              <a:t> </a:t>
            </a:r>
            <a:r>
              <a:rPr lang="en-US" sz="2800" dirty="0" err="1"/>
              <a:t>keuntungan</a:t>
            </a:r>
            <a:r>
              <a:rPr lang="en-US" sz="2800" dirty="0"/>
              <a:t> </a:t>
            </a:r>
            <a:r>
              <a:rPr lang="en-US" sz="2800" dirty="0" err="1"/>
              <a:t>sebagaiman</a:t>
            </a:r>
            <a:r>
              <a:rPr lang="en-US" sz="2800" dirty="0"/>
              <a:t> </a:t>
            </a:r>
            <a:r>
              <a:rPr lang="en-US" sz="2800" dirty="0" err="1"/>
              <a:t>disebutkan</a:t>
            </a:r>
            <a:r>
              <a:rPr lang="en-US" sz="2800" dirty="0"/>
              <a:t> </a:t>
            </a:r>
            <a:r>
              <a:rPr lang="en-US" sz="2800" dirty="0" err="1"/>
              <a:t>diatas</a:t>
            </a:r>
            <a:r>
              <a:rPr lang="en-US" sz="2800" dirty="0"/>
              <a:t>, </a:t>
            </a:r>
            <a:r>
              <a:rPr lang="en-US" sz="2800" dirty="0" err="1"/>
              <a:t>bisnis</a:t>
            </a:r>
            <a:r>
              <a:rPr lang="en-US" sz="2800" dirty="0"/>
              <a:t> </a:t>
            </a:r>
            <a:r>
              <a:rPr lang="en-US" sz="2800" dirty="0" err="1"/>
              <a:t>ritel</a:t>
            </a:r>
            <a:r>
              <a:rPr lang="en-US" sz="2800" dirty="0"/>
              <a:t> </a:t>
            </a:r>
            <a:r>
              <a:rPr lang="en-US" sz="2800" dirty="0" err="1"/>
              <a:t>memiliki</a:t>
            </a:r>
            <a:r>
              <a:rPr lang="en-US" sz="2800" dirty="0"/>
              <a:t> </a:t>
            </a:r>
            <a:r>
              <a:rPr lang="en-US" sz="2800" dirty="0" err="1"/>
              <a:t>kelemahan</a:t>
            </a:r>
            <a:r>
              <a:rPr lang="en-US" sz="2800" dirty="0"/>
              <a:t>, </a:t>
            </a:r>
            <a:r>
              <a:rPr lang="en-US" sz="2800" dirty="0" err="1"/>
              <a:t>antara</a:t>
            </a:r>
            <a:r>
              <a:rPr lang="en-US" sz="2800" dirty="0"/>
              <a:t> lain:</a:t>
            </a:r>
            <a:br>
              <a:rPr lang="en-US" sz="2800" dirty="0"/>
            </a:br>
            <a:r>
              <a:rPr lang="en-US" sz="2800" dirty="0"/>
              <a:t>a)      </a:t>
            </a:r>
            <a:r>
              <a:rPr lang="en-US" sz="2800" dirty="0" err="1"/>
              <a:t>Kurangnya</a:t>
            </a:r>
            <a:r>
              <a:rPr lang="en-US" sz="2800" dirty="0"/>
              <a:t> </a:t>
            </a:r>
            <a:r>
              <a:rPr lang="en-US" sz="2800" dirty="0" err="1"/>
              <a:t>keahlian</a:t>
            </a:r>
            <a:r>
              <a:rPr lang="en-US" sz="2800" dirty="0"/>
              <a:t/>
            </a:r>
            <a:br>
              <a:rPr lang="en-US" sz="2800" dirty="0"/>
            </a:br>
            <a:r>
              <a:rPr lang="en-US" sz="2800" dirty="0"/>
              <a:t>b)      </a:t>
            </a:r>
            <a:r>
              <a:rPr lang="en-US" sz="2800" dirty="0" err="1"/>
              <a:t>Administrasi</a:t>
            </a:r>
            <a:r>
              <a:rPr lang="en-US" sz="2800" dirty="0"/>
              <a:t> </a:t>
            </a:r>
            <a:r>
              <a:rPr lang="en-US" sz="2800" dirty="0" err="1"/>
              <a:t>dalam</a:t>
            </a:r>
            <a:r>
              <a:rPr lang="en-US" sz="2800" dirty="0"/>
              <a:t> </a:t>
            </a:r>
            <a:r>
              <a:rPr lang="en-US" sz="2800" dirty="0" err="1"/>
              <a:t>pembukuan</a:t>
            </a:r>
            <a:r>
              <a:rPr lang="en-US" sz="2800" dirty="0"/>
              <a:t> </a:t>
            </a:r>
            <a:r>
              <a:rPr lang="en-US" sz="2800" dirty="0" err="1"/>
              <a:t>kurang</a:t>
            </a:r>
            <a:r>
              <a:rPr lang="en-US" sz="2800" dirty="0"/>
              <a:t> </a:t>
            </a:r>
            <a:r>
              <a:rPr lang="en-US" sz="2800" dirty="0" err="1"/>
              <a:t>diperhatikan</a:t>
            </a:r>
            <a:r>
              <a:rPr lang="en-US" sz="2800" dirty="0"/>
              <a:t> </a:t>
            </a:r>
            <a:r>
              <a:rPr lang="en-US" sz="2800" dirty="0" err="1"/>
              <a:t>sehingga</a:t>
            </a:r>
            <a:r>
              <a:rPr lang="en-US" sz="2800" dirty="0"/>
              <a:t> </a:t>
            </a:r>
            <a:r>
              <a:rPr lang="en-US" sz="2800" dirty="0" err="1"/>
              <a:t>uang</a:t>
            </a:r>
            <a:r>
              <a:rPr lang="en-US" sz="2800" dirty="0"/>
              <a:t> yang </a:t>
            </a:r>
            <a:r>
              <a:rPr lang="en-US" sz="2800" dirty="0" err="1"/>
              <a:t>ada</a:t>
            </a:r>
            <a:r>
              <a:rPr lang="en-US" sz="2800" dirty="0"/>
              <a:t> </a:t>
            </a:r>
            <a:r>
              <a:rPr lang="en-US" sz="2800" dirty="0" err="1"/>
              <a:t>tidak</a:t>
            </a:r>
            <a:r>
              <a:rPr lang="en-US" sz="2800" dirty="0"/>
              <a:t> </a:t>
            </a:r>
            <a:r>
              <a:rPr lang="en-US" sz="2800" dirty="0" err="1"/>
              <a:t>terlacak</a:t>
            </a:r>
            <a:r>
              <a:rPr lang="en-US" sz="2800" dirty="0"/>
              <a:t>.</a:t>
            </a:r>
            <a:br>
              <a:rPr lang="en-US" sz="2800" dirty="0"/>
            </a:br>
            <a:r>
              <a:rPr lang="en-US" sz="2800" dirty="0"/>
              <a:t>c)      </a:t>
            </a:r>
            <a:r>
              <a:rPr lang="en-US" sz="2800" dirty="0" err="1"/>
              <a:t>Pedagang</a:t>
            </a:r>
            <a:r>
              <a:rPr lang="en-US" sz="2800" dirty="0"/>
              <a:t> </a:t>
            </a:r>
            <a:r>
              <a:rPr lang="en-US" sz="2800" dirty="0" err="1"/>
              <a:t>kecil</a:t>
            </a:r>
            <a:r>
              <a:rPr lang="en-US" sz="2800" dirty="0"/>
              <a:t> </a:t>
            </a:r>
            <a:r>
              <a:rPr lang="en-US" sz="2800" dirty="0" err="1"/>
              <a:t>tidak</a:t>
            </a:r>
            <a:r>
              <a:rPr lang="en-US" sz="2800" dirty="0"/>
              <a:t> </a:t>
            </a:r>
            <a:r>
              <a:rPr lang="en-US" sz="2800" dirty="0" err="1"/>
              <a:t>mampu</a:t>
            </a:r>
            <a:r>
              <a:rPr lang="en-US" sz="2800" dirty="0"/>
              <a:t> </a:t>
            </a:r>
            <a:r>
              <a:rPr lang="en-US" sz="2800" dirty="0" err="1"/>
              <a:t>mengadakan</a:t>
            </a:r>
            <a:r>
              <a:rPr lang="en-US" sz="2800" dirty="0"/>
              <a:t> </a:t>
            </a:r>
            <a:r>
              <a:rPr lang="en-US" sz="2800" dirty="0" err="1"/>
              <a:t>promosi</a:t>
            </a:r>
            <a:r>
              <a:rPr lang="en-US" sz="2800" dirty="0"/>
              <a:t> </a:t>
            </a:r>
            <a:r>
              <a:rPr lang="en-US" sz="2800" dirty="0" err="1"/>
              <a:t>dengan</a:t>
            </a:r>
            <a:r>
              <a:rPr lang="en-US" sz="2800" dirty="0"/>
              <a:t> </a:t>
            </a:r>
            <a:r>
              <a:rPr lang="en-US" sz="2800" dirty="0" err="1"/>
              <a:t>baik</a:t>
            </a:r>
            <a:r>
              <a:rPr lang="en-US" sz="2800" dirty="0"/>
              <a:t> </a:t>
            </a:r>
            <a:r>
              <a:rPr lang="en-US" sz="2800" dirty="0" err="1"/>
              <a:t>sehingga</a:t>
            </a:r>
            <a:r>
              <a:rPr lang="en-US" sz="2800" dirty="0"/>
              <a:t> </a:t>
            </a:r>
            <a:r>
              <a:rPr lang="en-US" sz="2800" dirty="0" err="1"/>
              <a:t>keberadaannya</a:t>
            </a:r>
            <a:r>
              <a:rPr lang="en-US" sz="2800" dirty="0"/>
              <a:t> </a:t>
            </a:r>
            <a:r>
              <a:rPr lang="en-US" sz="2800" dirty="0" err="1"/>
              <a:t>tidak</a:t>
            </a:r>
            <a:r>
              <a:rPr lang="en-US" sz="2800" dirty="0"/>
              <a:t> </a:t>
            </a:r>
            <a:r>
              <a:rPr lang="en-US" sz="2800" dirty="0" err="1"/>
              <a:t>diketahui</a:t>
            </a:r>
            <a:r>
              <a:rPr lang="en-US" sz="2800" dirty="0"/>
              <a:t> </a:t>
            </a:r>
            <a:r>
              <a:rPr lang="en-US" sz="2800" dirty="0" err="1"/>
              <a:t>oleh</a:t>
            </a:r>
            <a:r>
              <a:rPr lang="en-US" sz="2800" dirty="0"/>
              <a:t> </a:t>
            </a:r>
            <a:r>
              <a:rPr lang="en-US" sz="2800" dirty="0" err="1"/>
              <a:t>konsumen</a:t>
            </a:r>
            <a:r>
              <a:rPr lang="en-US" sz="2800" dirty="0"/>
              <a:t>.</a:t>
            </a:r>
            <a:br>
              <a:rPr lang="en-US" sz="2800" dirty="0"/>
            </a:br>
            <a:endParaRPr lang="en-US" sz="2800" dirty="0"/>
          </a:p>
        </p:txBody>
      </p:sp>
    </p:spTree>
    <p:extLst>
      <p:ext uri="{BB962C8B-B14F-4D97-AF65-F5344CB8AC3E}">
        <p14:creationId xmlns:p14="http://schemas.microsoft.com/office/powerpoint/2010/main" val="2450658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Autofit/>
          </a:bodyPr>
          <a:lstStyle/>
          <a:p>
            <a:pPr algn="l"/>
            <a:r>
              <a:rPr lang="en-US" sz="2000" b="1" dirty="0" err="1"/>
              <a:t>Faktor</a:t>
            </a:r>
            <a:r>
              <a:rPr lang="en-US" sz="2000" b="1" dirty="0"/>
              <a:t> yang </a:t>
            </a:r>
            <a:r>
              <a:rPr lang="en-US" sz="2000" b="1" dirty="0" err="1"/>
              <a:t>Mendorong</a:t>
            </a:r>
            <a:r>
              <a:rPr lang="en-US" sz="2000" b="1" dirty="0"/>
              <a:t> </a:t>
            </a:r>
            <a:r>
              <a:rPr lang="en-US" sz="2000" b="1" dirty="0" err="1"/>
              <a:t>Majunya</a:t>
            </a:r>
            <a:r>
              <a:rPr lang="en-US" sz="2000" b="1" dirty="0"/>
              <a:t> </a:t>
            </a:r>
            <a:r>
              <a:rPr lang="en-US" sz="2000" b="1" dirty="0" err="1"/>
              <a:t>Bisnis</a:t>
            </a:r>
            <a:r>
              <a:rPr lang="en-US" sz="2000" b="1" dirty="0"/>
              <a:t> </a:t>
            </a:r>
            <a:r>
              <a:rPr lang="en-US" sz="2000" b="1" dirty="0" err="1"/>
              <a:t>Eceran</a:t>
            </a:r>
            <a:r>
              <a:rPr lang="en-US" sz="2000" dirty="0"/>
              <a:t/>
            </a:r>
            <a:br>
              <a:rPr lang="en-US" sz="2000" dirty="0"/>
            </a:br>
            <a:r>
              <a:rPr lang="en-US" sz="2000" dirty="0" err="1"/>
              <a:t>Ada</a:t>
            </a:r>
            <a:r>
              <a:rPr lang="en-US" sz="2000" dirty="0"/>
              <a:t> </a:t>
            </a:r>
            <a:r>
              <a:rPr lang="en-US" sz="2000" dirty="0" err="1"/>
              <a:t>tiga</a:t>
            </a:r>
            <a:r>
              <a:rPr lang="en-US" sz="2000" dirty="0"/>
              <a:t> </a:t>
            </a:r>
            <a:r>
              <a:rPr lang="en-US" sz="2000" dirty="0" err="1"/>
              <a:t>faktor</a:t>
            </a:r>
            <a:r>
              <a:rPr lang="en-US" sz="2000" dirty="0"/>
              <a:t> yang </a:t>
            </a:r>
            <a:r>
              <a:rPr lang="en-US" sz="2000" dirty="0" err="1"/>
              <a:t>bisa</a:t>
            </a:r>
            <a:r>
              <a:rPr lang="en-US" sz="2000" dirty="0"/>
              <a:t> </a:t>
            </a:r>
            <a:r>
              <a:rPr lang="en-US" sz="2000" dirty="0" err="1"/>
              <a:t>mendorong</a:t>
            </a:r>
            <a:r>
              <a:rPr lang="en-US" sz="2000" dirty="0"/>
              <a:t> </a:t>
            </a:r>
            <a:r>
              <a:rPr lang="en-US" sz="2000" dirty="0" err="1"/>
              <a:t>toko-toko</a:t>
            </a:r>
            <a:r>
              <a:rPr lang="en-US" sz="2000" dirty="0"/>
              <a:t> </a:t>
            </a:r>
            <a:r>
              <a:rPr lang="en-US" sz="2000" dirty="0" err="1"/>
              <a:t>eceran</a:t>
            </a:r>
            <a:r>
              <a:rPr lang="en-US" sz="2000" dirty="0"/>
              <a:t> </a:t>
            </a:r>
            <a:r>
              <a:rPr lang="en-US" sz="2000" dirty="0" err="1"/>
              <a:t>untuk</a:t>
            </a:r>
            <a:r>
              <a:rPr lang="en-US" sz="2000" dirty="0"/>
              <a:t> </a:t>
            </a:r>
            <a:r>
              <a:rPr lang="en-US" sz="2000" dirty="0" err="1"/>
              <a:t>bisa</a:t>
            </a:r>
            <a:r>
              <a:rPr lang="en-US" sz="2000" dirty="0"/>
              <a:t> </a:t>
            </a:r>
            <a:r>
              <a:rPr lang="en-US" sz="2000" dirty="0" err="1"/>
              <a:t>lebih</a:t>
            </a:r>
            <a:r>
              <a:rPr lang="en-US" sz="2000" dirty="0"/>
              <a:t> </a:t>
            </a:r>
            <a:r>
              <a:rPr lang="en-US" sz="2000" dirty="0" err="1"/>
              <a:t>maju</a:t>
            </a:r>
            <a:r>
              <a:rPr lang="en-US" sz="2000" dirty="0"/>
              <a:t>, </a:t>
            </a:r>
            <a:r>
              <a:rPr lang="en-US" sz="2000" dirty="0" err="1"/>
              <a:t>antara</a:t>
            </a:r>
            <a:r>
              <a:rPr lang="en-US" sz="2000" dirty="0"/>
              <a:t> lain:</a:t>
            </a:r>
            <a:br>
              <a:rPr lang="en-US" sz="2000" dirty="0"/>
            </a:br>
            <a:r>
              <a:rPr lang="en-US" sz="2000" dirty="0"/>
              <a:t>1.      </a:t>
            </a:r>
            <a:r>
              <a:rPr lang="en-US" sz="2000" dirty="0" err="1"/>
              <a:t>Lokasi</a:t>
            </a:r>
            <a:r>
              <a:rPr lang="en-US" sz="2000" dirty="0"/>
              <a:t> </a:t>
            </a:r>
            <a:r>
              <a:rPr lang="en-US" sz="2000" dirty="0" err="1"/>
              <a:t>Toko</a:t>
            </a:r>
            <a:r>
              <a:rPr lang="en-US" sz="2000" dirty="0"/>
              <a:t/>
            </a:r>
            <a:br>
              <a:rPr lang="en-US" sz="2000" dirty="0"/>
            </a:br>
            <a:r>
              <a:rPr lang="en-US" sz="2000" dirty="0" err="1"/>
              <a:t>Lokasi</a:t>
            </a:r>
            <a:r>
              <a:rPr lang="en-US" sz="2000" dirty="0"/>
              <a:t> </a:t>
            </a:r>
            <a:r>
              <a:rPr lang="en-US" sz="2000" dirty="0" err="1"/>
              <a:t>toko</a:t>
            </a:r>
            <a:r>
              <a:rPr lang="en-US" sz="2000" dirty="0"/>
              <a:t> yang </a:t>
            </a:r>
            <a:r>
              <a:rPr lang="en-US" sz="2000" dirty="0" err="1"/>
              <a:t>strategis</a:t>
            </a:r>
            <a:r>
              <a:rPr lang="en-US" sz="2000" dirty="0"/>
              <a:t> </a:t>
            </a:r>
            <a:r>
              <a:rPr lang="en-US" sz="2000" dirty="0" err="1"/>
              <a:t>merupakan</a:t>
            </a:r>
            <a:r>
              <a:rPr lang="en-US" sz="2000" dirty="0"/>
              <a:t> </a:t>
            </a:r>
            <a:r>
              <a:rPr lang="en-US" sz="2000" dirty="0" err="1"/>
              <a:t>faktor</a:t>
            </a:r>
            <a:r>
              <a:rPr lang="en-US" sz="2000" dirty="0"/>
              <a:t> </a:t>
            </a:r>
            <a:r>
              <a:rPr lang="en-US" sz="2000" dirty="0" err="1"/>
              <a:t>pendorong</a:t>
            </a:r>
            <a:r>
              <a:rPr lang="en-US" sz="2000" dirty="0"/>
              <a:t> yang </a:t>
            </a:r>
            <a:r>
              <a:rPr lang="en-US" sz="2000" dirty="0" err="1"/>
              <a:t>menjanjikan</a:t>
            </a:r>
            <a:r>
              <a:rPr lang="en-US" sz="2000" dirty="0"/>
              <a:t>. </a:t>
            </a:r>
            <a:r>
              <a:rPr lang="en-US" sz="2000" dirty="0" err="1"/>
              <a:t>Jika</a:t>
            </a:r>
            <a:r>
              <a:rPr lang="en-US" sz="2000" dirty="0"/>
              <a:t> </a:t>
            </a:r>
            <a:r>
              <a:rPr lang="en-US" sz="2000" dirty="0" err="1"/>
              <a:t>manajemen</a:t>
            </a:r>
            <a:r>
              <a:rPr lang="en-US" sz="2000" dirty="0"/>
              <a:t> </a:t>
            </a:r>
            <a:r>
              <a:rPr lang="en-US" sz="2000" dirty="0" err="1"/>
              <a:t>toko</a:t>
            </a:r>
            <a:r>
              <a:rPr lang="en-US" sz="2000" dirty="0"/>
              <a:t> </a:t>
            </a:r>
            <a:r>
              <a:rPr lang="en-US" sz="2000" dirty="0" err="1"/>
              <a:t>mampu</a:t>
            </a:r>
            <a:r>
              <a:rPr lang="en-US" sz="2000" dirty="0"/>
              <a:t> </a:t>
            </a:r>
            <a:r>
              <a:rPr lang="en-US" sz="2000" dirty="0" err="1"/>
              <a:t>memanfaatkan</a:t>
            </a:r>
            <a:r>
              <a:rPr lang="en-US" sz="2000" dirty="0"/>
              <a:t> </a:t>
            </a:r>
            <a:r>
              <a:rPr lang="en-US" sz="2000" dirty="0" err="1"/>
              <a:t>hal</a:t>
            </a:r>
            <a:r>
              <a:rPr lang="en-US" sz="2000" dirty="0"/>
              <a:t> </a:t>
            </a:r>
            <a:r>
              <a:rPr lang="en-US" sz="2000" dirty="0" err="1"/>
              <a:t>itu</a:t>
            </a:r>
            <a:r>
              <a:rPr lang="en-US" sz="2000" dirty="0"/>
              <a:t> </a:t>
            </a:r>
            <a:r>
              <a:rPr lang="en-US" sz="2000" dirty="0" err="1"/>
              <a:t>dengan</a:t>
            </a:r>
            <a:r>
              <a:rPr lang="en-US" sz="2000" dirty="0"/>
              <a:t> </a:t>
            </a:r>
            <a:r>
              <a:rPr lang="en-US" sz="2000" dirty="0" err="1"/>
              <a:t>baik</a:t>
            </a:r>
            <a:r>
              <a:rPr lang="en-US" sz="2000" dirty="0"/>
              <a:t>, </a:t>
            </a:r>
            <a:r>
              <a:rPr lang="en-US" sz="2000" dirty="0" err="1"/>
              <a:t>usaha</a:t>
            </a:r>
            <a:r>
              <a:rPr lang="en-US" sz="2000" dirty="0"/>
              <a:t> </a:t>
            </a:r>
            <a:r>
              <a:rPr lang="en-US" sz="2000" dirty="0" err="1"/>
              <a:t>toko</a:t>
            </a:r>
            <a:r>
              <a:rPr lang="en-US" sz="2000" dirty="0"/>
              <a:t> </a:t>
            </a:r>
            <a:r>
              <a:rPr lang="en-US" sz="2000" dirty="0" err="1"/>
              <a:t>akan</a:t>
            </a:r>
            <a:r>
              <a:rPr lang="en-US" sz="2000" dirty="0"/>
              <a:t> </a:t>
            </a:r>
            <a:r>
              <a:rPr lang="en-US" sz="2000" dirty="0" err="1"/>
              <a:t>mengalami</a:t>
            </a:r>
            <a:r>
              <a:rPr lang="en-US" sz="2000" dirty="0"/>
              <a:t> </a:t>
            </a:r>
            <a:r>
              <a:rPr lang="en-US" sz="2000" dirty="0" err="1"/>
              <a:t>kemajuan</a:t>
            </a:r>
            <a:r>
              <a:rPr lang="en-US" sz="2000" dirty="0"/>
              <a:t> yang </a:t>
            </a:r>
            <a:r>
              <a:rPr lang="en-US" sz="2000" dirty="0" err="1"/>
              <a:t>berarti</a:t>
            </a:r>
            <a:r>
              <a:rPr lang="en-US" sz="2000" dirty="0"/>
              <a:t>.</a:t>
            </a:r>
            <a:br>
              <a:rPr lang="en-US" sz="2000" dirty="0"/>
            </a:br>
            <a:r>
              <a:rPr lang="en-US" sz="2000" dirty="0"/>
              <a:t>2.      </a:t>
            </a:r>
            <a:r>
              <a:rPr lang="en-US" sz="2000" dirty="0" err="1"/>
              <a:t>Harga</a:t>
            </a:r>
            <a:r>
              <a:rPr lang="en-US" sz="2000" dirty="0"/>
              <a:t> yang </a:t>
            </a:r>
            <a:r>
              <a:rPr lang="en-US" sz="2000" dirty="0" err="1"/>
              <a:t>Tepat</a:t>
            </a:r>
            <a:r>
              <a:rPr lang="en-US" sz="2000" dirty="0"/>
              <a:t/>
            </a:r>
            <a:br>
              <a:rPr lang="en-US" sz="2000" dirty="0"/>
            </a:br>
            <a:r>
              <a:rPr lang="en-US" sz="2000" dirty="0" err="1"/>
              <a:t>Bisnis</a:t>
            </a:r>
            <a:r>
              <a:rPr lang="en-US" sz="2000" dirty="0"/>
              <a:t> </a:t>
            </a:r>
            <a:r>
              <a:rPr lang="en-US" sz="2000" dirty="0" err="1"/>
              <a:t>ritel</a:t>
            </a:r>
            <a:r>
              <a:rPr lang="en-US" sz="2000" dirty="0"/>
              <a:t> </a:t>
            </a:r>
            <a:r>
              <a:rPr lang="en-US" sz="2000" dirty="0" err="1"/>
              <a:t>biasanya</a:t>
            </a:r>
            <a:r>
              <a:rPr lang="en-US" sz="2000" dirty="0"/>
              <a:t> </a:t>
            </a:r>
            <a:r>
              <a:rPr lang="en-US" sz="2000" dirty="0" err="1"/>
              <a:t>menjual</a:t>
            </a:r>
            <a:r>
              <a:rPr lang="en-US" sz="2000" dirty="0"/>
              <a:t> </a:t>
            </a:r>
            <a:r>
              <a:rPr lang="en-US" sz="2000" dirty="0" err="1"/>
              <a:t>produk-produk</a:t>
            </a:r>
            <a:r>
              <a:rPr lang="en-US" sz="2000" dirty="0"/>
              <a:t> yang </a:t>
            </a:r>
            <a:r>
              <a:rPr lang="en-US" sz="2000" dirty="0" err="1"/>
              <a:t>standar</a:t>
            </a:r>
            <a:r>
              <a:rPr lang="en-US" sz="2000" dirty="0"/>
              <a:t> </a:t>
            </a:r>
            <a:r>
              <a:rPr lang="en-US" sz="2000" dirty="0" err="1"/>
              <a:t>untuk</a:t>
            </a:r>
            <a:r>
              <a:rPr lang="en-US" sz="2000" dirty="0"/>
              <a:t> </a:t>
            </a:r>
            <a:r>
              <a:rPr lang="en-US" sz="2000" dirty="0" err="1"/>
              <a:t>kebutuhan</a:t>
            </a:r>
            <a:r>
              <a:rPr lang="en-US" sz="2000" dirty="0"/>
              <a:t> </a:t>
            </a:r>
            <a:r>
              <a:rPr lang="en-US" sz="2000" dirty="0" err="1"/>
              <a:t>masyarakat</a:t>
            </a:r>
            <a:r>
              <a:rPr lang="en-US" sz="2000" dirty="0"/>
              <a:t>. </a:t>
            </a:r>
            <a:r>
              <a:rPr lang="en-US" sz="2000" dirty="0" err="1"/>
              <a:t>Oleh</a:t>
            </a:r>
            <a:r>
              <a:rPr lang="en-US" sz="2000" dirty="0"/>
              <a:t> </a:t>
            </a:r>
            <a:r>
              <a:rPr lang="en-US" sz="2000" dirty="0" err="1"/>
              <a:t>karena</a:t>
            </a:r>
            <a:r>
              <a:rPr lang="en-US" sz="2000" dirty="0"/>
              <a:t> </a:t>
            </a:r>
            <a:r>
              <a:rPr lang="en-US" sz="2000" dirty="0" err="1"/>
              <a:t>itu</a:t>
            </a:r>
            <a:r>
              <a:rPr lang="en-US" sz="2000" dirty="0"/>
              <a:t>, </a:t>
            </a:r>
            <a:r>
              <a:rPr lang="en-US" sz="2000" dirty="0" err="1"/>
              <a:t>masyarakat</a:t>
            </a:r>
            <a:r>
              <a:rPr lang="en-US" sz="2000" dirty="0"/>
              <a:t> </a:t>
            </a:r>
            <a:r>
              <a:rPr lang="en-US" sz="2000" dirty="0" err="1"/>
              <a:t>bisa</a:t>
            </a:r>
            <a:r>
              <a:rPr lang="en-US" sz="2000" dirty="0"/>
              <a:t> </a:t>
            </a:r>
            <a:r>
              <a:rPr lang="en-US" sz="2000" dirty="0" err="1"/>
              <a:t>mengontrol</a:t>
            </a:r>
            <a:r>
              <a:rPr lang="en-US" sz="2000" dirty="0"/>
              <a:t> </a:t>
            </a:r>
            <a:r>
              <a:rPr lang="en-US" sz="2000" dirty="0" err="1"/>
              <a:t>harga</a:t>
            </a:r>
            <a:r>
              <a:rPr lang="en-US" sz="2000" dirty="0"/>
              <a:t> </a:t>
            </a:r>
            <a:r>
              <a:rPr lang="en-US" sz="2000" dirty="0" err="1"/>
              <a:t>dengan</a:t>
            </a:r>
            <a:r>
              <a:rPr lang="en-US" sz="2000" dirty="0"/>
              <a:t> </a:t>
            </a:r>
            <a:r>
              <a:rPr lang="en-US" sz="2000" dirty="0" err="1"/>
              <a:t>baik</a:t>
            </a:r>
            <a:r>
              <a:rPr lang="en-US" sz="2000" dirty="0"/>
              <a:t>. </a:t>
            </a:r>
            <a:r>
              <a:rPr lang="en-US" sz="2000" dirty="0" err="1"/>
              <a:t>Jika</a:t>
            </a:r>
            <a:r>
              <a:rPr lang="en-US" sz="2000" dirty="0"/>
              <a:t> </a:t>
            </a:r>
            <a:r>
              <a:rPr lang="en-US" sz="2000" dirty="0" err="1"/>
              <a:t>toko</a:t>
            </a:r>
            <a:r>
              <a:rPr lang="en-US" sz="2000" dirty="0"/>
              <a:t> </a:t>
            </a:r>
            <a:r>
              <a:rPr lang="en-US" sz="2000" dirty="0" err="1"/>
              <a:t>menetapkan</a:t>
            </a:r>
            <a:r>
              <a:rPr lang="en-US" sz="2000" dirty="0"/>
              <a:t> </a:t>
            </a:r>
            <a:r>
              <a:rPr lang="en-US" sz="2000" dirty="0" err="1"/>
              <a:t>harga</a:t>
            </a:r>
            <a:r>
              <a:rPr lang="en-US" sz="2000" dirty="0"/>
              <a:t> </a:t>
            </a:r>
            <a:r>
              <a:rPr lang="en-US" sz="2000" dirty="0" err="1"/>
              <a:t>tinggi</a:t>
            </a:r>
            <a:r>
              <a:rPr lang="en-US" sz="2000" dirty="0"/>
              <a:t>, </a:t>
            </a:r>
            <a:r>
              <a:rPr lang="en-US" sz="2000" dirty="0" err="1"/>
              <a:t>konsumen</a:t>
            </a:r>
            <a:r>
              <a:rPr lang="en-US" sz="2000" dirty="0"/>
              <a:t> </a:t>
            </a:r>
            <a:r>
              <a:rPr lang="en-US" sz="2000" dirty="0" err="1"/>
              <a:t>akan</a:t>
            </a:r>
            <a:r>
              <a:rPr lang="en-US" sz="2000" dirty="0"/>
              <a:t> </a:t>
            </a:r>
            <a:r>
              <a:rPr lang="en-US" sz="2000" dirty="0" err="1"/>
              <a:t>pindah</a:t>
            </a:r>
            <a:r>
              <a:rPr lang="en-US" sz="2000" dirty="0"/>
              <a:t> </a:t>
            </a:r>
            <a:r>
              <a:rPr lang="en-US" sz="2000" dirty="0" err="1"/>
              <a:t>ke</a:t>
            </a:r>
            <a:r>
              <a:rPr lang="en-US" sz="2000" dirty="0"/>
              <a:t> </a:t>
            </a:r>
            <a:r>
              <a:rPr lang="en-US" sz="2000" dirty="0" err="1"/>
              <a:t>toko</a:t>
            </a:r>
            <a:r>
              <a:rPr lang="en-US" sz="2000" dirty="0"/>
              <a:t> yang </a:t>
            </a:r>
            <a:r>
              <a:rPr lang="en-US" sz="2000" dirty="0" err="1"/>
              <a:t>lainnya</a:t>
            </a:r>
            <a:r>
              <a:rPr lang="en-US" sz="2000" dirty="0"/>
              <a:t>.</a:t>
            </a:r>
            <a:br>
              <a:rPr lang="en-US" sz="2000" dirty="0"/>
            </a:br>
            <a:r>
              <a:rPr lang="en-US" sz="2000" dirty="0"/>
              <a:t>3.      Tata </a:t>
            </a:r>
            <a:r>
              <a:rPr lang="en-US" sz="2000" dirty="0" err="1"/>
              <a:t>Ruang</a:t>
            </a:r>
            <a:r>
              <a:rPr lang="en-US" sz="2000" dirty="0"/>
              <a:t> </a:t>
            </a:r>
            <a:r>
              <a:rPr lang="en-US" sz="2000" dirty="0" err="1"/>
              <a:t>Toko</a:t>
            </a:r>
            <a:r>
              <a:rPr lang="en-US" sz="2000" dirty="0"/>
              <a:t/>
            </a:r>
            <a:br>
              <a:rPr lang="en-US" sz="2000" dirty="0"/>
            </a:br>
            <a:r>
              <a:rPr lang="en-US" sz="2000" dirty="0" err="1"/>
              <a:t>Untuk</a:t>
            </a:r>
            <a:r>
              <a:rPr lang="en-US" sz="2000" dirty="0"/>
              <a:t> </a:t>
            </a:r>
            <a:r>
              <a:rPr lang="en-US" sz="2000" dirty="0" err="1"/>
              <a:t>menyeimbangkan</a:t>
            </a:r>
            <a:r>
              <a:rPr lang="en-US" sz="2000" dirty="0"/>
              <a:t> </a:t>
            </a:r>
            <a:r>
              <a:rPr lang="en-US" sz="2000" dirty="0" err="1"/>
              <a:t>tata</a:t>
            </a:r>
            <a:r>
              <a:rPr lang="en-US" sz="2000" dirty="0"/>
              <a:t> </a:t>
            </a:r>
            <a:r>
              <a:rPr lang="en-US" sz="2000" dirty="0" err="1"/>
              <a:t>ruang</a:t>
            </a:r>
            <a:r>
              <a:rPr lang="en-US" sz="2000" dirty="0"/>
              <a:t> </a:t>
            </a:r>
            <a:r>
              <a:rPr lang="en-US" sz="2000" dirty="0" err="1"/>
              <a:t>toko</a:t>
            </a:r>
            <a:r>
              <a:rPr lang="en-US" sz="2000" dirty="0"/>
              <a:t> yang </a:t>
            </a:r>
            <a:r>
              <a:rPr lang="en-US" sz="2000" dirty="0" err="1"/>
              <a:t>bagus</a:t>
            </a:r>
            <a:r>
              <a:rPr lang="en-US" sz="2000" dirty="0"/>
              <a:t>, </a:t>
            </a:r>
            <a:r>
              <a:rPr lang="en-US" sz="2000" dirty="0" err="1"/>
              <a:t>toko</a:t>
            </a:r>
            <a:r>
              <a:rPr lang="en-US" sz="2000" dirty="0"/>
              <a:t> </a:t>
            </a:r>
            <a:r>
              <a:rPr lang="en-US" sz="2000" dirty="0" err="1"/>
              <a:t>harus</a:t>
            </a:r>
            <a:r>
              <a:rPr lang="en-US" sz="2000" dirty="0"/>
              <a:t> </a:t>
            </a:r>
            <a:r>
              <a:rPr lang="en-US" sz="2000" dirty="0" err="1"/>
              <a:t>menyeimbangkan</a:t>
            </a:r>
            <a:r>
              <a:rPr lang="en-US" sz="2000" dirty="0"/>
              <a:t> </a:t>
            </a:r>
            <a:r>
              <a:rPr lang="en-US" sz="2000" dirty="0" err="1"/>
              <a:t>beberapa</a:t>
            </a:r>
            <a:r>
              <a:rPr lang="en-US" sz="2000" dirty="0"/>
              <a:t> </a:t>
            </a:r>
            <a:r>
              <a:rPr lang="en-US" sz="2000" dirty="0" err="1"/>
              <a:t>tujuan</a:t>
            </a:r>
            <a:r>
              <a:rPr lang="en-US" sz="2000" dirty="0"/>
              <a:t> yang </a:t>
            </a:r>
            <a:r>
              <a:rPr lang="en-US" sz="2000" dirty="0" err="1"/>
              <a:t>seringkali</a:t>
            </a:r>
            <a:r>
              <a:rPr lang="en-US" sz="2000" dirty="0"/>
              <a:t> </a:t>
            </a:r>
            <a:r>
              <a:rPr lang="en-US" sz="2000" dirty="0" err="1"/>
              <a:t>menjadi</a:t>
            </a:r>
            <a:r>
              <a:rPr lang="en-US" sz="2000" dirty="0"/>
              <a:t> </a:t>
            </a:r>
            <a:r>
              <a:rPr lang="en-US" sz="2000" dirty="0" err="1"/>
              <a:t>konflik</a:t>
            </a:r>
            <a:r>
              <a:rPr lang="en-US" sz="2000" dirty="0"/>
              <a:t>. Tata </a:t>
            </a:r>
            <a:r>
              <a:rPr lang="en-US" sz="2000" dirty="0" err="1"/>
              <a:t>ruang</a:t>
            </a:r>
            <a:r>
              <a:rPr lang="en-US" sz="2000" dirty="0"/>
              <a:t> </a:t>
            </a:r>
            <a:r>
              <a:rPr lang="en-US" sz="2000" dirty="0" err="1"/>
              <a:t>toko</a:t>
            </a:r>
            <a:r>
              <a:rPr lang="en-US" sz="2000" dirty="0"/>
              <a:t> </a:t>
            </a:r>
            <a:r>
              <a:rPr lang="en-US" sz="2000" dirty="0" err="1"/>
              <a:t>harus</a:t>
            </a:r>
            <a:r>
              <a:rPr lang="en-US" sz="2000" dirty="0"/>
              <a:t> </a:t>
            </a:r>
            <a:r>
              <a:rPr lang="en-US" sz="2000" dirty="0" err="1"/>
              <a:t>memungkinkan</a:t>
            </a:r>
            <a:r>
              <a:rPr lang="en-US" sz="2000" dirty="0"/>
              <a:t> </a:t>
            </a:r>
            <a:r>
              <a:rPr lang="en-US" sz="2000" dirty="0" err="1"/>
              <a:t>pelanggan</a:t>
            </a:r>
            <a:r>
              <a:rPr lang="en-US" sz="2000" dirty="0"/>
              <a:t> </a:t>
            </a:r>
            <a:r>
              <a:rPr lang="en-US" sz="2000" dirty="0" err="1"/>
              <a:t>untuk</a:t>
            </a:r>
            <a:r>
              <a:rPr lang="en-US" sz="2000" dirty="0"/>
              <a:t> </a:t>
            </a:r>
            <a:r>
              <a:rPr lang="en-US" sz="2000" dirty="0" err="1"/>
              <a:t>memutari</a:t>
            </a:r>
            <a:r>
              <a:rPr lang="en-US" sz="2000" dirty="0"/>
              <a:t> </a:t>
            </a:r>
            <a:r>
              <a:rPr lang="en-US" sz="2000" dirty="0" err="1"/>
              <a:t>toko</a:t>
            </a:r>
            <a:r>
              <a:rPr lang="en-US" sz="2000" dirty="0"/>
              <a:t> </a:t>
            </a:r>
            <a:r>
              <a:rPr lang="en-US" sz="2000" dirty="0" err="1"/>
              <a:t>dan</a:t>
            </a:r>
            <a:r>
              <a:rPr lang="en-US" sz="2000" dirty="0"/>
              <a:t> </a:t>
            </a:r>
            <a:r>
              <a:rPr lang="en-US" sz="2000" dirty="0" err="1"/>
              <a:t>membeli</a:t>
            </a:r>
            <a:r>
              <a:rPr lang="en-US" sz="2000" dirty="0"/>
              <a:t> </a:t>
            </a:r>
            <a:r>
              <a:rPr lang="en-US" sz="2000" dirty="0" err="1"/>
              <a:t>lebih</a:t>
            </a:r>
            <a:r>
              <a:rPr lang="en-US" sz="2000" dirty="0"/>
              <a:t> </a:t>
            </a:r>
            <a:r>
              <a:rPr lang="en-US" sz="2000" dirty="0" err="1"/>
              <a:t>banyak</a:t>
            </a:r>
            <a:r>
              <a:rPr lang="en-US" sz="2000" dirty="0"/>
              <a:t> </a:t>
            </a:r>
            <a:r>
              <a:rPr lang="en-US" sz="2000" dirty="0" err="1"/>
              <a:t>barang</a:t>
            </a:r>
            <a:r>
              <a:rPr lang="en-US" sz="2000" dirty="0"/>
              <a:t> </a:t>
            </a:r>
            <a:r>
              <a:rPr lang="en-US" sz="2000" dirty="0" err="1"/>
              <a:t>daripada</a:t>
            </a:r>
            <a:r>
              <a:rPr lang="en-US" sz="2000" dirty="0"/>
              <a:t> yang </a:t>
            </a:r>
            <a:r>
              <a:rPr lang="en-US" sz="2000" dirty="0" err="1"/>
              <a:t>direncanakan</a:t>
            </a:r>
            <a:r>
              <a:rPr lang="en-US" sz="2000" dirty="0"/>
              <a:t>.</a:t>
            </a:r>
            <a:br>
              <a:rPr lang="en-US" sz="2000" dirty="0"/>
            </a:br>
            <a:endParaRPr lang="en-US" sz="2000" dirty="0"/>
          </a:p>
        </p:txBody>
      </p:sp>
    </p:spTree>
    <p:extLst>
      <p:ext uri="{BB962C8B-B14F-4D97-AF65-F5344CB8AC3E}">
        <p14:creationId xmlns:p14="http://schemas.microsoft.com/office/powerpoint/2010/main" val="2339711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Teori</a:t>
            </a:r>
            <a:r>
              <a:rPr lang="en-US" dirty="0" smtClean="0"/>
              <a:t> </a:t>
            </a:r>
            <a:r>
              <a:rPr lang="en-US" dirty="0" err="1"/>
              <a:t>Kepribadian</a:t>
            </a:r>
            <a:r>
              <a:rPr lang="en-US" dirty="0"/>
              <a:t/>
            </a:r>
            <a:br>
              <a:rPr lang="en-US" dirty="0"/>
            </a:br>
            <a:endParaRPr lang="en-US" dirty="0"/>
          </a:p>
        </p:txBody>
      </p:sp>
      <p:sp>
        <p:nvSpPr>
          <p:cNvPr id="3" name="Content Placeholder 2"/>
          <p:cNvSpPr>
            <a:spLocks noGrp="1"/>
          </p:cNvSpPr>
          <p:nvPr>
            <p:ph idx="1"/>
          </p:nvPr>
        </p:nvSpPr>
        <p:spPr/>
        <p:txBody>
          <a:bodyPr>
            <a:normAutofit fontScale="55000" lnSpcReduction="20000"/>
          </a:bodyPr>
          <a:lstStyle/>
          <a:p>
            <a:r>
              <a:rPr lang="en-US" dirty="0"/>
              <a:t>a.       </a:t>
            </a:r>
            <a:r>
              <a:rPr lang="en-US" dirty="0" err="1"/>
              <a:t>Teori</a:t>
            </a:r>
            <a:r>
              <a:rPr lang="en-US" dirty="0"/>
              <a:t> Freud</a:t>
            </a:r>
          </a:p>
          <a:p>
            <a:r>
              <a:rPr lang="en-US" dirty="0" err="1"/>
              <a:t>Teori</a:t>
            </a:r>
            <a:r>
              <a:rPr lang="en-US" dirty="0"/>
              <a:t> </a:t>
            </a:r>
            <a:r>
              <a:rPr lang="en-US" dirty="0" err="1"/>
              <a:t>psikoanalistis</a:t>
            </a:r>
            <a:r>
              <a:rPr lang="en-US" dirty="0"/>
              <a:t> </a:t>
            </a:r>
            <a:r>
              <a:rPr lang="en-US" dirty="0" err="1"/>
              <a:t>mengenai</a:t>
            </a:r>
            <a:r>
              <a:rPr lang="en-US" dirty="0"/>
              <a:t> </a:t>
            </a:r>
            <a:r>
              <a:rPr lang="en-US" dirty="0" err="1"/>
              <a:t>kepribadian</a:t>
            </a:r>
            <a:r>
              <a:rPr lang="en-US" dirty="0"/>
              <a:t> </a:t>
            </a:r>
            <a:r>
              <a:rPr lang="en-US" dirty="0" err="1"/>
              <a:t>dari</a:t>
            </a:r>
            <a:r>
              <a:rPr lang="en-US" dirty="0"/>
              <a:t> Sigmund Freud </a:t>
            </a:r>
            <a:r>
              <a:rPr lang="en-US" dirty="0" err="1"/>
              <a:t>merupakan</a:t>
            </a:r>
            <a:r>
              <a:rPr lang="en-US" dirty="0"/>
              <a:t> </a:t>
            </a:r>
            <a:r>
              <a:rPr lang="en-US" dirty="0" err="1"/>
              <a:t>dasar</a:t>
            </a:r>
            <a:r>
              <a:rPr lang="en-US" dirty="0"/>
              <a:t> </a:t>
            </a:r>
            <a:r>
              <a:rPr lang="en-US" dirty="0" err="1"/>
              <a:t>dari</a:t>
            </a:r>
            <a:r>
              <a:rPr lang="en-US" dirty="0"/>
              <a:t> </a:t>
            </a:r>
            <a:r>
              <a:rPr lang="en-US" dirty="0" err="1"/>
              <a:t>psikologi</a:t>
            </a:r>
            <a:r>
              <a:rPr lang="en-US" dirty="0"/>
              <a:t> modern. </a:t>
            </a:r>
            <a:r>
              <a:rPr lang="en-US" dirty="0" err="1"/>
              <a:t>Teori</a:t>
            </a:r>
            <a:r>
              <a:rPr lang="en-US" dirty="0"/>
              <a:t> </a:t>
            </a:r>
            <a:r>
              <a:rPr lang="en-US" dirty="0" err="1"/>
              <a:t>ini</a:t>
            </a:r>
            <a:r>
              <a:rPr lang="en-US" dirty="0"/>
              <a:t> </a:t>
            </a:r>
            <a:r>
              <a:rPr lang="en-US" dirty="0" err="1"/>
              <a:t>didasarkan</a:t>
            </a:r>
            <a:r>
              <a:rPr lang="en-US" dirty="0"/>
              <a:t> </a:t>
            </a:r>
            <a:r>
              <a:rPr lang="en-US" dirty="0" err="1"/>
              <a:t>atas</a:t>
            </a:r>
            <a:r>
              <a:rPr lang="en-US" dirty="0"/>
              <a:t> </a:t>
            </a:r>
            <a:r>
              <a:rPr lang="en-US" dirty="0" err="1"/>
              <a:t>dasar</a:t>
            </a:r>
            <a:r>
              <a:rPr lang="en-US" dirty="0"/>
              <a:t> </a:t>
            </a:r>
            <a:r>
              <a:rPr lang="en-US" dirty="0" err="1"/>
              <a:t>pemikiran</a:t>
            </a:r>
            <a:r>
              <a:rPr lang="en-US" dirty="0"/>
              <a:t> </a:t>
            </a:r>
            <a:r>
              <a:rPr lang="en-US" dirty="0" err="1"/>
              <a:t>bahwa</a:t>
            </a:r>
            <a:r>
              <a:rPr lang="en-US" dirty="0"/>
              <a:t> </a:t>
            </a:r>
            <a:r>
              <a:rPr lang="en-US" dirty="0" err="1"/>
              <a:t>kebutuhan</a:t>
            </a:r>
            <a:r>
              <a:rPr lang="en-US" dirty="0"/>
              <a:t> </a:t>
            </a:r>
            <a:r>
              <a:rPr lang="en-US" dirty="0" err="1"/>
              <a:t>atau</a:t>
            </a:r>
            <a:r>
              <a:rPr lang="en-US" dirty="0"/>
              <a:t> </a:t>
            </a:r>
            <a:r>
              <a:rPr lang="en-US" dirty="0" err="1"/>
              <a:t>dorongan</a:t>
            </a:r>
            <a:r>
              <a:rPr lang="en-US" dirty="0"/>
              <a:t> yang </a:t>
            </a:r>
            <a:r>
              <a:rPr lang="en-US" dirty="0" err="1"/>
              <a:t>tidak</a:t>
            </a:r>
            <a:r>
              <a:rPr lang="en-US" dirty="0"/>
              <a:t> </a:t>
            </a:r>
            <a:r>
              <a:rPr lang="en-US" dirty="0" err="1"/>
              <a:t>disadari</a:t>
            </a:r>
            <a:r>
              <a:rPr lang="en-US" dirty="0"/>
              <a:t>, </a:t>
            </a:r>
            <a:r>
              <a:rPr lang="en-US" dirty="0" err="1"/>
              <a:t>terutama</a:t>
            </a:r>
            <a:r>
              <a:rPr lang="en-US" dirty="0"/>
              <a:t> </a:t>
            </a:r>
            <a:r>
              <a:rPr lang="en-US" dirty="0" err="1"/>
              <a:t>dorongan</a:t>
            </a:r>
            <a:r>
              <a:rPr lang="en-US" dirty="0"/>
              <a:t> </a:t>
            </a:r>
            <a:r>
              <a:rPr lang="en-US" dirty="0" err="1"/>
              <a:t>seksual</a:t>
            </a:r>
            <a:r>
              <a:rPr lang="en-US" dirty="0"/>
              <a:t> </a:t>
            </a:r>
            <a:r>
              <a:rPr lang="en-US" dirty="0" err="1"/>
              <a:t>dan</a:t>
            </a:r>
            <a:r>
              <a:rPr lang="en-US" dirty="0"/>
              <a:t> </a:t>
            </a:r>
            <a:r>
              <a:rPr lang="en-US" dirty="0" err="1"/>
              <a:t>dorongan</a:t>
            </a:r>
            <a:r>
              <a:rPr lang="en-US" dirty="0"/>
              <a:t> </a:t>
            </a:r>
            <a:r>
              <a:rPr lang="en-US" dirty="0" err="1"/>
              <a:t>biologis</a:t>
            </a:r>
            <a:r>
              <a:rPr lang="en-US" dirty="0"/>
              <a:t> </a:t>
            </a:r>
            <a:r>
              <a:rPr lang="en-US" dirty="0" err="1"/>
              <a:t>lainnya</a:t>
            </a:r>
            <a:r>
              <a:rPr lang="en-US" dirty="0"/>
              <a:t>, </a:t>
            </a:r>
            <a:r>
              <a:rPr lang="en-US" dirty="0" err="1"/>
              <a:t>merupakan</a:t>
            </a:r>
            <a:r>
              <a:rPr lang="en-US" dirty="0"/>
              <a:t> </a:t>
            </a:r>
            <a:r>
              <a:rPr lang="en-US" dirty="0" err="1"/>
              <a:t>inti</a:t>
            </a:r>
            <a:r>
              <a:rPr lang="en-US" dirty="0"/>
              <a:t> </a:t>
            </a:r>
            <a:r>
              <a:rPr lang="en-US" dirty="0" err="1"/>
              <a:t>dari</a:t>
            </a:r>
            <a:r>
              <a:rPr lang="en-US" dirty="0"/>
              <a:t> </a:t>
            </a:r>
            <a:r>
              <a:rPr lang="en-US" dirty="0" err="1"/>
              <a:t>motivasi</a:t>
            </a:r>
            <a:r>
              <a:rPr lang="en-US" dirty="0"/>
              <a:t> </a:t>
            </a:r>
            <a:r>
              <a:rPr lang="en-US" dirty="0" err="1"/>
              <a:t>dan</a:t>
            </a:r>
            <a:r>
              <a:rPr lang="en-US" dirty="0"/>
              <a:t> </a:t>
            </a:r>
            <a:r>
              <a:rPr lang="en-US" dirty="0" err="1"/>
              <a:t>kepribadian</a:t>
            </a:r>
            <a:r>
              <a:rPr lang="en-US" dirty="0"/>
              <a:t> </a:t>
            </a:r>
            <a:r>
              <a:rPr lang="en-US" dirty="0" err="1"/>
              <a:t>manusia</a:t>
            </a:r>
            <a:r>
              <a:rPr lang="en-US" dirty="0"/>
              <a:t>.</a:t>
            </a:r>
          </a:p>
          <a:p>
            <a:r>
              <a:rPr lang="en-US" dirty="0"/>
              <a:t>b.      </a:t>
            </a:r>
            <a:r>
              <a:rPr lang="en-US" dirty="0" err="1"/>
              <a:t>Teori</a:t>
            </a:r>
            <a:r>
              <a:rPr lang="en-US" dirty="0"/>
              <a:t> </a:t>
            </a:r>
            <a:r>
              <a:rPr lang="en-US" dirty="0" err="1" smtClean="0"/>
              <a:t>kepribadian</a:t>
            </a:r>
            <a:r>
              <a:rPr lang="en-US" dirty="0" smtClean="0"/>
              <a:t> Neo-Freud</a:t>
            </a:r>
            <a:endParaRPr lang="en-US" dirty="0"/>
          </a:p>
          <a:p>
            <a:r>
              <a:rPr lang="en-US" dirty="0" err="1"/>
              <a:t>Beberapa</a:t>
            </a:r>
            <a:r>
              <a:rPr lang="en-US" dirty="0"/>
              <a:t> </a:t>
            </a:r>
            <a:r>
              <a:rPr lang="en-US" dirty="0" err="1"/>
              <a:t>rekan</a:t>
            </a:r>
            <a:r>
              <a:rPr lang="en-US" dirty="0"/>
              <a:t> Freud </a:t>
            </a:r>
            <a:r>
              <a:rPr lang="en-US" dirty="0" err="1"/>
              <a:t>tidak</a:t>
            </a:r>
            <a:r>
              <a:rPr lang="en-US" dirty="0"/>
              <a:t> </a:t>
            </a:r>
            <a:r>
              <a:rPr lang="en-US" dirty="0" err="1"/>
              <a:t>sepakat</a:t>
            </a:r>
            <a:r>
              <a:rPr lang="en-US" dirty="0"/>
              <a:t> </a:t>
            </a:r>
            <a:r>
              <a:rPr lang="en-US" dirty="0" err="1"/>
              <a:t>dengan</a:t>
            </a:r>
            <a:r>
              <a:rPr lang="en-US" dirty="0"/>
              <a:t> </a:t>
            </a:r>
            <a:r>
              <a:rPr lang="en-US" dirty="0" err="1"/>
              <a:t>pendapatnya</a:t>
            </a:r>
            <a:r>
              <a:rPr lang="en-US" dirty="0"/>
              <a:t> </a:t>
            </a:r>
            <a:r>
              <a:rPr lang="en-US" dirty="0" err="1"/>
              <a:t>bahwa</a:t>
            </a:r>
            <a:r>
              <a:rPr lang="en-US" dirty="0"/>
              <a:t> </a:t>
            </a:r>
            <a:r>
              <a:rPr lang="en-US" dirty="0" err="1"/>
              <a:t>kepribadian</a:t>
            </a:r>
            <a:r>
              <a:rPr lang="en-US" dirty="0"/>
              <a:t> </a:t>
            </a:r>
            <a:r>
              <a:rPr lang="en-US" dirty="0" err="1"/>
              <a:t>terutama</a:t>
            </a:r>
            <a:r>
              <a:rPr lang="en-US" dirty="0"/>
              <a:t> </a:t>
            </a:r>
            <a:r>
              <a:rPr lang="en-US" dirty="0" err="1"/>
              <a:t>bersifat</a:t>
            </a:r>
            <a:r>
              <a:rPr lang="en-US" dirty="0"/>
              <a:t> </a:t>
            </a:r>
            <a:r>
              <a:rPr lang="en-US" dirty="0" err="1"/>
              <a:t>naluriah</a:t>
            </a:r>
            <a:r>
              <a:rPr lang="en-US" dirty="0"/>
              <a:t> </a:t>
            </a:r>
            <a:r>
              <a:rPr lang="en-US" dirty="0" err="1"/>
              <a:t>dan</a:t>
            </a:r>
            <a:r>
              <a:rPr lang="en-US" dirty="0"/>
              <a:t> </a:t>
            </a:r>
            <a:r>
              <a:rPr lang="en-US" dirty="0" err="1"/>
              <a:t>seksual</a:t>
            </a:r>
            <a:r>
              <a:rPr lang="en-US" dirty="0"/>
              <a:t>. </a:t>
            </a:r>
            <a:r>
              <a:rPr lang="en-US" dirty="0" err="1"/>
              <a:t>Sebaliknya</a:t>
            </a:r>
            <a:r>
              <a:rPr lang="en-US" dirty="0"/>
              <a:t> </a:t>
            </a:r>
            <a:r>
              <a:rPr lang="en-US" dirty="0" err="1"/>
              <a:t>penganut</a:t>
            </a:r>
            <a:r>
              <a:rPr lang="en-US" dirty="0"/>
              <a:t> neo-Freud </a:t>
            </a:r>
            <a:r>
              <a:rPr lang="en-US" dirty="0" err="1"/>
              <a:t>ini</a:t>
            </a:r>
            <a:r>
              <a:rPr lang="en-US" dirty="0"/>
              <a:t> </a:t>
            </a:r>
            <a:r>
              <a:rPr lang="en-US" dirty="0" err="1"/>
              <a:t>percaya</a:t>
            </a:r>
            <a:r>
              <a:rPr lang="en-US" dirty="0"/>
              <a:t> </a:t>
            </a:r>
            <a:r>
              <a:rPr lang="en-US" dirty="0" err="1"/>
              <a:t>bahwa</a:t>
            </a:r>
            <a:r>
              <a:rPr lang="en-US" dirty="0"/>
              <a:t> </a:t>
            </a:r>
            <a:r>
              <a:rPr lang="en-US" dirty="0" err="1"/>
              <a:t>hubungan</a:t>
            </a:r>
            <a:r>
              <a:rPr lang="en-US" dirty="0"/>
              <a:t> </a:t>
            </a:r>
            <a:r>
              <a:rPr lang="en-US" dirty="0" err="1"/>
              <a:t>sosial</a:t>
            </a:r>
            <a:r>
              <a:rPr lang="en-US" dirty="0"/>
              <a:t> </a:t>
            </a:r>
            <a:r>
              <a:rPr lang="en-US" dirty="0" err="1"/>
              <a:t>menjadi</a:t>
            </a:r>
            <a:r>
              <a:rPr lang="en-US" dirty="0"/>
              <a:t> </a:t>
            </a:r>
            <a:r>
              <a:rPr lang="en-US" dirty="0" err="1"/>
              <a:t>dasar</a:t>
            </a:r>
            <a:r>
              <a:rPr lang="en-US" dirty="0"/>
              <a:t> </a:t>
            </a:r>
            <a:r>
              <a:rPr lang="en-US" dirty="0" err="1"/>
              <a:t>pembentukan</a:t>
            </a:r>
            <a:r>
              <a:rPr lang="en-US" dirty="0"/>
              <a:t> </a:t>
            </a:r>
            <a:r>
              <a:rPr lang="en-US" dirty="0" err="1"/>
              <a:t>dan</a:t>
            </a:r>
            <a:r>
              <a:rPr lang="en-US" dirty="0"/>
              <a:t> </a:t>
            </a:r>
            <a:r>
              <a:rPr lang="en-US" dirty="0" err="1"/>
              <a:t>pengembangan</a:t>
            </a:r>
            <a:r>
              <a:rPr lang="en-US" dirty="0"/>
              <a:t> </a:t>
            </a:r>
            <a:r>
              <a:rPr lang="en-US" dirty="0" err="1"/>
              <a:t>kepribadian</a:t>
            </a:r>
            <a:r>
              <a:rPr lang="en-US" dirty="0"/>
              <a:t>.</a:t>
            </a:r>
          </a:p>
          <a:p>
            <a:r>
              <a:rPr lang="en-US" dirty="0"/>
              <a:t>c.       </a:t>
            </a:r>
            <a:r>
              <a:rPr lang="en-US" dirty="0" err="1"/>
              <a:t>Teori</a:t>
            </a:r>
            <a:r>
              <a:rPr lang="en-US" dirty="0"/>
              <a:t> </a:t>
            </a:r>
            <a:r>
              <a:rPr lang="en-US" dirty="0" err="1"/>
              <a:t>Sifat</a:t>
            </a:r>
            <a:endParaRPr lang="en-US" dirty="0"/>
          </a:p>
          <a:p>
            <a:r>
              <a:rPr lang="en-US" dirty="0" err="1"/>
              <a:t>Teori</a:t>
            </a:r>
            <a:r>
              <a:rPr lang="en-US" dirty="0"/>
              <a:t> </a:t>
            </a:r>
            <a:r>
              <a:rPr lang="en-US" dirty="0" err="1"/>
              <a:t>sifat</a:t>
            </a:r>
            <a:r>
              <a:rPr lang="en-US" dirty="0"/>
              <a:t> </a:t>
            </a:r>
            <a:r>
              <a:rPr lang="en-US" dirty="0" err="1"/>
              <a:t>merupakan</a:t>
            </a:r>
            <a:r>
              <a:rPr lang="en-US" dirty="0"/>
              <a:t> </a:t>
            </a:r>
            <a:r>
              <a:rPr lang="en-US" dirty="0" err="1"/>
              <a:t>awal</a:t>
            </a:r>
            <a:r>
              <a:rPr lang="en-US" dirty="0"/>
              <a:t> </a:t>
            </a:r>
            <a:r>
              <a:rPr lang="en-US" dirty="0" err="1"/>
              <a:t>penting</a:t>
            </a:r>
            <a:r>
              <a:rPr lang="en-US" dirty="0"/>
              <a:t> </a:t>
            </a:r>
            <a:r>
              <a:rPr lang="en-US" dirty="0" err="1"/>
              <a:t>berpisahnya</a:t>
            </a:r>
            <a:r>
              <a:rPr lang="en-US" dirty="0"/>
              <a:t> </a:t>
            </a:r>
            <a:r>
              <a:rPr lang="en-US" dirty="0" err="1"/>
              <a:t>pengukuran</a:t>
            </a:r>
            <a:r>
              <a:rPr lang="en-US" dirty="0"/>
              <a:t> </a:t>
            </a:r>
            <a:r>
              <a:rPr lang="en-US" dirty="0" err="1"/>
              <a:t>kualitatif</a:t>
            </a:r>
            <a:r>
              <a:rPr lang="en-US" dirty="0"/>
              <a:t> yang </a:t>
            </a:r>
            <a:r>
              <a:rPr lang="en-US" dirty="0" err="1"/>
              <a:t>menjadi</a:t>
            </a:r>
            <a:r>
              <a:rPr lang="en-US" dirty="0"/>
              <a:t> cirri </a:t>
            </a:r>
            <a:r>
              <a:rPr lang="en-US" dirty="0" err="1"/>
              <a:t>khas</a:t>
            </a:r>
            <a:r>
              <a:rPr lang="en-US" dirty="0"/>
              <a:t> </a:t>
            </a:r>
            <a:r>
              <a:rPr lang="en-US" dirty="0" err="1"/>
              <a:t>gerakan</a:t>
            </a:r>
            <a:r>
              <a:rPr lang="en-US" dirty="0"/>
              <a:t> </a:t>
            </a:r>
            <a:r>
              <a:rPr lang="en-US" dirty="0" err="1"/>
              <a:t>pengikut</a:t>
            </a:r>
            <a:r>
              <a:rPr lang="en-US" dirty="0"/>
              <a:t> Freud </a:t>
            </a:r>
            <a:r>
              <a:rPr lang="en-US" dirty="0" err="1"/>
              <a:t>dan</a:t>
            </a:r>
            <a:r>
              <a:rPr lang="en-US" dirty="0"/>
              <a:t> neo-Freud. </a:t>
            </a:r>
            <a:r>
              <a:rPr lang="en-US" dirty="0" err="1"/>
              <a:t>Orientasi</a:t>
            </a:r>
            <a:r>
              <a:rPr lang="en-US" dirty="0"/>
              <a:t> </a:t>
            </a:r>
            <a:r>
              <a:rPr lang="en-US" dirty="0" err="1"/>
              <a:t>teori</a:t>
            </a:r>
            <a:r>
              <a:rPr lang="en-US" dirty="0"/>
              <a:t> </a:t>
            </a:r>
            <a:r>
              <a:rPr lang="en-US" dirty="0" err="1"/>
              <a:t>sifat</a:t>
            </a:r>
            <a:r>
              <a:rPr lang="en-US" dirty="0"/>
              <a:t> </a:t>
            </a:r>
            <a:r>
              <a:rPr lang="en-US" dirty="0" err="1"/>
              <a:t>terutama</a:t>
            </a:r>
            <a:r>
              <a:rPr lang="en-US" dirty="0"/>
              <a:t> </a:t>
            </a:r>
            <a:r>
              <a:rPr lang="en-US" dirty="0" err="1"/>
              <a:t>bersifat</a:t>
            </a:r>
            <a:r>
              <a:rPr lang="en-US" dirty="0"/>
              <a:t> </a:t>
            </a:r>
            <a:r>
              <a:rPr lang="en-US" dirty="0" err="1"/>
              <a:t>kuantitatif</a:t>
            </a:r>
            <a:r>
              <a:rPr lang="en-US" dirty="0"/>
              <a:t> </a:t>
            </a:r>
            <a:r>
              <a:rPr lang="en-US" dirty="0" err="1"/>
              <a:t>atau</a:t>
            </a:r>
            <a:r>
              <a:rPr lang="en-US" dirty="0"/>
              <a:t> </a:t>
            </a:r>
            <a:r>
              <a:rPr lang="en-US" dirty="0" err="1"/>
              <a:t>empiris</a:t>
            </a:r>
            <a:r>
              <a:rPr lang="en-US" dirty="0"/>
              <a:t>; </a:t>
            </a:r>
            <a:r>
              <a:rPr lang="en-US" dirty="0" err="1"/>
              <a:t>teori</a:t>
            </a:r>
            <a:r>
              <a:rPr lang="en-US" dirty="0"/>
              <a:t> </a:t>
            </a:r>
            <a:r>
              <a:rPr lang="en-US" dirty="0" err="1"/>
              <a:t>ini</a:t>
            </a:r>
            <a:r>
              <a:rPr lang="en-US" dirty="0"/>
              <a:t> </a:t>
            </a:r>
            <a:r>
              <a:rPr lang="en-US" dirty="0" err="1"/>
              <a:t>memfokuskan</a:t>
            </a:r>
            <a:r>
              <a:rPr lang="en-US" dirty="0"/>
              <a:t> </a:t>
            </a:r>
            <a:r>
              <a:rPr lang="en-US" dirty="0" err="1"/>
              <a:t>pada</a:t>
            </a:r>
            <a:r>
              <a:rPr lang="en-US" dirty="0"/>
              <a:t> </a:t>
            </a:r>
            <a:r>
              <a:rPr lang="en-US" dirty="0" err="1"/>
              <a:t>pengukuran</a:t>
            </a:r>
            <a:r>
              <a:rPr lang="en-US" dirty="0"/>
              <a:t> </a:t>
            </a:r>
            <a:r>
              <a:rPr lang="en-US" dirty="0" err="1"/>
              <a:t>kepribadian</a:t>
            </a:r>
            <a:r>
              <a:rPr lang="en-US" dirty="0"/>
              <a:t> </a:t>
            </a:r>
            <a:r>
              <a:rPr lang="en-US" dirty="0" err="1"/>
              <a:t>menurut</a:t>
            </a:r>
            <a:r>
              <a:rPr lang="en-US" dirty="0"/>
              <a:t> </a:t>
            </a:r>
            <a:r>
              <a:rPr lang="en-US" dirty="0" err="1"/>
              <a:t>karakteristik</a:t>
            </a:r>
            <a:r>
              <a:rPr lang="en-US" dirty="0"/>
              <a:t> </a:t>
            </a:r>
            <a:r>
              <a:rPr lang="en-US" dirty="0" err="1"/>
              <a:t>psikologis</a:t>
            </a:r>
            <a:r>
              <a:rPr lang="en-US" dirty="0"/>
              <a:t> yang </a:t>
            </a:r>
            <a:r>
              <a:rPr lang="en-US" dirty="0" err="1"/>
              <a:t>khusus</a:t>
            </a:r>
            <a:r>
              <a:rPr lang="en-US" dirty="0"/>
              <a:t>, yang </a:t>
            </a:r>
            <a:r>
              <a:rPr lang="en-US" dirty="0" err="1"/>
              <a:t>disebut</a:t>
            </a:r>
            <a:r>
              <a:rPr lang="en-US" dirty="0"/>
              <a:t> </a:t>
            </a:r>
            <a:r>
              <a:rPr lang="en-US" dirty="0" err="1"/>
              <a:t>sifat</a:t>
            </a:r>
            <a:r>
              <a:rPr lang="en-US" dirty="0"/>
              <a:t>. </a:t>
            </a:r>
            <a:r>
              <a:rPr lang="en-US" dirty="0" err="1"/>
              <a:t>Sifat</a:t>
            </a:r>
            <a:r>
              <a:rPr lang="en-US" dirty="0"/>
              <a:t> </a:t>
            </a:r>
            <a:r>
              <a:rPr lang="en-US" dirty="0" err="1"/>
              <a:t>didefinisikan</a:t>
            </a:r>
            <a:r>
              <a:rPr lang="en-US" dirty="0"/>
              <a:t> </a:t>
            </a:r>
            <a:r>
              <a:rPr lang="en-US" dirty="0" err="1"/>
              <a:t>sebagai</a:t>
            </a:r>
            <a:r>
              <a:rPr lang="en-US" dirty="0"/>
              <a:t> “</a:t>
            </a:r>
            <a:r>
              <a:rPr lang="en-US" dirty="0" err="1"/>
              <a:t>cara</a:t>
            </a:r>
            <a:r>
              <a:rPr lang="en-US" dirty="0"/>
              <a:t> yang </a:t>
            </a:r>
            <a:r>
              <a:rPr lang="en-US" dirty="0" err="1"/>
              <a:t>khas</a:t>
            </a:r>
            <a:r>
              <a:rPr lang="en-US" dirty="0"/>
              <a:t> </a:t>
            </a:r>
            <a:r>
              <a:rPr lang="en-US" dirty="0" err="1"/>
              <a:t>dan</a:t>
            </a:r>
            <a:r>
              <a:rPr lang="en-US" dirty="0"/>
              <a:t> </a:t>
            </a:r>
            <a:r>
              <a:rPr lang="en-US" dirty="0" err="1"/>
              <a:t>relatif</a:t>
            </a:r>
            <a:r>
              <a:rPr lang="en-US" dirty="0"/>
              <a:t> </a:t>
            </a:r>
            <a:r>
              <a:rPr lang="en-US" dirty="0" err="1"/>
              <a:t>bertahan</a:t>
            </a:r>
            <a:r>
              <a:rPr lang="en-US" dirty="0"/>
              <a:t> lama yang </a:t>
            </a:r>
            <a:r>
              <a:rPr lang="en-US" dirty="0" err="1"/>
              <a:t>dapat</a:t>
            </a:r>
            <a:r>
              <a:rPr lang="en-US" dirty="0"/>
              <a:t> </a:t>
            </a:r>
            <a:r>
              <a:rPr lang="en-US" dirty="0" err="1"/>
              <a:t>membedakan</a:t>
            </a:r>
            <a:r>
              <a:rPr lang="en-US" dirty="0"/>
              <a:t> </a:t>
            </a:r>
            <a:r>
              <a:rPr lang="en-US" dirty="0" err="1"/>
              <a:t>seorang</a:t>
            </a:r>
            <a:r>
              <a:rPr lang="en-US" dirty="0"/>
              <a:t> </a:t>
            </a:r>
            <a:r>
              <a:rPr lang="en-US" dirty="0" err="1"/>
              <a:t>individu</a:t>
            </a:r>
            <a:r>
              <a:rPr lang="en-US" dirty="0"/>
              <a:t> </a:t>
            </a:r>
            <a:r>
              <a:rPr lang="en-US" dirty="0" err="1"/>
              <a:t>dengan</a:t>
            </a:r>
            <a:r>
              <a:rPr lang="en-US" dirty="0"/>
              <a:t> </a:t>
            </a:r>
            <a:r>
              <a:rPr lang="en-US" dirty="0" err="1"/>
              <a:t>individu</a:t>
            </a:r>
            <a:r>
              <a:rPr lang="en-US" dirty="0"/>
              <a:t> </a:t>
            </a:r>
            <a:r>
              <a:rPr lang="en-US" dirty="0" err="1"/>
              <a:t>lainnya</a:t>
            </a:r>
            <a:r>
              <a:rPr lang="en-US" dirty="0"/>
              <a:t>.</a:t>
            </a:r>
          </a:p>
          <a:p>
            <a:endParaRPr lang="en-US" dirty="0"/>
          </a:p>
        </p:txBody>
      </p:sp>
    </p:spTree>
    <p:extLst>
      <p:ext uri="{BB962C8B-B14F-4D97-AF65-F5344CB8AC3E}">
        <p14:creationId xmlns:p14="http://schemas.microsoft.com/office/powerpoint/2010/main" val="2565388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Pembelajaran</a:t>
            </a:r>
            <a:r>
              <a:rPr lang="en-US" dirty="0"/>
              <a:t> </a:t>
            </a:r>
            <a:r>
              <a:rPr lang="en-US" dirty="0" err="1"/>
              <a:t>Konsumen</a:t>
            </a:r>
            <a:endParaRPr lang="en-US" dirty="0"/>
          </a:p>
        </p:txBody>
      </p:sp>
      <p:sp>
        <p:nvSpPr>
          <p:cNvPr id="3" name="Content Placeholder 2"/>
          <p:cNvSpPr>
            <a:spLocks noGrp="1"/>
          </p:cNvSpPr>
          <p:nvPr>
            <p:ph idx="1"/>
          </p:nvPr>
        </p:nvSpPr>
        <p:spPr/>
        <p:txBody>
          <a:bodyPr/>
          <a:lstStyle/>
          <a:p>
            <a:r>
              <a:rPr lang="en-US" dirty="0" err="1"/>
              <a:t>Pembelajaran</a:t>
            </a:r>
            <a:r>
              <a:rPr lang="en-US" dirty="0"/>
              <a:t> </a:t>
            </a:r>
            <a:r>
              <a:rPr lang="en-US" dirty="0" err="1"/>
              <a:t>adalah</a:t>
            </a:r>
            <a:r>
              <a:rPr lang="en-US" dirty="0"/>
              <a:t> </a:t>
            </a:r>
            <a:r>
              <a:rPr lang="en-US" dirty="0" err="1"/>
              <a:t>aktivitas</a:t>
            </a:r>
            <a:r>
              <a:rPr lang="en-US" dirty="0"/>
              <a:t> </a:t>
            </a:r>
            <a:r>
              <a:rPr lang="en-US" dirty="0" err="1"/>
              <a:t>manusia</a:t>
            </a:r>
            <a:r>
              <a:rPr lang="en-US" dirty="0"/>
              <a:t> yang </a:t>
            </a:r>
            <a:r>
              <a:rPr lang="en-US" dirty="0" err="1"/>
              <a:t>dilakukan</a:t>
            </a:r>
            <a:r>
              <a:rPr lang="en-US" dirty="0"/>
              <a:t> </a:t>
            </a:r>
            <a:r>
              <a:rPr lang="en-US" dirty="0" err="1"/>
              <a:t>sepanjang</a:t>
            </a:r>
            <a:r>
              <a:rPr lang="en-US" dirty="0"/>
              <a:t> </a:t>
            </a:r>
            <a:r>
              <a:rPr lang="en-US" dirty="0" err="1"/>
              <a:t>hidupnya</a:t>
            </a:r>
            <a:r>
              <a:rPr lang="en-US" dirty="0"/>
              <a:t>, </a:t>
            </a:r>
            <a:r>
              <a:rPr lang="en-US" dirty="0" err="1"/>
              <a:t>bahkan</a:t>
            </a:r>
            <a:r>
              <a:rPr lang="en-US" dirty="0"/>
              <a:t> </a:t>
            </a:r>
            <a:r>
              <a:rPr lang="en-US" dirty="0" err="1"/>
              <a:t>pada</a:t>
            </a:r>
            <a:r>
              <a:rPr lang="en-US" dirty="0"/>
              <a:t> </a:t>
            </a:r>
            <a:r>
              <a:rPr lang="en-US" dirty="0" err="1"/>
              <a:t>saat</a:t>
            </a:r>
            <a:r>
              <a:rPr lang="en-US" dirty="0"/>
              <a:t> </a:t>
            </a:r>
            <a:r>
              <a:rPr lang="en-US" dirty="0" err="1"/>
              <a:t>manusia</a:t>
            </a:r>
            <a:r>
              <a:rPr lang="en-US" dirty="0"/>
              <a:t> </a:t>
            </a:r>
            <a:r>
              <a:rPr lang="en-US" dirty="0" err="1"/>
              <a:t>berada</a:t>
            </a:r>
            <a:r>
              <a:rPr lang="en-US" dirty="0"/>
              <a:t> </a:t>
            </a:r>
            <a:r>
              <a:rPr lang="en-US" dirty="0" err="1"/>
              <a:t>dalam</a:t>
            </a:r>
            <a:r>
              <a:rPr lang="en-US" dirty="0"/>
              <a:t> </a:t>
            </a:r>
            <a:r>
              <a:rPr lang="en-US" dirty="0" err="1"/>
              <a:t>kandungan</a:t>
            </a:r>
            <a:r>
              <a:rPr lang="en-US" dirty="0"/>
              <a:t>. (</a:t>
            </a:r>
            <a:r>
              <a:rPr lang="en-US" dirty="0" err="1"/>
              <a:t>lefton</a:t>
            </a:r>
            <a:r>
              <a:rPr lang="en-US" dirty="0"/>
              <a:t> 1982 </a:t>
            </a:r>
            <a:r>
              <a:rPr lang="en-US" dirty="0" err="1"/>
              <a:t>dalam</a:t>
            </a:r>
            <a:r>
              <a:rPr lang="en-US" dirty="0"/>
              <a:t> </a:t>
            </a:r>
            <a:r>
              <a:rPr lang="en-US" dirty="0" err="1"/>
              <a:t>sopiah</a:t>
            </a:r>
            <a:r>
              <a:rPr lang="en-US" dirty="0"/>
              <a:t> 2008) </a:t>
            </a:r>
            <a:r>
              <a:rPr lang="en-US" dirty="0" err="1"/>
              <a:t>mendefinisikan</a:t>
            </a:r>
            <a:r>
              <a:rPr lang="en-US" dirty="0"/>
              <a:t> </a:t>
            </a:r>
            <a:r>
              <a:rPr lang="en-US" dirty="0" err="1"/>
              <a:t>pembelajaran</a:t>
            </a:r>
            <a:r>
              <a:rPr lang="en-US" dirty="0"/>
              <a:t> </a:t>
            </a:r>
            <a:r>
              <a:rPr lang="en-US" dirty="0" err="1"/>
              <a:t>terjadi</a:t>
            </a:r>
            <a:r>
              <a:rPr lang="en-US" dirty="0"/>
              <a:t> </a:t>
            </a:r>
            <a:r>
              <a:rPr lang="en-US" dirty="0" err="1"/>
              <a:t>sebagai</a:t>
            </a:r>
            <a:r>
              <a:rPr lang="en-US" dirty="0"/>
              <a:t> </a:t>
            </a:r>
            <a:r>
              <a:rPr lang="en-US" dirty="0" err="1"/>
              <a:t>akibat</a:t>
            </a:r>
            <a:r>
              <a:rPr lang="en-US" dirty="0"/>
              <a:t> </a:t>
            </a:r>
            <a:r>
              <a:rPr lang="en-US" dirty="0" err="1"/>
              <a:t>dari</a:t>
            </a:r>
            <a:r>
              <a:rPr lang="en-US" dirty="0"/>
              <a:t> </a:t>
            </a:r>
            <a:r>
              <a:rPr lang="en-US" dirty="0" err="1"/>
              <a:t>pengalaman</a:t>
            </a:r>
            <a:r>
              <a:rPr lang="en-US" dirty="0"/>
              <a:t>.</a:t>
            </a:r>
          </a:p>
        </p:txBody>
      </p:sp>
    </p:spTree>
    <p:extLst>
      <p:ext uri="{BB962C8B-B14F-4D97-AF65-F5344CB8AC3E}">
        <p14:creationId xmlns:p14="http://schemas.microsoft.com/office/powerpoint/2010/main" val="2546594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Pendekatan</a:t>
            </a:r>
            <a:r>
              <a:rPr lang="en-US" dirty="0"/>
              <a:t> </a:t>
            </a:r>
            <a:r>
              <a:rPr lang="en-US" dirty="0" err="1"/>
              <a:t>Pembelajaran</a:t>
            </a:r>
            <a:r>
              <a:rPr lang="en-US" dirty="0"/>
              <a:t> </a:t>
            </a:r>
            <a:r>
              <a:rPr lang="en-US" dirty="0" err="1"/>
              <a:t>Konsumen</a:t>
            </a:r>
            <a:r>
              <a:rPr lang="en-US" dirty="0"/>
              <a:t/>
            </a:r>
            <a:br>
              <a:rPr lang="en-US" dirty="0"/>
            </a:b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A. </a:t>
            </a:r>
            <a:r>
              <a:rPr lang="en-US" b="1" dirty="0" err="1" smtClean="0"/>
              <a:t>Teori</a:t>
            </a:r>
            <a:r>
              <a:rPr lang="en-US" b="1" dirty="0" smtClean="0"/>
              <a:t> </a:t>
            </a:r>
            <a:r>
              <a:rPr lang="en-US" b="1" dirty="0" err="1"/>
              <a:t>pembelajaran</a:t>
            </a:r>
            <a:r>
              <a:rPr lang="en-US" b="1" dirty="0"/>
              <a:t> </a:t>
            </a:r>
            <a:r>
              <a:rPr lang="en-US" b="1" dirty="0" err="1"/>
              <a:t>perilaku</a:t>
            </a:r>
            <a:endParaRPr lang="en-US" b="1" dirty="0"/>
          </a:p>
          <a:p>
            <a:r>
              <a:rPr lang="en-US" dirty="0"/>
              <a:t>      </a:t>
            </a:r>
            <a:r>
              <a:rPr lang="en-US" dirty="0" err="1"/>
              <a:t>Teori</a:t>
            </a:r>
            <a:r>
              <a:rPr lang="en-US" dirty="0"/>
              <a:t> </a:t>
            </a:r>
            <a:r>
              <a:rPr lang="en-US" dirty="0" err="1"/>
              <a:t>ini</a:t>
            </a:r>
            <a:r>
              <a:rPr lang="en-US" dirty="0"/>
              <a:t> </a:t>
            </a:r>
            <a:r>
              <a:rPr lang="en-US" dirty="0" err="1"/>
              <a:t>mengasumsikan</a:t>
            </a:r>
            <a:r>
              <a:rPr lang="en-US" dirty="0"/>
              <a:t> </a:t>
            </a:r>
            <a:r>
              <a:rPr lang="en-US" dirty="0" err="1"/>
              <a:t>bahwa</a:t>
            </a:r>
            <a:r>
              <a:rPr lang="en-US" dirty="0"/>
              <a:t> </a:t>
            </a:r>
            <a:r>
              <a:rPr lang="en-US" dirty="0" err="1"/>
              <a:t>pembelajaran</a:t>
            </a:r>
            <a:r>
              <a:rPr lang="en-US" dirty="0"/>
              <a:t> </a:t>
            </a:r>
            <a:r>
              <a:rPr lang="en-US" dirty="0" err="1"/>
              <a:t>terjadi</a:t>
            </a:r>
            <a:r>
              <a:rPr lang="en-US" dirty="0"/>
              <a:t> </a:t>
            </a:r>
            <a:r>
              <a:rPr lang="en-US" dirty="0" err="1"/>
              <a:t>respons</a:t>
            </a:r>
            <a:r>
              <a:rPr lang="en-US" dirty="0"/>
              <a:t> </a:t>
            </a:r>
            <a:r>
              <a:rPr lang="en-US" dirty="0" err="1"/>
              <a:t>seseorang</a:t>
            </a:r>
            <a:r>
              <a:rPr lang="en-US" dirty="0"/>
              <a:t> </a:t>
            </a:r>
            <a:r>
              <a:rPr lang="en-US" dirty="0" err="1"/>
              <a:t>terhadap</a:t>
            </a:r>
            <a:r>
              <a:rPr lang="en-US" dirty="0"/>
              <a:t> </a:t>
            </a:r>
            <a:r>
              <a:rPr lang="en-US" dirty="0" err="1"/>
              <a:t>kejadian-kejadian</a:t>
            </a:r>
            <a:r>
              <a:rPr lang="en-US" dirty="0"/>
              <a:t> </a:t>
            </a:r>
            <a:r>
              <a:rPr lang="en-US" dirty="0" err="1"/>
              <a:t>diluar</a:t>
            </a:r>
            <a:r>
              <a:rPr lang="en-US" dirty="0"/>
              <a:t> </a:t>
            </a:r>
            <a:r>
              <a:rPr lang="en-US" dirty="0" err="1"/>
              <a:t>dirinya</a:t>
            </a:r>
            <a:r>
              <a:rPr lang="en-US" dirty="0"/>
              <a:t>. </a:t>
            </a:r>
            <a:r>
              <a:rPr lang="en-US" dirty="0" err="1"/>
              <a:t>Jadi</a:t>
            </a:r>
            <a:r>
              <a:rPr lang="en-US" dirty="0"/>
              <a:t>, </a:t>
            </a:r>
            <a:r>
              <a:rPr lang="en-US" dirty="0" err="1"/>
              <a:t>teori</a:t>
            </a:r>
            <a:r>
              <a:rPr lang="en-US" dirty="0"/>
              <a:t> </a:t>
            </a:r>
            <a:r>
              <a:rPr lang="en-US" dirty="0" err="1"/>
              <a:t>itu</a:t>
            </a:r>
            <a:r>
              <a:rPr lang="en-US" dirty="0"/>
              <a:t> </a:t>
            </a:r>
            <a:r>
              <a:rPr lang="en-US" dirty="0" err="1"/>
              <a:t>tidak</a:t>
            </a:r>
            <a:r>
              <a:rPr lang="en-US" dirty="0"/>
              <a:t> </a:t>
            </a:r>
            <a:r>
              <a:rPr lang="en-US" dirty="0" err="1"/>
              <a:t>memperhatikan</a:t>
            </a:r>
            <a:r>
              <a:rPr lang="en-US" dirty="0"/>
              <a:t> </a:t>
            </a:r>
            <a:r>
              <a:rPr lang="en-US" dirty="0" err="1"/>
              <a:t>proses</a:t>
            </a:r>
            <a:r>
              <a:rPr lang="en-US" dirty="0"/>
              <a:t> </a:t>
            </a:r>
            <a:r>
              <a:rPr lang="en-US" dirty="0" err="1"/>
              <a:t>dalam</a:t>
            </a:r>
            <a:r>
              <a:rPr lang="en-US" dirty="0"/>
              <a:t> </a:t>
            </a:r>
            <a:r>
              <a:rPr lang="en-US" dirty="0" err="1"/>
              <a:t>pikiran</a:t>
            </a:r>
            <a:r>
              <a:rPr lang="en-US" dirty="0"/>
              <a:t> </a:t>
            </a:r>
            <a:r>
              <a:rPr lang="en-US" dirty="0" err="1"/>
              <a:t>manusia</a:t>
            </a:r>
            <a:r>
              <a:rPr lang="en-US" dirty="0"/>
              <a:t>, </a:t>
            </a:r>
            <a:r>
              <a:rPr lang="en-US" dirty="0" err="1"/>
              <a:t>tetapi</a:t>
            </a:r>
            <a:r>
              <a:rPr lang="en-US" dirty="0"/>
              <a:t> </a:t>
            </a:r>
            <a:r>
              <a:rPr lang="en-US" dirty="0" err="1"/>
              <a:t>dalam</a:t>
            </a:r>
            <a:r>
              <a:rPr lang="en-US" dirty="0"/>
              <a:t> </a:t>
            </a:r>
            <a:r>
              <a:rPr lang="en-US" dirty="0" err="1"/>
              <a:t>perilaku</a:t>
            </a:r>
            <a:r>
              <a:rPr lang="en-US" dirty="0"/>
              <a:t> yang </a:t>
            </a:r>
            <a:r>
              <a:rPr lang="en-US" dirty="0" err="1"/>
              <a:t>bisa</a:t>
            </a:r>
            <a:r>
              <a:rPr lang="en-US" dirty="0"/>
              <a:t> </a:t>
            </a:r>
            <a:r>
              <a:rPr lang="en-US" dirty="0" err="1"/>
              <a:t>diamati</a:t>
            </a:r>
            <a:r>
              <a:rPr lang="en-US" dirty="0" smtClean="0"/>
              <a:t>.</a:t>
            </a:r>
          </a:p>
          <a:p>
            <a:r>
              <a:rPr lang="en-US" b="1" dirty="0" smtClean="0"/>
              <a:t>B. </a:t>
            </a:r>
            <a:r>
              <a:rPr lang="en-US" b="1" dirty="0" err="1"/>
              <a:t>Teori</a:t>
            </a:r>
            <a:r>
              <a:rPr lang="en-US" b="1" dirty="0"/>
              <a:t> </a:t>
            </a:r>
            <a:r>
              <a:rPr lang="en-US" b="1" dirty="0" err="1"/>
              <a:t>Pembelajaran</a:t>
            </a:r>
            <a:r>
              <a:rPr lang="en-US" b="1" dirty="0"/>
              <a:t> </a:t>
            </a:r>
            <a:r>
              <a:rPr lang="en-US" b="1" dirty="0" err="1"/>
              <a:t>Kognitif</a:t>
            </a:r>
            <a:endParaRPr lang="en-US" b="1" dirty="0"/>
          </a:p>
          <a:p>
            <a:r>
              <a:rPr lang="en-US" dirty="0"/>
              <a:t>      </a:t>
            </a:r>
            <a:r>
              <a:rPr lang="en-US" dirty="0" err="1"/>
              <a:t>Pendekatan</a:t>
            </a:r>
            <a:r>
              <a:rPr lang="en-US" dirty="0"/>
              <a:t> </a:t>
            </a:r>
            <a:r>
              <a:rPr lang="en-US" dirty="0" err="1"/>
              <a:t>teori</a:t>
            </a:r>
            <a:r>
              <a:rPr lang="en-US" dirty="0"/>
              <a:t> </a:t>
            </a:r>
            <a:r>
              <a:rPr lang="en-US" dirty="0" err="1"/>
              <a:t>ini</a:t>
            </a:r>
            <a:r>
              <a:rPr lang="en-US" dirty="0"/>
              <a:t> </a:t>
            </a:r>
            <a:r>
              <a:rPr lang="en-US" dirty="0" err="1"/>
              <a:t>menwkankan</a:t>
            </a:r>
            <a:r>
              <a:rPr lang="en-US" dirty="0"/>
              <a:t> </a:t>
            </a:r>
            <a:r>
              <a:rPr lang="en-US" dirty="0" err="1"/>
              <a:t>kegiatan</a:t>
            </a:r>
            <a:r>
              <a:rPr lang="en-US" dirty="0"/>
              <a:t> mental </a:t>
            </a:r>
            <a:r>
              <a:rPr lang="en-US" dirty="0" err="1"/>
              <a:t>dalam</a:t>
            </a:r>
            <a:r>
              <a:rPr lang="en-US" dirty="0"/>
              <a:t> </a:t>
            </a:r>
            <a:r>
              <a:rPr lang="en-US" dirty="0" err="1"/>
              <a:t>pembelajaran</a:t>
            </a:r>
            <a:r>
              <a:rPr lang="en-US" dirty="0"/>
              <a:t> </a:t>
            </a:r>
            <a:r>
              <a:rPr lang="en-US" dirty="0" err="1"/>
              <a:t>yakni</a:t>
            </a:r>
            <a:r>
              <a:rPr lang="en-US" dirty="0"/>
              <a:t> </a:t>
            </a:r>
            <a:r>
              <a:rPr lang="en-US" dirty="0" err="1"/>
              <a:t>bagaimana</a:t>
            </a:r>
            <a:r>
              <a:rPr lang="en-US" dirty="0"/>
              <a:t> </a:t>
            </a:r>
            <a:r>
              <a:rPr lang="en-US" dirty="0" err="1"/>
              <a:t>informasi</a:t>
            </a:r>
            <a:r>
              <a:rPr lang="en-US" dirty="0"/>
              <a:t> yang </a:t>
            </a:r>
            <a:r>
              <a:rPr lang="en-US" dirty="0" err="1"/>
              <a:t>diterima</a:t>
            </a:r>
            <a:r>
              <a:rPr lang="en-US" dirty="0"/>
              <a:t> </a:t>
            </a:r>
            <a:r>
              <a:rPr lang="en-US" dirty="0" err="1"/>
              <a:t>seseorang</a:t>
            </a:r>
            <a:r>
              <a:rPr lang="en-US" dirty="0"/>
              <a:t> </a:t>
            </a:r>
            <a:r>
              <a:rPr lang="en-US" dirty="0" err="1"/>
              <a:t>diproses</a:t>
            </a:r>
            <a:r>
              <a:rPr lang="en-US" dirty="0"/>
              <a:t> </a:t>
            </a:r>
            <a:r>
              <a:rPr lang="en-US" dirty="0" err="1"/>
              <a:t>dan</a:t>
            </a:r>
            <a:r>
              <a:rPr lang="en-US" dirty="0"/>
              <a:t> </a:t>
            </a:r>
            <a:r>
              <a:rPr lang="en-US" dirty="0" err="1"/>
              <a:t>disimpan</a:t>
            </a:r>
            <a:r>
              <a:rPr lang="en-US" dirty="0"/>
              <a:t> </a:t>
            </a:r>
            <a:r>
              <a:rPr lang="en-US" dirty="0" err="1"/>
              <a:t>dalam</a:t>
            </a:r>
            <a:r>
              <a:rPr lang="en-US" dirty="0"/>
              <a:t> </a:t>
            </a:r>
            <a:r>
              <a:rPr lang="en-US" dirty="0" err="1"/>
              <a:t>memorinya</a:t>
            </a:r>
            <a:r>
              <a:rPr lang="en-US" dirty="0"/>
              <a:t> </a:t>
            </a:r>
            <a:r>
              <a:rPr lang="en-US" dirty="0" err="1"/>
              <a:t>dalam</a:t>
            </a:r>
            <a:r>
              <a:rPr lang="en-US" dirty="0"/>
              <a:t> </a:t>
            </a:r>
            <a:r>
              <a:rPr lang="en-US" dirty="0" err="1"/>
              <a:t>waktu</a:t>
            </a:r>
            <a:r>
              <a:rPr lang="en-US" dirty="0"/>
              <a:t> yang lama. </a:t>
            </a:r>
            <a:endParaRPr lang="en-US" dirty="0" smtClean="0"/>
          </a:p>
          <a:p>
            <a:endParaRPr lang="en-US" dirty="0"/>
          </a:p>
          <a:p>
            <a:endParaRPr lang="en-US" dirty="0"/>
          </a:p>
        </p:txBody>
      </p:sp>
    </p:spTree>
    <p:extLst>
      <p:ext uri="{BB962C8B-B14F-4D97-AF65-F5344CB8AC3E}">
        <p14:creationId xmlns:p14="http://schemas.microsoft.com/office/powerpoint/2010/main" val="715926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3762"/>
          </a:xfrm>
        </p:spPr>
        <p:txBody>
          <a:bodyPr>
            <a:normAutofit fontScale="90000"/>
          </a:bodyPr>
          <a:lstStyle/>
          <a:p>
            <a:pPr algn="l"/>
            <a:r>
              <a:rPr lang="en-US" sz="2800" b="1" dirty="0" smtClean="0"/>
              <a:t>C. </a:t>
            </a:r>
            <a:r>
              <a:rPr lang="en-US" sz="2800" b="1" dirty="0" err="1"/>
              <a:t>Teori</a:t>
            </a:r>
            <a:r>
              <a:rPr lang="en-US" sz="2800" b="1" dirty="0"/>
              <a:t> </a:t>
            </a:r>
            <a:r>
              <a:rPr lang="en-US" sz="2800" b="1" dirty="0" err="1"/>
              <a:t>pembelajaran</a:t>
            </a:r>
            <a:r>
              <a:rPr lang="en-US" sz="2800" b="1" dirty="0"/>
              <a:t> </a:t>
            </a:r>
            <a:r>
              <a:rPr lang="en-US" sz="2800" b="1" dirty="0" err="1"/>
              <a:t>menghafal</a:t>
            </a:r>
            <a:r>
              <a:rPr lang="en-US" sz="2800" b="1" dirty="0"/>
              <a:t> </a:t>
            </a:r>
            <a:r>
              <a:rPr lang="en-US" sz="2800" b="1" dirty="0" err="1"/>
              <a:t>ikon</a:t>
            </a:r>
            <a:r>
              <a:rPr lang="en-US" sz="2800" dirty="0"/>
              <a:t/>
            </a:r>
            <a:br>
              <a:rPr lang="en-US" sz="2800" dirty="0"/>
            </a:br>
            <a:r>
              <a:rPr lang="en-US" sz="2800" dirty="0"/>
              <a:t>      </a:t>
            </a:r>
            <a:r>
              <a:rPr lang="en-US" sz="2800" dirty="0" err="1"/>
              <a:t>teori</a:t>
            </a:r>
            <a:r>
              <a:rPr lang="en-US" sz="2800" dirty="0"/>
              <a:t> </a:t>
            </a:r>
            <a:r>
              <a:rPr lang="en-US" sz="2800" dirty="0" err="1"/>
              <a:t>ini</a:t>
            </a:r>
            <a:r>
              <a:rPr lang="en-US" sz="2800" dirty="0"/>
              <a:t> </a:t>
            </a:r>
            <a:r>
              <a:rPr lang="en-US" sz="2800" dirty="0" err="1"/>
              <a:t>mengatakan</a:t>
            </a:r>
            <a:r>
              <a:rPr lang="en-US" sz="2800" dirty="0"/>
              <a:t> </a:t>
            </a:r>
            <a:r>
              <a:rPr lang="en-US" sz="2800" dirty="0" err="1"/>
              <a:t>bahwa</a:t>
            </a:r>
            <a:r>
              <a:rPr lang="en-US" sz="2800" dirty="0"/>
              <a:t> </a:t>
            </a:r>
            <a:r>
              <a:rPr lang="en-US" sz="2800" dirty="0" err="1"/>
              <a:t>pembelajaran</a:t>
            </a:r>
            <a:r>
              <a:rPr lang="en-US" sz="2800" dirty="0"/>
              <a:t> </a:t>
            </a:r>
            <a:r>
              <a:rPr lang="en-US" sz="2800" dirty="0" err="1"/>
              <a:t>bisa</a:t>
            </a:r>
            <a:r>
              <a:rPr lang="en-US" sz="2800" dirty="0"/>
              <a:t> </a:t>
            </a:r>
            <a:r>
              <a:rPr lang="en-US" sz="2800" dirty="0" err="1"/>
              <a:t>terjadi</a:t>
            </a:r>
            <a:r>
              <a:rPr lang="en-US" sz="2800" dirty="0"/>
              <a:t> </a:t>
            </a:r>
            <a:r>
              <a:rPr lang="en-US" sz="2800" dirty="0" err="1"/>
              <a:t>tanpa</a:t>
            </a:r>
            <a:r>
              <a:rPr lang="en-US" sz="2800" dirty="0"/>
              <a:t> </a:t>
            </a:r>
            <a:r>
              <a:rPr lang="en-US" sz="2800" dirty="0" err="1"/>
              <a:t>kondisi</a:t>
            </a:r>
            <a:r>
              <a:rPr lang="en-US" sz="2800" dirty="0"/>
              <a:t> yang </a:t>
            </a:r>
            <a:r>
              <a:rPr lang="en-US" sz="2800" dirty="0" err="1"/>
              <a:t>ditawarkan</a:t>
            </a:r>
            <a:r>
              <a:rPr lang="en-US" sz="2800" dirty="0"/>
              <a:t>, </a:t>
            </a:r>
            <a:r>
              <a:rPr lang="en-US" sz="2800" dirty="0" err="1"/>
              <a:t>melainkan</a:t>
            </a:r>
            <a:r>
              <a:rPr lang="en-US" sz="2800" dirty="0"/>
              <a:t> </a:t>
            </a:r>
            <a:r>
              <a:rPr lang="en-US" sz="2800" dirty="0" err="1"/>
              <a:t>penekanan</a:t>
            </a:r>
            <a:r>
              <a:rPr lang="en-US" sz="2800" dirty="0"/>
              <a:t> </a:t>
            </a:r>
            <a:r>
              <a:rPr lang="en-US" sz="2800" dirty="0" err="1"/>
              <a:t>pesan</a:t>
            </a:r>
            <a:r>
              <a:rPr lang="en-US" sz="2800" dirty="0"/>
              <a:t> yang </a:t>
            </a:r>
            <a:r>
              <a:rPr lang="en-US" sz="2800" dirty="0" err="1"/>
              <a:t>dilakukan</a:t>
            </a:r>
            <a:r>
              <a:rPr lang="en-US" sz="2800" dirty="0"/>
              <a:t> </a:t>
            </a:r>
            <a:r>
              <a:rPr lang="en-US" sz="2800" dirty="0" err="1"/>
              <a:t>pemasar</a:t>
            </a:r>
            <a:r>
              <a:rPr lang="en-US" sz="2800" dirty="0"/>
              <a:t> </a:t>
            </a:r>
            <a:r>
              <a:rPr lang="en-US" sz="2800" dirty="0" err="1"/>
              <a:t>atau</a:t>
            </a:r>
            <a:r>
              <a:rPr lang="en-US" sz="2800" dirty="0"/>
              <a:t> </a:t>
            </a:r>
            <a:r>
              <a:rPr lang="en-US" sz="2800" dirty="0" err="1"/>
              <a:t>pengiklan</a:t>
            </a:r>
            <a:r>
              <a:rPr lang="en-US" sz="2800" dirty="0"/>
              <a:t> </a:t>
            </a:r>
            <a:r>
              <a:rPr lang="en-US" sz="2800" dirty="0" err="1"/>
              <a:t>dalam</a:t>
            </a:r>
            <a:r>
              <a:rPr lang="en-US" sz="2800" dirty="0"/>
              <a:t> </a:t>
            </a:r>
            <a:r>
              <a:rPr lang="en-US" sz="2800" dirty="0" err="1"/>
              <a:t>produk</a:t>
            </a:r>
            <a:r>
              <a:rPr lang="en-US" sz="2800" dirty="0"/>
              <a:t> yang </a:t>
            </a:r>
            <a:r>
              <a:rPr lang="en-US" sz="2800" dirty="0" err="1"/>
              <a:t>ditawarkan</a:t>
            </a:r>
            <a:r>
              <a:rPr lang="en-US" sz="2800" dirty="0"/>
              <a:t>, </a:t>
            </a:r>
            <a:r>
              <a:rPr lang="en-US" sz="2800" dirty="0" err="1"/>
              <a:t>sehingga</a:t>
            </a:r>
            <a:r>
              <a:rPr lang="en-US" sz="2800" dirty="0"/>
              <a:t> </a:t>
            </a:r>
            <a:r>
              <a:rPr lang="en-US" sz="2800" dirty="0" err="1"/>
              <a:t>membentuk</a:t>
            </a:r>
            <a:r>
              <a:rPr lang="en-US" sz="2800" dirty="0"/>
              <a:t> brand awareness </a:t>
            </a:r>
            <a:r>
              <a:rPr lang="en-US" sz="2800" dirty="0" err="1"/>
              <a:t>bagi</a:t>
            </a:r>
            <a:r>
              <a:rPr lang="en-US" sz="2800" dirty="0"/>
              <a:t> </a:t>
            </a:r>
            <a:r>
              <a:rPr lang="en-US" sz="2800" dirty="0" err="1"/>
              <a:t>konsumen</a:t>
            </a:r>
            <a:r>
              <a:rPr lang="en-US" sz="2800" dirty="0"/>
              <a:t> </a:t>
            </a:r>
            <a:r>
              <a:rPr lang="en-US" sz="2800" dirty="0" err="1"/>
              <a:t>kelak</a:t>
            </a:r>
            <a:r>
              <a:rPr lang="en-US" sz="2800" dirty="0"/>
              <a:t> </a:t>
            </a:r>
            <a:r>
              <a:rPr lang="en-US" sz="2800" dirty="0" err="1"/>
              <a:t>jika</a:t>
            </a:r>
            <a:r>
              <a:rPr lang="en-US" sz="2800" dirty="0"/>
              <a:t> </a:t>
            </a:r>
            <a:r>
              <a:rPr lang="en-US" sz="2800" dirty="0" err="1"/>
              <a:t>dia</a:t>
            </a:r>
            <a:r>
              <a:rPr lang="en-US" sz="2800" dirty="0"/>
              <a:t> </a:t>
            </a:r>
            <a:r>
              <a:rPr lang="en-US" sz="2800" dirty="0" err="1"/>
              <a:t>membutuhkan</a:t>
            </a:r>
            <a:r>
              <a:rPr lang="en-US" sz="2800" dirty="0"/>
              <a:t> </a:t>
            </a:r>
            <a:r>
              <a:rPr lang="en-US" sz="2800" dirty="0" err="1"/>
              <a:t>atau</a:t>
            </a:r>
            <a:r>
              <a:rPr lang="en-US" sz="2800" dirty="0"/>
              <a:t> </a:t>
            </a:r>
            <a:r>
              <a:rPr lang="en-US" sz="2800" dirty="0" err="1"/>
              <a:t>ingin</a:t>
            </a:r>
            <a:r>
              <a:rPr lang="en-US" sz="2800" dirty="0"/>
              <a:t> </a:t>
            </a:r>
            <a:r>
              <a:rPr lang="en-US" sz="2800" dirty="0" err="1"/>
              <a:t>membeli</a:t>
            </a:r>
            <a:r>
              <a:rPr lang="en-US" sz="2800" dirty="0"/>
              <a:t> </a:t>
            </a:r>
            <a:r>
              <a:rPr lang="en-US" sz="2800" dirty="0" err="1"/>
              <a:t>produk</a:t>
            </a:r>
            <a:r>
              <a:rPr lang="en-US" sz="2800" dirty="0"/>
              <a:t> </a:t>
            </a:r>
            <a:r>
              <a:rPr lang="en-US" sz="2800" dirty="0" err="1"/>
              <a:t>untuk</a:t>
            </a:r>
            <a:r>
              <a:rPr lang="en-US" sz="2800" dirty="0"/>
              <a:t> </a:t>
            </a:r>
            <a:r>
              <a:rPr lang="en-US" sz="2800" dirty="0" err="1"/>
              <a:t>dirinya</a:t>
            </a:r>
            <a:r>
              <a:rPr lang="en-US" sz="2800" dirty="0"/>
              <a:t> </a:t>
            </a:r>
            <a:r>
              <a:rPr lang="en-US" sz="2800" dirty="0" err="1"/>
              <a:t>dan</a:t>
            </a:r>
            <a:r>
              <a:rPr lang="en-US" sz="2800" dirty="0"/>
              <a:t> </a:t>
            </a:r>
            <a:r>
              <a:rPr lang="en-US" sz="2800" dirty="0" err="1"/>
              <a:t>orang</a:t>
            </a:r>
            <a:r>
              <a:rPr lang="en-US" sz="2800" dirty="0"/>
              <a:t> lain.</a:t>
            </a:r>
            <a:br>
              <a:rPr lang="en-US" sz="2800" dirty="0"/>
            </a:br>
            <a:r>
              <a:rPr lang="en-US" sz="2800" b="1" dirty="0" smtClean="0"/>
              <a:t>D. </a:t>
            </a:r>
            <a:r>
              <a:rPr lang="en-US" sz="2800" b="1" dirty="0" err="1"/>
              <a:t>Teori</a:t>
            </a:r>
            <a:r>
              <a:rPr lang="en-US" sz="2800" b="1" dirty="0"/>
              <a:t> </a:t>
            </a:r>
            <a:r>
              <a:rPr lang="en-US" sz="2800" b="1" dirty="0" err="1"/>
              <a:t>Pembelajaran</a:t>
            </a:r>
            <a:r>
              <a:rPr lang="en-US" sz="2800" b="1" dirty="0"/>
              <a:t> Vicarious</a:t>
            </a:r>
            <a:r>
              <a:rPr lang="en-US" sz="2800" dirty="0"/>
              <a:t/>
            </a:r>
            <a:br>
              <a:rPr lang="en-US" sz="2800" dirty="0"/>
            </a:br>
            <a:r>
              <a:rPr lang="en-US" sz="2800" dirty="0" err="1"/>
              <a:t>Seseorang</a:t>
            </a:r>
            <a:r>
              <a:rPr lang="en-US" sz="2800" dirty="0"/>
              <a:t> </a:t>
            </a:r>
            <a:r>
              <a:rPr lang="en-US" sz="2800" dirty="0" err="1"/>
              <a:t>belajar</a:t>
            </a:r>
            <a:r>
              <a:rPr lang="en-US" sz="2800" dirty="0"/>
              <a:t> </a:t>
            </a:r>
            <a:r>
              <a:rPr lang="en-US" sz="2800" dirty="0" err="1"/>
              <a:t>tanpa</a:t>
            </a:r>
            <a:r>
              <a:rPr lang="en-US" sz="2800" dirty="0"/>
              <a:t> </a:t>
            </a:r>
            <a:r>
              <a:rPr lang="en-US" sz="2800" dirty="0" err="1"/>
              <a:t>harus</a:t>
            </a:r>
            <a:r>
              <a:rPr lang="en-US" sz="2800" dirty="0"/>
              <a:t> </a:t>
            </a:r>
            <a:r>
              <a:rPr lang="en-US" sz="2800" dirty="0" err="1"/>
              <a:t>menerima</a:t>
            </a:r>
            <a:r>
              <a:rPr lang="en-US" sz="2800" dirty="0"/>
              <a:t> </a:t>
            </a:r>
            <a:r>
              <a:rPr lang="en-US" sz="2800" dirty="0" err="1"/>
              <a:t>ganjaran</a:t>
            </a:r>
            <a:r>
              <a:rPr lang="en-US" sz="2800" dirty="0"/>
              <a:t> </a:t>
            </a:r>
            <a:r>
              <a:rPr lang="en-US" sz="2800" dirty="0" err="1"/>
              <a:t>atau</a:t>
            </a:r>
            <a:r>
              <a:rPr lang="en-US" sz="2800" dirty="0"/>
              <a:t> </a:t>
            </a:r>
            <a:r>
              <a:rPr lang="en-US" sz="2800" dirty="0" err="1"/>
              <a:t>hukuman</a:t>
            </a:r>
            <a:r>
              <a:rPr lang="en-US" sz="2800" dirty="0"/>
              <a:t>, </a:t>
            </a:r>
            <a:r>
              <a:rPr lang="en-US" sz="2800" dirty="0" err="1"/>
              <a:t>seperti</a:t>
            </a:r>
            <a:r>
              <a:rPr lang="en-US" sz="2800" dirty="0"/>
              <a:t> </a:t>
            </a:r>
            <a:r>
              <a:rPr lang="en-US" sz="2800" dirty="0" err="1"/>
              <a:t>diyakini</a:t>
            </a:r>
            <a:r>
              <a:rPr lang="en-US" sz="2800" dirty="0"/>
              <a:t> </a:t>
            </a:r>
            <a:r>
              <a:rPr lang="en-US" sz="2800" dirty="0" err="1"/>
              <a:t>oleh</a:t>
            </a:r>
            <a:r>
              <a:rPr lang="en-US" sz="2800" dirty="0"/>
              <a:t> </a:t>
            </a:r>
            <a:r>
              <a:rPr lang="en-US" sz="2800" dirty="0" err="1"/>
              <a:t>pengikut</a:t>
            </a:r>
            <a:r>
              <a:rPr lang="en-US" sz="2800" dirty="0"/>
              <a:t> instrumental conditioning. </a:t>
            </a:r>
            <a:r>
              <a:rPr lang="en-US" sz="2800" dirty="0" err="1"/>
              <a:t>Jika</a:t>
            </a:r>
            <a:r>
              <a:rPr lang="en-US" sz="2800" dirty="0"/>
              <a:t> </a:t>
            </a:r>
            <a:r>
              <a:rPr lang="en-US" sz="2800" dirty="0" err="1"/>
              <a:t>seseorang</a:t>
            </a:r>
            <a:r>
              <a:rPr lang="en-US" sz="2800" dirty="0"/>
              <a:t> </a:t>
            </a:r>
            <a:r>
              <a:rPr lang="en-US" sz="2800" dirty="0" err="1"/>
              <a:t>melihat</a:t>
            </a:r>
            <a:r>
              <a:rPr lang="en-US" sz="2800" dirty="0"/>
              <a:t> </a:t>
            </a:r>
            <a:r>
              <a:rPr lang="en-US" sz="2800" dirty="0" err="1"/>
              <a:t>atau</a:t>
            </a:r>
            <a:r>
              <a:rPr lang="en-US" sz="2800" dirty="0"/>
              <a:t> </a:t>
            </a:r>
            <a:r>
              <a:rPr lang="en-US" sz="2800" dirty="0" err="1"/>
              <a:t>mendengar</a:t>
            </a:r>
            <a:r>
              <a:rPr lang="en-US" sz="2800" dirty="0"/>
              <a:t> </a:t>
            </a:r>
            <a:r>
              <a:rPr lang="en-US" sz="2800" dirty="0" err="1"/>
              <a:t>dan</a:t>
            </a:r>
            <a:r>
              <a:rPr lang="en-US" sz="2800" dirty="0"/>
              <a:t> </a:t>
            </a:r>
            <a:r>
              <a:rPr lang="en-US" sz="2800" dirty="0" err="1"/>
              <a:t>mengetahui</a:t>
            </a:r>
            <a:r>
              <a:rPr lang="en-US" sz="2800" dirty="0"/>
              <a:t> </a:t>
            </a:r>
            <a:r>
              <a:rPr lang="en-US" sz="2800" dirty="0" err="1"/>
              <a:t>bahwa</a:t>
            </a:r>
            <a:r>
              <a:rPr lang="en-US" sz="2800" dirty="0"/>
              <a:t> </a:t>
            </a:r>
            <a:r>
              <a:rPr lang="en-US" sz="2800" dirty="0" err="1"/>
              <a:t>orang</a:t>
            </a:r>
            <a:r>
              <a:rPr lang="en-US" sz="2800" dirty="0"/>
              <a:t> lain </a:t>
            </a:r>
            <a:r>
              <a:rPr lang="en-US" sz="2800" dirty="0" err="1"/>
              <a:t>mengalami</a:t>
            </a:r>
            <a:r>
              <a:rPr lang="en-US" sz="2800" dirty="0"/>
              <a:t> </a:t>
            </a:r>
            <a:r>
              <a:rPr lang="en-US" sz="2800" dirty="0" err="1"/>
              <a:t>kepuasan</a:t>
            </a:r>
            <a:r>
              <a:rPr lang="en-US" sz="2800" dirty="0"/>
              <a:t> </a:t>
            </a:r>
            <a:r>
              <a:rPr lang="en-US" sz="2800" dirty="0" err="1"/>
              <a:t>saat</a:t>
            </a:r>
            <a:r>
              <a:rPr lang="en-US" sz="2800" dirty="0"/>
              <a:t> </a:t>
            </a:r>
            <a:r>
              <a:rPr lang="en-US" sz="2800" dirty="0" err="1"/>
              <a:t>menggunakan</a:t>
            </a:r>
            <a:r>
              <a:rPr lang="en-US" sz="2800" dirty="0"/>
              <a:t> </a:t>
            </a:r>
            <a:r>
              <a:rPr lang="en-US" sz="2800" dirty="0" err="1"/>
              <a:t>produk</a:t>
            </a:r>
            <a:r>
              <a:rPr lang="en-US" sz="2800" dirty="0"/>
              <a:t>, </a:t>
            </a:r>
            <a:r>
              <a:rPr lang="en-US" sz="2800" dirty="0" err="1"/>
              <a:t>seolah-olah</a:t>
            </a:r>
            <a:r>
              <a:rPr lang="en-US" sz="2800" dirty="0"/>
              <a:t> </a:t>
            </a:r>
            <a:r>
              <a:rPr lang="en-US" sz="2800" dirty="0" err="1"/>
              <a:t>dia</a:t>
            </a:r>
            <a:r>
              <a:rPr lang="en-US" sz="2800" dirty="0"/>
              <a:t> </a:t>
            </a:r>
            <a:r>
              <a:rPr lang="en-US" sz="2800" dirty="0" err="1"/>
              <a:t>juga</a:t>
            </a:r>
            <a:r>
              <a:rPr lang="en-US" sz="2800" dirty="0"/>
              <a:t> </a:t>
            </a:r>
            <a:r>
              <a:rPr lang="en-US" sz="2800" dirty="0" err="1"/>
              <a:t>mengalaminya</a:t>
            </a:r>
            <a:r>
              <a:rPr lang="en-US" sz="2800" dirty="0"/>
              <a:t>, </a:t>
            </a:r>
            <a:r>
              <a:rPr lang="en-US" sz="2800" dirty="0" err="1"/>
              <a:t>dan</a:t>
            </a:r>
            <a:r>
              <a:rPr lang="en-US" sz="2800" dirty="0"/>
              <a:t> </a:t>
            </a:r>
            <a:r>
              <a:rPr lang="en-US" sz="2800" dirty="0" err="1"/>
              <a:t>meyakini</a:t>
            </a:r>
            <a:r>
              <a:rPr lang="en-US" sz="2800" dirty="0"/>
              <a:t> </a:t>
            </a:r>
            <a:r>
              <a:rPr lang="en-US" sz="2800" dirty="0" err="1"/>
              <a:t>penggunaan</a:t>
            </a:r>
            <a:r>
              <a:rPr lang="en-US" sz="2800" dirty="0"/>
              <a:t> </a:t>
            </a:r>
            <a:r>
              <a:rPr lang="en-US" sz="2800" dirty="0" err="1"/>
              <a:t>produk</a:t>
            </a:r>
            <a:r>
              <a:rPr lang="en-US" sz="2800" dirty="0"/>
              <a:t> yang </a:t>
            </a:r>
            <a:r>
              <a:rPr lang="en-US" sz="2800" dirty="0" err="1"/>
              <a:t>sama</a:t>
            </a:r>
            <a:r>
              <a:rPr lang="en-US" sz="2800" dirty="0"/>
              <a:t> </a:t>
            </a:r>
            <a:r>
              <a:rPr lang="en-US" sz="2800" dirty="0" err="1"/>
              <a:t>akan</a:t>
            </a:r>
            <a:r>
              <a:rPr lang="en-US" sz="2800" dirty="0"/>
              <a:t> </a:t>
            </a:r>
            <a:r>
              <a:rPr lang="en-US" sz="2800" dirty="0" err="1"/>
              <a:t>memberikan</a:t>
            </a:r>
            <a:r>
              <a:rPr lang="en-US" sz="2800" dirty="0"/>
              <a:t> </a:t>
            </a:r>
            <a:r>
              <a:rPr lang="en-US" sz="2800" dirty="0" err="1"/>
              <a:t>kepuasan</a:t>
            </a:r>
            <a:r>
              <a:rPr lang="en-US" sz="2800" dirty="0"/>
              <a:t>.</a:t>
            </a:r>
            <a:br>
              <a:rPr lang="en-US" sz="2800" dirty="0"/>
            </a:br>
            <a:endParaRPr lang="en-US" sz="2800" dirty="0"/>
          </a:p>
        </p:txBody>
      </p:sp>
    </p:spTree>
    <p:extLst>
      <p:ext uri="{BB962C8B-B14F-4D97-AF65-F5344CB8AC3E}">
        <p14:creationId xmlns:p14="http://schemas.microsoft.com/office/powerpoint/2010/main" val="721098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Loyalitas</a:t>
            </a:r>
            <a:r>
              <a:rPr lang="en-US" dirty="0"/>
              <a:t> </a:t>
            </a:r>
            <a:r>
              <a:rPr lang="en-US" dirty="0" err="1"/>
              <a:t>Pada</a:t>
            </a:r>
            <a:r>
              <a:rPr lang="en-US" dirty="0"/>
              <a:t> </a:t>
            </a:r>
            <a:r>
              <a:rPr lang="en-US" dirty="0" err="1"/>
              <a:t>Merk</a:t>
            </a:r>
            <a:endParaRPr lang="en-US" dirty="0"/>
          </a:p>
        </p:txBody>
      </p:sp>
      <p:sp>
        <p:nvSpPr>
          <p:cNvPr id="3" name="Content Placeholder 2"/>
          <p:cNvSpPr>
            <a:spLocks noGrp="1"/>
          </p:cNvSpPr>
          <p:nvPr>
            <p:ph idx="1"/>
          </p:nvPr>
        </p:nvSpPr>
        <p:spPr/>
        <p:txBody>
          <a:bodyPr>
            <a:normAutofit fontScale="62500" lnSpcReduction="20000"/>
          </a:bodyPr>
          <a:lstStyle/>
          <a:p>
            <a:r>
              <a:rPr lang="en-US" dirty="0"/>
              <a:t>(</a:t>
            </a:r>
            <a:r>
              <a:rPr lang="en-US" dirty="0" err="1"/>
              <a:t>Kindra</a:t>
            </a:r>
            <a:r>
              <a:rPr lang="en-US" dirty="0"/>
              <a:t> </a:t>
            </a:r>
            <a:r>
              <a:rPr lang="en-US" dirty="0" err="1"/>
              <a:t>dkk</a:t>
            </a:r>
            <a:r>
              <a:rPr lang="en-US" dirty="0"/>
              <a:t> 1994, </a:t>
            </a:r>
            <a:r>
              <a:rPr lang="en-US" dirty="0" err="1"/>
              <a:t>dalam</a:t>
            </a:r>
            <a:r>
              <a:rPr lang="en-US" dirty="0"/>
              <a:t> </a:t>
            </a:r>
            <a:r>
              <a:rPr lang="en-US" dirty="0" err="1"/>
              <a:t>Sopiah</a:t>
            </a:r>
            <a:r>
              <a:rPr lang="en-US" dirty="0"/>
              <a:t> 2008) </a:t>
            </a:r>
            <a:r>
              <a:rPr lang="en-US" dirty="0" err="1"/>
              <a:t>mengemukakan</a:t>
            </a:r>
            <a:r>
              <a:rPr lang="en-US" dirty="0"/>
              <a:t> </a:t>
            </a:r>
            <a:r>
              <a:rPr lang="en-US" dirty="0" err="1"/>
              <a:t>bahwa</a:t>
            </a:r>
            <a:r>
              <a:rPr lang="en-US" dirty="0"/>
              <a:t> </a:t>
            </a:r>
            <a:r>
              <a:rPr lang="en-US" dirty="0" err="1"/>
              <a:t>ada</a:t>
            </a:r>
            <a:r>
              <a:rPr lang="en-US" dirty="0"/>
              <a:t> </a:t>
            </a:r>
            <a:r>
              <a:rPr lang="en-US" dirty="0" err="1"/>
              <a:t>hubungan</a:t>
            </a:r>
            <a:r>
              <a:rPr lang="en-US" dirty="0"/>
              <a:t> yang </a:t>
            </a:r>
            <a:r>
              <a:rPr lang="en-US" dirty="0" err="1"/>
              <a:t>erat</a:t>
            </a:r>
            <a:r>
              <a:rPr lang="en-US" dirty="0"/>
              <a:t> </a:t>
            </a:r>
            <a:r>
              <a:rPr lang="en-US" dirty="0" err="1"/>
              <a:t>antara</a:t>
            </a:r>
            <a:r>
              <a:rPr lang="en-US" dirty="0"/>
              <a:t> </a:t>
            </a:r>
            <a:r>
              <a:rPr lang="en-US" dirty="0" err="1"/>
              <a:t>pembelajaran</a:t>
            </a:r>
            <a:r>
              <a:rPr lang="en-US" dirty="0"/>
              <a:t> </a:t>
            </a:r>
            <a:r>
              <a:rPr lang="en-US" dirty="0" err="1"/>
              <a:t>dan</a:t>
            </a:r>
            <a:r>
              <a:rPr lang="en-US" dirty="0"/>
              <a:t> </a:t>
            </a:r>
            <a:r>
              <a:rPr lang="en-US" dirty="0" err="1"/>
              <a:t>loyalitas</a:t>
            </a:r>
            <a:r>
              <a:rPr lang="en-US" dirty="0"/>
              <a:t> </a:t>
            </a:r>
            <a:r>
              <a:rPr lang="en-US" dirty="0" err="1"/>
              <a:t>pada</a:t>
            </a:r>
            <a:r>
              <a:rPr lang="en-US" dirty="0"/>
              <a:t> </a:t>
            </a:r>
            <a:r>
              <a:rPr lang="en-US" dirty="0" err="1"/>
              <a:t>merk</a:t>
            </a:r>
            <a:r>
              <a:rPr lang="en-US" dirty="0"/>
              <a:t>. Hal </a:t>
            </a:r>
            <a:r>
              <a:rPr lang="en-US" dirty="0" err="1"/>
              <a:t>itu</a:t>
            </a:r>
            <a:r>
              <a:rPr lang="en-US" dirty="0"/>
              <a:t> </a:t>
            </a:r>
            <a:r>
              <a:rPr lang="en-US" dirty="0" err="1"/>
              <a:t>dikarenakan</a:t>
            </a:r>
            <a:r>
              <a:rPr lang="en-US" dirty="0"/>
              <a:t> </a:t>
            </a:r>
            <a:r>
              <a:rPr lang="en-US" dirty="0" err="1"/>
              <a:t>karena</a:t>
            </a:r>
            <a:r>
              <a:rPr lang="en-US" dirty="0"/>
              <a:t> </a:t>
            </a:r>
            <a:r>
              <a:rPr lang="en-US" dirty="0" err="1"/>
              <a:t>merk</a:t>
            </a:r>
            <a:r>
              <a:rPr lang="en-US" dirty="0"/>
              <a:t>  </a:t>
            </a:r>
            <a:r>
              <a:rPr lang="en-US" dirty="0" err="1"/>
              <a:t>melibatkan</a:t>
            </a:r>
            <a:r>
              <a:rPr lang="en-US" dirty="0"/>
              <a:t> </a:t>
            </a:r>
            <a:r>
              <a:rPr lang="en-US" dirty="0" err="1"/>
              <a:t>pertimbangan</a:t>
            </a:r>
            <a:r>
              <a:rPr lang="en-US" dirty="0"/>
              <a:t> </a:t>
            </a:r>
            <a:r>
              <a:rPr lang="en-US" dirty="0" err="1"/>
              <a:t>kognitif</a:t>
            </a:r>
            <a:r>
              <a:rPr lang="en-US" dirty="0"/>
              <a:t> an evaluative yang </a:t>
            </a:r>
            <a:r>
              <a:rPr lang="en-US" dirty="0" err="1"/>
              <a:t>juga</a:t>
            </a:r>
            <a:r>
              <a:rPr lang="en-US" dirty="0"/>
              <a:t> </a:t>
            </a:r>
            <a:r>
              <a:rPr lang="en-US" dirty="0" err="1"/>
              <a:t>salah</a:t>
            </a:r>
            <a:r>
              <a:rPr lang="en-US" dirty="0"/>
              <a:t> </a:t>
            </a:r>
            <a:r>
              <a:rPr lang="en-US" dirty="0" err="1"/>
              <a:t>satu</a:t>
            </a:r>
            <a:r>
              <a:rPr lang="en-US" dirty="0"/>
              <a:t> </a:t>
            </a:r>
            <a:r>
              <a:rPr lang="en-US" dirty="0" err="1"/>
              <a:t>fungsi</a:t>
            </a:r>
            <a:r>
              <a:rPr lang="en-US" dirty="0"/>
              <a:t> </a:t>
            </a:r>
            <a:r>
              <a:rPr lang="en-US" dirty="0" err="1"/>
              <a:t>pengambilan</a:t>
            </a:r>
            <a:r>
              <a:rPr lang="en-US" dirty="0"/>
              <a:t> </a:t>
            </a:r>
            <a:r>
              <a:rPr lang="en-US" dirty="0" err="1"/>
              <a:t>keputusan</a:t>
            </a:r>
            <a:r>
              <a:rPr lang="en-US" dirty="0"/>
              <a:t> </a:t>
            </a:r>
            <a:r>
              <a:rPr lang="en-US" dirty="0" err="1"/>
              <a:t>pembelian</a:t>
            </a:r>
            <a:r>
              <a:rPr lang="en-US" dirty="0"/>
              <a:t>.</a:t>
            </a:r>
          </a:p>
          <a:p>
            <a:r>
              <a:rPr lang="en-US" dirty="0"/>
              <a:t>      </a:t>
            </a:r>
            <a:r>
              <a:rPr lang="en-US" dirty="0" err="1"/>
              <a:t>Menemukan</a:t>
            </a:r>
            <a:r>
              <a:rPr lang="en-US" dirty="0"/>
              <a:t> </a:t>
            </a:r>
            <a:r>
              <a:rPr lang="en-US" dirty="0" err="1"/>
              <a:t>beberapa</a:t>
            </a:r>
            <a:r>
              <a:rPr lang="en-US" dirty="0"/>
              <a:t> </a:t>
            </a:r>
            <a:r>
              <a:rPr lang="en-US" dirty="0" err="1"/>
              <a:t>hal</a:t>
            </a:r>
            <a:r>
              <a:rPr lang="en-US" dirty="0"/>
              <a:t> </a:t>
            </a:r>
            <a:r>
              <a:rPr lang="en-US" dirty="0" err="1"/>
              <a:t>sebagai</a:t>
            </a:r>
            <a:r>
              <a:rPr lang="en-US" dirty="0"/>
              <a:t> </a:t>
            </a:r>
            <a:r>
              <a:rPr lang="en-US" dirty="0" err="1"/>
              <a:t>hasil</a:t>
            </a:r>
            <a:r>
              <a:rPr lang="en-US" dirty="0"/>
              <a:t> </a:t>
            </a:r>
            <a:r>
              <a:rPr lang="en-US" dirty="0" err="1"/>
              <a:t>penelitian</a:t>
            </a:r>
            <a:r>
              <a:rPr lang="en-US" dirty="0"/>
              <a:t> </a:t>
            </a:r>
            <a:r>
              <a:rPr lang="en-US" dirty="0" err="1"/>
              <a:t>bahwa</a:t>
            </a:r>
            <a:r>
              <a:rPr lang="en-US" dirty="0"/>
              <a:t> </a:t>
            </a:r>
            <a:r>
              <a:rPr lang="en-US" dirty="0" err="1"/>
              <a:t>pergeseran</a:t>
            </a:r>
            <a:r>
              <a:rPr lang="en-US" dirty="0"/>
              <a:t> </a:t>
            </a:r>
            <a:r>
              <a:rPr lang="en-US" dirty="0" err="1"/>
              <a:t>merk</a:t>
            </a:r>
            <a:r>
              <a:rPr lang="en-US" dirty="0"/>
              <a:t> </a:t>
            </a:r>
            <a:r>
              <a:rPr lang="en-US" dirty="0" err="1"/>
              <a:t>muncul</a:t>
            </a:r>
            <a:r>
              <a:rPr lang="en-US" dirty="0"/>
              <a:t> </a:t>
            </a:r>
            <a:r>
              <a:rPr lang="en-US" dirty="0" err="1"/>
              <a:t>karena</a:t>
            </a:r>
            <a:r>
              <a:rPr lang="en-US" dirty="0"/>
              <a:t>:</a:t>
            </a:r>
          </a:p>
          <a:p>
            <a:r>
              <a:rPr lang="en-US" dirty="0"/>
              <a:t>a.      </a:t>
            </a:r>
            <a:r>
              <a:rPr lang="en-US" dirty="0" err="1"/>
              <a:t>Persepsi</a:t>
            </a:r>
            <a:r>
              <a:rPr lang="en-US" dirty="0"/>
              <a:t> </a:t>
            </a:r>
            <a:r>
              <a:rPr lang="en-US" dirty="0" err="1"/>
              <a:t>negatif</a:t>
            </a:r>
            <a:r>
              <a:rPr lang="en-US" dirty="0"/>
              <a:t> </a:t>
            </a:r>
            <a:r>
              <a:rPr lang="en-US" dirty="0" err="1"/>
              <a:t>terhadap</a:t>
            </a:r>
            <a:r>
              <a:rPr lang="en-US" dirty="0"/>
              <a:t> </a:t>
            </a:r>
            <a:r>
              <a:rPr lang="en-US" dirty="0" err="1"/>
              <a:t>kualtitas</a:t>
            </a:r>
            <a:r>
              <a:rPr lang="en-US" dirty="0"/>
              <a:t> </a:t>
            </a:r>
            <a:r>
              <a:rPr lang="en-US" dirty="0" err="1"/>
              <a:t>produk</a:t>
            </a:r>
            <a:endParaRPr lang="en-US" dirty="0"/>
          </a:p>
          <a:p>
            <a:r>
              <a:rPr lang="en-US" dirty="0"/>
              <a:t>b.      </a:t>
            </a:r>
            <a:r>
              <a:rPr lang="en-US" dirty="0" err="1"/>
              <a:t>Harga</a:t>
            </a:r>
            <a:endParaRPr lang="en-US" dirty="0"/>
          </a:p>
          <a:p>
            <a:r>
              <a:rPr lang="en-US" dirty="0"/>
              <a:t>c.      </a:t>
            </a:r>
            <a:r>
              <a:rPr lang="en-US" dirty="0" err="1"/>
              <a:t>Ketidakpuasan</a:t>
            </a:r>
            <a:r>
              <a:rPr lang="en-US" dirty="0"/>
              <a:t> </a:t>
            </a:r>
            <a:r>
              <a:rPr lang="en-US" dirty="0" err="1"/>
              <a:t>atas</a:t>
            </a:r>
            <a:r>
              <a:rPr lang="en-US" dirty="0"/>
              <a:t> </a:t>
            </a:r>
            <a:r>
              <a:rPr lang="en-US" dirty="0" err="1"/>
              <a:t>kinerja</a:t>
            </a:r>
            <a:r>
              <a:rPr lang="en-US" dirty="0"/>
              <a:t> </a:t>
            </a:r>
            <a:r>
              <a:rPr lang="en-US" dirty="0" err="1"/>
              <a:t>produk</a:t>
            </a:r>
            <a:r>
              <a:rPr lang="en-US" dirty="0"/>
              <a:t> </a:t>
            </a:r>
            <a:r>
              <a:rPr lang="en-US" dirty="0" err="1"/>
              <a:t>secara</a:t>
            </a:r>
            <a:r>
              <a:rPr lang="en-US" dirty="0"/>
              <a:t> </a:t>
            </a:r>
            <a:r>
              <a:rPr lang="en-US" dirty="0" err="1"/>
              <a:t>keseluruhan</a:t>
            </a:r>
            <a:endParaRPr lang="en-US" dirty="0"/>
          </a:p>
          <a:p>
            <a:r>
              <a:rPr lang="en-US" dirty="0"/>
              <a:t>d.     </a:t>
            </a:r>
            <a:r>
              <a:rPr lang="en-US" dirty="0" err="1"/>
              <a:t>Layanan</a:t>
            </a:r>
            <a:r>
              <a:rPr lang="en-US" dirty="0"/>
              <a:t> </a:t>
            </a:r>
            <a:r>
              <a:rPr lang="en-US" dirty="0" err="1"/>
              <a:t>dan</a:t>
            </a:r>
            <a:r>
              <a:rPr lang="en-US" dirty="0"/>
              <a:t> </a:t>
            </a:r>
            <a:r>
              <a:rPr lang="en-US" dirty="0" err="1"/>
              <a:t>kenyamanan</a:t>
            </a:r>
            <a:r>
              <a:rPr lang="en-US" dirty="0"/>
              <a:t> yang </a:t>
            </a:r>
            <a:r>
              <a:rPr lang="en-US" dirty="0" err="1"/>
              <a:t>tidak</a:t>
            </a:r>
            <a:r>
              <a:rPr lang="en-US" dirty="0"/>
              <a:t> </a:t>
            </a:r>
            <a:r>
              <a:rPr lang="en-US" dirty="0" err="1"/>
              <a:t>memadai</a:t>
            </a:r>
            <a:r>
              <a:rPr lang="en-US" dirty="0"/>
              <a:t> </a:t>
            </a:r>
            <a:r>
              <a:rPr lang="en-US" dirty="0" err="1"/>
              <a:t>ditempat</a:t>
            </a:r>
            <a:r>
              <a:rPr lang="en-US" dirty="0"/>
              <a:t> </a:t>
            </a:r>
            <a:r>
              <a:rPr lang="en-US" dirty="0" err="1"/>
              <a:t>panjualan</a:t>
            </a:r>
            <a:r>
              <a:rPr lang="en-US" dirty="0"/>
              <a:t> </a:t>
            </a:r>
            <a:r>
              <a:rPr lang="en-US" dirty="0" err="1"/>
              <a:t>produk</a:t>
            </a:r>
            <a:endParaRPr lang="en-US" dirty="0"/>
          </a:p>
          <a:p>
            <a:r>
              <a:rPr lang="en-US" dirty="0"/>
              <a:t>e.      </a:t>
            </a:r>
            <a:r>
              <a:rPr lang="en-US" dirty="0" err="1"/>
              <a:t>Hambatan</a:t>
            </a:r>
            <a:r>
              <a:rPr lang="en-US" dirty="0"/>
              <a:t> </a:t>
            </a:r>
            <a:r>
              <a:rPr lang="en-US" dirty="0" err="1"/>
              <a:t>fisik</a:t>
            </a:r>
            <a:r>
              <a:rPr lang="en-US" dirty="0"/>
              <a:t> </a:t>
            </a:r>
            <a:r>
              <a:rPr lang="en-US" dirty="0" err="1"/>
              <a:t>maupun</a:t>
            </a:r>
            <a:r>
              <a:rPr lang="en-US" dirty="0"/>
              <a:t> </a:t>
            </a:r>
            <a:r>
              <a:rPr lang="en-US" dirty="0" err="1"/>
              <a:t>psikologis</a:t>
            </a:r>
            <a:r>
              <a:rPr lang="en-US" dirty="0"/>
              <a:t> </a:t>
            </a:r>
            <a:r>
              <a:rPr lang="en-US" dirty="0" err="1"/>
              <a:t>untuk</a:t>
            </a:r>
            <a:r>
              <a:rPr lang="en-US" dirty="0"/>
              <a:t> </a:t>
            </a:r>
            <a:r>
              <a:rPr lang="en-US" dirty="0" err="1"/>
              <a:t>mendapatkan</a:t>
            </a:r>
            <a:r>
              <a:rPr lang="en-US" dirty="0"/>
              <a:t> </a:t>
            </a:r>
            <a:r>
              <a:rPr lang="en-US" dirty="0" err="1"/>
              <a:t>produk</a:t>
            </a:r>
            <a:endParaRPr lang="en-US" dirty="0"/>
          </a:p>
          <a:p>
            <a:r>
              <a:rPr lang="en-US" dirty="0"/>
              <a:t>f.       </a:t>
            </a:r>
            <a:r>
              <a:rPr lang="en-US" dirty="0" err="1"/>
              <a:t>Memang</a:t>
            </a:r>
            <a:r>
              <a:rPr lang="en-US" dirty="0"/>
              <a:t> </a:t>
            </a:r>
            <a:r>
              <a:rPr lang="en-US" dirty="0" err="1"/>
              <a:t>ada</a:t>
            </a:r>
            <a:r>
              <a:rPr lang="en-US" dirty="0"/>
              <a:t> </a:t>
            </a:r>
            <a:r>
              <a:rPr lang="en-US" dirty="0" err="1"/>
              <a:t>maksud</a:t>
            </a:r>
            <a:r>
              <a:rPr lang="en-US" dirty="0"/>
              <a:t> </a:t>
            </a:r>
            <a:r>
              <a:rPr lang="en-US" dirty="0" err="1"/>
              <a:t>untuk</a:t>
            </a:r>
            <a:r>
              <a:rPr lang="en-US" dirty="0"/>
              <a:t> </a:t>
            </a:r>
            <a:r>
              <a:rPr lang="en-US" dirty="0" err="1"/>
              <a:t>berhenti</a:t>
            </a:r>
            <a:r>
              <a:rPr lang="en-US" dirty="0"/>
              <a:t> </a:t>
            </a:r>
            <a:r>
              <a:rPr lang="en-US" dirty="0" err="1"/>
              <a:t>memakai</a:t>
            </a:r>
            <a:r>
              <a:rPr lang="en-US" dirty="0"/>
              <a:t> </a:t>
            </a:r>
            <a:r>
              <a:rPr lang="en-US" dirty="0" err="1"/>
              <a:t>merk</a:t>
            </a:r>
            <a:r>
              <a:rPr lang="en-US" dirty="0"/>
              <a:t> yang </a:t>
            </a:r>
            <a:r>
              <a:rPr lang="en-US" dirty="0" err="1"/>
              <a:t>biasa</a:t>
            </a:r>
            <a:r>
              <a:rPr lang="en-US" dirty="0"/>
              <a:t> </a:t>
            </a:r>
            <a:r>
              <a:rPr lang="en-US" dirty="0" err="1"/>
              <a:t>dipakai</a:t>
            </a:r>
            <a:r>
              <a:rPr lang="en-US" dirty="0"/>
              <a:t> </a:t>
            </a:r>
            <a:r>
              <a:rPr lang="en-US" dirty="0" err="1"/>
              <a:t>untuk</a:t>
            </a:r>
            <a:r>
              <a:rPr lang="en-US" dirty="0"/>
              <a:t> </a:t>
            </a:r>
            <a:r>
              <a:rPr lang="en-US" dirty="0" err="1"/>
              <a:t>beralih</a:t>
            </a:r>
            <a:r>
              <a:rPr lang="en-US" dirty="0"/>
              <a:t> </a:t>
            </a:r>
            <a:r>
              <a:rPr lang="en-US" dirty="0" err="1"/>
              <a:t>ke</a:t>
            </a:r>
            <a:r>
              <a:rPr lang="en-US" dirty="0"/>
              <a:t> </a:t>
            </a:r>
            <a:r>
              <a:rPr lang="en-US" dirty="0" err="1"/>
              <a:t>merk</a:t>
            </a:r>
            <a:r>
              <a:rPr lang="en-US" dirty="0"/>
              <a:t> </a:t>
            </a:r>
            <a:r>
              <a:rPr lang="en-US" dirty="0" err="1"/>
              <a:t>lainnya</a:t>
            </a:r>
            <a:r>
              <a:rPr lang="en-US" dirty="0"/>
              <a:t>.</a:t>
            </a:r>
          </a:p>
          <a:p>
            <a:endParaRPr lang="en-US" dirty="0"/>
          </a:p>
        </p:txBody>
      </p:sp>
    </p:spTree>
    <p:extLst>
      <p:ext uri="{BB962C8B-B14F-4D97-AF65-F5344CB8AC3E}">
        <p14:creationId xmlns:p14="http://schemas.microsoft.com/office/powerpoint/2010/main" val="6192354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Cognitive Dissonance</a:t>
            </a:r>
          </a:p>
        </p:txBody>
      </p:sp>
      <p:sp>
        <p:nvSpPr>
          <p:cNvPr id="3" name="Content Placeholder 2"/>
          <p:cNvSpPr>
            <a:spLocks noGrp="1"/>
          </p:cNvSpPr>
          <p:nvPr>
            <p:ph idx="1"/>
          </p:nvPr>
        </p:nvSpPr>
        <p:spPr/>
        <p:txBody>
          <a:bodyPr/>
          <a:lstStyle/>
          <a:p>
            <a:r>
              <a:rPr lang="en-US" dirty="0" err="1"/>
              <a:t>Bisa</a:t>
            </a:r>
            <a:r>
              <a:rPr lang="en-US" dirty="0"/>
              <a:t> </a:t>
            </a:r>
            <a:r>
              <a:rPr lang="en-US" dirty="0" err="1"/>
              <a:t>terjadi</a:t>
            </a:r>
            <a:r>
              <a:rPr lang="en-US" dirty="0"/>
              <a:t> </a:t>
            </a:r>
            <a:r>
              <a:rPr lang="en-US" dirty="0" err="1"/>
              <a:t>apabila</a:t>
            </a:r>
            <a:r>
              <a:rPr lang="en-US" dirty="0"/>
              <a:t> </a:t>
            </a:r>
            <a:r>
              <a:rPr lang="en-US" dirty="0" err="1"/>
              <a:t>informasi</a:t>
            </a:r>
            <a:r>
              <a:rPr lang="en-US" dirty="0"/>
              <a:t> </a:t>
            </a:r>
            <a:r>
              <a:rPr lang="en-US" dirty="0" err="1"/>
              <a:t>atau</a:t>
            </a:r>
            <a:r>
              <a:rPr lang="en-US" dirty="0"/>
              <a:t> stimulus yang </a:t>
            </a:r>
            <a:r>
              <a:rPr lang="en-US" dirty="0" err="1"/>
              <a:t>diterima</a:t>
            </a:r>
            <a:r>
              <a:rPr lang="en-US" dirty="0"/>
              <a:t> </a:t>
            </a:r>
            <a:r>
              <a:rPr lang="en-US" dirty="0" err="1"/>
              <a:t>konsumen</a:t>
            </a:r>
            <a:r>
              <a:rPr lang="en-US" dirty="0"/>
              <a:t> </a:t>
            </a:r>
            <a:r>
              <a:rPr lang="en-US" dirty="0" err="1"/>
              <a:t>berbeda</a:t>
            </a:r>
            <a:r>
              <a:rPr lang="en-US" dirty="0"/>
              <a:t> </a:t>
            </a:r>
            <a:r>
              <a:rPr lang="en-US" dirty="0" err="1"/>
              <a:t>dengan</a:t>
            </a:r>
            <a:r>
              <a:rPr lang="en-US" dirty="0"/>
              <a:t> </a:t>
            </a:r>
            <a:r>
              <a:rPr lang="en-US" dirty="0" err="1"/>
              <a:t>apa</a:t>
            </a:r>
            <a:r>
              <a:rPr lang="en-US" dirty="0"/>
              <a:t> yang </a:t>
            </a:r>
            <a:r>
              <a:rPr lang="en-US" dirty="0" err="1"/>
              <a:t>sudah</a:t>
            </a:r>
            <a:r>
              <a:rPr lang="en-US" dirty="0"/>
              <a:t> </a:t>
            </a:r>
            <a:r>
              <a:rPr lang="en-US" dirty="0" err="1"/>
              <a:t>disimpan</a:t>
            </a:r>
            <a:r>
              <a:rPr lang="en-US" dirty="0"/>
              <a:t> </a:t>
            </a:r>
            <a:r>
              <a:rPr lang="en-US" dirty="0" err="1"/>
              <a:t>dalam</a:t>
            </a:r>
            <a:r>
              <a:rPr lang="en-US" dirty="0"/>
              <a:t> </a:t>
            </a:r>
            <a:r>
              <a:rPr lang="en-US" dirty="0" err="1"/>
              <a:t>memorinya</a:t>
            </a:r>
            <a:r>
              <a:rPr lang="en-US" dirty="0"/>
              <a:t> </a:t>
            </a:r>
            <a:r>
              <a:rPr lang="en-US" dirty="0" err="1"/>
              <a:t>sehingga</a:t>
            </a:r>
            <a:r>
              <a:rPr lang="en-US" dirty="0"/>
              <a:t> </a:t>
            </a:r>
            <a:r>
              <a:rPr lang="en-US" dirty="0" err="1"/>
              <a:t>tidak</a:t>
            </a:r>
            <a:r>
              <a:rPr lang="en-US" dirty="0"/>
              <a:t> </a:t>
            </a:r>
            <a:r>
              <a:rPr lang="en-US" dirty="0" err="1"/>
              <a:t>terjadi</a:t>
            </a:r>
            <a:r>
              <a:rPr lang="en-US" dirty="0"/>
              <a:t> </a:t>
            </a:r>
            <a:r>
              <a:rPr lang="en-US" dirty="0" err="1"/>
              <a:t>asosiasi</a:t>
            </a:r>
            <a:r>
              <a:rPr lang="en-US" dirty="0"/>
              <a:t> </a:t>
            </a:r>
            <a:r>
              <a:rPr lang="en-US" dirty="0" err="1"/>
              <a:t>positif</a:t>
            </a:r>
            <a:r>
              <a:rPr lang="en-US" dirty="0"/>
              <a:t>.</a:t>
            </a:r>
          </a:p>
          <a:p>
            <a:endParaRPr lang="en-US" dirty="0"/>
          </a:p>
        </p:txBody>
      </p:sp>
    </p:spTree>
    <p:extLst>
      <p:ext uri="{BB962C8B-B14F-4D97-AF65-F5344CB8AC3E}">
        <p14:creationId xmlns:p14="http://schemas.microsoft.com/office/powerpoint/2010/main" val="7109931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KESIMPULAN</a:t>
            </a:r>
            <a:endParaRPr lang="en-US" dirty="0"/>
          </a:p>
        </p:txBody>
      </p:sp>
      <p:sp>
        <p:nvSpPr>
          <p:cNvPr id="3" name="Content Placeholder 2"/>
          <p:cNvSpPr>
            <a:spLocks noGrp="1"/>
          </p:cNvSpPr>
          <p:nvPr>
            <p:ph idx="1"/>
          </p:nvPr>
        </p:nvSpPr>
        <p:spPr/>
        <p:txBody>
          <a:bodyPr>
            <a:normAutofit fontScale="70000" lnSpcReduction="20000"/>
          </a:bodyPr>
          <a:lstStyle/>
          <a:p>
            <a:r>
              <a:rPr lang="en-US" dirty="0" err="1"/>
              <a:t>Perilaku</a:t>
            </a:r>
            <a:r>
              <a:rPr lang="en-US" dirty="0"/>
              <a:t> </a:t>
            </a:r>
            <a:r>
              <a:rPr lang="en-US" dirty="0" err="1"/>
              <a:t>konsumen</a:t>
            </a:r>
            <a:r>
              <a:rPr lang="en-US" dirty="0"/>
              <a:t> </a:t>
            </a:r>
            <a:r>
              <a:rPr lang="en-US" dirty="0" err="1"/>
              <a:t>terkesan</a:t>
            </a:r>
            <a:r>
              <a:rPr lang="en-US" dirty="0"/>
              <a:t> </a:t>
            </a:r>
            <a:r>
              <a:rPr lang="en-US" dirty="0" err="1"/>
              <a:t>tidak</a:t>
            </a:r>
            <a:r>
              <a:rPr lang="en-US" dirty="0"/>
              <a:t> </a:t>
            </a:r>
            <a:r>
              <a:rPr lang="en-US" dirty="0" err="1"/>
              <a:t>bisa</a:t>
            </a:r>
            <a:r>
              <a:rPr lang="en-US" dirty="0"/>
              <a:t> </a:t>
            </a:r>
            <a:r>
              <a:rPr lang="en-US" dirty="0" err="1"/>
              <a:t>menjadi</a:t>
            </a:r>
            <a:r>
              <a:rPr lang="en-US" dirty="0"/>
              <a:t> </a:t>
            </a:r>
            <a:r>
              <a:rPr lang="en-US" dirty="0" err="1"/>
              <a:t>suatu</a:t>
            </a:r>
            <a:r>
              <a:rPr lang="en-US" dirty="0"/>
              <a:t> </a:t>
            </a:r>
            <a:r>
              <a:rPr lang="en-US" dirty="0" err="1"/>
              <a:t>kejadian</a:t>
            </a:r>
            <a:r>
              <a:rPr lang="en-US" dirty="0"/>
              <a:t> yang </a:t>
            </a:r>
            <a:r>
              <a:rPr lang="en-US" dirty="0" err="1"/>
              <a:t>tetap</a:t>
            </a:r>
            <a:r>
              <a:rPr lang="en-US" dirty="0"/>
              <a:t> </a:t>
            </a:r>
            <a:r>
              <a:rPr lang="en-US" dirty="0" err="1"/>
              <a:t>dan</a:t>
            </a:r>
            <a:r>
              <a:rPr lang="en-US" dirty="0"/>
              <a:t> </a:t>
            </a:r>
            <a:r>
              <a:rPr lang="en-US" dirty="0" err="1"/>
              <a:t>terus</a:t>
            </a:r>
            <a:r>
              <a:rPr lang="en-US" dirty="0"/>
              <a:t> </a:t>
            </a:r>
            <a:r>
              <a:rPr lang="en-US" dirty="0" err="1"/>
              <a:t>menerus</a:t>
            </a:r>
            <a:r>
              <a:rPr lang="en-US" dirty="0"/>
              <a:t>. </a:t>
            </a:r>
            <a:r>
              <a:rPr lang="en-US" dirty="0" err="1"/>
              <a:t>Akan</a:t>
            </a:r>
            <a:r>
              <a:rPr lang="en-US" dirty="0"/>
              <a:t> </a:t>
            </a:r>
            <a:r>
              <a:rPr lang="en-US" dirty="0" err="1"/>
              <a:t>tetapi</a:t>
            </a:r>
            <a:r>
              <a:rPr lang="en-US" dirty="0"/>
              <a:t> </a:t>
            </a:r>
            <a:r>
              <a:rPr lang="en-US" dirty="0" err="1"/>
              <a:t>hal</a:t>
            </a:r>
            <a:r>
              <a:rPr lang="en-US" dirty="0"/>
              <a:t> </a:t>
            </a:r>
            <a:r>
              <a:rPr lang="en-US" dirty="0" err="1"/>
              <a:t>itu</a:t>
            </a:r>
            <a:r>
              <a:rPr lang="en-US" dirty="0"/>
              <a:t> </a:t>
            </a:r>
            <a:r>
              <a:rPr lang="en-US" dirty="0" err="1"/>
              <a:t>akan</a:t>
            </a:r>
            <a:r>
              <a:rPr lang="en-US" dirty="0"/>
              <a:t> </a:t>
            </a:r>
            <a:r>
              <a:rPr lang="en-US" dirty="0" err="1"/>
              <a:t>terus</a:t>
            </a:r>
            <a:r>
              <a:rPr lang="en-US" dirty="0"/>
              <a:t> </a:t>
            </a:r>
            <a:r>
              <a:rPr lang="en-US" dirty="0" err="1"/>
              <a:t>berubah</a:t>
            </a:r>
            <a:r>
              <a:rPr lang="en-US" dirty="0"/>
              <a:t> </a:t>
            </a:r>
            <a:r>
              <a:rPr lang="en-US" dirty="0" err="1"/>
              <a:t>akibat</a:t>
            </a:r>
            <a:r>
              <a:rPr lang="en-US" dirty="0"/>
              <a:t> </a:t>
            </a:r>
            <a:r>
              <a:rPr lang="en-US" dirty="0" err="1"/>
              <a:t>dari</a:t>
            </a:r>
            <a:r>
              <a:rPr lang="en-US" dirty="0"/>
              <a:t> </a:t>
            </a:r>
            <a:r>
              <a:rPr lang="en-US" dirty="0" err="1"/>
              <a:t>penawaran</a:t>
            </a:r>
            <a:r>
              <a:rPr lang="en-US" dirty="0"/>
              <a:t> </a:t>
            </a:r>
            <a:r>
              <a:rPr lang="en-US" dirty="0" err="1"/>
              <a:t>menarik</a:t>
            </a:r>
            <a:r>
              <a:rPr lang="en-US" dirty="0"/>
              <a:t> yang </a:t>
            </a:r>
            <a:r>
              <a:rPr lang="en-US" dirty="0" err="1"/>
              <a:t>diberikan</a:t>
            </a:r>
            <a:r>
              <a:rPr lang="en-US" dirty="0"/>
              <a:t> </a:t>
            </a:r>
            <a:r>
              <a:rPr lang="en-US" dirty="0" err="1"/>
              <a:t>produsen</a:t>
            </a:r>
            <a:r>
              <a:rPr lang="en-US" dirty="0"/>
              <a:t>, </a:t>
            </a:r>
            <a:r>
              <a:rPr lang="en-US" dirty="0" err="1"/>
              <a:t>bahkan</a:t>
            </a:r>
            <a:r>
              <a:rPr lang="en-US" dirty="0"/>
              <a:t> </a:t>
            </a:r>
            <a:r>
              <a:rPr lang="en-US" dirty="0" err="1"/>
              <a:t>dari</a:t>
            </a:r>
            <a:r>
              <a:rPr lang="en-US" dirty="0"/>
              <a:t> </a:t>
            </a:r>
            <a:r>
              <a:rPr lang="en-US" dirty="0" err="1"/>
              <a:t>minat</a:t>
            </a:r>
            <a:r>
              <a:rPr lang="en-US" dirty="0"/>
              <a:t> </a:t>
            </a:r>
            <a:r>
              <a:rPr lang="en-US" dirty="0" err="1"/>
              <a:t>dan</a:t>
            </a:r>
            <a:r>
              <a:rPr lang="en-US" dirty="0"/>
              <a:t> </a:t>
            </a:r>
            <a:r>
              <a:rPr lang="en-US" dirty="0" err="1"/>
              <a:t>keinginan</a:t>
            </a:r>
            <a:r>
              <a:rPr lang="en-US" dirty="0"/>
              <a:t> </a:t>
            </a:r>
            <a:r>
              <a:rPr lang="en-US" dirty="0" err="1"/>
              <a:t>dari</a:t>
            </a:r>
            <a:r>
              <a:rPr lang="en-US" dirty="0"/>
              <a:t> </a:t>
            </a:r>
            <a:r>
              <a:rPr lang="en-US" dirty="0" err="1"/>
              <a:t>konsumen</a:t>
            </a:r>
            <a:r>
              <a:rPr lang="en-US" dirty="0"/>
              <a:t> yang </a:t>
            </a:r>
            <a:r>
              <a:rPr lang="en-US" dirty="0" err="1"/>
              <a:t>bersangkutan</a:t>
            </a:r>
            <a:r>
              <a:rPr lang="en-US" dirty="0"/>
              <a:t>.</a:t>
            </a:r>
          </a:p>
          <a:p>
            <a:r>
              <a:rPr lang="en-US" dirty="0" err="1"/>
              <a:t>Perilaku</a:t>
            </a:r>
            <a:r>
              <a:rPr lang="en-US" dirty="0"/>
              <a:t> </a:t>
            </a:r>
            <a:r>
              <a:rPr lang="en-US" dirty="0" err="1"/>
              <a:t>kosumen</a:t>
            </a:r>
            <a:r>
              <a:rPr lang="en-US" dirty="0"/>
              <a:t> </a:t>
            </a:r>
            <a:r>
              <a:rPr lang="en-US" dirty="0" err="1"/>
              <a:t>saat</a:t>
            </a:r>
            <a:r>
              <a:rPr lang="en-US" dirty="0"/>
              <a:t> </a:t>
            </a:r>
            <a:r>
              <a:rPr lang="en-US" dirty="0" err="1"/>
              <a:t>melakukan</a:t>
            </a:r>
            <a:r>
              <a:rPr lang="en-US" dirty="0"/>
              <a:t> </a:t>
            </a:r>
            <a:r>
              <a:rPr lang="en-US" dirty="0" err="1"/>
              <a:t>pembelian</a:t>
            </a:r>
            <a:r>
              <a:rPr lang="en-US" dirty="0"/>
              <a:t> </a:t>
            </a:r>
            <a:r>
              <a:rPr lang="en-US" dirty="0" err="1"/>
              <a:t>produk</a:t>
            </a:r>
            <a:r>
              <a:rPr lang="en-US" dirty="0"/>
              <a:t> </a:t>
            </a:r>
            <a:r>
              <a:rPr lang="en-US" dirty="0" err="1"/>
              <a:t>ada</a:t>
            </a:r>
            <a:r>
              <a:rPr lang="en-US" dirty="0"/>
              <a:t> </a:t>
            </a:r>
            <a:r>
              <a:rPr lang="en-US" dirty="0" err="1"/>
              <a:t>dua</a:t>
            </a:r>
            <a:r>
              <a:rPr lang="en-US" dirty="0"/>
              <a:t> </a:t>
            </a:r>
            <a:r>
              <a:rPr lang="en-US" dirty="0" err="1"/>
              <a:t>tahapan</a:t>
            </a:r>
            <a:r>
              <a:rPr lang="en-US" dirty="0"/>
              <a:t> </a:t>
            </a:r>
            <a:r>
              <a:rPr lang="en-US" dirty="0" err="1"/>
              <a:t>yaitu</a:t>
            </a:r>
            <a:r>
              <a:rPr lang="en-US" dirty="0"/>
              <a:t>, </a:t>
            </a:r>
            <a:r>
              <a:rPr lang="en-US" dirty="0" err="1"/>
              <a:t>perilaku</a:t>
            </a:r>
            <a:r>
              <a:rPr lang="en-US" dirty="0"/>
              <a:t> </a:t>
            </a:r>
            <a:r>
              <a:rPr lang="en-US" dirty="0" err="1"/>
              <a:t>sebelum</a:t>
            </a:r>
            <a:r>
              <a:rPr lang="en-US" dirty="0"/>
              <a:t> </a:t>
            </a:r>
            <a:r>
              <a:rPr lang="en-US" dirty="0" err="1"/>
              <a:t>pembelian</a:t>
            </a:r>
            <a:r>
              <a:rPr lang="en-US" dirty="0"/>
              <a:t> </a:t>
            </a:r>
            <a:r>
              <a:rPr lang="en-US" dirty="0" err="1"/>
              <a:t>dan</a:t>
            </a:r>
            <a:r>
              <a:rPr lang="en-US" dirty="0"/>
              <a:t> </a:t>
            </a:r>
            <a:r>
              <a:rPr lang="en-US" dirty="0" err="1"/>
              <a:t>perilaku</a:t>
            </a:r>
            <a:r>
              <a:rPr lang="en-US" dirty="0"/>
              <a:t> </a:t>
            </a:r>
            <a:r>
              <a:rPr lang="en-US" dirty="0" err="1"/>
              <a:t>pembelian</a:t>
            </a:r>
            <a:endParaRPr lang="en-US" dirty="0"/>
          </a:p>
          <a:p>
            <a:r>
              <a:rPr lang="en-US" dirty="0" err="1"/>
              <a:t>Ada</a:t>
            </a:r>
            <a:r>
              <a:rPr lang="en-US" dirty="0"/>
              <a:t> </a:t>
            </a:r>
            <a:r>
              <a:rPr lang="en-US" dirty="0" err="1"/>
              <a:t>tiga</a:t>
            </a:r>
            <a:r>
              <a:rPr lang="en-US" dirty="0"/>
              <a:t> </a:t>
            </a:r>
            <a:r>
              <a:rPr lang="en-US" dirty="0" err="1"/>
              <a:t>faktor</a:t>
            </a:r>
            <a:r>
              <a:rPr lang="en-US" dirty="0"/>
              <a:t> yang </a:t>
            </a:r>
            <a:r>
              <a:rPr lang="en-US" dirty="0" err="1"/>
              <a:t>mempengaruhi</a:t>
            </a:r>
            <a:r>
              <a:rPr lang="en-US" dirty="0"/>
              <a:t> </a:t>
            </a:r>
            <a:r>
              <a:rPr lang="en-US" dirty="0" err="1"/>
              <a:t>toko</a:t>
            </a:r>
            <a:r>
              <a:rPr lang="en-US" dirty="0"/>
              <a:t> </a:t>
            </a:r>
            <a:r>
              <a:rPr lang="en-US" dirty="0" err="1"/>
              <a:t>ritel</a:t>
            </a:r>
            <a:r>
              <a:rPr lang="en-US" dirty="0"/>
              <a:t> </a:t>
            </a:r>
            <a:r>
              <a:rPr lang="en-US" dirty="0" err="1"/>
              <a:t>untuk</a:t>
            </a:r>
            <a:r>
              <a:rPr lang="en-US" dirty="0"/>
              <a:t> </a:t>
            </a:r>
            <a:r>
              <a:rPr lang="en-US" dirty="0" err="1"/>
              <a:t>bisa</a:t>
            </a:r>
            <a:r>
              <a:rPr lang="en-US" dirty="0"/>
              <a:t> </a:t>
            </a:r>
            <a:r>
              <a:rPr lang="en-US" dirty="0" err="1"/>
              <a:t>lebih</a:t>
            </a:r>
            <a:r>
              <a:rPr lang="en-US" dirty="0"/>
              <a:t> </a:t>
            </a:r>
            <a:r>
              <a:rPr lang="en-US" dirty="0" err="1"/>
              <a:t>maju</a:t>
            </a:r>
            <a:r>
              <a:rPr lang="en-US" dirty="0"/>
              <a:t>, </a:t>
            </a:r>
            <a:r>
              <a:rPr lang="en-US" dirty="0" err="1"/>
              <a:t>antara</a:t>
            </a:r>
            <a:r>
              <a:rPr lang="en-US" dirty="0"/>
              <a:t> lain </a:t>
            </a:r>
            <a:r>
              <a:rPr lang="en-US" dirty="0" err="1"/>
              <a:t>lokasi</a:t>
            </a:r>
            <a:r>
              <a:rPr lang="en-US" dirty="0"/>
              <a:t> </a:t>
            </a:r>
            <a:r>
              <a:rPr lang="en-US" dirty="0" err="1"/>
              <a:t>toko</a:t>
            </a:r>
            <a:r>
              <a:rPr lang="en-US" dirty="0"/>
              <a:t> yang </a:t>
            </a:r>
            <a:r>
              <a:rPr lang="en-US" dirty="0" err="1"/>
              <a:t>strategis</a:t>
            </a:r>
            <a:r>
              <a:rPr lang="en-US" dirty="0"/>
              <a:t>, </a:t>
            </a:r>
            <a:r>
              <a:rPr lang="en-US" dirty="0" err="1"/>
              <a:t>harga</a:t>
            </a:r>
            <a:r>
              <a:rPr lang="en-US" dirty="0"/>
              <a:t> yang </a:t>
            </a:r>
            <a:r>
              <a:rPr lang="en-US" dirty="0" err="1"/>
              <a:t>tepat</a:t>
            </a:r>
            <a:r>
              <a:rPr lang="en-US" dirty="0"/>
              <a:t>, </a:t>
            </a:r>
            <a:r>
              <a:rPr lang="en-US" dirty="0" err="1"/>
              <a:t>dan</a:t>
            </a:r>
            <a:r>
              <a:rPr lang="en-US" dirty="0"/>
              <a:t> </a:t>
            </a:r>
            <a:r>
              <a:rPr lang="en-US" dirty="0" err="1"/>
              <a:t>tata</a:t>
            </a:r>
            <a:r>
              <a:rPr lang="en-US" dirty="0"/>
              <a:t> </a:t>
            </a:r>
            <a:r>
              <a:rPr lang="en-US" dirty="0" err="1"/>
              <a:t>ruang</a:t>
            </a:r>
            <a:r>
              <a:rPr lang="en-US" dirty="0"/>
              <a:t> </a:t>
            </a:r>
            <a:r>
              <a:rPr lang="en-US" dirty="0" err="1"/>
              <a:t>toko</a:t>
            </a:r>
            <a:r>
              <a:rPr lang="en-US" dirty="0"/>
              <a:t>.</a:t>
            </a:r>
          </a:p>
          <a:p>
            <a:r>
              <a:rPr lang="en-US" dirty="0" err="1"/>
              <a:t>Konsumen</a:t>
            </a:r>
            <a:r>
              <a:rPr lang="en-US" dirty="0"/>
              <a:t> </a:t>
            </a:r>
            <a:r>
              <a:rPr lang="en-US" dirty="0" err="1"/>
              <a:t>sebagai</a:t>
            </a:r>
            <a:r>
              <a:rPr lang="en-US" dirty="0"/>
              <a:t> </a:t>
            </a:r>
            <a:r>
              <a:rPr lang="en-US" dirty="0" err="1"/>
              <a:t>manusia</a:t>
            </a:r>
            <a:r>
              <a:rPr lang="en-US" dirty="0"/>
              <a:t> </a:t>
            </a:r>
            <a:r>
              <a:rPr lang="en-US" dirty="0" err="1"/>
              <a:t>mempunyai</a:t>
            </a:r>
            <a:r>
              <a:rPr lang="en-US" dirty="0"/>
              <a:t> </a:t>
            </a:r>
            <a:r>
              <a:rPr lang="en-US" dirty="0" err="1"/>
              <a:t>kepribadian</a:t>
            </a:r>
            <a:r>
              <a:rPr lang="en-US" dirty="0"/>
              <a:t> </a:t>
            </a:r>
            <a:r>
              <a:rPr lang="en-US" dirty="0" err="1"/>
              <a:t>dalam</a:t>
            </a:r>
            <a:r>
              <a:rPr lang="en-US" dirty="0"/>
              <a:t> </a:t>
            </a:r>
            <a:r>
              <a:rPr lang="en-US" dirty="0" err="1"/>
              <a:t>mereka</a:t>
            </a:r>
            <a:r>
              <a:rPr lang="en-US" dirty="0"/>
              <a:t> </a:t>
            </a:r>
            <a:r>
              <a:rPr lang="en-US" dirty="0" err="1"/>
              <a:t>menentukan</a:t>
            </a:r>
            <a:r>
              <a:rPr lang="en-US" dirty="0"/>
              <a:t> </a:t>
            </a:r>
            <a:r>
              <a:rPr lang="en-US" dirty="0" err="1"/>
              <a:t>pilihannya</a:t>
            </a:r>
            <a:r>
              <a:rPr lang="en-US" dirty="0"/>
              <a:t>. </a:t>
            </a:r>
            <a:r>
              <a:rPr lang="en-US" dirty="0" err="1"/>
              <a:t>Ada</a:t>
            </a:r>
            <a:r>
              <a:rPr lang="en-US" dirty="0"/>
              <a:t> </a:t>
            </a:r>
            <a:r>
              <a:rPr lang="en-US" dirty="0" err="1"/>
              <a:t>tiga</a:t>
            </a:r>
            <a:r>
              <a:rPr lang="en-US" dirty="0"/>
              <a:t> </a:t>
            </a:r>
            <a:r>
              <a:rPr lang="en-US" dirty="0" err="1"/>
              <a:t>teori</a:t>
            </a:r>
            <a:r>
              <a:rPr lang="en-US" dirty="0"/>
              <a:t> yang </a:t>
            </a:r>
            <a:r>
              <a:rPr lang="en-US" dirty="0" err="1"/>
              <a:t>menjelaskan</a:t>
            </a:r>
            <a:r>
              <a:rPr lang="en-US" dirty="0"/>
              <a:t> </a:t>
            </a:r>
            <a:r>
              <a:rPr lang="en-US" dirty="0" err="1"/>
              <a:t>akan</a:t>
            </a:r>
            <a:r>
              <a:rPr lang="en-US" dirty="0"/>
              <a:t> </a:t>
            </a:r>
            <a:r>
              <a:rPr lang="en-US" dirty="0" err="1"/>
              <a:t>hal</a:t>
            </a:r>
            <a:r>
              <a:rPr lang="en-US" dirty="0"/>
              <a:t> </a:t>
            </a:r>
            <a:r>
              <a:rPr lang="en-US" dirty="0" err="1"/>
              <a:t>tersebut</a:t>
            </a:r>
            <a:r>
              <a:rPr lang="en-US" dirty="0"/>
              <a:t> </a:t>
            </a:r>
            <a:r>
              <a:rPr lang="en-US" dirty="0" err="1"/>
              <a:t>yaitu</a:t>
            </a:r>
            <a:r>
              <a:rPr lang="en-US" dirty="0"/>
              <a:t>, (1) </a:t>
            </a:r>
            <a:r>
              <a:rPr lang="en-US" dirty="0" err="1"/>
              <a:t>teori</a:t>
            </a:r>
            <a:r>
              <a:rPr lang="en-US" dirty="0"/>
              <a:t> Freud, (2) </a:t>
            </a:r>
            <a:r>
              <a:rPr lang="en-US" dirty="0" err="1"/>
              <a:t>teori</a:t>
            </a:r>
            <a:r>
              <a:rPr lang="en-US" dirty="0"/>
              <a:t> neo-Freud, </a:t>
            </a:r>
            <a:r>
              <a:rPr lang="en-US" dirty="0" err="1"/>
              <a:t>dan</a:t>
            </a:r>
            <a:r>
              <a:rPr lang="en-US" dirty="0"/>
              <a:t> (3) </a:t>
            </a:r>
            <a:r>
              <a:rPr lang="en-US" dirty="0" err="1"/>
              <a:t>teori</a:t>
            </a:r>
            <a:r>
              <a:rPr lang="en-US" dirty="0"/>
              <a:t> </a:t>
            </a:r>
            <a:r>
              <a:rPr lang="en-US" dirty="0" err="1"/>
              <a:t>Sikap</a:t>
            </a:r>
            <a:r>
              <a:rPr lang="en-US" dirty="0"/>
              <a:t>.</a:t>
            </a:r>
          </a:p>
        </p:txBody>
      </p:sp>
    </p:spTree>
    <p:extLst>
      <p:ext uri="{BB962C8B-B14F-4D97-AF65-F5344CB8AC3E}">
        <p14:creationId xmlns:p14="http://schemas.microsoft.com/office/powerpoint/2010/main" val="3343550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spTree>
    <p:extLst>
      <p:ext uri="{BB962C8B-B14F-4D97-AF65-F5344CB8AC3E}">
        <p14:creationId xmlns:p14="http://schemas.microsoft.com/office/powerpoint/2010/main" val="1264334300"/>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4.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5.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1005</TotalTime>
  <Words>1180</Words>
  <Application>Microsoft Office PowerPoint</Application>
  <PresentationFormat>On-screen Show (4:3)</PresentationFormat>
  <Paragraphs>135</Paragraphs>
  <Slides>27</Slides>
  <Notes>0</Notes>
  <HiddenSlides>0</HiddenSlides>
  <MMClips>0</MMClips>
  <ScaleCrop>false</ScaleCrop>
  <HeadingPairs>
    <vt:vector size="4" baseType="variant">
      <vt:variant>
        <vt:lpstr>Theme</vt:lpstr>
      </vt:variant>
      <vt:variant>
        <vt:i4>5</vt:i4>
      </vt:variant>
      <vt:variant>
        <vt:lpstr>Slide Titles</vt:lpstr>
      </vt:variant>
      <vt:variant>
        <vt:i4>27</vt:i4>
      </vt:variant>
    </vt:vector>
  </HeadingPairs>
  <TitlesOfParts>
    <vt:vector size="32" baseType="lpstr">
      <vt:lpstr>Office Theme</vt:lpstr>
      <vt:lpstr>Concourse</vt:lpstr>
      <vt:lpstr>Module</vt:lpstr>
      <vt:lpstr>Adjacency</vt:lpstr>
      <vt:lpstr>1_Office Theme</vt:lpstr>
      <vt:lpstr>PowerPoint Presentation</vt:lpstr>
      <vt:lpstr> Pembahasan mengenai perilaku belanja pelanggan meliputi tahap-tahap yang dilalui pelanggan untuk membeli barang dagangan dan faktor yang mempengaruhi proses belanja. Segala informasi tentang proses belanja tersebut digunakan untuk mendiskusikan bagaimana pelanggan dapat dikelompokkan dalam segmen pasar berbeda untuk kemudian dipilih segmen pasar mana yang dilayani.</vt:lpstr>
      <vt:lpstr>Perilaku Konsumen </vt:lpstr>
      <vt:lpstr>Perilaku Konsumen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PERILAKU BELANJA PELANGGAN DALAM BISNIS RITEL</vt:lpstr>
      <vt:lpstr>Tren Belanja dalam Masyarakat</vt:lpstr>
      <vt:lpstr>Menurut dua pendapat diatas bahwasanya perilaku konsumen itu terkesan tidak bisa menjadi suatu kejadian yang tetap dan terus menerus. Akan tetapi hal itu akan terus berubah akibat dari penawaran menarik yang diberikan produsen, bahkan dari minat dan keinginan dari konsumen yang bersangkutan.  Konsumen saat ini menjadi Raja yang harus dilayani setiap kebutuhannya oleh para penjual/produsen. Keinginan masyarakat dapat berubah begitu cepat tanpa memandang waktu dan keadaan. Maka dari itu para penjual/produsen harus melakukan inovasi yang sesuai dengan tren masyarakat atau bahkan membuat tren itu sendiri. </vt:lpstr>
      <vt:lpstr>Ada dua jenis perilaku pembelian, yaitu: 1.      Perilaku sebelum Pembelian (Pre-Purchase) 2.      Perilaku Pembelian (purchase) Ada lima tahap perilaku konsumen, yaitu: a.       Store contact Pada tahap ini, konsumen memilih lokasi belanja yang dirasa cocok, mendatangi toko yang dirasa cocok, memasuki toko, dan memilih produk yang dicari. b.      Product contact Pada tahap ini, konsumen memilih dan menemukan produk yang dicari, lali membawa kekasir untuk melakukan pembayaran. c.       Transaction Tahap ini konsumen membayar barang yang telah dipilih di kasir dan membawa produk untuk dikonsumsi. </vt:lpstr>
      <vt:lpstr>d.      Consumption Pada tahap ini, konsumen menggunakan produk, membuang sisanya jika ada, dan melakukan pembelian ulang jika konsumen merasa puas e.       Communication Di  tahap terakhir ini, kkonsumen memmberikan informasi tentang produk baru kepada orang lain; mengisi kartu garansi (kalau ada) dan memberikan informasi tentang harga, produk, pelayanan, dan lain-lain kepada peritel. </vt:lpstr>
      <vt:lpstr>Keuntungan dan Kelemahan Bisnis Ritel</vt:lpstr>
      <vt:lpstr>Kelemahan Bisnis Ritel Selain berbagai keuntungan sebagaiman disebutkan diatas, bisnis ritel memiliki kelemahan, antara lain: a)      Kurangnya keahlian b)      Administrasi dalam pembukuan kurang diperhatikan sehingga uang yang ada tidak terlacak. c)      Pedagang kecil tidak mampu mengadakan promosi dengan baik sehingga keberadaannya tidak diketahui oleh konsumen. </vt:lpstr>
      <vt:lpstr>Faktor yang Mendorong Majunya Bisnis Eceran Ada tiga faktor yang bisa mendorong toko-toko eceran untuk bisa lebih maju, antara lain: 1.      Lokasi Toko Lokasi toko yang strategis merupakan faktor pendorong yang menjanjikan. Jika manajemen toko mampu memanfaatkan hal itu dengan baik, usaha toko akan mengalami kemajuan yang berarti. 2.      Harga yang Tepat Bisnis ritel biasanya menjual produk-produk yang standar untuk kebutuhan masyarakat. Oleh karena itu, masyarakat bisa mengontrol harga dengan baik. Jika toko menetapkan harga tinggi, konsumen akan pindah ke toko yang lainnya. 3.      Tata Ruang Toko Untuk menyeimbangkan tata ruang toko yang bagus, toko harus menyeimbangkan beberapa tujuan yang seringkali menjadi konflik. Tata ruang toko harus memungkinkan pelanggan untuk memutari toko dan membeli lebih banyak barang daripada yang direncanakan. </vt:lpstr>
      <vt:lpstr>Teori Kepribadian </vt:lpstr>
      <vt:lpstr>Pembelajaran Konsumen</vt:lpstr>
      <vt:lpstr>Pendekatan Pembelajaran Konsumen </vt:lpstr>
      <vt:lpstr>C. Teori pembelajaran menghafal ikon       teori ini mengatakan bahwa pembelajaran bisa terjadi tanpa kondisi yang ditawarkan, melainkan penekanan pesan yang dilakukan pemasar atau pengiklan dalam produk yang ditawarkan, sehingga membentuk brand awareness bagi konsumen kelak jika dia membutuhkan atau ingin membeli produk untuk dirinya dan orang lain. D. Teori Pembelajaran Vicarious Seseorang belajar tanpa harus menerima ganjaran atau hukuman, seperti diyakini oleh pengikut instrumental conditioning. Jika seseorang melihat atau mendengar dan mengetahui bahwa orang lain mengalami kepuasan saat menggunakan produk, seolah-olah dia juga mengalaminya, dan meyakini penggunaan produk yang sama akan memberikan kepuasan. </vt:lpstr>
      <vt:lpstr>Loyalitas Pada Merk</vt:lpstr>
      <vt:lpstr>Cognitive Dissonance</vt:lpstr>
      <vt:lpstr>KESIMPULAN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Metode Pembelajaran Inovatif</dc:title>
  <dc:creator>levinagondowijoyo@yahoo.com</dc:creator>
  <cp:lastModifiedBy>ASUS X201E</cp:lastModifiedBy>
  <cp:revision>187</cp:revision>
  <dcterms:created xsi:type="dcterms:W3CDTF">2016-02-05T03:47:01Z</dcterms:created>
  <dcterms:modified xsi:type="dcterms:W3CDTF">2019-10-28T12:49:54Z</dcterms:modified>
</cp:coreProperties>
</file>