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328" r:id="rId4"/>
    <p:sldId id="327" r:id="rId5"/>
    <p:sldId id="329" r:id="rId6"/>
    <p:sldId id="258" r:id="rId7"/>
    <p:sldId id="285" r:id="rId8"/>
    <p:sldId id="259" r:id="rId9"/>
    <p:sldId id="330" r:id="rId10"/>
    <p:sldId id="260" r:id="rId11"/>
    <p:sldId id="326" r:id="rId12"/>
    <p:sldId id="324" r:id="rId1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EF03E4-8D84-44F7-9D8C-9AFCC81FBA39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D2314E1A-1283-423A-B07E-603B64295756}">
      <dgm:prSet phldrT="[Text]"/>
      <dgm:spPr/>
      <dgm:t>
        <a:bodyPr/>
        <a:lstStyle/>
        <a:p>
          <a:r>
            <a:rPr lang="en-US" dirty="0" smtClean="0"/>
            <a:t>LABA</a:t>
          </a:r>
          <a:endParaRPr lang="en-US" dirty="0"/>
        </a:p>
      </dgm:t>
    </dgm:pt>
    <dgm:pt modelId="{3D6F65B1-27F9-425C-A271-808D60CF2A22}" type="parTrans" cxnId="{C8D9BADE-98D9-4FFE-8C86-DF7E94DFE37B}">
      <dgm:prSet/>
      <dgm:spPr/>
      <dgm:t>
        <a:bodyPr/>
        <a:lstStyle/>
        <a:p>
          <a:endParaRPr lang="en-US"/>
        </a:p>
      </dgm:t>
    </dgm:pt>
    <dgm:pt modelId="{84B04065-E32F-463B-8449-CFA05B50AB24}" type="sibTrans" cxnId="{C8D9BADE-98D9-4FFE-8C86-DF7E94DFE37B}">
      <dgm:prSet/>
      <dgm:spPr/>
      <dgm:t>
        <a:bodyPr/>
        <a:lstStyle/>
        <a:p>
          <a:endParaRPr lang="en-US"/>
        </a:p>
      </dgm:t>
    </dgm:pt>
    <dgm:pt modelId="{4A9F7C6A-58E6-4BE6-B8B1-66F0CC135E28}">
      <dgm:prSet phldrT="[Text]"/>
      <dgm:spPr/>
      <dgm:t>
        <a:bodyPr/>
        <a:lstStyle/>
        <a:p>
          <a:r>
            <a:rPr lang="en-US" dirty="0" err="1" smtClean="0"/>
            <a:t>Dapat</a:t>
          </a:r>
          <a:r>
            <a:rPr lang="en-US" dirty="0" smtClean="0"/>
            <a:t> </a:t>
          </a:r>
          <a:r>
            <a:rPr lang="en-US" dirty="0" err="1" smtClean="0"/>
            <a:t>menentukan</a:t>
          </a:r>
          <a:r>
            <a:rPr lang="en-US" dirty="0" smtClean="0"/>
            <a:t> </a:t>
          </a:r>
          <a:r>
            <a:rPr lang="en-US" dirty="0" err="1" smtClean="0"/>
            <a:t>berapa</a:t>
          </a:r>
          <a:r>
            <a:rPr lang="en-US" dirty="0" smtClean="0"/>
            <a:t> </a:t>
          </a:r>
          <a:r>
            <a:rPr lang="en-US" dirty="0" err="1" smtClean="0"/>
            <a:t>laba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dikehendaki</a:t>
          </a:r>
          <a:r>
            <a:rPr lang="en-US" dirty="0" smtClean="0"/>
            <a:t>, </a:t>
          </a:r>
          <a:r>
            <a:rPr lang="en-US" dirty="0" err="1" smtClean="0"/>
            <a:t>keuntungan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diterima</a:t>
          </a:r>
          <a:r>
            <a:rPr lang="en-US" dirty="0" smtClean="0"/>
            <a:t> &amp; </a:t>
          </a:r>
          <a:r>
            <a:rPr lang="en-US" dirty="0" err="1" smtClean="0"/>
            <a:t>berapa</a:t>
          </a:r>
          <a:r>
            <a:rPr lang="en-US" dirty="0" smtClean="0"/>
            <a:t> yang </a:t>
          </a:r>
          <a:r>
            <a:rPr lang="en-US" dirty="0" err="1" smtClean="0"/>
            <a:t>akan</a:t>
          </a:r>
          <a:r>
            <a:rPr lang="en-US" dirty="0" smtClean="0"/>
            <a:t> </a:t>
          </a:r>
          <a:r>
            <a:rPr lang="en-US" dirty="0" err="1" smtClean="0"/>
            <a:t>dibayarkan</a:t>
          </a:r>
          <a:r>
            <a:rPr lang="en-US" dirty="0" smtClean="0"/>
            <a:t> </a:t>
          </a:r>
          <a:r>
            <a:rPr lang="en-US" dirty="0" err="1" smtClean="0"/>
            <a:t>kpd</a:t>
          </a:r>
          <a:r>
            <a:rPr lang="en-US" dirty="0" smtClean="0"/>
            <a:t> </a:t>
          </a:r>
          <a:r>
            <a:rPr lang="en-US" dirty="0" err="1" smtClean="0"/>
            <a:t>pihak</a:t>
          </a:r>
          <a:r>
            <a:rPr lang="en-US" dirty="0" smtClean="0"/>
            <a:t> lain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pegawainya</a:t>
          </a:r>
          <a:r>
            <a:rPr lang="en-US" dirty="0" smtClean="0"/>
            <a:t>.</a:t>
          </a:r>
          <a:endParaRPr lang="en-US" dirty="0"/>
        </a:p>
      </dgm:t>
    </dgm:pt>
    <dgm:pt modelId="{73C825C5-837D-4A97-BCEE-41EB57E6B14C}" type="parTrans" cxnId="{99D59689-C853-4FEA-A847-A4F13F2805BF}">
      <dgm:prSet/>
      <dgm:spPr/>
      <dgm:t>
        <a:bodyPr/>
        <a:lstStyle/>
        <a:p>
          <a:endParaRPr lang="en-US"/>
        </a:p>
      </dgm:t>
    </dgm:pt>
    <dgm:pt modelId="{C7AE42A7-891C-48C5-8DD2-248F97A26EE4}" type="sibTrans" cxnId="{99D59689-C853-4FEA-A847-A4F13F2805BF}">
      <dgm:prSet/>
      <dgm:spPr/>
      <dgm:t>
        <a:bodyPr/>
        <a:lstStyle/>
        <a:p>
          <a:endParaRPr lang="en-US"/>
        </a:p>
      </dgm:t>
    </dgm:pt>
    <dgm:pt modelId="{8B41C91D-0EC4-4326-AABB-2F7DE4E1548F}">
      <dgm:prSet phldrT="[Text]"/>
      <dgm:spPr/>
      <dgm:t>
        <a:bodyPr/>
        <a:lstStyle/>
        <a:p>
          <a:r>
            <a:rPr lang="en-US" dirty="0" smtClean="0"/>
            <a:t>KEBEBASAN</a:t>
          </a:r>
          <a:endParaRPr lang="en-US" dirty="0"/>
        </a:p>
      </dgm:t>
    </dgm:pt>
    <dgm:pt modelId="{5A81DD9E-1737-4DA8-94F7-82EF5600B2D9}" type="parTrans" cxnId="{9B044B5F-F988-4CD4-A0E4-0AAEA0D967DF}">
      <dgm:prSet/>
      <dgm:spPr/>
      <dgm:t>
        <a:bodyPr/>
        <a:lstStyle/>
        <a:p>
          <a:endParaRPr lang="en-US"/>
        </a:p>
      </dgm:t>
    </dgm:pt>
    <dgm:pt modelId="{51A2700D-FF36-40D2-ABE6-F56EB8AF6E73}" type="sibTrans" cxnId="{9B044B5F-F988-4CD4-A0E4-0AAEA0D967DF}">
      <dgm:prSet/>
      <dgm:spPr/>
      <dgm:t>
        <a:bodyPr/>
        <a:lstStyle/>
        <a:p>
          <a:endParaRPr lang="en-US"/>
        </a:p>
      </dgm:t>
    </dgm:pt>
    <dgm:pt modelId="{12B36A06-C65D-453B-BB2A-0EBD92D9637B}">
      <dgm:prSet phldrT="[Text]"/>
      <dgm:spPr/>
      <dgm:t>
        <a:bodyPr/>
        <a:lstStyle/>
        <a:p>
          <a:r>
            <a:rPr lang="en-US" dirty="0" err="1" smtClean="0"/>
            <a:t>Bebas</a:t>
          </a:r>
          <a:r>
            <a:rPr lang="en-US" dirty="0" smtClean="0"/>
            <a:t> </a:t>
          </a:r>
          <a:r>
            <a:rPr lang="en-US" dirty="0" err="1" smtClean="0"/>
            <a:t>mengatur</a:t>
          </a:r>
          <a:r>
            <a:rPr lang="en-US" dirty="0" smtClean="0"/>
            <a:t> </a:t>
          </a:r>
          <a:r>
            <a:rPr lang="en-US" dirty="0" err="1" smtClean="0"/>
            <a:t>waktu,bebas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supervisi</a:t>
          </a:r>
          <a:r>
            <a:rPr lang="en-US" dirty="0" smtClean="0"/>
            <a:t>, </a:t>
          </a:r>
          <a:r>
            <a:rPr lang="en-US" dirty="0" err="1" smtClean="0"/>
            <a:t>bebas</a:t>
          </a:r>
          <a:r>
            <a:rPr lang="en-US" dirty="0" smtClean="0"/>
            <a:t> </a:t>
          </a:r>
          <a:r>
            <a:rPr lang="en-US" dirty="0" err="1" smtClean="0"/>
            <a:t>aturan</a:t>
          </a:r>
          <a:r>
            <a:rPr lang="en-US" dirty="0" smtClean="0"/>
            <a:t> main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menekan</a:t>
          </a:r>
          <a:r>
            <a:rPr lang="en-US" dirty="0" smtClean="0"/>
            <a:t>/</a:t>
          </a:r>
          <a:r>
            <a:rPr lang="en-US" dirty="0" err="1" smtClean="0"/>
            <a:t>intervensi</a:t>
          </a:r>
          <a:r>
            <a:rPr lang="en-US" dirty="0" smtClean="0"/>
            <a:t>, </a:t>
          </a:r>
          <a:r>
            <a:rPr lang="en-US" dirty="0" err="1" smtClean="0"/>
            <a:t>bebas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aturan</a:t>
          </a:r>
          <a:r>
            <a:rPr lang="en-US" dirty="0" smtClean="0"/>
            <a:t> </a:t>
          </a:r>
          <a:r>
            <a:rPr lang="en-US" dirty="0" err="1" smtClean="0"/>
            <a:t>budaya</a:t>
          </a:r>
          <a:r>
            <a:rPr lang="en-US" dirty="0" smtClean="0"/>
            <a:t> </a:t>
          </a:r>
          <a:r>
            <a:rPr lang="en-US" dirty="0" err="1" smtClean="0"/>
            <a:t>organisasi</a:t>
          </a:r>
          <a:r>
            <a:rPr lang="en-US" dirty="0" smtClean="0"/>
            <a:t> / </a:t>
          </a:r>
          <a:r>
            <a:rPr lang="en-US" dirty="0" err="1" smtClean="0"/>
            <a:t>perusahan</a:t>
          </a:r>
          <a:endParaRPr lang="en-US" dirty="0"/>
        </a:p>
      </dgm:t>
    </dgm:pt>
    <dgm:pt modelId="{BB378D2C-9555-4755-BE00-3C31B9B645F8}" type="parTrans" cxnId="{A810AAC5-56F1-47CC-A952-E3A653921EFE}">
      <dgm:prSet/>
      <dgm:spPr/>
      <dgm:t>
        <a:bodyPr/>
        <a:lstStyle/>
        <a:p>
          <a:endParaRPr lang="en-US"/>
        </a:p>
      </dgm:t>
    </dgm:pt>
    <dgm:pt modelId="{FCB66357-0CFC-40FD-8930-26E18E1F09EB}" type="sibTrans" cxnId="{A810AAC5-56F1-47CC-A952-E3A653921EFE}">
      <dgm:prSet/>
      <dgm:spPr/>
      <dgm:t>
        <a:bodyPr/>
        <a:lstStyle/>
        <a:p>
          <a:endParaRPr lang="en-US"/>
        </a:p>
      </dgm:t>
    </dgm:pt>
    <dgm:pt modelId="{2A3015DE-137C-44DC-B87E-46D1812BA423}">
      <dgm:prSet phldrT="[Text]"/>
      <dgm:spPr/>
      <dgm:t>
        <a:bodyPr/>
        <a:lstStyle/>
        <a:p>
          <a:r>
            <a:rPr lang="en-US" dirty="0" smtClean="0"/>
            <a:t>IMPIAN PERSONAL</a:t>
          </a:r>
          <a:endParaRPr lang="en-US" dirty="0"/>
        </a:p>
      </dgm:t>
    </dgm:pt>
    <dgm:pt modelId="{2669D1A7-0DEA-4E68-A1C9-03FE60C47768}" type="parTrans" cxnId="{A4C9877B-B679-4038-9DD2-B97963D95B8E}">
      <dgm:prSet/>
      <dgm:spPr/>
      <dgm:t>
        <a:bodyPr/>
        <a:lstStyle/>
        <a:p>
          <a:endParaRPr lang="en-US"/>
        </a:p>
      </dgm:t>
    </dgm:pt>
    <dgm:pt modelId="{A5B2FFFD-A902-4917-B422-0F1865D35DB8}" type="sibTrans" cxnId="{A4C9877B-B679-4038-9DD2-B97963D95B8E}">
      <dgm:prSet/>
      <dgm:spPr/>
      <dgm:t>
        <a:bodyPr/>
        <a:lstStyle/>
        <a:p>
          <a:endParaRPr lang="en-US"/>
        </a:p>
      </dgm:t>
    </dgm:pt>
    <dgm:pt modelId="{588E43A9-0DA9-4322-A970-2E52E0222B63}">
      <dgm:prSet phldrT="[Text]"/>
      <dgm:spPr/>
      <dgm:t>
        <a:bodyPr/>
        <a:lstStyle/>
        <a:p>
          <a:r>
            <a:rPr lang="en-US" dirty="0" smtClean="0"/>
            <a:t> </a:t>
          </a:r>
          <a:r>
            <a:rPr lang="en-US" dirty="0" err="1" smtClean="0"/>
            <a:t>Memiliki</a:t>
          </a:r>
          <a:r>
            <a:rPr lang="en-US" dirty="0" smtClean="0"/>
            <a:t> rasa </a:t>
          </a:r>
          <a:r>
            <a:rPr lang="en-US" dirty="0" err="1" smtClean="0"/>
            <a:t>bangga</a:t>
          </a:r>
          <a:r>
            <a:rPr lang="en-US" dirty="0" smtClean="0"/>
            <a:t>, </a:t>
          </a:r>
          <a:r>
            <a:rPr lang="en-US" dirty="0" err="1" smtClean="0"/>
            <a:t>krn</a:t>
          </a:r>
          <a:r>
            <a:rPr lang="en-US" dirty="0" smtClean="0"/>
            <a:t> </a:t>
          </a:r>
          <a:r>
            <a:rPr lang="en-US" dirty="0" err="1" smtClean="0"/>
            <a:t>dapat</a:t>
          </a:r>
          <a:r>
            <a:rPr lang="en-US" dirty="0" smtClean="0"/>
            <a:t> </a:t>
          </a:r>
          <a:r>
            <a:rPr lang="en-US" dirty="0" err="1" smtClean="0"/>
            <a:t>mandiri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segala</a:t>
          </a:r>
          <a:r>
            <a:rPr lang="en-US" dirty="0" smtClean="0"/>
            <a:t> </a:t>
          </a:r>
          <a:r>
            <a:rPr lang="en-US" dirty="0" err="1" smtClean="0"/>
            <a:t>hal</a:t>
          </a:r>
          <a:r>
            <a:rPr lang="en-US" dirty="0" smtClean="0"/>
            <a:t>, </a:t>
          </a:r>
          <a:r>
            <a:rPr lang="en-US" dirty="0" err="1" smtClean="0"/>
            <a:t>seperti</a:t>
          </a:r>
          <a:r>
            <a:rPr lang="en-US" dirty="0" smtClean="0"/>
            <a:t> </a:t>
          </a:r>
          <a:r>
            <a:rPr lang="en-US" dirty="0" err="1" smtClean="0"/>
            <a:t>permodalan</a:t>
          </a:r>
          <a:r>
            <a:rPr lang="en-US" dirty="0" smtClean="0"/>
            <a:t>, </a:t>
          </a:r>
          <a:r>
            <a:rPr lang="en-US" dirty="0" err="1" smtClean="0"/>
            <a:t>mandiri</a:t>
          </a:r>
          <a:r>
            <a:rPr lang="en-US" dirty="0" smtClean="0"/>
            <a:t> </a:t>
          </a:r>
          <a:r>
            <a:rPr lang="en-US" dirty="0" err="1" smtClean="0"/>
            <a:t>dlm</a:t>
          </a:r>
          <a:r>
            <a:rPr lang="en-US" dirty="0" smtClean="0"/>
            <a:t> </a:t>
          </a:r>
          <a:r>
            <a:rPr lang="en-US" dirty="0" err="1" smtClean="0"/>
            <a:t>pengelolaan</a:t>
          </a:r>
          <a:r>
            <a:rPr lang="en-US" dirty="0" smtClean="0"/>
            <a:t> /</a:t>
          </a:r>
          <a:r>
            <a:rPr lang="en-US" dirty="0" err="1" smtClean="0"/>
            <a:t>manajemen</a:t>
          </a:r>
          <a:r>
            <a:rPr lang="en-US" dirty="0" smtClean="0"/>
            <a:t>, </a:t>
          </a:r>
          <a:r>
            <a:rPr lang="en-US" dirty="0" err="1" smtClean="0"/>
            <a:t>mandiri</a:t>
          </a:r>
          <a:r>
            <a:rPr lang="en-US" dirty="0" smtClean="0"/>
            <a:t> </a:t>
          </a:r>
          <a:r>
            <a:rPr lang="en-US" dirty="0" err="1" smtClean="0"/>
            <a:t>dlm</a:t>
          </a:r>
          <a:r>
            <a:rPr lang="en-US" dirty="0" smtClean="0"/>
            <a:t> </a:t>
          </a:r>
          <a:r>
            <a:rPr lang="en-US" dirty="0" err="1" smtClean="0"/>
            <a:t>pengawasan</a:t>
          </a:r>
          <a:r>
            <a:rPr lang="en-US" dirty="0" smtClean="0"/>
            <a:t>, </a:t>
          </a:r>
          <a:r>
            <a:rPr lang="en-US" dirty="0" err="1" smtClean="0"/>
            <a:t>serta</a:t>
          </a:r>
          <a:r>
            <a:rPr lang="en-US" dirty="0" smtClean="0"/>
            <a:t> </a:t>
          </a:r>
          <a:r>
            <a:rPr lang="en-US" dirty="0" err="1" smtClean="0"/>
            <a:t>menjadi</a:t>
          </a:r>
          <a:r>
            <a:rPr lang="en-US" dirty="0" smtClean="0"/>
            <a:t> </a:t>
          </a:r>
          <a:r>
            <a:rPr lang="en-US" dirty="0" err="1" smtClean="0"/>
            <a:t>manajer</a:t>
          </a:r>
          <a:r>
            <a:rPr lang="en-US" dirty="0" smtClean="0"/>
            <a:t> </a:t>
          </a:r>
          <a:r>
            <a:rPr lang="en-US" dirty="0" err="1" smtClean="0"/>
            <a:t>thdp</a:t>
          </a:r>
          <a:r>
            <a:rPr lang="en-US" dirty="0" smtClean="0"/>
            <a:t> </a:t>
          </a:r>
          <a:r>
            <a:rPr lang="en-US" dirty="0" err="1" smtClean="0"/>
            <a:t>dirinya</a:t>
          </a:r>
          <a:r>
            <a:rPr lang="en-US" dirty="0" smtClean="0"/>
            <a:t> </a:t>
          </a:r>
          <a:r>
            <a:rPr lang="en-US" dirty="0" err="1" smtClean="0"/>
            <a:t>sendiri</a:t>
          </a:r>
          <a:r>
            <a:rPr lang="en-US" dirty="0" smtClean="0"/>
            <a:t>.</a:t>
          </a:r>
          <a:endParaRPr lang="en-US" dirty="0"/>
        </a:p>
      </dgm:t>
    </dgm:pt>
    <dgm:pt modelId="{6A6FF8C6-F1DD-408E-BF7B-D23B56706856}" type="parTrans" cxnId="{83CA7EFB-3ED4-492B-9F0F-3A4277DDD7E3}">
      <dgm:prSet/>
      <dgm:spPr/>
      <dgm:t>
        <a:bodyPr/>
        <a:lstStyle/>
        <a:p>
          <a:endParaRPr lang="en-US"/>
        </a:p>
      </dgm:t>
    </dgm:pt>
    <dgm:pt modelId="{79516ABF-EE94-41C2-A40D-F384A7B1821D}" type="sibTrans" cxnId="{83CA7EFB-3ED4-492B-9F0F-3A4277DDD7E3}">
      <dgm:prSet/>
      <dgm:spPr/>
      <dgm:t>
        <a:bodyPr/>
        <a:lstStyle/>
        <a:p>
          <a:endParaRPr lang="en-US"/>
        </a:p>
      </dgm:t>
    </dgm:pt>
    <dgm:pt modelId="{9A38261C-B295-4FB5-8EE4-BE12632F05EE}">
      <dgm:prSet phldrT="[Text]"/>
      <dgm:spPr/>
      <dgm:t>
        <a:bodyPr/>
        <a:lstStyle/>
        <a:p>
          <a:r>
            <a:rPr lang="en-US" dirty="0" smtClean="0"/>
            <a:t>KEMANDIRIAN</a:t>
          </a:r>
          <a:endParaRPr lang="en-US" dirty="0"/>
        </a:p>
      </dgm:t>
    </dgm:pt>
    <dgm:pt modelId="{BA035C1A-5604-4602-9EE3-79369C597A56}" type="parTrans" cxnId="{14FA569C-94A0-4213-AF50-106D2583B4D8}">
      <dgm:prSet/>
      <dgm:spPr/>
      <dgm:t>
        <a:bodyPr/>
        <a:lstStyle/>
        <a:p>
          <a:endParaRPr lang="en-US"/>
        </a:p>
      </dgm:t>
    </dgm:pt>
    <dgm:pt modelId="{758AFD5A-7097-4535-81C6-58C0E0572703}" type="sibTrans" cxnId="{14FA569C-94A0-4213-AF50-106D2583B4D8}">
      <dgm:prSet/>
      <dgm:spPr/>
      <dgm:t>
        <a:bodyPr/>
        <a:lstStyle/>
        <a:p>
          <a:endParaRPr lang="en-US"/>
        </a:p>
      </dgm:t>
    </dgm:pt>
    <dgm:pt modelId="{2B206C60-12CD-4FA2-8133-22057E383D1B}">
      <dgm:prSet phldrT="[Text]"/>
      <dgm:spPr/>
      <dgm:t>
        <a:bodyPr/>
        <a:lstStyle/>
        <a:p>
          <a:r>
            <a:rPr lang="en-US" dirty="0" err="1" smtClean="0"/>
            <a:t>Bebas</a:t>
          </a:r>
          <a:r>
            <a:rPr lang="en-US" dirty="0" smtClean="0"/>
            <a:t> </a:t>
          </a:r>
          <a:r>
            <a:rPr lang="en-US" dirty="0" err="1" smtClean="0"/>
            <a:t>capai</a:t>
          </a:r>
          <a:r>
            <a:rPr lang="en-US" dirty="0" smtClean="0"/>
            <a:t> </a:t>
          </a:r>
          <a:r>
            <a:rPr lang="en-US" dirty="0" err="1" smtClean="0"/>
            <a:t>standar</a:t>
          </a:r>
          <a:r>
            <a:rPr lang="en-US" dirty="0" smtClean="0"/>
            <a:t> </a:t>
          </a:r>
          <a:r>
            <a:rPr lang="en-US" dirty="0" err="1" smtClean="0"/>
            <a:t>hidup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diharapkan</a:t>
          </a:r>
          <a:r>
            <a:rPr lang="en-US" dirty="0" smtClean="0"/>
            <a:t>, </a:t>
          </a:r>
          <a:r>
            <a:rPr lang="en-US" dirty="0" err="1" smtClean="0"/>
            <a:t>lepas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rutinitas</a:t>
          </a:r>
          <a:r>
            <a:rPr lang="en-US" dirty="0" smtClean="0"/>
            <a:t> </a:t>
          </a:r>
          <a:r>
            <a:rPr lang="en-US" dirty="0" err="1" smtClean="0"/>
            <a:t>kerja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membosankan</a:t>
          </a:r>
          <a:r>
            <a:rPr lang="en-US" dirty="0" smtClean="0"/>
            <a:t>, </a:t>
          </a:r>
          <a:r>
            <a:rPr lang="en-US" dirty="0" err="1" smtClean="0"/>
            <a:t>karena</a:t>
          </a:r>
          <a:r>
            <a:rPr lang="en-US" dirty="0" smtClean="0"/>
            <a:t> </a:t>
          </a:r>
          <a:r>
            <a:rPr lang="en-US" dirty="0" err="1" smtClean="0"/>
            <a:t>harus</a:t>
          </a:r>
          <a:r>
            <a:rPr lang="en-US" dirty="0" smtClean="0"/>
            <a:t> </a:t>
          </a:r>
          <a:r>
            <a:rPr lang="en-US" dirty="0" err="1" smtClean="0"/>
            <a:t>mengikuti</a:t>
          </a:r>
          <a:r>
            <a:rPr lang="en-US" dirty="0" smtClean="0"/>
            <a:t> </a:t>
          </a:r>
          <a:r>
            <a:rPr lang="en-US" dirty="0" err="1" smtClean="0"/>
            <a:t>visi</a:t>
          </a:r>
          <a:r>
            <a:rPr lang="en-US" dirty="0" smtClean="0"/>
            <a:t>, </a:t>
          </a:r>
          <a:r>
            <a:rPr lang="en-US" dirty="0" err="1" smtClean="0"/>
            <a:t>misi</a:t>
          </a:r>
          <a:r>
            <a:rPr lang="en-US" dirty="0" smtClean="0"/>
            <a:t>, </a:t>
          </a:r>
          <a:r>
            <a:rPr lang="en-US" dirty="0" err="1" smtClean="0"/>
            <a:t>impian</a:t>
          </a:r>
          <a:r>
            <a:rPr lang="en-US" dirty="0" smtClean="0"/>
            <a:t> </a:t>
          </a:r>
          <a:r>
            <a:rPr lang="en-US" dirty="0" err="1" smtClean="0"/>
            <a:t>orang</a:t>
          </a:r>
          <a:r>
            <a:rPr lang="en-US" dirty="0" smtClean="0"/>
            <a:t> lain. </a:t>
          </a:r>
          <a:r>
            <a:rPr lang="en-US" dirty="0" err="1" smtClean="0"/>
            <a:t>Imbalan</a:t>
          </a:r>
          <a:r>
            <a:rPr lang="en-US" dirty="0" smtClean="0"/>
            <a:t> </a:t>
          </a:r>
          <a:r>
            <a:rPr lang="en-US" dirty="0" err="1" smtClean="0"/>
            <a:t>menentukan</a:t>
          </a:r>
          <a:r>
            <a:rPr lang="en-US" dirty="0" smtClean="0"/>
            <a:t> </a:t>
          </a:r>
          <a:r>
            <a:rPr lang="en-US" dirty="0" err="1" smtClean="0"/>
            <a:t>visi</a:t>
          </a:r>
          <a:r>
            <a:rPr lang="en-US" dirty="0" smtClean="0"/>
            <a:t> </a:t>
          </a:r>
          <a:r>
            <a:rPr lang="en-US" dirty="0" err="1" smtClean="0"/>
            <a:t>misi</a:t>
          </a:r>
          <a:r>
            <a:rPr lang="en-US" dirty="0" smtClean="0"/>
            <a:t> &amp; </a:t>
          </a:r>
          <a:r>
            <a:rPr lang="en-US" dirty="0" err="1" smtClean="0"/>
            <a:t>impiannya</a:t>
          </a:r>
          <a:r>
            <a:rPr lang="en-US" dirty="0" smtClean="0"/>
            <a:t> </a:t>
          </a:r>
          <a:r>
            <a:rPr lang="en-US" dirty="0" err="1" smtClean="0"/>
            <a:t>sendiri</a:t>
          </a:r>
          <a:endParaRPr lang="en-US" dirty="0"/>
        </a:p>
      </dgm:t>
    </dgm:pt>
    <dgm:pt modelId="{0D63F922-B6CB-4C86-B929-22ACC3B124CF}" type="parTrans" cxnId="{FAABC552-F267-4A80-8B42-AEA76BE9904A}">
      <dgm:prSet/>
      <dgm:spPr/>
      <dgm:t>
        <a:bodyPr/>
        <a:lstStyle/>
        <a:p>
          <a:endParaRPr lang="en-US"/>
        </a:p>
      </dgm:t>
    </dgm:pt>
    <dgm:pt modelId="{A0C763E0-418F-4E25-90A0-CD88DB8642BE}" type="sibTrans" cxnId="{FAABC552-F267-4A80-8B42-AEA76BE9904A}">
      <dgm:prSet/>
      <dgm:spPr/>
      <dgm:t>
        <a:bodyPr/>
        <a:lstStyle/>
        <a:p>
          <a:endParaRPr lang="en-US"/>
        </a:p>
      </dgm:t>
    </dgm:pt>
    <dgm:pt modelId="{C99FF4D3-61E9-4F19-BCED-2077CB09DBDA}" type="pres">
      <dgm:prSet presAssocID="{4BEF03E4-8D84-44F7-9D8C-9AFCC81FBA3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4886C4-92A2-4F18-8AAF-B1B5590AB545}" type="pres">
      <dgm:prSet presAssocID="{D2314E1A-1283-423A-B07E-603B64295756}" presName="linNode" presStyleCnt="0"/>
      <dgm:spPr/>
    </dgm:pt>
    <dgm:pt modelId="{DBAC6D48-CDBF-49F4-BF45-BDBBD8E06D0C}" type="pres">
      <dgm:prSet presAssocID="{D2314E1A-1283-423A-B07E-603B64295756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09A02A-7C96-451A-9823-C5D87353E255}" type="pres">
      <dgm:prSet presAssocID="{D2314E1A-1283-423A-B07E-603B64295756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A2CF0-3ED7-4FDD-B2C1-36A89283A506}" type="pres">
      <dgm:prSet presAssocID="{84B04065-E32F-463B-8449-CFA05B50AB24}" presName="sp" presStyleCnt="0"/>
      <dgm:spPr/>
    </dgm:pt>
    <dgm:pt modelId="{C9CA40E6-8ADF-480A-942D-8FD853F0530B}" type="pres">
      <dgm:prSet presAssocID="{8B41C91D-0EC4-4326-AABB-2F7DE4E1548F}" presName="linNode" presStyleCnt="0"/>
      <dgm:spPr/>
    </dgm:pt>
    <dgm:pt modelId="{07682B31-6168-440F-A140-8D867A8670C2}" type="pres">
      <dgm:prSet presAssocID="{8B41C91D-0EC4-4326-AABB-2F7DE4E1548F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2A801F-DEED-46B0-871D-1FC92615B2D5}" type="pres">
      <dgm:prSet presAssocID="{8B41C91D-0EC4-4326-AABB-2F7DE4E1548F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825917-DE8D-43A8-AD8C-8B451A6D0ADD}" type="pres">
      <dgm:prSet presAssocID="{51A2700D-FF36-40D2-ABE6-F56EB8AF6E73}" presName="sp" presStyleCnt="0"/>
      <dgm:spPr/>
    </dgm:pt>
    <dgm:pt modelId="{2005EA02-DD82-4579-9613-8E08FDA1A788}" type="pres">
      <dgm:prSet presAssocID="{2A3015DE-137C-44DC-B87E-46D1812BA423}" presName="linNode" presStyleCnt="0"/>
      <dgm:spPr/>
    </dgm:pt>
    <dgm:pt modelId="{E47EE60F-7FFD-47D7-A12D-7A12B123F0EF}" type="pres">
      <dgm:prSet presAssocID="{2A3015DE-137C-44DC-B87E-46D1812BA423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D5DBA2-FCCB-4A10-9A70-F533555C0636}" type="pres">
      <dgm:prSet presAssocID="{2A3015DE-137C-44DC-B87E-46D1812BA423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43B766-CCA5-401F-B0C8-DFA92A53BAEF}" type="pres">
      <dgm:prSet presAssocID="{A5B2FFFD-A902-4917-B422-0F1865D35DB8}" presName="sp" presStyleCnt="0"/>
      <dgm:spPr/>
    </dgm:pt>
    <dgm:pt modelId="{2F20F22C-1A41-40B0-A400-FA230AC2BA55}" type="pres">
      <dgm:prSet presAssocID="{9A38261C-B295-4FB5-8EE4-BE12632F05EE}" presName="linNode" presStyleCnt="0"/>
      <dgm:spPr/>
    </dgm:pt>
    <dgm:pt modelId="{60CE782C-99F8-42F5-93E2-8166D5331F7A}" type="pres">
      <dgm:prSet presAssocID="{9A38261C-B295-4FB5-8EE4-BE12632F05EE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7348B0-E977-4257-A95B-5BCECDC71241}" type="pres">
      <dgm:prSet presAssocID="{9A38261C-B295-4FB5-8EE4-BE12632F05EE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4E0F82-82CF-42D5-9518-F2C436BC0E81}" type="presOf" srcId="{8B41C91D-0EC4-4326-AABB-2F7DE4E1548F}" destId="{07682B31-6168-440F-A140-8D867A8670C2}" srcOrd="0" destOrd="0" presId="urn:microsoft.com/office/officeart/2005/8/layout/vList5"/>
    <dgm:cxn modelId="{331E8EE9-9565-4A38-9AFD-8572DA1E25E8}" type="presOf" srcId="{2B206C60-12CD-4FA2-8133-22057E383D1B}" destId="{67D5DBA2-FCCB-4A10-9A70-F533555C0636}" srcOrd="0" destOrd="0" presId="urn:microsoft.com/office/officeart/2005/8/layout/vList5"/>
    <dgm:cxn modelId="{FAABC552-F267-4A80-8B42-AEA76BE9904A}" srcId="{2A3015DE-137C-44DC-B87E-46D1812BA423}" destId="{2B206C60-12CD-4FA2-8133-22057E383D1B}" srcOrd="0" destOrd="0" parTransId="{0D63F922-B6CB-4C86-B929-22ACC3B124CF}" sibTransId="{A0C763E0-418F-4E25-90A0-CD88DB8642BE}"/>
    <dgm:cxn modelId="{14FA569C-94A0-4213-AF50-106D2583B4D8}" srcId="{4BEF03E4-8D84-44F7-9D8C-9AFCC81FBA39}" destId="{9A38261C-B295-4FB5-8EE4-BE12632F05EE}" srcOrd="3" destOrd="0" parTransId="{BA035C1A-5604-4602-9EE3-79369C597A56}" sibTransId="{758AFD5A-7097-4535-81C6-58C0E0572703}"/>
    <dgm:cxn modelId="{9B044B5F-F988-4CD4-A0E4-0AAEA0D967DF}" srcId="{4BEF03E4-8D84-44F7-9D8C-9AFCC81FBA39}" destId="{8B41C91D-0EC4-4326-AABB-2F7DE4E1548F}" srcOrd="1" destOrd="0" parTransId="{5A81DD9E-1737-4DA8-94F7-82EF5600B2D9}" sibTransId="{51A2700D-FF36-40D2-ABE6-F56EB8AF6E73}"/>
    <dgm:cxn modelId="{350673D4-66A3-40C8-8556-47733EB97A26}" type="presOf" srcId="{4BEF03E4-8D84-44F7-9D8C-9AFCC81FBA39}" destId="{C99FF4D3-61E9-4F19-BCED-2077CB09DBDA}" srcOrd="0" destOrd="0" presId="urn:microsoft.com/office/officeart/2005/8/layout/vList5"/>
    <dgm:cxn modelId="{95B27F69-FE46-4EFB-9DBD-655D04D2D2FF}" type="presOf" srcId="{2A3015DE-137C-44DC-B87E-46D1812BA423}" destId="{E47EE60F-7FFD-47D7-A12D-7A12B123F0EF}" srcOrd="0" destOrd="0" presId="urn:microsoft.com/office/officeart/2005/8/layout/vList5"/>
    <dgm:cxn modelId="{83CA7EFB-3ED4-492B-9F0F-3A4277DDD7E3}" srcId="{9A38261C-B295-4FB5-8EE4-BE12632F05EE}" destId="{588E43A9-0DA9-4322-A970-2E52E0222B63}" srcOrd="0" destOrd="0" parTransId="{6A6FF8C6-F1DD-408E-BF7B-D23B56706856}" sibTransId="{79516ABF-EE94-41C2-A40D-F384A7B1821D}"/>
    <dgm:cxn modelId="{A10ABDE2-35B6-4FCB-AD7F-A61C9E013FC9}" type="presOf" srcId="{12B36A06-C65D-453B-BB2A-0EBD92D9637B}" destId="{782A801F-DEED-46B0-871D-1FC92615B2D5}" srcOrd="0" destOrd="0" presId="urn:microsoft.com/office/officeart/2005/8/layout/vList5"/>
    <dgm:cxn modelId="{C8D9BADE-98D9-4FFE-8C86-DF7E94DFE37B}" srcId="{4BEF03E4-8D84-44F7-9D8C-9AFCC81FBA39}" destId="{D2314E1A-1283-423A-B07E-603B64295756}" srcOrd="0" destOrd="0" parTransId="{3D6F65B1-27F9-425C-A271-808D60CF2A22}" sibTransId="{84B04065-E32F-463B-8449-CFA05B50AB24}"/>
    <dgm:cxn modelId="{73806069-D28E-48F6-BDA3-D96BA95B2CFE}" type="presOf" srcId="{4A9F7C6A-58E6-4BE6-B8B1-66F0CC135E28}" destId="{0E09A02A-7C96-451A-9823-C5D87353E255}" srcOrd="0" destOrd="0" presId="urn:microsoft.com/office/officeart/2005/8/layout/vList5"/>
    <dgm:cxn modelId="{99D59689-C853-4FEA-A847-A4F13F2805BF}" srcId="{D2314E1A-1283-423A-B07E-603B64295756}" destId="{4A9F7C6A-58E6-4BE6-B8B1-66F0CC135E28}" srcOrd="0" destOrd="0" parTransId="{73C825C5-837D-4A97-BCEE-41EB57E6B14C}" sibTransId="{C7AE42A7-891C-48C5-8DD2-248F97A26EE4}"/>
    <dgm:cxn modelId="{4A9F57C8-D3AC-42AB-B04B-114CE4C47495}" type="presOf" srcId="{588E43A9-0DA9-4322-A970-2E52E0222B63}" destId="{457348B0-E977-4257-A95B-5BCECDC71241}" srcOrd="0" destOrd="0" presId="urn:microsoft.com/office/officeart/2005/8/layout/vList5"/>
    <dgm:cxn modelId="{3E5132D7-6247-42C1-9B90-BB0BA4E289E1}" type="presOf" srcId="{9A38261C-B295-4FB5-8EE4-BE12632F05EE}" destId="{60CE782C-99F8-42F5-93E2-8166D5331F7A}" srcOrd="0" destOrd="0" presId="urn:microsoft.com/office/officeart/2005/8/layout/vList5"/>
    <dgm:cxn modelId="{A4C9877B-B679-4038-9DD2-B97963D95B8E}" srcId="{4BEF03E4-8D84-44F7-9D8C-9AFCC81FBA39}" destId="{2A3015DE-137C-44DC-B87E-46D1812BA423}" srcOrd="2" destOrd="0" parTransId="{2669D1A7-0DEA-4E68-A1C9-03FE60C47768}" sibTransId="{A5B2FFFD-A902-4917-B422-0F1865D35DB8}"/>
    <dgm:cxn modelId="{586C1B92-6329-4521-A766-19783C1DCC78}" type="presOf" srcId="{D2314E1A-1283-423A-B07E-603B64295756}" destId="{DBAC6D48-CDBF-49F4-BF45-BDBBD8E06D0C}" srcOrd="0" destOrd="0" presId="urn:microsoft.com/office/officeart/2005/8/layout/vList5"/>
    <dgm:cxn modelId="{A810AAC5-56F1-47CC-A952-E3A653921EFE}" srcId="{8B41C91D-0EC4-4326-AABB-2F7DE4E1548F}" destId="{12B36A06-C65D-453B-BB2A-0EBD92D9637B}" srcOrd="0" destOrd="0" parTransId="{BB378D2C-9555-4755-BE00-3C31B9B645F8}" sibTransId="{FCB66357-0CFC-40FD-8930-26E18E1F09EB}"/>
    <dgm:cxn modelId="{55151016-E625-438E-BF42-A70B992B763A}" type="presParOf" srcId="{C99FF4D3-61E9-4F19-BCED-2077CB09DBDA}" destId="{A84886C4-92A2-4F18-8AAF-B1B5590AB545}" srcOrd="0" destOrd="0" presId="urn:microsoft.com/office/officeart/2005/8/layout/vList5"/>
    <dgm:cxn modelId="{F4F39D88-1EBA-45B4-B729-67357F8B5FF2}" type="presParOf" srcId="{A84886C4-92A2-4F18-8AAF-B1B5590AB545}" destId="{DBAC6D48-CDBF-49F4-BF45-BDBBD8E06D0C}" srcOrd="0" destOrd="0" presId="urn:microsoft.com/office/officeart/2005/8/layout/vList5"/>
    <dgm:cxn modelId="{BC8A5DAD-135B-46DA-B94C-8D184C95956F}" type="presParOf" srcId="{A84886C4-92A2-4F18-8AAF-B1B5590AB545}" destId="{0E09A02A-7C96-451A-9823-C5D87353E255}" srcOrd="1" destOrd="0" presId="urn:microsoft.com/office/officeart/2005/8/layout/vList5"/>
    <dgm:cxn modelId="{9180AE21-724E-4527-A13E-B40F2439E39D}" type="presParOf" srcId="{C99FF4D3-61E9-4F19-BCED-2077CB09DBDA}" destId="{520A2CF0-3ED7-4FDD-B2C1-36A89283A506}" srcOrd="1" destOrd="0" presId="urn:microsoft.com/office/officeart/2005/8/layout/vList5"/>
    <dgm:cxn modelId="{BD535F58-7D47-4127-8484-9042DD21AF27}" type="presParOf" srcId="{C99FF4D3-61E9-4F19-BCED-2077CB09DBDA}" destId="{C9CA40E6-8ADF-480A-942D-8FD853F0530B}" srcOrd="2" destOrd="0" presId="urn:microsoft.com/office/officeart/2005/8/layout/vList5"/>
    <dgm:cxn modelId="{22A58A7B-9FF3-4198-BECF-8A53E6B3D467}" type="presParOf" srcId="{C9CA40E6-8ADF-480A-942D-8FD853F0530B}" destId="{07682B31-6168-440F-A140-8D867A8670C2}" srcOrd="0" destOrd="0" presId="urn:microsoft.com/office/officeart/2005/8/layout/vList5"/>
    <dgm:cxn modelId="{CF3B898B-1BC7-4847-AD13-96812715D7BC}" type="presParOf" srcId="{C9CA40E6-8ADF-480A-942D-8FD853F0530B}" destId="{782A801F-DEED-46B0-871D-1FC92615B2D5}" srcOrd="1" destOrd="0" presId="urn:microsoft.com/office/officeart/2005/8/layout/vList5"/>
    <dgm:cxn modelId="{9F1111A0-7281-4581-8A3F-9873857979C1}" type="presParOf" srcId="{C99FF4D3-61E9-4F19-BCED-2077CB09DBDA}" destId="{A3825917-DE8D-43A8-AD8C-8B451A6D0ADD}" srcOrd="3" destOrd="0" presId="urn:microsoft.com/office/officeart/2005/8/layout/vList5"/>
    <dgm:cxn modelId="{7A35707E-159F-4574-ADF9-EA355424C9C3}" type="presParOf" srcId="{C99FF4D3-61E9-4F19-BCED-2077CB09DBDA}" destId="{2005EA02-DD82-4579-9613-8E08FDA1A788}" srcOrd="4" destOrd="0" presId="urn:microsoft.com/office/officeart/2005/8/layout/vList5"/>
    <dgm:cxn modelId="{794B4221-A4A8-404E-BA5D-420F28439458}" type="presParOf" srcId="{2005EA02-DD82-4579-9613-8E08FDA1A788}" destId="{E47EE60F-7FFD-47D7-A12D-7A12B123F0EF}" srcOrd="0" destOrd="0" presId="urn:microsoft.com/office/officeart/2005/8/layout/vList5"/>
    <dgm:cxn modelId="{848F062F-5B76-4A23-9510-B3579F5371A2}" type="presParOf" srcId="{2005EA02-DD82-4579-9613-8E08FDA1A788}" destId="{67D5DBA2-FCCB-4A10-9A70-F533555C0636}" srcOrd="1" destOrd="0" presId="urn:microsoft.com/office/officeart/2005/8/layout/vList5"/>
    <dgm:cxn modelId="{6B227971-2616-4168-A3F0-AA4C8862679F}" type="presParOf" srcId="{C99FF4D3-61E9-4F19-BCED-2077CB09DBDA}" destId="{DF43B766-CCA5-401F-B0C8-DFA92A53BAEF}" srcOrd="5" destOrd="0" presId="urn:microsoft.com/office/officeart/2005/8/layout/vList5"/>
    <dgm:cxn modelId="{989A4C2A-6656-4EE4-A855-7B0112AC6BFC}" type="presParOf" srcId="{C99FF4D3-61E9-4F19-BCED-2077CB09DBDA}" destId="{2F20F22C-1A41-40B0-A400-FA230AC2BA55}" srcOrd="6" destOrd="0" presId="urn:microsoft.com/office/officeart/2005/8/layout/vList5"/>
    <dgm:cxn modelId="{DFDA8D38-3592-4D61-975F-5777BA985E70}" type="presParOf" srcId="{2F20F22C-1A41-40B0-A400-FA230AC2BA55}" destId="{60CE782C-99F8-42F5-93E2-8166D5331F7A}" srcOrd="0" destOrd="0" presId="urn:microsoft.com/office/officeart/2005/8/layout/vList5"/>
    <dgm:cxn modelId="{8878047A-1F19-4717-9323-17A65352E36E}" type="presParOf" srcId="{2F20F22C-1A41-40B0-A400-FA230AC2BA55}" destId="{457348B0-E977-4257-A95B-5BCECDC7124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9A02A-7C96-451A-9823-C5D87353E255}">
      <dsp:nvSpPr>
        <dsp:cNvPr id="0" name=""/>
        <dsp:cNvSpPr/>
      </dsp:nvSpPr>
      <dsp:spPr>
        <a:xfrm rot="5400000">
          <a:off x="5170063" y="-2024757"/>
          <a:ext cx="1040552" cy="5355613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 smtClean="0"/>
            <a:t>Dapat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menentukan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berapa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laba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yg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dikehendaki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keuntungan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yg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diterima</a:t>
          </a:r>
          <a:r>
            <a:rPr lang="en-US" sz="1500" kern="1200" dirty="0" smtClean="0"/>
            <a:t> &amp; </a:t>
          </a:r>
          <a:r>
            <a:rPr lang="en-US" sz="1500" kern="1200" dirty="0" err="1" smtClean="0"/>
            <a:t>berapa</a:t>
          </a:r>
          <a:r>
            <a:rPr lang="en-US" sz="1500" kern="1200" dirty="0" smtClean="0"/>
            <a:t> yang </a:t>
          </a:r>
          <a:r>
            <a:rPr lang="en-US" sz="1500" kern="1200" dirty="0" err="1" smtClean="0"/>
            <a:t>akan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dibayarkan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kpd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pihak</a:t>
          </a:r>
          <a:r>
            <a:rPr lang="en-US" sz="1500" kern="1200" dirty="0" smtClean="0"/>
            <a:t> lain </a:t>
          </a:r>
          <a:r>
            <a:rPr lang="en-US" sz="1500" kern="1200" dirty="0" err="1" smtClean="0"/>
            <a:t>atau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pegawainya</a:t>
          </a:r>
          <a:r>
            <a:rPr lang="en-US" sz="1500" kern="1200" dirty="0" smtClean="0"/>
            <a:t>.</a:t>
          </a:r>
          <a:endParaRPr lang="en-US" sz="1500" kern="1200" dirty="0"/>
        </a:p>
      </dsp:txBody>
      <dsp:txXfrm rot="-5400000">
        <a:off x="3012533" y="183569"/>
        <a:ext cx="5304817" cy="938960"/>
      </dsp:txXfrm>
    </dsp:sp>
    <dsp:sp modelId="{DBAC6D48-CDBF-49F4-BF45-BDBBD8E06D0C}">
      <dsp:nvSpPr>
        <dsp:cNvPr id="0" name=""/>
        <dsp:cNvSpPr/>
      </dsp:nvSpPr>
      <dsp:spPr>
        <a:xfrm>
          <a:off x="0" y="2704"/>
          <a:ext cx="3012532" cy="13006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LABA</a:t>
          </a:r>
          <a:endParaRPr lang="en-US" sz="3200" kern="1200" dirty="0"/>
        </a:p>
      </dsp:txBody>
      <dsp:txXfrm>
        <a:off x="63494" y="66198"/>
        <a:ext cx="2885544" cy="1173702"/>
      </dsp:txXfrm>
    </dsp:sp>
    <dsp:sp modelId="{782A801F-DEED-46B0-871D-1FC92615B2D5}">
      <dsp:nvSpPr>
        <dsp:cNvPr id="0" name=""/>
        <dsp:cNvSpPr/>
      </dsp:nvSpPr>
      <dsp:spPr>
        <a:xfrm rot="5400000">
          <a:off x="5170063" y="-659032"/>
          <a:ext cx="1040552" cy="535561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 smtClean="0"/>
            <a:t>Bebas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mengatur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waktu,bebas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dari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supervisi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bebas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aturan</a:t>
          </a:r>
          <a:r>
            <a:rPr lang="en-US" sz="1500" kern="1200" dirty="0" smtClean="0"/>
            <a:t> main </a:t>
          </a:r>
          <a:r>
            <a:rPr lang="en-US" sz="1500" kern="1200" dirty="0" err="1" smtClean="0"/>
            <a:t>yg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menekan</a:t>
          </a:r>
          <a:r>
            <a:rPr lang="en-US" sz="1500" kern="1200" dirty="0" smtClean="0"/>
            <a:t>/</a:t>
          </a:r>
          <a:r>
            <a:rPr lang="en-US" sz="1500" kern="1200" dirty="0" err="1" smtClean="0"/>
            <a:t>intervensi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bebas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dari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aturan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budaya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organisasi</a:t>
          </a:r>
          <a:r>
            <a:rPr lang="en-US" sz="1500" kern="1200" dirty="0" smtClean="0"/>
            <a:t> / </a:t>
          </a:r>
          <a:r>
            <a:rPr lang="en-US" sz="1500" kern="1200" dirty="0" err="1" smtClean="0"/>
            <a:t>perusahan</a:t>
          </a:r>
          <a:endParaRPr lang="en-US" sz="1500" kern="1200" dirty="0"/>
        </a:p>
      </dsp:txBody>
      <dsp:txXfrm rot="-5400000">
        <a:off x="3012533" y="1549294"/>
        <a:ext cx="5304817" cy="938960"/>
      </dsp:txXfrm>
    </dsp:sp>
    <dsp:sp modelId="{07682B31-6168-440F-A140-8D867A8670C2}">
      <dsp:nvSpPr>
        <dsp:cNvPr id="0" name=""/>
        <dsp:cNvSpPr/>
      </dsp:nvSpPr>
      <dsp:spPr>
        <a:xfrm>
          <a:off x="0" y="1368429"/>
          <a:ext cx="3012532" cy="13006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KEBEBASAN</a:t>
          </a:r>
          <a:endParaRPr lang="en-US" sz="3200" kern="1200" dirty="0"/>
        </a:p>
      </dsp:txBody>
      <dsp:txXfrm>
        <a:off x="63494" y="1431923"/>
        <a:ext cx="2885544" cy="1173702"/>
      </dsp:txXfrm>
    </dsp:sp>
    <dsp:sp modelId="{67D5DBA2-FCCB-4A10-9A70-F533555C0636}">
      <dsp:nvSpPr>
        <dsp:cNvPr id="0" name=""/>
        <dsp:cNvSpPr/>
      </dsp:nvSpPr>
      <dsp:spPr>
        <a:xfrm rot="5400000">
          <a:off x="5170063" y="706692"/>
          <a:ext cx="1040552" cy="5355613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 smtClean="0"/>
            <a:t>Bebas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capai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standar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hidup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yg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diharapkan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lepas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dari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rutinitas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kerja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yg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membosankan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karena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harus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mengikuti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visi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misi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impian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orang</a:t>
          </a:r>
          <a:r>
            <a:rPr lang="en-US" sz="1500" kern="1200" dirty="0" smtClean="0"/>
            <a:t> lain. </a:t>
          </a:r>
          <a:r>
            <a:rPr lang="en-US" sz="1500" kern="1200" dirty="0" err="1" smtClean="0"/>
            <a:t>Imbalan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menentukan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visi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misi</a:t>
          </a:r>
          <a:r>
            <a:rPr lang="en-US" sz="1500" kern="1200" dirty="0" smtClean="0"/>
            <a:t> &amp; </a:t>
          </a:r>
          <a:r>
            <a:rPr lang="en-US" sz="1500" kern="1200" dirty="0" err="1" smtClean="0"/>
            <a:t>impiannya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sendiri</a:t>
          </a:r>
          <a:endParaRPr lang="en-US" sz="1500" kern="1200" dirty="0"/>
        </a:p>
      </dsp:txBody>
      <dsp:txXfrm rot="-5400000">
        <a:off x="3012533" y="2915018"/>
        <a:ext cx="5304817" cy="938960"/>
      </dsp:txXfrm>
    </dsp:sp>
    <dsp:sp modelId="{E47EE60F-7FFD-47D7-A12D-7A12B123F0EF}">
      <dsp:nvSpPr>
        <dsp:cNvPr id="0" name=""/>
        <dsp:cNvSpPr/>
      </dsp:nvSpPr>
      <dsp:spPr>
        <a:xfrm>
          <a:off x="0" y="2734153"/>
          <a:ext cx="3012532" cy="130069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IMPIAN PERSONAL</a:t>
          </a:r>
          <a:endParaRPr lang="en-US" sz="3200" kern="1200" dirty="0"/>
        </a:p>
      </dsp:txBody>
      <dsp:txXfrm>
        <a:off x="63494" y="2797647"/>
        <a:ext cx="2885544" cy="1173702"/>
      </dsp:txXfrm>
    </dsp:sp>
    <dsp:sp modelId="{457348B0-E977-4257-A95B-5BCECDC71241}">
      <dsp:nvSpPr>
        <dsp:cNvPr id="0" name=""/>
        <dsp:cNvSpPr/>
      </dsp:nvSpPr>
      <dsp:spPr>
        <a:xfrm rot="5400000">
          <a:off x="5170063" y="2072416"/>
          <a:ext cx="1040552" cy="5355613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 </a:t>
          </a:r>
          <a:r>
            <a:rPr lang="en-US" sz="1500" kern="1200" dirty="0" err="1" smtClean="0"/>
            <a:t>Memiliki</a:t>
          </a:r>
          <a:r>
            <a:rPr lang="en-US" sz="1500" kern="1200" dirty="0" smtClean="0"/>
            <a:t> rasa </a:t>
          </a:r>
          <a:r>
            <a:rPr lang="en-US" sz="1500" kern="1200" dirty="0" err="1" smtClean="0"/>
            <a:t>bangga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krn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dapat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mandiri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dalam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segala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hal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seperti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permodalan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mandiri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dlm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pengelolaan</a:t>
          </a:r>
          <a:r>
            <a:rPr lang="en-US" sz="1500" kern="1200" dirty="0" smtClean="0"/>
            <a:t> /</a:t>
          </a:r>
          <a:r>
            <a:rPr lang="en-US" sz="1500" kern="1200" dirty="0" err="1" smtClean="0"/>
            <a:t>manajemen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mandiri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dlm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pengawasan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serta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menjadi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manajer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thdp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dirinya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sendiri</a:t>
          </a:r>
          <a:r>
            <a:rPr lang="en-US" sz="1500" kern="1200" dirty="0" smtClean="0"/>
            <a:t>.</a:t>
          </a:r>
          <a:endParaRPr lang="en-US" sz="1500" kern="1200" dirty="0"/>
        </a:p>
      </dsp:txBody>
      <dsp:txXfrm rot="-5400000">
        <a:off x="3012533" y="4280742"/>
        <a:ext cx="5304817" cy="938960"/>
      </dsp:txXfrm>
    </dsp:sp>
    <dsp:sp modelId="{60CE782C-99F8-42F5-93E2-8166D5331F7A}">
      <dsp:nvSpPr>
        <dsp:cNvPr id="0" name=""/>
        <dsp:cNvSpPr/>
      </dsp:nvSpPr>
      <dsp:spPr>
        <a:xfrm>
          <a:off x="0" y="4099878"/>
          <a:ext cx="3012532" cy="130069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KEMANDIRIAN</a:t>
          </a:r>
          <a:endParaRPr lang="en-US" sz="3200" kern="1200" dirty="0"/>
        </a:p>
      </dsp:txBody>
      <dsp:txXfrm>
        <a:off x="63494" y="4163372"/>
        <a:ext cx="2885544" cy="1173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1218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694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69692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3090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44631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15219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9794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68723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2939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770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61168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id-ID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8010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EF0E358-18B8-4D48-A5E1-6A142EA4B80D}" type="datetimeFigureOut">
              <a:rPr lang="id-ID" smtClean="0"/>
              <a:pPr/>
              <a:t>27/02/2019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50B65D2-C13F-4BFB-AFEC-C505DFCEC4DA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244436"/>
            <a:ext cx="9144000" cy="1206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extBox 4"/>
          <p:cNvSpPr txBox="1"/>
          <p:nvPr/>
        </p:nvSpPr>
        <p:spPr>
          <a:xfrm>
            <a:off x="1493127" y="3593614"/>
            <a:ext cx="59891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Disampaikan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Perkuliahan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Pertemuan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II</a:t>
            </a:r>
          </a:p>
          <a:p>
            <a:pPr>
              <a:lnSpc>
                <a:spcPct val="120000"/>
              </a:lnSpc>
            </a:pP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Prodi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Manajemen</a:t>
            </a: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STIE AL </a:t>
            </a:r>
            <a:r>
              <a:rPr lang="en-US" sz="2000" b="1" smtClean="0">
                <a:latin typeface="Tahoma" pitchFamily="34" charset="0"/>
                <a:cs typeface="Tahoma" pitchFamily="34" charset="0"/>
              </a:rPr>
              <a:t>ANWAR MOJOKERTO</a:t>
            </a:r>
            <a:endParaRPr lang="en-US" sz="2000" b="1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55948" y="2150317"/>
            <a:ext cx="67850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accent5">
                    <a:lumMod val="75000"/>
                  </a:schemeClr>
                </a:solidFill>
              </a:rPr>
              <a:t>Konsep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5">
                    <a:lumMod val="75000"/>
                  </a:schemeClr>
                </a:solidFill>
              </a:rPr>
              <a:t>Dasar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5">
                    <a:lumMod val="75000"/>
                  </a:schemeClr>
                </a:solidFill>
              </a:rPr>
              <a:t>dan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5">
                    <a:lumMod val="75000"/>
                  </a:schemeClr>
                </a:solidFill>
              </a:rPr>
              <a:t>Motivasi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5">
                    <a:lumMod val="75000"/>
                  </a:schemeClr>
                </a:solidFill>
              </a:rPr>
              <a:t>Berwirausaha</a:t>
            </a:r>
            <a:endParaRPr lang="id-ID" sz="32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0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Isosceles Triangle 9"/>
          <p:cNvSpPr/>
          <p:nvPr/>
        </p:nvSpPr>
        <p:spPr>
          <a:xfrm>
            <a:off x="1120463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Isosceles Triangle 10"/>
          <p:cNvSpPr/>
          <p:nvPr/>
        </p:nvSpPr>
        <p:spPr>
          <a:xfrm>
            <a:off x="2240926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Isosceles Triangle 11"/>
          <p:cNvSpPr/>
          <p:nvPr/>
        </p:nvSpPr>
        <p:spPr>
          <a:xfrm>
            <a:off x="3361389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Isosceles Triangle 12"/>
          <p:cNvSpPr/>
          <p:nvPr/>
        </p:nvSpPr>
        <p:spPr>
          <a:xfrm>
            <a:off x="4481852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Isosceles Triangle 13"/>
          <p:cNvSpPr/>
          <p:nvPr/>
        </p:nvSpPr>
        <p:spPr>
          <a:xfrm>
            <a:off x="5602315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Isosceles Triangle 14"/>
          <p:cNvSpPr/>
          <p:nvPr/>
        </p:nvSpPr>
        <p:spPr>
          <a:xfrm>
            <a:off x="6722778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Isosceles Triangle 15"/>
          <p:cNvSpPr/>
          <p:nvPr/>
        </p:nvSpPr>
        <p:spPr>
          <a:xfrm>
            <a:off x="7843241" y="5892084"/>
            <a:ext cx="1300759" cy="96591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7" name="Picture 16" descr="https://lh5.googleusercontent.com/-0RtChAh0Vlc/AAAAAAAAAAI/AAAAAAAAABI/yOcTXztVuE4/s346/phot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708" y="2219380"/>
            <a:ext cx="1247056" cy="120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43023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484908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Mari </a:t>
            </a:r>
            <a:r>
              <a:rPr lang="en-US" sz="2800" dirty="0" err="1" smtClean="0"/>
              <a:t>disimak</a:t>
            </a:r>
            <a:r>
              <a:rPr lang="en-US" sz="2800" dirty="0" smtClean="0"/>
              <a:t> </a:t>
            </a:r>
            <a:r>
              <a:rPr lang="en-US" sz="2800" dirty="0" err="1" smtClean="0"/>
              <a:t>iklan</a:t>
            </a:r>
            <a:r>
              <a:rPr lang="en-US" sz="2800" dirty="0" smtClean="0"/>
              <a:t> </a:t>
            </a:r>
            <a:r>
              <a:rPr lang="en-US" sz="2800" dirty="0" err="1" smtClean="0"/>
              <a:t>ini</a:t>
            </a:r>
            <a:r>
              <a:rPr lang="en-US" sz="2800" dirty="0" smtClean="0"/>
              <a:t> </a:t>
            </a:r>
            <a:r>
              <a:rPr lang="en-US" sz="2800" dirty="0" err="1" smtClean="0"/>
              <a:t>dulu</a:t>
            </a:r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896" y="2794199"/>
            <a:ext cx="6581104" cy="40638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7159" y="209757"/>
            <a:ext cx="86751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 smtClean="0">
                <a:latin typeface="Comic Sans MS" pitchFamily="66" charset="0"/>
              </a:rPr>
              <a:t>Profesi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apa</a:t>
            </a:r>
            <a:r>
              <a:rPr lang="en-US" sz="2400" dirty="0" smtClean="0">
                <a:latin typeface="Comic Sans MS" pitchFamily="66" charset="0"/>
              </a:rPr>
              <a:t> yang </a:t>
            </a:r>
            <a:r>
              <a:rPr lang="en-US" sz="2400" dirty="0" err="1" smtClean="0">
                <a:latin typeface="Comic Sans MS" pitchFamily="66" charset="0"/>
              </a:rPr>
              <a:t>diinginkan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oleh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seseorang</a:t>
            </a:r>
            <a:r>
              <a:rPr lang="en-US" sz="2400" dirty="0" smtClean="0">
                <a:latin typeface="Comic Sans MS" pitchFamily="66" charset="0"/>
              </a:rPr>
              <a:t> yang </a:t>
            </a:r>
            <a:r>
              <a:rPr lang="en-US" sz="2400" dirty="0" err="1" smtClean="0">
                <a:latin typeface="Comic Sans MS" pitchFamily="66" charset="0"/>
              </a:rPr>
              <a:t>sedang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mencari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pasangan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hidupnya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lewat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penelitian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kecil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pada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kolom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Kontak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Jodoh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di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koran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i="1" dirty="0" err="1" smtClean="0">
                <a:latin typeface="Comic Sans MS" pitchFamily="66" charset="0"/>
              </a:rPr>
              <a:t>Kompas</a:t>
            </a:r>
            <a:r>
              <a:rPr lang="en-US" sz="2400" i="1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(2007) </a:t>
            </a:r>
            <a:r>
              <a:rPr lang="en-US" sz="2400" dirty="0" err="1" smtClean="0">
                <a:latin typeface="Comic Sans MS" pitchFamily="66" charset="0"/>
              </a:rPr>
              <a:t>terhadap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calon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pasangannya</a:t>
            </a:r>
            <a:r>
              <a:rPr lang="en-US" sz="2400" dirty="0" smtClean="0">
                <a:latin typeface="Comic Sans MS" pitchFamily="66" charset="0"/>
              </a:rPr>
              <a:t>? </a:t>
            </a:r>
            <a:r>
              <a:rPr lang="en-US" sz="2400" dirty="0" err="1" smtClean="0">
                <a:latin typeface="Comic Sans MS" pitchFamily="66" charset="0"/>
              </a:rPr>
              <a:t>Ternyata</a:t>
            </a:r>
            <a:r>
              <a:rPr lang="en-US" sz="2400" dirty="0" smtClean="0">
                <a:latin typeface="Comic Sans MS" pitchFamily="66" charset="0"/>
              </a:rPr>
              <a:t>, </a:t>
            </a:r>
            <a:r>
              <a:rPr lang="en-US" sz="2400" dirty="0" err="1" smtClean="0">
                <a:latin typeface="Comic Sans MS" pitchFamily="66" charset="0"/>
              </a:rPr>
              <a:t>sebanyak</a:t>
            </a:r>
            <a:r>
              <a:rPr lang="en-US" sz="2400" dirty="0" smtClean="0">
                <a:latin typeface="Comic Sans MS" pitchFamily="66" charset="0"/>
              </a:rPr>
              <a:t> 99% </a:t>
            </a:r>
            <a:r>
              <a:rPr lang="en-US" sz="2400" dirty="0" err="1" smtClean="0">
                <a:latin typeface="Comic Sans MS" pitchFamily="66" charset="0"/>
              </a:rPr>
              <a:t>menghendaki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berpasangan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dengan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karyawan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tetap</a:t>
            </a:r>
            <a:r>
              <a:rPr lang="en-US" sz="2400" dirty="0" smtClean="0">
                <a:latin typeface="Comic Sans MS" pitchFamily="66" charset="0"/>
              </a:rPr>
              <a:t> (</a:t>
            </a:r>
            <a:r>
              <a:rPr lang="en-US" sz="2400" dirty="0" err="1" smtClean="0">
                <a:latin typeface="Comic Sans MS" pitchFamily="66" charset="0"/>
              </a:rPr>
              <a:t>prioritasnya</a:t>
            </a:r>
            <a:r>
              <a:rPr lang="en-US" sz="2400" dirty="0" smtClean="0">
                <a:latin typeface="Comic Sans MS" pitchFamily="66" charset="0"/>
              </a:rPr>
              <a:t> PNS, TNI, POLRI BUMN) </a:t>
            </a:r>
            <a:r>
              <a:rPr lang="en-US" sz="2400" dirty="0" err="1" smtClean="0">
                <a:latin typeface="Comic Sans MS" pitchFamily="66" charset="0"/>
              </a:rPr>
              <a:t>dan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hanya</a:t>
            </a:r>
            <a:r>
              <a:rPr lang="en-US" sz="2400" dirty="0" smtClean="0">
                <a:latin typeface="Comic Sans MS" pitchFamily="66" charset="0"/>
              </a:rPr>
              <a:t> 1 % yang </a:t>
            </a:r>
            <a:r>
              <a:rPr lang="en-US" sz="2400" dirty="0" err="1" smtClean="0">
                <a:latin typeface="Comic Sans MS" pitchFamily="66" charset="0"/>
              </a:rPr>
              <a:t>menghendaki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berpasangan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dengan</a:t>
            </a:r>
            <a:r>
              <a:rPr lang="en-US" sz="2400" dirty="0" smtClean="0">
                <a:latin typeface="Comic Sans MS" pitchFamily="66" charset="0"/>
              </a:rPr>
              <a:t> PENGUSAHA, </a:t>
            </a:r>
            <a:r>
              <a:rPr lang="en-US" sz="2400" dirty="0" err="1" smtClean="0">
                <a:latin typeface="Comic Sans MS" pitchFamily="66" charset="0"/>
              </a:rPr>
              <a:t>itupun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pencari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jodoh</a:t>
            </a:r>
            <a:r>
              <a:rPr lang="en-US" sz="2400" dirty="0" smtClean="0">
                <a:latin typeface="Comic Sans MS" pitchFamily="66" charset="0"/>
              </a:rPr>
              <a:t> (</a:t>
            </a:r>
            <a:r>
              <a:rPr lang="en-US" sz="2400" dirty="0" err="1" smtClean="0">
                <a:latin typeface="Comic Sans MS" pitchFamily="66" charset="0"/>
              </a:rPr>
              <a:t>dari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etnis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Tionghoa</a:t>
            </a:r>
            <a:r>
              <a:rPr lang="en-US" sz="2400" dirty="0" smtClean="0">
                <a:latin typeface="Comic Sans MS" pitchFamily="66" charset="0"/>
              </a:rPr>
              <a:t>) yang </a:t>
            </a:r>
            <a:r>
              <a:rPr lang="en-US" sz="2400" dirty="0" err="1" smtClean="0">
                <a:latin typeface="Comic Sans MS" pitchFamily="66" charset="0"/>
              </a:rPr>
              <a:t>sudah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tidak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diragukan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jiwa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kewirausahaannya</a:t>
            </a:r>
            <a:r>
              <a:rPr lang="en-US" sz="2400" dirty="0" smtClean="0">
                <a:latin typeface="Comic Sans MS" pitchFamily="66" charset="0"/>
              </a:rPr>
              <a:t>.</a:t>
            </a:r>
            <a:endParaRPr lang="id-ID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21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Diskusi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Kelompok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KELOMPOK I : PERBEDAAN ESENSIAL WIRAUSAHAWAN VS KARYAWAN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KELOMPOK II : MOTIVASI APA SESEORANG MAU MENJADI WIRAUSAHAWAN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KELOMPOK III : KEUNTUNGAN &amp; KELEMAHAN JADI WIRAUSAHAWAN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1650">
            <a:off x="228670" y="96678"/>
            <a:ext cx="773085" cy="1347669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581025" y="687388"/>
            <a:ext cx="7989888" cy="8842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2800" b="1" dirty="0" err="1" smtClean="0"/>
              <a:t>Beberapa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Peristiwa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Memicu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seseorang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menjadi</a:t>
            </a:r>
            <a:r>
              <a:rPr lang="en-US" sz="2800" b="1" dirty="0" smtClean="0"/>
              <a:t> WIRAUSAHAWAN</a:t>
            </a:r>
            <a:endParaRPr lang="id-ID" sz="2800" b="1" dirty="0" smtClean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53315" y="1876424"/>
            <a:ext cx="8064211" cy="45243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Gill Sans MT" panose="020B0502020104020203" pitchFamily="34" charset="0"/>
              <a:buAutoNum type="arabicPeriod"/>
            </a:pPr>
            <a:r>
              <a:rPr lang="en-US" sz="2400" dirty="0" err="1" smtClean="0">
                <a:latin typeface="Candara" pitchFamily="34" charset="0"/>
              </a:rPr>
              <a:t>Sebuah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peristiwa</a:t>
            </a:r>
            <a:r>
              <a:rPr lang="en-US" sz="2400" dirty="0" smtClean="0">
                <a:latin typeface="Candara" pitchFamily="34" charset="0"/>
              </a:rPr>
              <a:t> yang </a:t>
            </a:r>
            <a:r>
              <a:rPr lang="en-US" sz="2400" dirty="0" err="1" smtClean="0">
                <a:latin typeface="Candara" pitchFamily="34" charset="0"/>
              </a:rPr>
              <a:t>menyakitkan</a:t>
            </a:r>
            <a:r>
              <a:rPr lang="en-US" sz="2400" dirty="0" smtClean="0">
                <a:latin typeface="Candara" pitchFamily="34" charset="0"/>
              </a:rPr>
              <a:t> , </a:t>
            </a:r>
            <a:r>
              <a:rPr lang="en-US" sz="2400" dirty="0" err="1" smtClean="0">
                <a:latin typeface="Candara" pitchFamily="34" charset="0"/>
              </a:rPr>
              <a:t>seperti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hilangnya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pekerjaan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krn</a:t>
            </a:r>
            <a:r>
              <a:rPr lang="en-US" sz="2400" dirty="0" smtClean="0">
                <a:latin typeface="Candara" pitchFamily="34" charset="0"/>
              </a:rPr>
              <a:t> PHK </a:t>
            </a:r>
          </a:p>
          <a:p>
            <a:pPr marL="514350" indent="-514350">
              <a:buFont typeface="Gill Sans MT" panose="020B0502020104020203" pitchFamily="34" charset="0"/>
              <a:buAutoNum type="arabicPeriod"/>
            </a:pPr>
            <a:r>
              <a:rPr lang="en-US" sz="2400" dirty="0" err="1" smtClean="0">
                <a:latin typeface="Candara" pitchFamily="34" charset="0"/>
              </a:rPr>
              <a:t>Memasuki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usia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pensiun</a:t>
            </a:r>
            <a:r>
              <a:rPr lang="en-US" sz="2400" dirty="0" smtClean="0">
                <a:latin typeface="Candara" pitchFamily="34" charset="0"/>
              </a:rPr>
              <a:t>, </a:t>
            </a:r>
            <a:r>
              <a:rPr lang="en-US" sz="2400" dirty="0" err="1" smtClean="0">
                <a:latin typeface="Candara" pitchFamily="34" charset="0"/>
              </a:rPr>
              <a:t>sehingga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memiliki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waktu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luang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yg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lebih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banyak</a:t>
            </a:r>
            <a:r>
              <a:rPr lang="en-US" sz="2400" dirty="0" smtClean="0">
                <a:latin typeface="Candara" pitchFamily="34" charset="0"/>
              </a:rPr>
              <a:t>.</a:t>
            </a:r>
          </a:p>
          <a:p>
            <a:pPr marL="514350" indent="-514350">
              <a:buFont typeface="Gill Sans MT" panose="020B0502020104020203" pitchFamily="34" charset="0"/>
              <a:buAutoNum type="arabicPeriod"/>
            </a:pPr>
            <a:r>
              <a:rPr lang="en-US" sz="2400" dirty="0" err="1" smtClean="0">
                <a:latin typeface="Candara" pitchFamily="34" charset="0"/>
              </a:rPr>
              <a:t>Sulitnya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memperoleh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pekerjaan-melamar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pekerjaan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di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berbagai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instansi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yg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selalu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ditolak</a:t>
            </a:r>
            <a:r>
              <a:rPr lang="en-US" sz="2400" dirty="0" smtClean="0">
                <a:latin typeface="Candara" pitchFamily="34" charset="0"/>
              </a:rPr>
              <a:t>.</a:t>
            </a:r>
          </a:p>
          <a:p>
            <a:pPr marL="514350" indent="-514350">
              <a:buFont typeface="Gill Sans MT" panose="020B0502020104020203" pitchFamily="34" charset="0"/>
              <a:buAutoNum type="arabicPeriod"/>
            </a:pPr>
            <a:r>
              <a:rPr lang="en-US" sz="2400" dirty="0" err="1" smtClean="0">
                <a:latin typeface="Candara" pitchFamily="34" charset="0"/>
              </a:rPr>
              <a:t>Telah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mengikuti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berbagai</a:t>
            </a:r>
            <a:r>
              <a:rPr lang="en-US" sz="2400" dirty="0" smtClean="0">
                <a:latin typeface="Candara" pitchFamily="34" charset="0"/>
              </a:rPr>
              <a:t> seminar, </a:t>
            </a:r>
            <a:r>
              <a:rPr lang="en-US" sz="2400" dirty="0" err="1" smtClean="0">
                <a:latin typeface="Candara" pitchFamily="34" charset="0"/>
              </a:rPr>
              <a:t>kursus</a:t>
            </a:r>
            <a:r>
              <a:rPr lang="en-US" sz="2400" dirty="0" smtClean="0">
                <a:latin typeface="Candara" pitchFamily="34" charset="0"/>
              </a:rPr>
              <a:t> / </a:t>
            </a:r>
            <a:r>
              <a:rPr lang="en-US" sz="2400" dirty="0" err="1" smtClean="0">
                <a:latin typeface="Candara" pitchFamily="34" charset="0"/>
              </a:rPr>
              <a:t>memperoleh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mata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kuliah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kewirausahaan</a:t>
            </a:r>
            <a:endParaRPr lang="en-US" sz="2400" dirty="0" smtClean="0">
              <a:latin typeface="Candara" pitchFamily="34" charset="0"/>
            </a:endParaRPr>
          </a:p>
          <a:p>
            <a:pPr marL="514350" indent="-514350">
              <a:buFont typeface="Gill Sans MT" panose="020B0502020104020203" pitchFamily="34" charset="0"/>
              <a:buAutoNum type="arabicPeriod"/>
            </a:pPr>
            <a:r>
              <a:rPr lang="en-US" sz="2400" dirty="0" err="1" smtClean="0">
                <a:latin typeface="Candara" pitchFamily="34" charset="0"/>
              </a:rPr>
              <a:t>Memperoleh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i="1" dirty="0" smtClean="0">
                <a:latin typeface="Candara" pitchFamily="34" charset="0"/>
              </a:rPr>
              <a:t>sharing </a:t>
            </a:r>
            <a:r>
              <a:rPr lang="en-US" sz="2400" dirty="0" err="1" smtClean="0">
                <a:latin typeface="Candara" pitchFamily="34" charset="0"/>
              </a:rPr>
              <a:t>pengalaman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dr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wirausahawan</a:t>
            </a:r>
            <a:r>
              <a:rPr lang="en-US" sz="2400" dirty="0" smtClean="0">
                <a:latin typeface="Candara" pitchFamily="34" charset="0"/>
              </a:rPr>
              <a:t> / </a:t>
            </a:r>
            <a:r>
              <a:rPr lang="en-US" sz="2400" dirty="0" err="1" smtClean="0">
                <a:latin typeface="Candara" pitchFamily="34" charset="0"/>
              </a:rPr>
              <a:t>famili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yg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telah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berhasil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atau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memiliki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bisnis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dirty="0" err="1" smtClean="0">
                <a:latin typeface="Candara" pitchFamily="34" charset="0"/>
              </a:rPr>
              <a:t>sebelumnya</a:t>
            </a:r>
            <a:endParaRPr lang="en-US" sz="2400" dirty="0" smtClean="0">
              <a:latin typeface="Candara" pitchFamily="34" charset="0"/>
            </a:endParaRPr>
          </a:p>
          <a:p>
            <a:pPr marL="514350" indent="-514350">
              <a:buFont typeface="Gill Sans MT" panose="020B0502020104020203" pitchFamily="34" charset="0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3304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6"/>
          <p:cNvSpPr txBox="1">
            <a:spLocks noChangeArrowheads="1"/>
          </p:cNvSpPr>
          <p:nvPr/>
        </p:nvSpPr>
        <p:spPr>
          <a:xfrm>
            <a:off x="1272057" y="287988"/>
            <a:ext cx="6248400" cy="1071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 smtClean="0">
                <a:latin typeface="+mn-lt"/>
              </a:rPr>
              <a:t>MOTIVASI </a:t>
            </a:r>
            <a:r>
              <a:rPr lang="en-US" sz="3600" b="1" dirty="0" err="1" smtClean="0">
                <a:latin typeface="+mn-lt"/>
              </a:rPr>
              <a:t>seseorang</a:t>
            </a:r>
            <a:r>
              <a:rPr lang="en-US" sz="3600" b="1" dirty="0" smtClean="0">
                <a:latin typeface="+mn-lt"/>
              </a:rPr>
              <a:t> </a:t>
            </a:r>
            <a:r>
              <a:rPr lang="en-US" sz="3600" b="1" dirty="0" err="1" smtClean="0">
                <a:latin typeface="+mn-lt"/>
              </a:rPr>
              <a:t>untuk</a:t>
            </a:r>
            <a:r>
              <a:rPr lang="en-US" sz="3600" b="1" dirty="0" smtClean="0">
                <a:latin typeface="+mn-lt"/>
              </a:rPr>
              <a:t> </a:t>
            </a:r>
            <a:r>
              <a:rPr lang="en-US" sz="3600" b="1" dirty="0" err="1" smtClean="0">
                <a:latin typeface="+mn-lt"/>
              </a:rPr>
              <a:t>Menjadi</a:t>
            </a:r>
            <a:r>
              <a:rPr lang="en-US" sz="3600" b="1" dirty="0" smtClean="0">
                <a:latin typeface="+mn-lt"/>
              </a:rPr>
              <a:t> WIRAUSAHAWAN</a:t>
            </a:r>
            <a:endParaRPr lang="en-US" sz="3600" b="1" dirty="0">
              <a:latin typeface="+mn-lt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4114798" y="1136074"/>
            <a:ext cx="4668983" cy="3089564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  <a:latin typeface="Cambria" pitchFamily="18" charset="0"/>
              </a:rPr>
              <a:t>KEBEBASAN</a:t>
            </a:r>
            <a:endParaRPr lang="en-US" sz="2400" b="1" dirty="0">
              <a:solidFill>
                <a:srgbClr val="00B050"/>
              </a:solidFill>
              <a:latin typeface="Cambria" pitchFamily="18" charset="0"/>
            </a:endParaRPr>
          </a:p>
        </p:txBody>
      </p:sp>
      <p:sp>
        <p:nvSpPr>
          <p:cNvPr id="6" name="Explosion 2 5"/>
          <p:cNvSpPr/>
          <p:nvPr/>
        </p:nvSpPr>
        <p:spPr>
          <a:xfrm>
            <a:off x="360218" y="1690255"/>
            <a:ext cx="3796146" cy="2895600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LABA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7" name="Explosion 2 6"/>
          <p:cNvSpPr/>
          <p:nvPr/>
        </p:nvSpPr>
        <p:spPr>
          <a:xfrm>
            <a:off x="4738255" y="3740726"/>
            <a:ext cx="4405745" cy="311727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Candara" pitchFamily="34" charset="0"/>
              </a:rPr>
              <a:t>Kemandirian</a:t>
            </a:r>
            <a:endParaRPr lang="en-US" sz="2400" b="1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8" name="Explosion 2 7"/>
          <p:cNvSpPr/>
          <p:nvPr/>
        </p:nvSpPr>
        <p:spPr>
          <a:xfrm>
            <a:off x="1607128" y="3990108"/>
            <a:ext cx="3352800" cy="2867892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atin typeface="Candara" pitchFamily="34" charset="0"/>
              </a:rPr>
              <a:t>Impian</a:t>
            </a:r>
            <a:r>
              <a:rPr lang="en-US" sz="2400" b="1" dirty="0" smtClean="0">
                <a:latin typeface="Candara" pitchFamily="34" charset="0"/>
              </a:rPr>
              <a:t> Personal</a:t>
            </a:r>
            <a:endParaRPr lang="en-US" sz="2400" b="1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05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6" grpId="0" build="allAtOnce" animBg="1"/>
      <p:bldP spid="7" grpId="0" build="allAtOnce" animBg="1"/>
      <p:bldP spid="8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50298" y="413489"/>
            <a:ext cx="7953375" cy="750294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 dirty="0" err="1" smtClean="0">
                <a:latin typeface="Arial Black" pitchFamily="34" charset="0"/>
              </a:rPr>
              <a:t>Imbalan</a:t>
            </a:r>
            <a:r>
              <a:rPr lang="en-US" sz="3200" dirty="0" smtClean="0">
                <a:latin typeface="Arial Black" pitchFamily="34" charset="0"/>
              </a:rPr>
              <a:t> </a:t>
            </a:r>
            <a:r>
              <a:rPr lang="en-US" sz="3200" dirty="0" err="1" smtClean="0">
                <a:latin typeface="Arial Black" pitchFamily="34" charset="0"/>
              </a:rPr>
              <a:t>BerWIRAUSAHA</a:t>
            </a:r>
            <a:endParaRPr lang="en-US" sz="3200" dirty="0">
              <a:latin typeface="Arial Black" pitchFamily="34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en-US" dirty="0"/>
          </a:p>
          <a:p>
            <a:pPr marL="306000" indent="-306000">
              <a:defRPr/>
            </a:pP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415636" y="1052945"/>
          <a:ext cx="8368146" cy="5403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933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17EB316-72B1-4D08-B10A-B26F7FECAAE6}" type="slidenum">
              <a:rPr lang="en-US"/>
              <a:pPr/>
              <a:t>8</a:t>
            </a:fld>
            <a:endParaRPr lang="en-US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457200"/>
            <a:ext cx="7793037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 Narrow" pitchFamily="34" charset="0"/>
              </a:rPr>
              <a:t>MANFAAT DARI WIRAUSAHA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828800"/>
            <a:ext cx="7351712" cy="4303713"/>
          </a:xfrm>
        </p:spPr>
        <p:txBody>
          <a:bodyPr>
            <a:normAutofit lnSpcReduction="10000"/>
          </a:bodyPr>
          <a:lstStyle/>
          <a:p>
            <a:pPr marL="457200" indent="-457200" algn="just" eaLnBrk="1" hangingPunct="1">
              <a:lnSpc>
                <a:spcPct val="90000"/>
              </a:lnSpc>
              <a:buSzTx/>
              <a:buFont typeface="Wingdings" pitchFamily="2" charset="2"/>
              <a:buChar char="q"/>
            </a:pP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Menambah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daya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tampung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tenaga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kerja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sehingga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dapat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mengurangi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pengangguran</a:t>
            </a:r>
            <a:endParaRPr lang="en-US" sz="2200" dirty="0" smtClean="0">
              <a:cs typeface="Times New Roman" pitchFamily="18" charset="0"/>
            </a:endParaRPr>
          </a:p>
          <a:p>
            <a:pPr marL="457200" indent="-457200" algn="just" eaLnBrk="1" hangingPunct="1">
              <a:lnSpc>
                <a:spcPct val="90000"/>
              </a:lnSpc>
              <a:buSzTx/>
              <a:buFont typeface="Wingdings" pitchFamily="2" charset="2"/>
              <a:buChar char="q"/>
            </a:pP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Sebagai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generator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pembangunan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lingkungan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di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bidang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produksi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distribusi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pemeliharaan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lingkungan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kesejahteraan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dan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sebagainya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.</a:t>
            </a:r>
            <a:endParaRPr lang="en-US" sz="2200" dirty="0" smtClean="0">
              <a:cs typeface="Times New Roman" pitchFamily="18" charset="0"/>
            </a:endParaRPr>
          </a:p>
          <a:p>
            <a:pPr marL="457200" indent="-457200" algn="just" eaLnBrk="1" hangingPunct="1">
              <a:lnSpc>
                <a:spcPct val="90000"/>
              </a:lnSpc>
              <a:buSzTx/>
              <a:buFont typeface="Wingdings" pitchFamily="2" charset="2"/>
              <a:buChar char="q"/>
            </a:pP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Berusaha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memberi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bantuan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kepada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orang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lain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dan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pembangunan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sosial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sesuai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dengan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kemampuannya</a:t>
            </a:r>
            <a:endParaRPr lang="en-US" sz="2200" dirty="0" smtClean="0">
              <a:cs typeface="Times New Roman" pitchFamily="18" charset="0"/>
            </a:endParaRPr>
          </a:p>
          <a:p>
            <a:pPr marL="457200" indent="-457200" algn="just" eaLnBrk="1" hangingPunct="1">
              <a:lnSpc>
                <a:spcPct val="90000"/>
              </a:lnSpc>
              <a:buSzTx/>
              <a:buFont typeface="Wingdings" pitchFamily="2" charset="2"/>
              <a:buChar char="q"/>
            </a:pP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Berusaha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mendidik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karyawannya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menjadi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orang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mandiri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disiplin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jujur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tekun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dalam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menghadapi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pekerjaan</a:t>
            </a:r>
            <a:endParaRPr lang="en-US" sz="2200" dirty="0" smtClean="0">
              <a:cs typeface="Times New Roman" pitchFamily="18" charset="0"/>
            </a:endParaRPr>
          </a:p>
          <a:p>
            <a:pPr marL="457200" indent="-457200" algn="just" eaLnBrk="1" hangingPunct="1">
              <a:lnSpc>
                <a:spcPct val="90000"/>
              </a:lnSpc>
              <a:buSzTx/>
              <a:buFont typeface="Wingdings" pitchFamily="2" charset="2"/>
              <a:buChar char="q"/>
            </a:pP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Memberi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contoh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kepada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orang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lain,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bagaimana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kita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harus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bekerja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keras</a:t>
            </a:r>
            <a:endParaRPr lang="en-US" sz="2200" dirty="0" smtClean="0">
              <a:cs typeface="Times New Roman" pitchFamily="18" charset="0"/>
            </a:endParaRPr>
          </a:p>
          <a:p>
            <a:pPr marL="457200" indent="-457200" algn="just" eaLnBrk="1" hangingPunct="1">
              <a:lnSpc>
                <a:spcPct val="90000"/>
              </a:lnSpc>
              <a:buSzTx/>
              <a:buFont typeface="Wingdings" pitchFamily="2" charset="2"/>
              <a:buChar char="q"/>
            </a:pP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Hidup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secara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efisien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tidak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berfoya-foya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dan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tidak</a:t>
            </a:r>
            <a:r>
              <a:rPr lang="en-US" sz="2200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Arial Narrow" pitchFamily="34" charset="0"/>
                <a:cs typeface="Times New Roman" pitchFamily="18" charset="0"/>
              </a:rPr>
              <a:t>boros</a:t>
            </a:r>
            <a:endParaRPr lang="en-US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 autoUpdateAnimBg="0"/>
      <p:bldP spid="7885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6640" y="648489"/>
            <a:ext cx="5718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 Narrow" pitchFamily="34" charset="0"/>
              </a:rPr>
              <a:t>CIRI – CIRI JIWA WIRAUSAHA</a:t>
            </a:r>
            <a:endParaRPr lang="id-ID" sz="3600" b="1" dirty="0">
              <a:solidFill>
                <a:schemeClr val="bg1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08362" y="1870363"/>
            <a:ext cx="6761020" cy="439189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76263" marR="0" lvl="0" indent="-576263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Percaya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diri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</a:p>
          <a:p>
            <a:pPr marL="576263" marR="0" lvl="0" indent="-576263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Berorientasi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pada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tugas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dan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hasil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576263" marR="0" lvl="0" indent="-576263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Keberanian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mengambil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resiko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576263" marR="0" lvl="0" indent="-576263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Kepemimpinan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576263" marR="0" lvl="0" indent="-576263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Berorientasi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ke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masa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depan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</a:p>
          <a:p>
            <a:pPr marL="576263" marR="0" lvl="0" indent="-576263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Kreatif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inovatif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576263" marR="0" lvl="0" indent="-576263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Memiliki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tenaga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dalam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234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71464"/>
            <a:ext cx="8972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KEUNTUNGAN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vs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KELEMAHAN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</a:rPr>
              <a:t>WIRAUSAHAWAN</a:t>
            </a:r>
            <a:endParaRPr lang="id-ID" sz="3200" b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3164" y="1205584"/>
            <a:ext cx="3318711" cy="57554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sz="2400" b="1" dirty="0" smtClean="0"/>
              <a:t>KEUNTUNGAN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 smtClean="0"/>
              <a:t>Tercapai</a:t>
            </a:r>
            <a:r>
              <a:rPr lang="en-US" sz="2000" dirty="0" smtClean="0"/>
              <a:t> peluang-2 </a:t>
            </a:r>
            <a:r>
              <a:rPr lang="en-US" sz="2000" dirty="0" err="1" smtClean="0"/>
              <a:t>utk</a:t>
            </a:r>
            <a:r>
              <a:rPr lang="en-US" sz="2000" dirty="0" smtClean="0"/>
              <a:t> </a:t>
            </a:r>
            <a:r>
              <a:rPr lang="en-US" sz="2000" dirty="0" err="1" smtClean="0"/>
              <a:t>mencapai</a:t>
            </a:r>
            <a:r>
              <a:rPr lang="en-US" sz="2000" dirty="0" smtClean="0"/>
              <a:t> </a:t>
            </a:r>
            <a:r>
              <a:rPr lang="en-US" sz="2000" dirty="0" err="1" smtClean="0"/>
              <a:t>tujuan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dikehendaki</a:t>
            </a:r>
            <a:r>
              <a:rPr lang="en-US" sz="2000" dirty="0" smtClean="0"/>
              <a:t> </a:t>
            </a:r>
            <a:r>
              <a:rPr lang="en-US" sz="2000" dirty="0" err="1" smtClean="0"/>
              <a:t>sendiri</a:t>
            </a:r>
            <a:r>
              <a:rPr lang="en-US" sz="20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Terbuka </a:t>
            </a:r>
            <a:r>
              <a:rPr lang="en-US" sz="2000" dirty="0" err="1" smtClean="0"/>
              <a:t>peluang</a:t>
            </a:r>
            <a:r>
              <a:rPr lang="en-US" sz="2000" dirty="0" smtClean="0"/>
              <a:t> </a:t>
            </a:r>
            <a:r>
              <a:rPr lang="en-US" sz="2000" dirty="0" err="1" smtClean="0"/>
              <a:t>utk</a:t>
            </a:r>
            <a:r>
              <a:rPr lang="en-US" sz="2000" dirty="0" smtClean="0"/>
              <a:t> </a:t>
            </a:r>
            <a:r>
              <a:rPr lang="en-US" sz="2000" dirty="0" err="1" smtClean="0"/>
              <a:t>mendemontrasikan</a:t>
            </a:r>
            <a:r>
              <a:rPr lang="en-US" sz="2000" dirty="0" smtClean="0"/>
              <a:t> </a:t>
            </a:r>
            <a:r>
              <a:rPr lang="en-US" sz="2000" dirty="0" err="1" smtClean="0"/>
              <a:t>potensi</a:t>
            </a:r>
            <a:r>
              <a:rPr lang="en-US" sz="2000" dirty="0" smtClean="0"/>
              <a:t> </a:t>
            </a:r>
            <a:r>
              <a:rPr lang="en-US" sz="2000" dirty="0" err="1" smtClean="0"/>
              <a:t>seseorang</a:t>
            </a:r>
            <a:r>
              <a:rPr lang="en-US" sz="2000" dirty="0" smtClean="0"/>
              <a:t> </a:t>
            </a:r>
            <a:r>
              <a:rPr lang="en-US" sz="2000" dirty="0" err="1" smtClean="0"/>
              <a:t>scr</a:t>
            </a:r>
            <a:r>
              <a:rPr lang="en-US" sz="2000" dirty="0" smtClean="0"/>
              <a:t> </a:t>
            </a:r>
            <a:r>
              <a:rPr lang="en-US" sz="2000" dirty="0" err="1" smtClean="0"/>
              <a:t>penuh</a:t>
            </a:r>
            <a:r>
              <a:rPr lang="en-US" sz="20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Terbuka </a:t>
            </a:r>
            <a:r>
              <a:rPr lang="en-US" sz="2000" dirty="0" err="1" smtClean="0"/>
              <a:t>peluang</a:t>
            </a:r>
            <a:r>
              <a:rPr lang="en-US" sz="2000" dirty="0" smtClean="0"/>
              <a:t> </a:t>
            </a:r>
            <a:r>
              <a:rPr lang="en-US" sz="2000" dirty="0" err="1" smtClean="0"/>
              <a:t>utk</a:t>
            </a:r>
            <a:r>
              <a:rPr lang="en-US" sz="2000" dirty="0" smtClean="0"/>
              <a:t> </a:t>
            </a:r>
            <a:r>
              <a:rPr lang="en-US" sz="2000" dirty="0" err="1" smtClean="0"/>
              <a:t>memperoleh</a:t>
            </a:r>
            <a:r>
              <a:rPr lang="en-US" sz="2000" dirty="0" smtClean="0"/>
              <a:t> </a:t>
            </a:r>
            <a:r>
              <a:rPr lang="en-US" sz="2000" dirty="0" err="1" smtClean="0"/>
              <a:t>manfaat</a:t>
            </a:r>
            <a:r>
              <a:rPr lang="en-US" sz="2000" dirty="0" smtClean="0"/>
              <a:t> &amp; </a:t>
            </a:r>
            <a:r>
              <a:rPr lang="en-US" sz="2000" dirty="0" err="1" smtClean="0"/>
              <a:t>keuntungan</a:t>
            </a:r>
            <a:r>
              <a:rPr lang="en-US" sz="2000" dirty="0" smtClean="0"/>
              <a:t> </a:t>
            </a:r>
            <a:r>
              <a:rPr lang="en-US" sz="2000" dirty="0" err="1" smtClean="0"/>
              <a:t>scr</a:t>
            </a:r>
            <a:r>
              <a:rPr lang="en-US" sz="2000" dirty="0" smtClean="0"/>
              <a:t> </a:t>
            </a:r>
            <a:r>
              <a:rPr lang="en-US" sz="2000" dirty="0" err="1" smtClean="0"/>
              <a:t>maksimal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Terbuka </a:t>
            </a:r>
            <a:r>
              <a:rPr lang="en-US" sz="2000" dirty="0" err="1" smtClean="0"/>
              <a:t>peluang</a:t>
            </a:r>
            <a:r>
              <a:rPr lang="en-US" sz="2000" dirty="0" smtClean="0"/>
              <a:t> </a:t>
            </a:r>
            <a:r>
              <a:rPr lang="en-US" sz="2000" dirty="0" err="1" smtClean="0"/>
              <a:t>utk</a:t>
            </a:r>
            <a:r>
              <a:rPr lang="en-US" sz="2000" dirty="0" smtClean="0"/>
              <a:t> </a:t>
            </a:r>
            <a:r>
              <a:rPr lang="en-US" sz="2000" dirty="0" err="1" smtClean="0"/>
              <a:t>membantu</a:t>
            </a:r>
            <a:r>
              <a:rPr lang="en-US" sz="2000" dirty="0" smtClean="0"/>
              <a:t> </a:t>
            </a:r>
            <a:r>
              <a:rPr lang="en-US" sz="2000" dirty="0" err="1" smtClean="0"/>
              <a:t>masyarakat</a:t>
            </a:r>
            <a:r>
              <a:rPr lang="en-US" sz="2000" dirty="0" smtClean="0"/>
              <a:t> dg usaha-2 </a:t>
            </a:r>
            <a:r>
              <a:rPr lang="en-US" sz="2000" dirty="0" err="1" smtClean="0"/>
              <a:t>konkret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Terbuka </a:t>
            </a:r>
            <a:r>
              <a:rPr lang="en-US" sz="2000" dirty="0" err="1" smtClean="0"/>
              <a:t>peluang</a:t>
            </a:r>
            <a:r>
              <a:rPr lang="en-US" sz="2000" dirty="0" smtClean="0"/>
              <a:t> </a:t>
            </a:r>
            <a:r>
              <a:rPr lang="en-US" sz="2000" dirty="0" err="1" smtClean="0"/>
              <a:t>utk</a:t>
            </a:r>
            <a:r>
              <a:rPr lang="en-US" sz="2000" dirty="0" smtClean="0"/>
              <a:t> </a:t>
            </a:r>
            <a:r>
              <a:rPr lang="en-US" sz="2000" dirty="0" err="1" smtClean="0"/>
              <a:t>menjadi</a:t>
            </a:r>
            <a:r>
              <a:rPr lang="en-US" sz="2000" dirty="0" smtClean="0"/>
              <a:t> </a:t>
            </a:r>
            <a:r>
              <a:rPr lang="en-US" sz="2000" dirty="0" err="1" smtClean="0"/>
              <a:t>bos</a:t>
            </a:r>
            <a:r>
              <a:rPr lang="en-US" sz="2000" dirty="0" smtClean="0"/>
              <a:t> minimal </a:t>
            </a:r>
            <a:r>
              <a:rPr lang="en-US" sz="2000" dirty="0" err="1" smtClean="0"/>
              <a:t>bagi</a:t>
            </a:r>
            <a:r>
              <a:rPr lang="en-US" sz="2000" dirty="0" smtClean="0"/>
              <a:t> </a:t>
            </a:r>
            <a:r>
              <a:rPr lang="en-US" sz="2000" dirty="0" err="1" smtClean="0"/>
              <a:t>dirinya</a:t>
            </a:r>
            <a:r>
              <a:rPr lang="en-US" sz="2000" dirty="0" smtClean="0"/>
              <a:t> </a:t>
            </a:r>
            <a:r>
              <a:rPr lang="en-US" sz="2000" dirty="0" err="1" smtClean="0"/>
              <a:t>sendiri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id-ID" sz="24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301" y="4976490"/>
            <a:ext cx="4055699" cy="18815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67964" y="1102578"/>
            <a:ext cx="4609781" cy="39087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sz="2400" b="1" dirty="0" smtClean="0"/>
              <a:t>KELEMAHAN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 smtClean="0"/>
              <a:t>Memperoleh</a:t>
            </a:r>
            <a:r>
              <a:rPr lang="en-US" sz="2000" dirty="0" smtClean="0"/>
              <a:t> </a:t>
            </a:r>
            <a:r>
              <a:rPr lang="en-US" sz="2000" dirty="0" err="1" smtClean="0"/>
              <a:t>pendapatan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tdk</a:t>
            </a:r>
            <a:r>
              <a:rPr lang="en-US" sz="2000" dirty="0" smtClean="0"/>
              <a:t> </a:t>
            </a:r>
            <a:r>
              <a:rPr lang="en-US" sz="2000" dirty="0" err="1" smtClean="0"/>
              <a:t>pasti</a:t>
            </a:r>
            <a:r>
              <a:rPr lang="en-US" sz="2000" dirty="0" smtClean="0"/>
              <a:t> &amp; </a:t>
            </a:r>
            <a:r>
              <a:rPr lang="en-US" sz="2000" dirty="0" err="1" smtClean="0"/>
              <a:t>memikul</a:t>
            </a:r>
            <a:r>
              <a:rPr lang="en-US" sz="2000" dirty="0" smtClean="0"/>
              <a:t> </a:t>
            </a:r>
            <a:r>
              <a:rPr lang="en-US" sz="2000" dirty="0" err="1" smtClean="0"/>
              <a:t>beban</a:t>
            </a:r>
            <a:r>
              <a:rPr lang="en-US" sz="2000" dirty="0" smtClean="0"/>
              <a:t> </a:t>
            </a:r>
            <a:r>
              <a:rPr lang="en-US" sz="2000" dirty="0" err="1" smtClean="0"/>
              <a:t>resiko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dirty="0" err="1" smtClean="0"/>
              <a:t>Bekerja</a:t>
            </a:r>
            <a:r>
              <a:rPr lang="en-US" sz="2000" dirty="0" smtClean="0"/>
              <a:t> </a:t>
            </a:r>
            <a:r>
              <a:rPr lang="en-US" sz="2000" dirty="0" err="1" smtClean="0"/>
              <a:t>keras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jam </a:t>
            </a:r>
            <a:r>
              <a:rPr lang="en-US" sz="2000" dirty="0" err="1" smtClean="0"/>
              <a:t>kerja</a:t>
            </a:r>
            <a:r>
              <a:rPr lang="en-US" sz="2000" dirty="0" smtClean="0"/>
              <a:t> yang </a:t>
            </a:r>
            <a:r>
              <a:rPr lang="en-US" sz="2000" dirty="0" err="1" smtClean="0"/>
              <a:t>mungkin</a:t>
            </a:r>
            <a:r>
              <a:rPr lang="en-US" sz="2000" dirty="0" smtClean="0"/>
              <a:t> </a:t>
            </a:r>
            <a:r>
              <a:rPr lang="en-US" sz="2000" dirty="0" err="1" smtClean="0"/>
              <a:t>lebih</a:t>
            </a:r>
            <a:r>
              <a:rPr lang="en-US" sz="2000" dirty="0" smtClean="0"/>
              <a:t> </a:t>
            </a:r>
            <a:r>
              <a:rPr lang="en-US" sz="2000" dirty="0" err="1" smtClean="0"/>
              <a:t>panjang</a:t>
            </a:r>
            <a:r>
              <a:rPr lang="en-US" sz="20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 smtClean="0"/>
              <a:t>Kualitas</a:t>
            </a:r>
            <a:r>
              <a:rPr lang="en-US" sz="2000" dirty="0" smtClean="0"/>
              <a:t> </a:t>
            </a:r>
            <a:r>
              <a:rPr lang="en-US" sz="2000" dirty="0" err="1" smtClean="0"/>
              <a:t>hidup</a:t>
            </a:r>
            <a:r>
              <a:rPr lang="en-US" sz="2000" dirty="0" smtClean="0"/>
              <a:t> </a:t>
            </a:r>
            <a:r>
              <a:rPr lang="en-US" sz="2000" dirty="0" err="1" smtClean="0"/>
              <a:t>mungkin</a:t>
            </a:r>
            <a:r>
              <a:rPr lang="en-US" sz="2000" dirty="0" smtClean="0"/>
              <a:t> </a:t>
            </a:r>
            <a:r>
              <a:rPr lang="en-US" sz="2000" dirty="0" err="1" smtClean="0"/>
              <a:t>masih</a:t>
            </a:r>
            <a:r>
              <a:rPr lang="en-US" sz="2000" dirty="0" smtClean="0"/>
              <a:t> </a:t>
            </a:r>
            <a:r>
              <a:rPr lang="en-US" sz="2000" dirty="0" err="1" smtClean="0"/>
              <a:t>rendah</a:t>
            </a:r>
            <a:r>
              <a:rPr lang="en-US" sz="2000" dirty="0" smtClean="0"/>
              <a:t> </a:t>
            </a:r>
            <a:r>
              <a:rPr lang="en-US" sz="2000" dirty="0" err="1" smtClean="0"/>
              <a:t>sampai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 </a:t>
            </a:r>
            <a:r>
              <a:rPr lang="en-US" sz="2000" dirty="0" err="1" smtClean="0"/>
              <a:t>berhasil</a:t>
            </a:r>
            <a:r>
              <a:rPr lang="en-US" sz="20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 smtClean="0"/>
              <a:t>Memiliki</a:t>
            </a:r>
            <a:r>
              <a:rPr lang="en-US" sz="2000" dirty="0" smtClean="0"/>
              <a:t> </a:t>
            </a:r>
            <a:r>
              <a:rPr lang="en-US" sz="2000" dirty="0" err="1" smtClean="0"/>
              <a:t>tanggungjawab</a:t>
            </a:r>
            <a:r>
              <a:rPr lang="en-US" sz="2000" dirty="0" smtClean="0"/>
              <a:t> </a:t>
            </a:r>
            <a:r>
              <a:rPr lang="en-US" sz="2000" dirty="0" err="1" smtClean="0"/>
              <a:t>sangat</a:t>
            </a:r>
            <a:r>
              <a:rPr lang="en-US" sz="2000" dirty="0" smtClean="0"/>
              <a:t> </a:t>
            </a:r>
            <a:r>
              <a:rPr lang="en-US" sz="2000" dirty="0" err="1" smtClean="0"/>
              <a:t>besar</a:t>
            </a:r>
            <a:r>
              <a:rPr lang="en-US" sz="2000" dirty="0" smtClean="0"/>
              <a:t>, </a:t>
            </a:r>
            <a:r>
              <a:rPr lang="en-US" sz="2000" dirty="0" err="1" smtClean="0"/>
              <a:t>banyak</a:t>
            </a:r>
            <a:r>
              <a:rPr lang="en-US" sz="2000" dirty="0" smtClean="0"/>
              <a:t> </a:t>
            </a:r>
            <a:r>
              <a:rPr lang="en-US" sz="2000" dirty="0" err="1" smtClean="0"/>
              <a:t>keputusan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dibuat</a:t>
            </a:r>
            <a:r>
              <a:rPr lang="en-US" sz="2000" dirty="0" smtClean="0"/>
              <a:t> </a:t>
            </a:r>
            <a:r>
              <a:rPr lang="en-US" sz="2000" dirty="0" err="1" smtClean="0"/>
              <a:t>walaupun</a:t>
            </a:r>
            <a:r>
              <a:rPr lang="en-US" sz="2000" dirty="0" smtClean="0"/>
              <a:t> </a:t>
            </a:r>
            <a:r>
              <a:rPr lang="en-US" sz="2000" dirty="0" err="1" smtClean="0"/>
              <a:t>kurang</a:t>
            </a:r>
            <a:r>
              <a:rPr lang="en-US" sz="2000" dirty="0" smtClean="0"/>
              <a:t> </a:t>
            </a:r>
            <a:r>
              <a:rPr lang="en-US" sz="2000" dirty="0" err="1" smtClean="0"/>
              <a:t>menguasai</a:t>
            </a:r>
            <a:r>
              <a:rPr lang="en-US" sz="2000" dirty="0" smtClean="0"/>
              <a:t> </a:t>
            </a:r>
            <a:r>
              <a:rPr lang="en-US" sz="2000" dirty="0" err="1" smtClean="0"/>
              <a:t>permasalahan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dihadapi</a:t>
            </a:r>
            <a:r>
              <a:rPr lang="en-US" sz="20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id-ID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64" y="2446247"/>
            <a:ext cx="7551954" cy="17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1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696</TotalTime>
  <Words>507</Words>
  <Application>Microsoft Office PowerPoint</Application>
  <PresentationFormat>On-screen Show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Civic</vt:lpstr>
      <vt:lpstr>PowerPoint Presentation</vt:lpstr>
      <vt:lpstr>Mari disimak iklan ini dulu…</vt:lpstr>
      <vt:lpstr>PowerPoint Presentation</vt:lpstr>
      <vt:lpstr>Diskusi Kelompok</vt:lpstr>
      <vt:lpstr>PowerPoint Presentation</vt:lpstr>
      <vt:lpstr>PowerPoint Presentation</vt:lpstr>
      <vt:lpstr>PowerPoint Presentation</vt:lpstr>
      <vt:lpstr>MANFAAT DARI WIRAUSAHA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levinagondowijoyo@yahoo.com</dc:creator>
  <cp:lastModifiedBy>ASUS X201E</cp:lastModifiedBy>
  <cp:revision>206</cp:revision>
  <dcterms:created xsi:type="dcterms:W3CDTF">2016-04-07T17:10:01Z</dcterms:created>
  <dcterms:modified xsi:type="dcterms:W3CDTF">2019-02-27T12:47:44Z</dcterms:modified>
</cp:coreProperties>
</file>