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320" r:id="rId4"/>
    <p:sldId id="256" r:id="rId5"/>
    <p:sldId id="266" r:id="rId6"/>
    <p:sldId id="321" r:id="rId7"/>
    <p:sldId id="257" r:id="rId8"/>
    <p:sldId id="260" r:id="rId9"/>
    <p:sldId id="263" r:id="rId10"/>
    <p:sldId id="265" r:id="rId11"/>
    <p:sldId id="273" r:id="rId12"/>
    <p:sldId id="262" r:id="rId13"/>
    <p:sldId id="322" r:id="rId14"/>
    <p:sldId id="281" r:id="rId15"/>
    <p:sldId id="277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EF4836"/>
    <a:srgbClr val="D2E2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EF2DAF-F5A1-40CA-9243-FC1B81B06434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D97AFBA-7FAE-4F63-8A56-53387A75F2B7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Fungsi</a:t>
          </a:r>
          <a:r>
            <a:rPr lang="en-US" b="1" dirty="0" smtClean="0">
              <a:solidFill>
                <a:schemeClr val="tx1"/>
              </a:solidFill>
            </a:rPr>
            <a:t> MAKRO</a:t>
          </a:r>
          <a:endParaRPr lang="en-US" b="1" dirty="0">
            <a:solidFill>
              <a:schemeClr val="tx1"/>
            </a:solidFill>
          </a:endParaRPr>
        </a:p>
      </dgm:t>
    </dgm:pt>
    <dgm:pt modelId="{04B33F0E-D01B-4513-B695-CEDEE82B9771}" type="parTrans" cxnId="{FD485C61-E519-4AA7-96D2-4964D9D2D9E7}">
      <dgm:prSet/>
      <dgm:spPr/>
      <dgm:t>
        <a:bodyPr/>
        <a:lstStyle/>
        <a:p>
          <a:endParaRPr lang="en-US"/>
        </a:p>
      </dgm:t>
    </dgm:pt>
    <dgm:pt modelId="{72BE147F-E22C-4CF8-A1B2-99610C952156}" type="sibTrans" cxnId="{FD485C61-E519-4AA7-96D2-4964D9D2D9E7}">
      <dgm:prSet/>
      <dgm:spPr/>
      <dgm:t>
        <a:bodyPr/>
        <a:lstStyle/>
        <a:p>
          <a:endParaRPr lang="en-US"/>
        </a:p>
      </dgm:t>
    </dgm:pt>
    <dgm:pt modelId="{F99D831F-F67F-48D5-84FD-91ECE5DB299E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 smtClean="0"/>
            <a:t>Berperan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penggerak</a:t>
          </a:r>
          <a:r>
            <a:rPr lang="en-US" dirty="0" smtClean="0"/>
            <a:t> , </a:t>
          </a:r>
          <a:r>
            <a:rPr lang="en-US" dirty="0" err="1" smtClean="0"/>
            <a:t>pengendali</a:t>
          </a:r>
          <a:r>
            <a:rPr lang="en-US" dirty="0" smtClean="0"/>
            <a:t>, </a:t>
          </a:r>
          <a:r>
            <a:rPr lang="en-US" dirty="0" err="1" smtClean="0"/>
            <a:t>pemacu</a:t>
          </a:r>
          <a:r>
            <a:rPr lang="en-US" dirty="0" smtClean="0"/>
            <a:t> </a:t>
          </a:r>
          <a:r>
            <a:rPr lang="en-US" dirty="0" err="1" smtClean="0"/>
            <a:t>perekonomian</a:t>
          </a:r>
          <a:r>
            <a:rPr lang="en-US" dirty="0" smtClean="0"/>
            <a:t> </a:t>
          </a:r>
          <a:r>
            <a:rPr lang="en-US" dirty="0" err="1" smtClean="0"/>
            <a:t>suatu</a:t>
          </a:r>
          <a:r>
            <a:rPr lang="en-US" dirty="0" smtClean="0"/>
            <a:t> </a:t>
          </a:r>
          <a:r>
            <a:rPr lang="en-US" dirty="0" err="1" smtClean="0"/>
            <a:t>bangsa</a:t>
          </a:r>
          <a:r>
            <a:rPr lang="en-US" dirty="0" smtClean="0"/>
            <a:t>. </a:t>
          </a:r>
          <a:endParaRPr lang="en-US" dirty="0"/>
        </a:p>
      </dgm:t>
    </dgm:pt>
    <dgm:pt modelId="{483B39AF-A9A6-4296-A831-BC1D85A71CFE}" type="parTrans" cxnId="{3BE607D8-C63D-4434-904D-F99A758817DB}">
      <dgm:prSet/>
      <dgm:spPr/>
      <dgm:t>
        <a:bodyPr/>
        <a:lstStyle/>
        <a:p>
          <a:endParaRPr lang="en-US"/>
        </a:p>
      </dgm:t>
    </dgm:pt>
    <dgm:pt modelId="{95D9F8BC-425C-4C95-8159-E66C1D7BC1ED}" type="sibTrans" cxnId="{3BE607D8-C63D-4434-904D-F99A758817DB}">
      <dgm:prSet/>
      <dgm:spPr/>
      <dgm:t>
        <a:bodyPr/>
        <a:lstStyle/>
        <a:p>
          <a:endParaRPr lang="en-US"/>
        </a:p>
      </dgm:t>
    </dgm:pt>
    <dgm:pt modelId="{A0C9D61B-D60A-4EB7-A170-4A21BF64C51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Fungsi</a:t>
          </a:r>
          <a:r>
            <a:rPr lang="en-US" b="1" dirty="0" smtClean="0">
              <a:solidFill>
                <a:schemeClr val="tx1"/>
              </a:solidFill>
            </a:rPr>
            <a:t> MIKRO</a:t>
          </a:r>
          <a:endParaRPr lang="en-US" b="1" dirty="0">
            <a:solidFill>
              <a:schemeClr val="tx1"/>
            </a:solidFill>
          </a:endParaRPr>
        </a:p>
      </dgm:t>
    </dgm:pt>
    <dgm:pt modelId="{69D0D184-379B-425B-A721-1029EB7543EC}" type="parTrans" cxnId="{F2229B4A-BCEE-49E8-A69C-5FA62214D02D}">
      <dgm:prSet/>
      <dgm:spPr/>
      <dgm:t>
        <a:bodyPr/>
        <a:lstStyle/>
        <a:p>
          <a:endParaRPr lang="en-US"/>
        </a:p>
      </dgm:t>
    </dgm:pt>
    <dgm:pt modelId="{694F3C74-13A9-4573-94DD-2495654FA872}" type="sibTrans" cxnId="{F2229B4A-BCEE-49E8-A69C-5FA62214D02D}">
      <dgm:prSet/>
      <dgm:spPr/>
      <dgm:t>
        <a:bodyPr/>
        <a:lstStyle/>
        <a:p>
          <a:endParaRPr lang="en-US"/>
        </a:p>
      </dgm:t>
    </dgm:pt>
    <dgm:pt modelId="{CA2FF35E-9C09-4B1D-B6CA-333B2212184E}">
      <dgm:prSet phldrT="[Text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en-US" dirty="0" err="1" smtClean="0"/>
            <a:t>Penanggung</a:t>
          </a:r>
          <a:r>
            <a:rPr lang="en-US" dirty="0" smtClean="0"/>
            <a:t> </a:t>
          </a:r>
          <a:r>
            <a:rPr lang="en-US" dirty="0" err="1" smtClean="0"/>
            <a:t>resiko</a:t>
          </a:r>
          <a:r>
            <a:rPr lang="en-US" dirty="0" smtClean="0"/>
            <a:t> </a:t>
          </a:r>
          <a:r>
            <a:rPr lang="en-US" dirty="0" err="1" smtClean="0"/>
            <a:t>dlm</a:t>
          </a:r>
          <a:r>
            <a:rPr lang="en-US" dirty="0" smtClean="0"/>
            <a:t> </a:t>
          </a:r>
          <a:r>
            <a:rPr lang="en-US" dirty="0" err="1" smtClean="0"/>
            <a:t>ketidakpastian</a:t>
          </a:r>
          <a:r>
            <a:rPr lang="en-US" dirty="0" smtClean="0"/>
            <a:t>, </a:t>
          </a:r>
          <a:r>
            <a:rPr lang="en-US" dirty="0" err="1" smtClean="0"/>
            <a:t>pengombinasi</a:t>
          </a:r>
          <a:r>
            <a:rPr lang="en-US" dirty="0" smtClean="0"/>
            <a:t> sumber-2,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pencipta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tambah</a:t>
          </a:r>
          <a:endParaRPr lang="en-US" dirty="0"/>
        </a:p>
      </dgm:t>
    </dgm:pt>
    <dgm:pt modelId="{B5FA2BBE-68FD-48F3-AFD0-A77F6FB52F9E}" type="parTrans" cxnId="{0AF673D4-E4E1-4AE8-B475-91A5EBDD78C9}">
      <dgm:prSet/>
      <dgm:spPr/>
      <dgm:t>
        <a:bodyPr/>
        <a:lstStyle/>
        <a:p>
          <a:endParaRPr lang="en-US"/>
        </a:p>
      </dgm:t>
    </dgm:pt>
    <dgm:pt modelId="{C69B66F1-8916-4E03-8197-F2CF8D25AAFD}" type="sibTrans" cxnId="{0AF673D4-E4E1-4AE8-B475-91A5EBDD78C9}">
      <dgm:prSet/>
      <dgm:spPr/>
      <dgm:t>
        <a:bodyPr/>
        <a:lstStyle/>
        <a:p>
          <a:endParaRPr lang="en-US"/>
        </a:p>
      </dgm:t>
    </dgm:pt>
    <dgm:pt modelId="{A0776C6D-5F17-491A-B5F8-B8AEF6E51B70}" type="pres">
      <dgm:prSet presAssocID="{F0EF2DAF-F5A1-40CA-9243-FC1B81B0643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F3145-E65B-4078-AFD0-AAB5BDB8F869}" type="pres">
      <dgm:prSet presAssocID="{BD97AFBA-7FAE-4F63-8A56-53387A75F2B7}" presName="composite" presStyleCnt="0"/>
      <dgm:spPr/>
    </dgm:pt>
    <dgm:pt modelId="{C4F23E75-DF2D-44FD-93B4-9EC11F86884F}" type="pres">
      <dgm:prSet presAssocID="{BD97AFBA-7FAE-4F63-8A56-53387A75F2B7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3A32AC-C707-4724-9C55-9714FE7AA253}" type="pres">
      <dgm:prSet presAssocID="{BD97AFBA-7FAE-4F63-8A56-53387A75F2B7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DB29EA-CAC0-4F32-AE29-6BC8F59B2614}" type="pres">
      <dgm:prSet presAssocID="{72BE147F-E22C-4CF8-A1B2-99610C952156}" presName="sp" presStyleCnt="0"/>
      <dgm:spPr/>
    </dgm:pt>
    <dgm:pt modelId="{12B2600C-CF2F-463F-ABF4-DAE4F54E8CED}" type="pres">
      <dgm:prSet presAssocID="{A0C9D61B-D60A-4EB7-A170-4A21BF64C510}" presName="composite" presStyleCnt="0"/>
      <dgm:spPr/>
    </dgm:pt>
    <dgm:pt modelId="{BF1980E0-9BD8-497C-8A8E-0ED8201B0FA4}" type="pres">
      <dgm:prSet presAssocID="{A0C9D61B-D60A-4EB7-A170-4A21BF64C510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DD06E-0A6B-4890-A991-E8429A96E0AE}" type="pres">
      <dgm:prSet presAssocID="{A0C9D61B-D60A-4EB7-A170-4A21BF64C510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2B03DC-ECDE-4102-8BE8-0D5289F1F932}" type="presOf" srcId="{CA2FF35E-9C09-4B1D-B6CA-333B2212184E}" destId="{BD9DD06E-0A6B-4890-A991-E8429A96E0AE}" srcOrd="0" destOrd="0" presId="urn:microsoft.com/office/officeart/2005/8/layout/chevron2"/>
    <dgm:cxn modelId="{0AF673D4-E4E1-4AE8-B475-91A5EBDD78C9}" srcId="{A0C9D61B-D60A-4EB7-A170-4A21BF64C510}" destId="{CA2FF35E-9C09-4B1D-B6CA-333B2212184E}" srcOrd="0" destOrd="0" parTransId="{B5FA2BBE-68FD-48F3-AFD0-A77F6FB52F9E}" sibTransId="{C69B66F1-8916-4E03-8197-F2CF8D25AAFD}"/>
    <dgm:cxn modelId="{FD485C61-E519-4AA7-96D2-4964D9D2D9E7}" srcId="{F0EF2DAF-F5A1-40CA-9243-FC1B81B06434}" destId="{BD97AFBA-7FAE-4F63-8A56-53387A75F2B7}" srcOrd="0" destOrd="0" parTransId="{04B33F0E-D01B-4513-B695-CEDEE82B9771}" sibTransId="{72BE147F-E22C-4CF8-A1B2-99610C952156}"/>
    <dgm:cxn modelId="{FD34F5A3-D41C-456B-93F4-EACF2133F93D}" type="presOf" srcId="{A0C9D61B-D60A-4EB7-A170-4A21BF64C510}" destId="{BF1980E0-9BD8-497C-8A8E-0ED8201B0FA4}" srcOrd="0" destOrd="0" presId="urn:microsoft.com/office/officeart/2005/8/layout/chevron2"/>
    <dgm:cxn modelId="{1343A95B-5620-48B8-99A6-6748131002ED}" type="presOf" srcId="{BD97AFBA-7FAE-4F63-8A56-53387A75F2B7}" destId="{C4F23E75-DF2D-44FD-93B4-9EC11F86884F}" srcOrd="0" destOrd="0" presId="urn:microsoft.com/office/officeart/2005/8/layout/chevron2"/>
    <dgm:cxn modelId="{3BE607D8-C63D-4434-904D-F99A758817DB}" srcId="{BD97AFBA-7FAE-4F63-8A56-53387A75F2B7}" destId="{F99D831F-F67F-48D5-84FD-91ECE5DB299E}" srcOrd="0" destOrd="0" parTransId="{483B39AF-A9A6-4296-A831-BC1D85A71CFE}" sibTransId="{95D9F8BC-425C-4C95-8159-E66C1D7BC1ED}"/>
    <dgm:cxn modelId="{1B9DA1C3-71D0-4442-B787-24EB1D801E9D}" type="presOf" srcId="{F0EF2DAF-F5A1-40CA-9243-FC1B81B06434}" destId="{A0776C6D-5F17-491A-B5F8-B8AEF6E51B70}" srcOrd="0" destOrd="0" presId="urn:microsoft.com/office/officeart/2005/8/layout/chevron2"/>
    <dgm:cxn modelId="{F2229B4A-BCEE-49E8-A69C-5FA62214D02D}" srcId="{F0EF2DAF-F5A1-40CA-9243-FC1B81B06434}" destId="{A0C9D61B-D60A-4EB7-A170-4A21BF64C510}" srcOrd="1" destOrd="0" parTransId="{69D0D184-379B-425B-A721-1029EB7543EC}" sibTransId="{694F3C74-13A9-4573-94DD-2495654FA872}"/>
    <dgm:cxn modelId="{15CA1F8D-D3E4-4376-BC96-4D6C06B1101E}" type="presOf" srcId="{F99D831F-F67F-48D5-84FD-91ECE5DB299E}" destId="{E23A32AC-C707-4724-9C55-9714FE7AA253}" srcOrd="0" destOrd="0" presId="urn:microsoft.com/office/officeart/2005/8/layout/chevron2"/>
    <dgm:cxn modelId="{713C403E-01E0-4A77-9100-A898519E8F0F}" type="presParOf" srcId="{A0776C6D-5F17-491A-B5F8-B8AEF6E51B70}" destId="{B0EF3145-E65B-4078-AFD0-AAB5BDB8F869}" srcOrd="0" destOrd="0" presId="urn:microsoft.com/office/officeart/2005/8/layout/chevron2"/>
    <dgm:cxn modelId="{FF258D04-9181-4147-86C3-0C021F395155}" type="presParOf" srcId="{B0EF3145-E65B-4078-AFD0-AAB5BDB8F869}" destId="{C4F23E75-DF2D-44FD-93B4-9EC11F86884F}" srcOrd="0" destOrd="0" presId="urn:microsoft.com/office/officeart/2005/8/layout/chevron2"/>
    <dgm:cxn modelId="{6473A75C-DE86-4847-A913-1E7AC37682ED}" type="presParOf" srcId="{B0EF3145-E65B-4078-AFD0-AAB5BDB8F869}" destId="{E23A32AC-C707-4724-9C55-9714FE7AA253}" srcOrd="1" destOrd="0" presId="urn:microsoft.com/office/officeart/2005/8/layout/chevron2"/>
    <dgm:cxn modelId="{D74DD75B-E821-4BF9-B5F3-28A46688DBC3}" type="presParOf" srcId="{A0776C6D-5F17-491A-B5F8-B8AEF6E51B70}" destId="{2DDB29EA-CAC0-4F32-AE29-6BC8F59B2614}" srcOrd="1" destOrd="0" presId="urn:microsoft.com/office/officeart/2005/8/layout/chevron2"/>
    <dgm:cxn modelId="{BC3B7171-E910-4A8E-9EAB-0AD56655B07B}" type="presParOf" srcId="{A0776C6D-5F17-491A-B5F8-B8AEF6E51B70}" destId="{12B2600C-CF2F-463F-ABF4-DAE4F54E8CED}" srcOrd="2" destOrd="0" presId="urn:microsoft.com/office/officeart/2005/8/layout/chevron2"/>
    <dgm:cxn modelId="{A59F7E1B-1721-4DBF-AA3C-924830D46AAD}" type="presParOf" srcId="{12B2600C-CF2F-463F-ABF4-DAE4F54E8CED}" destId="{BF1980E0-9BD8-497C-8A8E-0ED8201B0FA4}" srcOrd="0" destOrd="0" presId="urn:microsoft.com/office/officeart/2005/8/layout/chevron2"/>
    <dgm:cxn modelId="{C46E500F-6D2F-4E23-AA06-CB8374BE5F30}" type="presParOf" srcId="{12B2600C-CF2F-463F-ABF4-DAE4F54E8CED}" destId="{BD9DD06E-0A6B-4890-A991-E8429A96E0AE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F861E0-0354-44B3-8E47-339AAA86CE8A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D06AB75-D452-4E58-ABC8-24FF5AB9DEBB}">
      <dgm:prSet phldrT="[Text]"/>
      <dgm:spPr/>
      <dgm:t>
        <a:bodyPr/>
        <a:lstStyle/>
        <a:p>
          <a:r>
            <a:rPr lang="en-US" dirty="0" err="1" smtClean="0"/>
            <a:t>Fungsi</a:t>
          </a:r>
          <a:r>
            <a:rPr lang="en-US" dirty="0" smtClean="0"/>
            <a:t> </a:t>
          </a:r>
          <a:r>
            <a:rPr lang="en-US" dirty="0" err="1" smtClean="0"/>
            <a:t>Pokok</a:t>
          </a:r>
          <a:endParaRPr lang="en-US" dirty="0"/>
        </a:p>
      </dgm:t>
    </dgm:pt>
    <dgm:pt modelId="{8426F216-A9FE-42B7-96A0-A58280283C02}" type="parTrans" cxnId="{BB688941-F4E9-4461-A7F7-28C1B09EC645}">
      <dgm:prSet/>
      <dgm:spPr/>
      <dgm:t>
        <a:bodyPr/>
        <a:lstStyle/>
        <a:p>
          <a:endParaRPr lang="en-US"/>
        </a:p>
      </dgm:t>
    </dgm:pt>
    <dgm:pt modelId="{11B19706-869B-48AC-9526-BAF49C1F9E55}" type="sibTrans" cxnId="{BB688941-F4E9-4461-A7F7-28C1B09EC645}">
      <dgm:prSet/>
      <dgm:spPr/>
      <dgm:t>
        <a:bodyPr/>
        <a:lstStyle/>
        <a:p>
          <a:endParaRPr lang="en-US"/>
        </a:p>
      </dgm:t>
    </dgm:pt>
    <dgm:pt modelId="{D9615F34-30C8-4C11-9575-907F65E0F9EA}">
      <dgm:prSet phldrT="[Text]" custT="1"/>
      <dgm:spPr/>
      <dgm:t>
        <a:bodyPr/>
        <a:lstStyle/>
        <a:p>
          <a:r>
            <a:rPr lang="en-US" sz="1400" dirty="0" err="1" smtClean="0"/>
            <a:t>Membuat</a:t>
          </a:r>
          <a:r>
            <a:rPr lang="en-US" sz="1400" dirty="0" smtClean="0"/>
            <a:t> </a:t>
          </a:r>
          <a:r>
            <a:rPr lang="en-US" sz="1400" dirty="0" err="1" smtClean="0"/>
            <a:t>keputusan</a:t>
          </a:r>
          <a:r>
            <a:rPr lang="en-US" sz="1400" dirty="0" smtClean="0"/>
            <a:t> </a:t>
          </a:r>
          <a:r>
            <a:rPr lang="en-US" sz="1400" dirty="0" err="1" smtClean="0"/>
            <a:t>penting</a:t>
          </a:r>
          <a:r>
            <a:rPr lang="en-US" sz="1400" dirty="0" smtClean="0"/>
            <a:t> &amp; </a:t>
          </a:r>
          <a:r>
            <a:rPr lang="en-US" sz="1400" dirty="0" err="1" smtClean="0"/>
            <a:t>mengambil</a:t>
          </a:r>
          <a:r>
            <a:rPr lang="en-US" sz="1400" dirty="0" smtClean="0"/>
            <a:t> </a:t>
          </a:r>
          <a:r>
            <a:rPr lang="en-US" sz="1400" dirty="0" err="1" smtClean="0"/>
            <a:t>resiko</a:t>
          </a:r>
          <a:r>
            <a:rPr lang="en-US" sz="1400" dirty="0" smtClean="0"/>
            <a:t> </a:t>
          </a:r>
          <a:r>
            <a:rPr lang="en-US" sz="1400" dirty="0" err="1" smtClean="0"/>
            <a:t>ttg</a:t>
          </a:r>
          <a:r>
            <a:rPr lang="en-US" sz="1400" dirty="0" smtClean="0"/>
            <a:t> </a:t>
          </a:r>
          <a:r>
            <a:rPr lang="en-US" sz="1400" dirty="0" err="1" smtClean="0"/>
            <a:t>tujuan</a:t>
          </a:r>
          <a:r>
            <a:rPr lang="en-US" sz="1400" dirty="0" smtClean="0"/>
            <a:t> &amp; </a:t>
          </a:r>
          <a:r>
            <a:rPr lang="en-US" sz="1400" dirty="0" err="1" smtClean="0"/>
            <a:t>sasaran</a:t>
          </a:r>
          <a:r>
            <a:rPr lang="en-US" sz="1400" dirty="0" smtClean="0"/>
            <a:t> </a:t>
          </a:r>
          <a:r>
            <a:rPr lang="en-US" sz="1400" dirty="0" err="1" smtClean="0"/>
            <a:t>perusahaan</a:t>
          </a:r>
          <a:endParaRPr lang="en-US" sz="1400" dirty="0"/>
        </a:p>
      </dgm:t>
    </dgm:pt>
    <dgm:pt modelId="{1EE9BE87-80FA-4B02-A8C5-57C08CA388FD}" type="parTrans" cxnId="{4D6453F1-4E06-4291-9A92-CEFAAA97A727}">
      <dgm:prSet/>
      <dgm:spPr/>
      <dgm:t>
        <a:bodyPr/>
        <a:lstStyle/>
        <a:p>
          <a:endParaRPr lang="en-US"/>
        </a:p>
      </dgm:t>
    </dgm:pt>
    <dgm:pt modelId="{C4961981-BEA7-4BA8-9E75-1E229FC2AA90}" type="sibTrans" cxnId="{4D6453F1-4E06-4291-9A92-CEFAAA97A727}">
      <dgm:prSet/>
      <dgm:spPr/>
      <dgm:t>
        <a:bodyPr/>
        <a:lstStyle/>
        <a:p>
          <a:endParaRPr lang="en-US"/>
        </a:p>
      </dgm:t>
    </dgm:pt>
    <dgm:pt modelId="{FC708392-D5D2-4F89-A499-A35A4650FF44}">
      <dgm:prSet phldrT="[Text]"/>
      <dgm:spPr/>
      <dgm:t>
        <a:bodyPr/>
        <a:lstStyle/>
        <a:p>
          <a:r>
            <a:rPr lang="en-US" dirty="0" err="1" smtClean="0"/>
            <a:t>Fungsi</a:t>
          </a:r>
          <a:r>
            <a:rPr lang="en-US" dirty="0" smtClean="0"/>
            <a:t> </a:t>
          </a:r>
          <a:r>
            <a:rPr lang="en-US" dirty="0" err="1" smtClean="0"/>
            <a:t>Tambahan</a:t>
          </a:r>
          <a:r>
            <a:rPr lang="en-US" dirty="0" smtClean="0"/>
            <a:t> </a:t>
          </a:r>
          <a:endParaRPr lang="en-US" dirty="0"/>
        </a:p>
      </dgm:t>
    </dgm:pt>
    <dgm:pt modelId="{AFF4EAEE-A3CD-4C7A-B934-0A41EE5DA841}" type="parTrans" cxnId="{F6448CF2-4B34-4501-8384-71CCF377F29F}">
      <dgm:prSet/>
      <dgm:spPr/>
      <dgm:t>
        <a:bodyPr/>
        <a:lstStyle/>
        <a:p>
          <a:endParaRPr lang="en-US"/>
        </a:p>
      </dgm:t>
    </dgm:pt>
    <dgm:pt modelId="{1F95D444-EE05-4E40-8BF1-5F6320C4FD33}" type="sibTrans" cxnId="{F6448CF2-4B34-4501-8384-71CCF377F29F}">
      <dgm:prSet/>
      <dgm:spPr/>
      <dgm:t>
        <a:bodyPr/>
        <a:lstStyle/>
        <a:p>
          <a:endParaRPr lang="en-US"/>
        </a:p>
      </dgm:t>
    </dgm:pt>
    <dgm:pt modelId="{2F677D36-8A76-42FD-AD1B-EA22BC2A98A8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n-US" sz="1400" dirty="0" err="1" smtClean="0">
              <a:solidFill>
                <a:schemeClr val="bg1"/>
              </a:solidFill>
            </a:rPr>
            <a:t>Mengenali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lingkungan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perusahaan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dlm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rangka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mencari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menciptakan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pelauang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perusahaan</a:t>
          </a:r>
          <a:endParaRPr lang="en-US" sz="1400" dirty="0">
            <a:solidFill>
              <a:schemeClr val="bg1"/>
            </a:solidFill>
          </a:endParaRPr>
        </a:p>
      </dgm:t>
    </dgm:pt>
    <dgm:pt modelId="{F1A31C78-D5CD-4F53-8951-7B681EA32592}" type="parTrans" cxnId="{6239683A-5987-4C29-BB52-F35C86B4E199}">
      <dgm:prSet/>
      <dgm:spPr/>
      <dgm:t>
        <a:bodyPr/>
        <a:lstStyle/>
        <a:p>
          <a:endParaRPr lang="en-US"/>
        </a:p>
      </dgm:t>
    </dgm:pt>
    <dgm:pt modelId="{7A5F6150-7786-44DA-8F14-EFF3BEFD6B80}" type="sibTrans" cxnId="{6239683A-5987-4C29-BB52-F35C86B4E199}">
      <dgm:prSet/>
      <dgm:spPr/>
      <dgm:t>
        <a:bodyPr/>
        <a:lstStyle/>
        <a:p>
          <a:endParaRPr lang="en-US"/>
        </a:p>
      </dgm:t>
    </dgm:pt>
    <dgm:pt modelId="{DBD80BD2-4C50-4633-8CD9-49BA711D0D03}">
      <dgm:prSet phldrT="[Text]" custT="1"/>
      <dgm:spPr/>
      <dgm:t>
        <a:bodyPr/>
        <a:lstStyle/>
        <a:p>
          <a:r>
            <a:rPr lang="en-US" sz="1400" dirty="0" err="1" smtClean="0"/>
            <a:t>Memutuskan</a:t>
          </a:r>
          <a:r>
            <a:rPr lang="en-US" sz="1400" dirty="0" smtClean="0"/>
            <a:t> </a:t>
          </a:r>
          <a:r>
            <a:rPr lang="en-US" sz="1400" dirty="0" err="1" smtClean="0"/>
            <a:t>tujuan</a:t>
          </a:r>
          <a:r>
            <a:rPr lang="en-US" sz="1400" dirty="0" smtClean="0"/>
            <a:t> </a:t>
          </a:r>
          <a:r>
            <a:rPr lang="en-US" sz="1400" dirty="0" err="1" smtClean="0"/>
            <a:t>dan</a:t>
          </a:r>
          <a:r>
            <a:rPr lang="en-US" sz="1400" dirty="0" smtClean="0"/>
            <a:t> </a:t>
          </a:r>
          <a:r>
            <a:rPr lang="en-US" sz="1400" dirty="0" err="1" smtClean="0"/>
            <a:t>sasaran</a:t>
          </a:r>
          <a:r>
            <a:rPr lang="en-US" sz="1400" dirty="0" smtClean="0"/>
            <a:t> </a:t>
          </a:r>
          <a:r>
            <a:rPr lang="en-US" sz="1400" dirty="0" err="1" smtClean="0"/>
            <a:t>perusahaan</a:t>
          </a:r>
          <a:endParaRPr lang="en-US" sz="1400" dirty="0"/>
        </a:p>
      </dgm:t>
    </dgm:pt>
    <dgm:pt modelId="{D8929BAC-FC82-4D74-BCD7-DA2BF0B90BE3}" type="parTrans" cxnId="{F18F40B3-5A6F-43EA-B9DC-A29EA6F1BDC5}">
      <dgm:prSet/>
      <dgm:spPr/>
      <dgm:t>
        <a:bodyPr/>
        <a:lstStyle/>
        <a:p>
          <a:endParaRPr lang="en-US"/>
        </a:p>
      </dgm:t>
    </dgm:pt>
    <dgm:pt modelId="{D7808A85-7372-4B18-A858-E9166A3D098E}" type="sibTrans" cxnId="{F18F40B3-5A6F-43EA-B9DC-A29EA6F1BDC5}">
      <dgm:prSet/>
      <dgm:spPr/>
      <dgm:t>
        <a:bodyPr/>
        <a:lstStyle/>
        <a:p>
          <a:endParaRPr lang="en-US"/>
        </a:p>
      </dgm:t>
    </dgm:pt>
    <dgm:pt modelId="{A426D751-9F64-462C-A671-C0CC282F2536}">
      <dgm:prSet phldrT="[Text]" custT="1"/>
      <dgm:spPr/>
      <dgm:t>
        <a:bodyPr/>
        <a:lstStyle/>
        <a:p>
          <a:r>
            <a:rPr lang="en-US" sz="1400" dirty="0" err="1" smtClean="0"/>
            <a:t>Menetapkan</a:t>
          </a:r>
          <a:r>
            <a:rPr lang="en-US" sz="1400" dirty="0" smtClean="0"/>
            <a:t> </a:t>
          </a:r>
          <a:r>
            <a:rPr lang="en-US" sz="1400" dirty="0" err="1" smtClean="0"/>
            <a:t>bidang</a:t>
          </a:r>
          <a:r>
            <a:rPr lang="en-US" sz="1400" dirty="0" smtClean="0"/>
            <a:t> </a:t>
          </a:r>
          <a:r>
            <a:rPr lang="en-US" sz="1400" dirty="0" err="1" smtClean="0"/>
            <a:t>usaha</a:t>
          </a:r>
          <a:r>
            <a:rPr lang="en-US" sz="1400" dirty="0" smtClean="0"/>
            <a:t> &amp; </a:t>
          </a:r>
          <a:r>
            <a:rPr lang="en-US" sz="1400" dirty="0" err="1" smtClean="0"/>
            <a:t>pasar</a:t>
          </a:r>
          <a:r>
            <a:rPr lang="en-US" sz="1400" dirty="0" smtClean="0"/>
            <a:t> </a:t>
          </a:r>
          <a:r>
            <a:rPr lang="en-US" sz="1400" dirty="0" err="1" smtClean="0"/>
            <a:t>yg</a:t>
          </a:r>
          <a:r>
            <a:rPr lang="en-US" sz="1400" dirty="0" smtClean="0"/>
            <a:t> </a:t>
          </a:r>
          <a:r>
            <a:rPr lang="en-US" sz="1400" dirty="0" err="1" smtClean="0"/>
            <a:t>akan</a:t>
          </a:r>
          <a:r>
            <a:rPr lang="en-US" sz="1400" dirty="0" smtClean="0"/>
            <a:t> </a:t>
          </a:r>
          <a:r>
            <a:rPr lang="en-US" sz="1400" dirty="0" err="1" smtClean="0"/>
            <a:t>dilayani</a:t>
          </a:r>
          <a:endParaRPr lang="en-US" sz="1400" dirty="0"/>
        </a:p>
      </dgm:t>
    </dgm:pt>
    <dgm:pt modelId="{A67F0A5E-3A44-480C-A937-A23C8185850F}" type="parTrans" cxnId="{760B3AF6-E5BA-49E4-9A9B-270DA8AB52BC}">
      <dgm:prSet/>
      <dgm:spPr/>
      <dgm:t>
        <a:bodyPr/>
        <a:lstStyle/>
        <a:p>
          <a:endParaRPr lang="en-US"/>
        </a:p>
      </dgm:t>
    </dgm:pt>
    <dgm:pt modelId="{663662BF-7C98-46F7-9FAA-3C5A520F43AF}" type="sibTrans" cxnId="{760B3AF6-E5BA-49E4-9A9B-270DA8AB52BC}">
      <dgm:prSet/>
      <dgm:spPr/>
      <dgm:t>
        <a:bodyPr/>
        <a:lstStyle/>
        <a:p>
          <a:endParaRPr lang="en-US"/>
        </a:p>
      </dgm:t>
    </dgm:pt>
    <dgm:pt modelId="{F36A6A4C-A0D7-4833-BB49-D026CCDEDC38}">
      <dgm:prSet phldrT="[Text]" custT="1"/>
      <dgm:spPr/>
      <dgm:t>
        <a:bodyPr/>
        <a:lstStyle/>
        <a:p>
          <a:r>
            <a:rPr lang="en-US" sz="1400" dirty="0" err="1" smtClean="0"/>
            <a:t>Menghitung</a:t>
          </a:r>
          <a:r>
            <a:rPr lang="en-US" sz="1400" dirty="0" smtClean="0"/>
            <a:t> </a:t>
          </a:r>
          <a:r>
            <a:rPr lang="en-US" sz="1400" dirty="0" err="1" smtClean="0"/>
            <a:t>skala</a:t>
          </a:r>
          <a:r>
            <a:rPr lang="en-US" sz="1400" dirty="0" smtClean="0"/>
            <a:t> </a:t>
          </a:r>
          <a:r>
            <a:rPr lang="en-US" sz="1400" dirty="0" err="1" smtClean="0"/>
            <a:t>usaha</a:t>
          </a:r>
          <a:r>
            <a:rPr lang="en-US" sz="1400" dirty="0" smtClean="0"/>
            <a:t> yang </a:t>
          </a:r>
          <a:r>
            <a:rPr lang="en-US" sz="1400" dirty="0" err="1" smtClean="0"/>
            <a:t>diinginkan</a:t>
          </a:r>
          <a:endParaRPr lang="en-US" sz="1400" dirty="0"/>
        </a:p>
      </dgm:t>
    </dgm:pt>
    <dgm:pt modelId="{A7517DB2-D780-4B00-8DD0-D292701C6A5D}" type="parTrans" cxnId="{460B835D-76E4-4E17-8387-4756CBAB3373}">
      <dgm:prSet/>
      <dgm:spPr/>
      <dgm:t>
        <a:bodyPr/>
        <a:lstStyle/>
        <a:p>
          <a:endParaRPr lang="en-US"/>
        </a:p>
      </dgm:t>
    </dgm:pt>
    <dgm:pt modelId="{0F9E05F3-047E-49CA-A55C-E6A9C773ADD1}" type="sibTrans" cxnId="{460B835D-76E4-4E17-8387-4756CBAB3373}">
      <dgm:prSet/>
      <dgm:spPr/>
      <dgm:t>
        <a:bodyPr/>
        <a:lstStyle/>
        <a:p>
          <a:endParaRPr lang="en-US"/>
        </a:p>
      </dgm:t>
    </dgm:pt>
    <dgm:pt modelId="{2E70BD1D-0FD8-4D57-98D7-40EFEBEB0B4D}">
      <dgm:prSet phldrT="[Text]" custT="1"/>
      <dgm:spPr/>
      <dgm:t>
        <a:bodyPr/>
        <a:lstStyle/>
        <a:p>
          <a:r>
            <a:rPr lang="en-US" sz="1400" dirty="0" err="1" smtClean="0"/>
            <a:t>Menentukan</a:t>
          </a:r>
          <a:r>
            <a:rPr lang="en-US" sz="1400" dirty="0" smtClean="0"/>
            <a:t> </a:t>
          </a:r>
          <a:r>
            <a:rPr lang="en-US" sz="1400" dirty="0" err="1" smtClean="0"/>
            <a:t>permodalan</a:t>
          </a:r>
          <a:r>
            <a:rPr lang="en-US" sz="1400" dirty="0" smtClean="0"/>
            <a:t> yang </a:t>
          </a:r>
          <a:r>
            <a:rPr lang="en-US" sz="1400" dirty="0" err="1" smtClean="0"/>
            <a:t>diinginkan</a:t>
          </a:r>
          <a:endParaRPr lang="en-US" sz="1400" dirty="0"/>
        </a:p>
      </dgm:t>
    </dgm:pt>
    <dgm:pt modelId="{2280292B-168A-4B96-B682-3DD11BA9E5A1}" type="parTrans" cxnId="{7D56BDF0-83F4-46C5-A53A-F0B0289534F5}">
      <dgm:prSet/>
      <dgm:spPr/>
      <dgm:t>
        <a:bodyPr/>
        <a:lstStyle/>
        <a:p>
          <a:endParaRPr lang="en-US"/>
        </a:p>
      </dgm:t>
    </dgm:pt>
    <dgm:pt modelId="{14415B77-6F3E-4D9C-9830-4E665EE8D28B}" type="sibTrans" cxnId="{7D56BDF0-83F4-46C5-A53A-F0B0289534F5}">
      <dgm:prSet/>
      <dgm:spPr/>
      <dgm:t>
        <a:bodyPr/>
        <a:lstStyle/>
        <a:p>
          <a:endParaRPr lang="en-US"/>
        </a:p>
      </dgm:t>
    </dgm:pt>
    <dgm:pt modelId="{F402EBD1-71A4-4B2B-BA29-C600A89F7F4D}">
      <dgm:prSet phldrT="[Text]" custT="1"/>
      <dgm:spPr/>
      <dgm:t>
        <a:bodyPr/>
        <a:lstStyle/>
        <a:p>
          <a:r>
            <a:rPr lang="en-US" sz="1400" dirty="0" err="1" smtClean="0"/>
            <a:t>Memilih</a:t>
          </a:r>
          <a:r>
            <a:rPr lang="en-US" sz="1400" dirty="0" smtClean="0"/>
            <a:t> &amp; </a:t>
          </a:r>
          <a:r>
            <a:rPr lang="en-US" sz="1400" dirty="0" err="1" smtClean="0"/>
            <a:t>menetapkan</a:t>
          </a:r>
          <a:r>
            <a:rPr lang="en-US" sz="1400" dirty="0" smtClean="0"/>
            <a:t> </a:t>
          </a:r>
          <a:r>
            <a:rPr lang="en-US" sz="1400" dirty="0" err="1" smtClean="0"/>
            <a:t>kriteria</a:t>
          </a:r>
          <a:r>
            <a:rPr lang="en-US" sz="1400" dirty="0" smtClean="0"/>
            <a:t> </a:t>
          </a:r>
          <a:r>
            <a:rPr lang="en-US" sz="1400" dirty="0" err="1" smtClean="0"/>
            <a:t>pegawai</a:t>
          </a:r>
          <a:r>
            <a:rPr lang="en-US" sz="1400" dirty="0" smtClean="0"/>
            <a:t> &amp; </a:t>
          </a:r>
          <a:r>
            <a:rPr lang="en-US" sz="1400" dirty="0" err="1" smtClean="0"/>
            <a:t>memotivasinya</a:t>
          </a:r>
          <a:endParaRPr lang="en-US" sz="1400" dirty="0"/>
        </a:p>
      </dgm:t>
    </dgm:pt>
    <dgm:pt modelId="{A11122E3-CCE7-4A7E-B2A5-669CE7867BC1}" type="parTrans" cxnId="{BBDB850E-8228-4A73-98D6-598F93F9FCF2}">
      <dgm:prSet/>
      <dgm:spPr/>
      <dgm:t>
        <a:bodyPr/>
        <a:lstStyle/>
        <a:p>
          <a:endParaRPr lang="en-US"/>
        </a:p>
      </dgm:t>
    </dgm:pt>
    <dgm:pt modelId="{D07CA742-ED30-4ABE-9C04-46127702035D}" type="sibTrans" cxnId="{BBDB850E-8228-4A73-98D6-598F93F9FCF2}">
      <dgm:prSet/>
      <dgm:spPr/>
      <dgm:t>
        <a:bodyPr/>
        <a:lstStyle/>
        <a:p>
          <a:endParaRPr lang="en-US"/>
        </a:p>
      </dgm:t>
    </dgm:pt>
    <dgm:pt modelId="{924141FA-42B2-4B87-A1B2-9B45129BE722}">
      <dgm:prSet phldrT="[Text]" custT="1"/>
      <dgm:spPr/>
      <dgm:t>
        <a:bodyPr/>
        <a:lstStyle/>
        <a:p>
          <a:r>
            <a:rPr lang="en-US" sz="1400" dirty="0" err="1" smtClean="0"/>
            <a:t>Mengendalikan</a:t>
          </a:r>
          <a:r>
            <a:rPr lang="en-US" sz="1400" dirty="0" smtClean="0"/>
            <a:t> </a:t>
          </a:r>
          <a:r>
            <a:rPr lang="en-US" sz="1400" dirty="0" err="1" smtClean="0"/>
            <a:t>secara</a:t>
          </a:r>
          <a:r>
            <a:rPr lang="en-US" sz="1400" dirty="0" smtClean="0"/>
            <a:t> </a:t>
          </a:r>
          <a:r>
            <a:rPr lang="en-US" sz="1400" dirty="0" err="1" smtClean="0"/>
            <a:t>efektif</a:t>
          </a:r>
          <a:r>
            <a:rPr lang="en-US" sz="1400" dirty="0" smtClean="0"/>
            <a:t> &amp; </a:t>
          </a:r>
          <a:r>
            <a:rPr lang="en-US" sz="1400" dirty="0" err="1" smtClean="0"/>
            <a:t>efisien</a:t>
          </a:r>
          <a:endParaRPr lang="en-US" sz="1400" dirty="0"/>
        </a:p>
      </dgm:t>
    </dgm:pt>
    <dgm:pt modelId="{38F09A5B-E769-4F61-B4A2-8760EE20B0C7}" type="parTrans" cxnId="{202A60F7-1509-4A9C-A9C9-2B5EB8B892CE}">
      <dgm:prSet/>
      <dgm:spPr/>
      <dgm:t>
        <a:bodyPr/>
        <a:lstStyle/>
        <a:p>
          <a:endParaRPr lang="en-US"/>
        </a:p>
      </dgm:t>
    </dgm:pt>
    <dgm:pt modelId="{733C6E78-9B5A-4FDC-B7BA-54FAECF0AC90}" type="sibTrans" cxnId="{202A60F7-1509-4A9C-A9C9-2B5EB8B892CE}">
      <dgm:prSet/>
      <dgm:spPr/>
      <dgm:t>
        <a:bodyPr/>
        <a:lstStyle/>
        <a:p>
          <a:endParaRPr lang="en-US"/>
        </a:p>
      </dgm:t>
    </dgm:pt>
    <dgm:pt modelId="{DD15217C-18CE-40FB-A309-DEDCC76616EA}">
      <dgm:prSet phldrT="[Text]" custT="1"/>
      <dgm:spPr/>
      <dgm:t>
        <a:bodyPr/>
        <a:lstStyle/>
        <a:p>
          <a:r>
            <a:rPr lang="en-US" sz="1400" dirty="0" err="1" smtClean="0"/>
            <a:t>Mencari</a:t>
          </a:r>
          <a:r>
            <a:rPr lang="en-US" sz="1400" dirty="0" smtClean="0"/>
            <a:t> &amp; </a:t>
          </a:r>
          <a:r>
            <a:rPr lang="en-US" sz="1400" dirty="0" err="1" smtClean="0"/>
            <a:t>menciptakan</a:t>
          </a:r>
          <a:r>
            <a:rPr lang="en-US" sz="1400" dirty="0" smtClean="0"/>
            <a:t> </a:t>
          </a:r>
          <a:r>
            <a:rPr lang="en-US" sz="1400" dirty="0" err="1" smtClean="0"/>
            <a:t>berbagai</a:t>
          </a:r>
          <a:r>
            <a:rPr lang="en-US" sz="1400" dirty="0" smtClean="0"/>
            <a:t> </a:t>
          </a:r>
          <a:r>
            <a:rPr lang="en-US" sz="1400" dirty="0" err="1" smtClean="0"/>
            <a:t>cara</a:t>
          </a:r>
          <a:r>
            <a:rPr lang="en-US" sz="1400" dirty="0" smtClean="0"/>
            <a:t> </a:t>
          </a:r>
          <a:r>
            <a:rPr lang="en-US" sz="1400" dirty="0" err="1" smtClean="0"/>
            <a:t>baru</a:t>
          </a:r>
          <a:endParaRPr lang="en-US" sz="1400" dirty="0"/>
        </a:p>
      </dgm:t>
    </dgm:pt>
    <dgm:pt modelId="{62DE8FE7-FC7A-43E5-BF1A-D2088C7EE4C2}" type="parTrans" cxnId="{9F88520A-A9C4-4888-91E7-05DFDF40F2A3}">
      <dgm:prSet/>
      <dgm:spPr/>
      <dgm:t>
        <a:bodyPr/>
        <a:lstStyle/>
        <a:p>
          <a:endParaRPr lang="en-US"/>
        </a:p>
      </dgm:t>
    </dgm:pt>
    <dgm:pt modelId="{E6A92088-71F1-4C6E-96D7-D4B54E231A23}" type="sibTrans" cxnId="{9F88520A-A9C4-4888-91E7-05DFDF40F2A3}">
      <dgm:prSet/>
      <dgm:spPr/>
      <dgm:t>
        <a:bodyPr/>
        <a:lstStyle/>
        <a:p>
          <a:endParaRPr lang="en-US"/>
        </a:p>
      </dgm:t>
    </dgm:pt>
    <dgm:pt modelId="{38D361C7-290C-4692-92E4-1C3A67C917C8}">
      <dgm:prSet phldrT="[Text]" custT="1"/>
      <dgm:spPr/>
      <dgm:t>
        <a:bodyPr/>
        <a:lstStyle/>
        <a:p>
          <a:r>
            <a:rPr lang="en-US" sz="1400" dirty="0" err="1" smtClean="0"/>
            <a:t>Mencari</a:t>
          </a:r>
          <a:r>
            <a:rPr lang="en-US" sz="1400" dirty="0" smtClean="0"/>
            <a:t> </a:t>
          </a:r>
          <a:r>
            <a:rPr lang="en-US" sz="1400" dirty="0" err="1" smtClean="0"/>
            <a:t>terobosan</a:t>
          </a:r>
          <a:r>
            <a:rPr lang="en-US" sz="1400" dirty="0" smtClean="0"/>
            <a:t> </a:t>
          </a:r>
          <a:r>
            <a:rPr lang="en-US" sz="1400" dirty="0" err="1" smtClean="0"/>
            <a:t>baru</a:t>
          </a:r>
          <a:r>
            <a:rPr lang="en-US" sz="1400" dirty="0" smtClean="0"/>
            <a:t> </a:t>
          </a:r>
          <a:r>
            <a:rPr lang="en-US" sz="1400" dirty="0" err="1" smtClean="0"/>
            <a:t>dlm</a:t>
          </a:r>
          <a:r>
            <a:rPr lang="en-US" sz="1400" dirty="0" smtClean="0"/>
            <a:t> </a:t>
          </a:r>
          <a:r>
            <a:rPr lang="en-US" sz="1400" dirty="0" err="1" smtClean="0"/>
            <a:t>mendapatkan</a:t>
          </a:r>
          <a:r>
            <a:rPr lang="en-US" sz="1400" dirty="0" smtClean="0"/>
            <a:t> </a:t>
          </a:r>
          <a:r>
            <a:rPr lang="en-US" sz="1400" dirty="0" err="1" smtClean="0"/>
            <a:t>masukan</a:t>
          </a:r>
          <a:r>
            <a:rPr lang="en-US" sz="1400" dirty="0" smtClean="0"/>
            <a:t>, </a:t>
          </a:r>
          <a:r>
            <a:rPr lang="en-US" sz="1400" dirty="0" err="1" smtClean="0"/>
            <a:t>serta</a:t>
          </a:r>
          <a:r>
            <a:rPr lang="en-US" sz="1400" dirty="0" smtClean="0"/>
            <a:t> </a:t>
          </a:r>
          <a:r>
            <a:rPr lang="en-US" sz="1400" dirty="0" err="1" smtClean="0"/>
            <a:t>mengolahnya</a:t>
          </a:r>
          <a:r>
            <a:rPr lang="en-US" sz="1400" dirty="0" smtClean="0"/>
            <a:t> </a:t>
          </a:r>
          <a:r>
            <a:rPr lang="en-US" sz="1400" dirty="0" err="1" smtClean="0"/>
            <a:t>menjadi</a:t>
          </a:r>
          <a:r>
            <a:rPr lang="en-US" sz="1400" dirty="0" smtClean="0"/>
            <a:t> </a:t>
          </a:r>
          <a:r>
            <a:rPr lang="en-US" sz="1400" dirty="0" err="1" smtClean="0"/>
            <a:t>barang</a:t>
          </a:r>
          <a:r>
            <a:rPr lang="en-US" sz="1400" dirty="0" smtClean="0"/>
            <a:t>/</a:t>
          </a:r>
          <a:r>
            <a:rPr lang="en-US" sz="1400" dirty="0" err="1" smtClean="0"/>
            <a:t>jasa</a:t>
          </a:r>
          <a:r>
            <a:rPr lang="en-US" sz="1400" dirty="0" smtClean="0"/>
            <a:t> </a:t>
          </a:r>
          <a:r>
            <a:rPr lang="en-US" sz="1400" dirty="0" err="1" smtClean="0"/>
            <a:t>yg</a:t>
          </a:r>
          <a:r>
            <a:rPr lang="en-US" sz="1400" dirty="0" smtClean="0"/>
            <a:t> </a:t>
          </a:r>
          <a:r>
            <a:rPr lang="en-US" sz="1400" dirty="0" err="1" smtClean="0"/>
            <a:t>menarik</a:t>
          </a:r>
          <a:endParaRPr lang="en-US" sz="1400" dirty="0"/>
        </a:p>
      </dgm:t>
    </dgm:pt>
    <dgm:pt modelId="{5DE06A00-67F9-410E-B489-96DAC5589B15}" type="parTrans" cxnId="{F00D38B7-8F61-4F67-B507-CCAC2F5E633F}">
      <dgm:prSet/>
      <dgm:spPr/>
      <dgm:t>
        <a:bodyPr/>
        <a:lstStyle/>
        <a:p>
          <a:endParaRPr lang="en-US"/>
        </a:p>
      </dgm:t>
    </dgm:pt>
    <dgm:pt modelId="{A3366948-A201-425D-9F98-F63913D440C1}" type="sibTrans" cxnId="{F00D38B7-8F61-4F67-B507-CCAC2F5E633F}">
      <dgm:prSet/>
      <dgm:spPr/>
      <dgm:t>
        <a:bodyPr/>
        <a:lstStyle/>
        <a:p>
          <a:endParaRPr lang="en-US"/>
        </a:p>
      </dgm:t>
    </dgm:pt>
    <dgm:pt modelId="{1A81F218-1319-4C50-9FB9-333367B58354}">
      <dgm:prSet phldrT="[Text]" custT="1"/>
      <dgm:spPr/>
      <dgm:t>
        <a:bodyPr/>
        <a:lstStyle/>
        <a:p>
          <a:r>
            <a:rPr lang="en-US" sz="1400" dirty="0" err="1" smtClean="0"/>
            <a:t>Memasarkan</a:t>
          </a:r>
          <a:r>
            <a:rPr lang="en-US" sz="1400" dirty="0" smtClean="0"/>
            <a:t> </a:t>
          </a:r>
          <a:r>
            <a:rPr lang="en-US" sz="1400" dirty="0" err="1" smtClean="0"/>
            <a:t>barang</a:t>
          </a:r>
          <a:r>
            <a:rPr lang="en-US" sz="1400" dirty="0" smtClean="0"/>
            <a:t>/</a:t>
          </a:r>
          <a:r>
            <a:rPr lang="en-US" sz="1400" dirty="0" err="1" smtClean="0"/>
            <a:t>jasa</a:t>
          </a:r>
          <a:r>
            <a:rPr lang="en-US" sz="1400" dirty="0" smtClean="0"/>
            <a:t> </a:t>
          </a:r>
          <a:r>
            <a:rPr lang="en-US" sz="1400" dirty="0" err="1" smtClean="0"/>
            <a:t>utk</a:t>
          </a:r>
          <a:r>
            <a:rPr lang="en-US" sz="1400" dirty="0" smtClean="0"/>
            <a:t> </a:t>
          </a:r>
          <a:r>
            <a:rPr lang="en-US" sz="1400" dirty="0" err="1" smtClean="0"/>
            <a:t>memuaskan</a:t>
          </a:r>
          <a:r>
            <a:rPr lang="en-US" sz="1400" dirty="0" smtClean="0"/>
            <a:t> </a:t>
          </a:r>
          <a:r>
            <a:rPr lang="en-US" sz="1400" dirty="0" err="1" smtClean="0"/>
            <a:t>pelanggan</a:t>
          </a:r>
          <a:r>
            <a:rPr lang="en-US" sz="1400" dirty="0" smtClean="0"/>
            <a:t> </a:t>
          </a:r>
          <a:r>
            <a:rPr lang="en-US" sz="1400" dirty="0" err="1" smtClean="0"/>
            <a:t>sekaligus</a:t>
          </a:r>
          <a:r>
            <a:rPr lang="en-US" sz="1400" dirty="0" smtClean="0"/>
            <a:t> </a:t>
          </a:r>
          <a:r>
            <a:rPr lang="en-US" sz="1400" dirty="0" err="1" smtClean="0"/>
            <a:t>memperoleh</a:t>
          </a:r>
          <a:r>
            <a:rPr lang="en-US" sz="1400" dirty="0" smtClean="0"/>
            <a:t> &amp; </a:t>
          </a:r>
          <a:r>
            <a:rPr lang="en-US" sz="1400" dirty="0" err="1" smtClean="0"/>
            <a:t>mempertahankan</a:t>
          </a:r>
          <a:r>
            <a:rPr lang="en-US" sz="1400" dirty="0" smtClean="0"/>
            <a:t> </a:t>
          </a:r>
          <a:r>
            <a:rPr lang="en-US" sz="1400" dirty="0" err="1" smtClean="0"/>
            <a:t>keuntungan</a:t>
          </a:r>
          <a:r>
            <a:rPr lang="en-US" sz="1400" dirty="0" smtClean="0"/>
            <a:t> </a:t>
          </a:r>
          <a:r>
            <a:rPr lang="en-US" sz="1400" dirty="0" err="1" smtClean="0"/>
            <a:t>maksimal</a:t>
          </a:r>
          <a:endParaRPr lang="en-US" sz="1400" dirty="0"/>
        </a:p>
      </dgm:t>
    </dgm:pt>
    <dgm:pt modelId="{29A11502-8557-4BB3-82A8-88DC877FC19C}" type="parTrans" cxnId="{B8DA525F-1565-4DBC-A21A-64EB8314FC3A}">
      <dgm:prSet/>
      <dgm:spPr/>
      <dgm:t>
        <a:bodyPr/>
        <a:lstStyle/>
        <a:p>
          <a:endParaRPr lang="en-US"/>
        </a:p>
      </dgm:t>
    </dgm:pt>
    <dgm:pt modelId="{1ED8B65B-98F3-44E8-AE96-3F5148BE4208}" type="sibTrans" cxnId="{B8DA525F-1565-4DBC-A21A-64EB8314FC3A}">
      <dgm:prSet/>
      <dgm:spPr/>
      <dgm:t>
        <a:bodyPr/>
        <a:lstStyle/>
        <a:p>
          <a:endParaRPr lang="en-US"/>
        </a:p>
      </dgm:t>
    </dgm:pt>
    <dgm:pt modelId="{4212A84A-5105-4F18-BB2C-4D22DA42F423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n-US" sz="1400" dirty="0" err="1" smtClean="0">
              <a:solidFill>
                <a:schemeClr val="bg1"/>
              </a:solidFill>
            </a:rPr>
            <a:t>Mengendalikan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lingkungan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kearah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yg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menguntungkan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dlm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perusahaan</a:t>
          </a:r>
          <a:endParaRPr lang="en-US" sz="1400" dirty="0">
            <a:solidFill>
              <a:schemeClr val="bg1"/>
            </a:solidFill>
          </a:endParaRPr>
        </a:p>
      </dgm:t>
    </dgm:pt>
    <dgm:pt modelId="{B7348C52-E89B-4DC2-90B6-1967D691049B}" type="parTrans" cxnId="{96DA2F9A-DC7B-4312-A3FD-FE1D3AD45E4E}">
      <dgm:prSet/>
      <dgm:spPr/>
      <dgm:t>
        <a:bodyPr/>
        <a:lstStyle/>
        <a:p>
          <a:endParaRPr lang="en-US"/>
        </a:p>
      </dgm:t>
    </dgm:pt>
    <dgm:pt modelId="{B5EFD8A8-B920-4786-B855-6FA7F4594018}" type="sibTrans" cxnId="{96DA2F9A-DC7B-4312-A3FD-FE1D3AD45E4E}">
      <dgm:prSet/>
      <dgm:spPr/>
      <dgm:t>
        <a:bodyPr/>
        <a:lstStyle/>
        <a:p>
          <a:endParaRPr lang="en-US"/>
        </a:p>
      </dgm:t>
    </dgm:pt>
    <dgm:pt modelId="{302D70A3-17B6-4D24-BD07-0A3E551320E7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n-US" sz="1400" dirty="0" err="1" smtClean="0">
              <a:solidFill>
                <a:schemeClr val="bg1"/>
              </a:solidFill>
            </a:rPr>
            <a:t>Menjaga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lingkungan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usaha</a:t>
          </a:r>
          <a:r>
            <a:rPr lang="en-US" sz="1400" dirty="0" smtClean="0">
              <a:solidFill>
                <a:schemeClr val="bg1"/>
              </a:solidFill>
            </a:rPr>
            <a:t> agar </a:t>
          </a:r>
          <a:r>
            <a:rPr lang="en-US" sz="1400" dirty="0" err="1" smtClean="0">
              <a:solidFill>
                <a:schemeClr val="bg1"/>
              </a:solidFill>
            </a:rPr>
            <a:t>tidak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merugikan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masyarakat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maupun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merusak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lingkungan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akibat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dr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limbah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usaha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yg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mungkin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dihasilkannya</a:t>
          </a:r>
          <a:r>
            <a:rPr lang="en-US" sz="1400" dirty="0" smtClean="0">
              <a:solidFill>
                <a:schemeClr val="bg1"/>
              </a:solidFill>
            </a:rPr>
            <a:t>.</a:t>
          </a:r>
          <a:endParaRPr lang="en-US" sz="1400" dirty="0">
            <a:solidFill>
              <a:schemeClr val="bg1"/>
            </a:solidFill>
          </a:endParaRPr>
        </a:p>
      </dgm:t>
    </dgm:pt>
    <dgm:pt modelId="{F295F121-FF09-4425-95A6-E04FAE17E200}" type="parTrans" cxnId="{C13A1522-BA44-4DBB-A68F-72F15E01A3EE}">
      <dgm:prSet/>
      <dgm:spPr/>
      <dgm:t>
        <a:bodyPr/>
        <a:lstStyle/>
        <a:p>
          <a:endParaRPr lang="en-US"/>
        </a:p>
      </dgm:t>
    </dgm:pt>
    <dgm:pt modelId="{F83A5A31-0B71-4C6A-BC62-61D9DBD79795}" type="sibTrans" cxnId="{C13A1522-BA44-4DBB-A68F-72F15E01A3EE}">
      <dgm:prSet/>
      <dgm:spPr/>
      <dgm:t>
        <a:bodyPr/>
        <a:lstStyle/>
        <a:p>
          <a:endParaRPr lang="en-US"/>
        </a:p>
      </dgm:t>
    </dgm:pt>
    <dgm:pt modelId="{C3A29A91-E5FF-4C6A-84BF-94BC7C62B4D5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n-US" sz="1400" dirty="0" err="1" smtClean="0">
              <a:solidFill>
                <a:schemeClr val="bg1"/>
              </a:solidFill>
            </a:rPr>
            <a:t>Meluangkan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dan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peduli</a:t>
          </a:r>
          <a:r>
            <a:rPr lang="en-US" sz="1400" dirty="0" smtClean="0">
              <a:solidFill>
                <a:schemeClr val="bg1"/>
              </a:solidFill>
            </a:rPr>
            <a:t> </a:t>
          </a:r>
          <a:r>
            <a:rPr lang="en-US" sz="1400" dirty="0" err="1" smtClean="0">
              <a:solidFill>
                <a:schemeClr val="bg1"/>
              </a:solidFill>
            </a:rPr>
            <a:t>atas</a:t>
          </a:r>
          <a:r>
            <a:rPr lang="en-US" sz="1400" dirty="0" smtClean="0">
              <a:solidFill>
                <a:schemeClr val="bg1"/>
              </a:solidFill>
            </a:rPr>
            <a:t> CSR</a:t>
          </a:r>
          <a:endParaRPr lang="en-US" sz="1400" dirty="0">
            <a:solidFill>
              <a:schemeClr val="bg1"/>
            </a:solidFill>
          </a:endParaRPr>
        </a:p>
      </dgm:t>
    </dgm:pt>
    <dgm:pt modelId="{F61B5DBB-45CB-48D9-A4E5-6438711CFF94}" type="parTrans" cxnId="{E46AD7C9-B885-4675-B019-8B6C936A1914}">
      <dgm:prSet/>
      <dgm:spPr/>
      <dgm:t>
        <a:bodyPr/>
        <a:lstStyle/>
        <a:p>
          <a:endParaRPr lang="en-US"/>
        </a:p>
      </dgm:t>
    </dgm:pt>
    <dgm:pt modelId="{E09926DD-032E-4BAE-923D-3750462CF722}" type="sibTrans" cxnId="{E46AD7C9-B885-4675-B019-8B6C936A1914}">
      <dgm:prSet/>
      <dgm:spPr/>
      <dgm:t>
        <a:bodyPr/>
        <a:lstStyle/>
        <a:p>
          <a:endParaRPr lang="en-US"/>
        </a:p>
      </dgm:t>
    </dgm:pt>
    <dgm:pt modelId="{BE038AC2-EBC3-438D-9C6D-E147B6C71732}" type="pres">
      <dgm:prSet presAssocID="{E5F861E0-0354-44B3-8E47-339AAA86CE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CE190F-7B38-4DFD-93AF-170C8AD866B4}" type="pres">
      <dgm:prSet presAssocID="{5D06AB75-D452-4E58-ABC8-24FF5AB9DEBB}" presName="linNode" presStyleCnt="0"/>
      <dgm:spPr/>
    </dgm:pt>
    <dgm:pt modelId="{B9048F17-E76D-45C3-AA1E-1DAAE5D62554}" type="pres">
      <dgm:prSet presAssocID="{5D06AB75-D452-4E58-ABC8-24FF5AB9DEBB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8027B-6EE5-438F-A741-E61DEE318166}" type="pres">
      <dgm:prSet presAssocID="{5D06AB75-D452-4E58-ABC8-24FF5AB9DEBB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94E434-3B31-4E14-9CA8-95D989E06C7B}" type="pres">
      <dgm:prSet presAssocID="{11B19706-869B-48AC-9526-BAF49C1F9E55}" presName="sp" presStyleCnt="0"/>
      <dgm:spPr/>
    </dgm:pt>
    <dgm:pt modelId="{E88D60E9-66F5-4239-9D44-4F7392E6EA17}" type="pres">
      <dgm:prSet presAssocID="{FC708392-D5D2-4F89-A499-A35A4650FF44}" presName="linNode" presStyleCnt="0"/>
      <dgm:spPr/>
    </dgm:pt>
    <dgm:pt modelId="{B4342C3B-4A8C-464B-8597-2A8C149DD4BE}" type="pres">
      <dgm:prSet presAssocID="{FC708392-D5D2-4F89-A499-A35A4650FF4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9A5FB-9A5D-4B21-9E7A-C7D357EB32ED}" type="pres">
      <dgm:prSet presAssocID="{FC708392-D5D2-4F89-A499-A35A4650FF4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88520A-A9C4-4888-91E7-05DFDF40F2A3}" srcId="{5D06AB75-D452-4E58-ABC8-24FF5AB9DEBB}" destId="{DD15217C-18CE-40FB-A309-DEDCC76616EA}" srcOrd="7" destOrd="0" parTransId="{62DE8FE7-FC7A-43E5-BF1A-D2088C7EE4C2}" sibTransId="{E6A92088-71F1-4C6E-96D7-D4B54E231A23}"/>
    <dgm:cxn modelId="{4EAC8B81-F493-4E07-8993-2F8CAE3B3E2F}" type="presOf" srcId="{1A81F218-1319-4C50-9FB9-333367B58354}" destId="{AF08027B-6EE5-438F-A741-E61DEE318166}" srcOrd="0" destOrd="9" presId="urn:microsoft.com/office/officeart/2005/8/layout/vList5"/>
    <dgm:cxn modelId="{760B3AF6-E5BA-49E4-9A9B-270DA8AB52BC}" srcId="{5D06AB75-D452-4E58-ABC8-24FF5AB9DEBB}" destId="{A426D751-9F64-462C-A671-C0CC282F2536}" srcOrd="2" destOrd="0" parTransId="{A67F0A5E-3A44-480C-A937-A23C8185850F}" sibTransId="{663662BF-7C98-46F7-9FAA-3C5A520F43AF}"/>
    <dgm:cxn modelId="{1C615BDB-4721-4899-815E-6EA8DADB4BA6}" type="presOf" srcId="{38D361C7-290C-4692-92E4-1C3A67C917C8}" destId="{AF08027B-6EE5-438F-A741-E61DEE318166}" srcOrd="0" destOrd="8" presId="urn:microsoft.com/office/officeart/2005/8/layout/vList5"/>
    <dgm:cxn modelId="{6239683A-5987-4C29-BB52-F35C86B4E199}" srcId="{FC708392-D5D2-4F89-A499-A35A4650FF44}" destId="{2F677D36-8A76-42FD-AD1B-EA22BC2A98A8}" srcOrd="0" destOrd="0" parTransId="{F1A31C78-D5CD-4F53-8951-7B681EA32592}" sibTransId="{7A5F6150-7786-44DA-8F14-EFF3BEFD6B80}"/>
    <dgm:cxn modelId="{4D6453F1-4E06-4291-9A92-CEFAAA97A727}" srcId="{5D06AB75-D452-4E58-ABC8-24FF5AB9DEBB}" destId="{D9615F34-30C8-4C11-9575-907F65E0F9EA}" srcOrd="0" destOrd="0" parTransId="{1EE9BE87-80FA-4B02-A8C5-57C08CA388FD}" sibTransId="{C4961981-BEA7-4BA8-9E75-1E229FC2AA90}"/>
    <dgm:cxn modelId="{E8371AD0-CB22-4A85-99EF-C618BADBDE90}" type="presOf" srcId="{4212A84A-5105-4F18-BB2C-4D22DA42F423}" destId="{ED79A5FB-9A5D-4B21-9E7A-C7D357EB32ED}" srcOrd="0" destOrd="1" presId="urn:microsoft.com/office/officeart/2005/8/layout/vList5"/>
    <dgm:cxn modelId="{171E1D50-CBF1-4A02-88EE-F6E348893EB0}" type="presOf" srcId="{DD15217C-18CE-40FB-A309-DEDCC76616EA}" destId="{AF08027B-6EE5-438F-A741-E61DEE318166}" srcOrd="0" destOrd="7" presId="urn:microsoft.com/office/officeart/2005/8/layout/vList5"/>
    <dgm:cxn modelId="{BC663D2F-0BD0-4FA4-8998-2F297BABAA14}" type="presOf" srcId="{2F677D36-8A76-42FD-AD1B-EA22BC2A98A8}" destId="{ED79A5FB-9A5D-4B21-9E7A-C7D357EB32ED}" srcOrd="0" destOrd="0" presId="urn:microsoft.com/office/officeart/2005/8/layout/vList5"/>
    <dgm:cxn modelId="{2337DA86-2191-4107-A259-E0536E5F6E47}" type="presOf" srcId="{5D06AB75-D452-4E58-ABC8-24FF5AB9DEBB}" destId="{B9048F17-E76D-45C3-AA1E-1DAAE5D62554}" srcOrd="0" destOrd="0" presId="urn:microsoft.com/office/officeart/2005/8/layout/vList5"/>
    <dgm:cxn modelId="{0A333272-36A1-452F-B815-6EB3114362FA}" type="presOf" srcId="{A426D751-9F64-462C-A671-C0CC282F2536}" destId="{AF08027B-6EE5-438F-A741-E61DEE318166}" srcOrd="0" destOrd="2" presId="urn:microsoft.com/office/officeart/2005/8/layout/vList5"/>
    <dgm:cxn modelId="{C30B5A8C-CFF0-4580-862C-0FBDC915614F}" type="presOf" srcId="{F402EBD1-71A4-4B2B-BA29-C600A89F7F4D}" destId="{AF08027B-6EE5-438F-A741-E61DEE318166}" srcOrd="0" destOrd="5" presId="urn:microsoft.com/office/officeart/2005/8/layout/vList5"/>
    <dgm:cxn modelId="{08B20455-25BA-4559-AB07-531F31107E8F}" type="presOf" srcId="{D9615F34-30C8-4C11-9575-907F65E0F9EA}" destId="{AF08027B-6EE5-438F-A741-E61DEE318166}" srcOrd="0" destOrd="0" presId="urn:microsoft.com/office/officeart/2005/8/layout/vList5"/>
    <dgm:cxn modelId="{202A60F7-1509-4A9C-A9C9-2B5EB8B892CE}" srcId="{5D06AB75-D452-4E58-ABC8-24FF5AB9DEBB}" destId="{924141FA-42B2-4B87-A1B2-9B45129BE722}" srcOrd="6" destOrd="0" parTransId="{38F09A5B-E769-4F61-B4A2-8760EE20B0C7}" sibTransId="{733C6E78-9B5A-4FDC-B7BA-54FAECF0AC90}"/>
    <dgm:cxn modelId="{460B835D-76E4-4E17-8387-4756CBAB3373}" srcId="{5D06AB75-D452-4E58-ABC8-24FF5AB9DEBB}" destId="{F36A6A4C-A0D7-4833-BB49-D026CCDEDC38}" srcOrd="3" destOrd="0" parTransId="{A7517DB2-D780-4B00-8DD0-D292701C6A5D}" sibTransId="{0F9E05F3-047E-49CA-A55C-E6A9C773ADD1}"/>
    <dgm:cxn modelId="{A58D1431-0348-4D36-97F3-75B8FAE8A0C5}" type="presOf" srcId="{FC708392-D5D2-4F89-A499-A35A4650FF44}" destId="{B4342C3B-4A8C-464B-8597-2A8C149DD4BE}" srcOrd="0" destOrd="0" presId="urn:microsoft.com/office/officeart/2005/8/layout/vList5"/>
    <dgm:cxn modelId="{F6072ED0-45A1-4D53-AF49-4E50D33729CF}" type="presOf" srcId="{F36A6A4C-A0D7-4833-BB49-D026CCDEDC38}" destId="{AF08027B-6EE5-438F-A741-E61DEE318166}" srcOrd="0" destOrd="3" presId="urn:microsoft.com/office/officeart/2005/8/layout/vList5"/>
    <dgm:cxn modelId="{954D7BB7-2014-4FE8-B27F-E5758CAFC7B8}" type="presOf" srcId="{DBD80BD2-4C50-4633-8CD9-49BA711D0D03}" destId="{AF08027B-6EE5-438F-A741-E61DEE318166}" srcOrd="0" destOrd="1" presId="urn:microsoft.com/office/officeart/2005/8/layout/vList5"/>
    <dgm:cxn modelId="{70B3B529-795F-4C88-A9C5-2B569D58C3FC}" type="presOf" srcId="{924141FA-42B2-4B87-A1B2-9B45129BE722}" destId="{AF08027B-6EE5-438F-A741-E61DEE318166}" srcOrd="0" destOrd="6" presId="urn:microsoft.com/office/officeart/2005/8/layout/vList5"/>
    <dgm:cxn modelId="{96DA2F9A-DC7B-4312-A3FD-FE1D3AD45E4E}" srcId="{FC708392-D5D2-4F89-A499-A35A4650FF44}" destId="{4212A84A-5105-4F18-BB2C-4D22DA42F423}" srcOrd="1" destOrd="0" parTransId="{B7348C52-E89B-4DC2-90B6-1967D691049B}" sibTransId="{B5EFD8A8-B920-4786-B855-6FA7F4594018}"/>
    <dgm:cxn modelId="{F00D38B7-8F61-4F67-B507-CCAC2F5E633F}" srcId="{5D06AB75-D452-4E58-ABC8-24FF5AB9DEBB}" destId="{38D361C7-290C-4692-92E4-1C3A67C917C8}" srcOrd="8" destOrd="0" parTransId="{5DE06A00-67F9-410E-B489-96DAC5589B15}" sibTransId="{A3366948-A201-425D-9F98-F63913D440C1}"/>
    <dgm:cxn modelId="{7D56BDF0-83F4-46C5-A53A-F0B0289534F5}" srcId="{5D06AB75-D452-4E58-ABC8-24FF5AB9DEBB}" destId="{2E70BD1D-0FD8-4D57-98D7-40EFEBEB0B4D}" srcOrd="4" destOrd="0" parTransId="{2280292B-168A-4B96-B682-3DD11BA9E5A1}" sibTransId="{14415B77-6F3E-4D9C-9830-4E665EE8D28B}"/>
    <dgm:cxn modelId="{64BD277B-23A2-4BE7-9D5B-99C64F22295E}" type="presOf" srcId="{C3A29A91-E5FF-4C6A-84BF-94BC7C62B4D5}" destId="{ED79A5FB-9A5D-4B21-9E7A-C7D357EB32ED}" srcOrd="0" destOrd="3" presId="urn:microsoft.com/office/officeart/2005/8/layout/vList5"/>
    <dgm:cxn modelId="{BB688941-F4E9-4461-A7F7-28C1B09EC645}" srcId="{E5F861E0-0354-44B3-8E47-339AAA86CE8A}" destId="{5D06AB75-D452-4E58-ABC8-24FF5AB9DEBB}" srcOrd="0" destOrd="0" parTransId="{8426F216-A9FE-42B7-96A0-A58280283C02}" sibTransId="{11B19706-869B-48AC-9526-BAF49C1F9E55}"/>
    <dgm:cxn modelId="{C13A1522-BA44-4DBB-A68F-72F15E01A3EE}" srcId="{FC708392-D5D2-4F89-A499-A35A4650FF44}" destId="{302D70A3-17B6-4D24-BD07-0A3E551320E7}" srcOrd="2" destOrd="0" parTransId="{F295F121-FF09-4425-95A6-E04FAE17E200}" sibTransId="{F83A5A31-0B71-4C6A-BC62-61D9DBD79795}"/>
    <dgm:cxn modelId="{6F4D8B70-F027-4AEF-892E-0A701E69CEDB}" type="presOf" srcId="{2E70BD1D-0FD8-4D57-98D7-40EFEBEB0B4D}" destId="{AF08027B-6EE5-438F-A741-E61DEE318166}" srcOrd="0" destOrd="4" presId="urn:microsoft.com/office/officeart/2005/8/layout/vList5"/>
    <dgm:cxn modelId="{F18F40B3-5A6F-43EA-B9DC-A29EA6F1BDC5}" srcId="{5D06AB75-D452-4E58-ABC8-24FF5AB9DEBB}" destId="{DBD80BD2-4C50-4633-8CD9-49BA711D0D03}" srcOrd="1" destOrd="0" parTransId="{D8929BAC-FC82-4D74-BCD7-DA2BF0B90BE3}" sibTransId="{D7808A85-7372-4B18-A858-E9166A3D098E}"/>
    <dgm:cxn modelId="{28AAC686-E9BF-4D02-B514-60E8F9193623}" type="presOf" srcId="{302D70A3-17B6-4D24-BD07-0A3E551320E7}" destId="{ED79A5FB-9A5D-4B21-9E7A-C7D357EB32ED}" srcOrd="0" destOrd="2" presId="urn:microsoft.com/office/officeart/2005/8/layout/vList5"/>
    <dgm:cxn modelId="{B8DA525F-1565-4DBC-A21A-64EB8314FC3A}" srcId="{5D06AB75-D452-4E58-ABC8-24FF5AB9DEBB}" destId="{1A81F218-1319-4C50-9FB9-333367B58354}" srcOrd="9" destOrd="0" parTransId="{29A11502-8557-4BB3-82A8-88DC877FC19C}" sibTransId="{1ED8B65B-98F3-44E8-AE96-3F5148BE4208}"/>
    <dgm:cxn modelId="{E46AD7C9-B885-4675-B019-8B6C936A1914}" srcId="{FC708392-D5D2-4F89-A499-A35A4650FF44}" destId="{C3A29A91-E5FF-4C6A-84BF-94BC7C62B4D5}" srcOrd="3" destOrd="0" parTransId="{F61B5DBB-45CB-48D9-A4E5-6438711CFF94}" sibTransId="{E09926DD-032E-4BAE-923D-3750462CF722}"/>
    <dgm:cxn modelId="{F6448CF2-4B34-4501-8384-71CCF377F29F}" srcId="{E5F861E0-0354-44B3-8E47-339AAA86CE8A}" destId="{FC708392-D5D2-4F89-A499-A35A4650FF44}" srcOrd="1" destOrd="0" parTransId="{AFF4EAEE-A3CD-4C7A-B934-0A41EE5DA841}" sibTransId="{1F95D444-EE05-4E40-8BF1-5F6320C4FD33}"/>
    <dgm:cxn modelId="{BBDB850E-8228-4A73-98D6-598F93F9FCF2}" srcId="{5D06AB75-D452-4E58-ABC8-24FF5AB9DEBB}" destId="{F402EBD1-71A4-4B2B-BA29-C600A89F7F4D}" srcOrd="5" destOrd="0" parTransId="{A11122E3-CCE7-4A7E-B2A5-669CE7867BC1}" sibTransId="{D07CA742-ED30-4ABE-9C04-46127702035D}"/>
    <dgm:cxn modelId="{0C1861A8-D3B9-4BF4-9620-C334B659DDC7}" type="presOf" srcId="{E5F861E0-0354-44B3-8E47-339AAA86CE8A}" destId="{BE038AC2-EBC3-438D-9C6D-E147B6C71732}" srcOrd="0" destOrd="0" presId="urn:microsoft.com/office/officeart/2005/8/layout/vList5"/>
    <dgm:cxn modelId="{E3803638-5450-460D-8991-C5768615A138}" type="presParOf" srcId="{BE038AC2-EBC3-438D-9C6D-E147B6C71732}" destId="{31CE190F-7B38-4DFD-93AF-170C8AD866B4}" srcOrd="0" destOrd="0" presId="urn:microsoft.com/office/officeart/2005/8/layout/vList5"/>
    <dgm:cxn modelId="{6AA13089-7E17-4345-91BA-7D972DAA261F}" type="presParOf" srcId="{31CE190F-7B38-4DFD-93AF-170C8AD866B4}" destId="{B9048F17-E76D-45C3-AA1E-1DAAE5D62554}" srcOrd="0" destOrd="0" presId="urn:microsoft.com/office/officeart/2005/8/layout/vList5"/>
    <dgm:cxn modelId="{700037DB-730A-421B-87F5-DD0F92F49D46}" type="presParOf" srcId="{31CE190F-7B38-4DFD-93AF-170C8AD866B4}" destId="{AF08027B-6EE5-438F-A741-E61DEE318166}" srcOrd="1" destOrd="0" presId="urn:microsoft.com/office/officeart/2005/8/layout/vList5"/>
    <dgm:cxn modelId="{80C7FA5A-E8AF-4A2A-8E82-274CA6288B0E}" type="presParOf" srcId="{BE038AC2-EBC3-438D-9C6D-E147B6C71732}" destId="{D494E434-3B31-4E14-9CA8-95D989E06C7B}" srcOrd="1" destOrd="0" presId="urn:microsoft.com/office/officeart/2005/8/layout/vList5"/>
    <dgm:cxn modelId="{F23A5EB9-F2C7-432E-9687-CB51F8C10EED}" type="presParOf" srcId="{BE038AC2-EBC3-438D-9C6D-E147B6C71732}" destId="{E88D60E9-66F5-4239-9D44-4F7392E6EA17}" srcOrd="2" destOrd="0" presId="urn:microsoft.com/office/officeart/2005/8/layout/vList5"/>
    <dgm:cxn modelId="{E34EB2A7-FD9E-4B09-9433-F8FE749693A3}" type="presParOf" srcId="{E88D60E9-66F5-4239-9D44-4F7392E6EA17}" destId="{B4342C3B-4A8C-464B-8597-2A8C149DD4BE}" srcOrd="0" destOrd="0" presId="urn:microsoft.com/office/officeart/2005/8/layout/vList5"/>
    <dgm:cxn modelId="{374A1948-48AD-4346-A170-5542C1EA04E0}" type="presParOf" srcId="{E88D60E9-66F5-4239-9D44-4F7392E6EA17}" destId="{ED79A5FB-9A5D-4B21-9E7A-C7D357EB32ED}" srcOrd="1" destOrd="0" presId="urn:microsoft.com/office/officeart/2005/8/layout/vList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102BBE-039B-476C-806E-43E2D0180717}" type="doc">
      <dgm:prSet loTypeId="urn:microsoft.com/office/officeart/2005/8/layout/chevron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5AB7883-E726-405D-8BEC-937DE488B747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b="1" dirty="0" smtClean="0">
              <a:solidFill>
                <a:srgbClr val="FF0000"/>
              </a:solidFill>
            </a:rPr>
            <a:t>PENEMU</a:t>
          </a:r>
          <a:endParaRPr lang="en-US" b="1" dirty="0">
            <a:solidFill>
              <a:srgbClr val="FF0000"/>
            </a:solidFill>
          </a:endParaRPr>
        </a:p>
      </dgm:t>
    </dgm:pt>
    <dgm:pt modelId="{311EA1C0-FC08-4054-A7A0-60A4CB1903D6}" type="parTrans" cxnId="{9F043F46-BB29-4093-AC68-C11C415DBC90}">
      <dgm:prSet/>
      <dgm:spPr/>
      <dgm:t>
        <a:bodyPr/>
        <a:lstStyle/>
        <a:p>
          <a:endParaRPr lang="en-US"/>
        </a:p>
      </dgm:t>
    </dgm:pt>
    <dgm:pt modelId="{D57E799A-6925-45FB-B199-120494B20AE7}" type="sibTrans" cxnId="{9F043F46-BB29-4093-AC68-C11C415DBC90}">
      <dgm:prSet/>
      <dgm:spPr/>
      <dgm:t>
        <a:bodyPr/>
        <a:lstStyle/>
        <a:p>
          <a:endParaRPr lang="en-US"/>
        </a:p>
      </dgm:t>
    </dgm:pt>
    <dgm:pt modelId="{361568D8-CDE8-4374-8848-0DF830ECE94D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en-US" dirty="0" err="1" smtClean="0"/>
            <a:t>Produk</a:t>
          </a:r>
          <a:r>
            <a:rPr lang="en-US" dirty="0" smtClean="0"/>
            <a:t> </a:t>
          </a:r>
          <a:r>
            <a:rPr lang="en-US" dirty="0" err="1" smtClean="0"/>
            <a:t>baru</a:t>
          </a:r>
          <a:endParaRPr lang="en-US" dirty="0"/>
        </a:p>
      </dgm:t>
    </dgm:pt>
    <dgm:pt modelId="{9EB9AABD-2B04-4C30-A495-AE8378BEFF80}" type="parTrans" cxnId="{B3AD4F89-6F36-44C6-BA3E-A7C1DDBD6B27}">
      <dgm:prSet/>
      <dgm:spPr/>
      <dgm:t>
        <a:bodyPr/>
        <a:lstStyle/>
        <a:p>
          <a:endParaRPr lang="en-US"/>
        </a:p>
      </dgm:t>
    </dgm:pt>
    <dgm:pt modelId="{A3A9C037-768A-4FCA-BA38-E0F03826ED08}" type="sibTrans" cxnId="{B3AD4F89-6F36-44C6-BA3E-A7C1DDBD6B27}">
      <dgm:prSet/>
      <dgm:spPr/>
      <dgm:t>
        <a:bodyPr/>
        <a:lstStyle/>
        <a:p>
          <a:endParaRPr lang="en-US"/>
        </a:p>
      </dgm:t>
    </dgm:pt>
    <dgm:pt modelId="{0B4969B3-6117-4B9F-8552-1B38EB51EE7A}">
      <dgm:prSet phldrT="[Text]"/>
      <dgm:spPr/>
      <dgm:t>
        <a:bodyPr/>
        <a:lstStyle/>
        <a:p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b="1" dirty="0" smtClean="0">
              <a:solidFill>
                <a:srgbClr val="FF0000"/>
              </a:solidFill>
            </a:rPr>
            <a:t>PERENCANA</a:t>
          </a:r>
          <a:endParaRPr lang="en-US" b="1" dirty="0">
            <a:solidFill>
              <a:srgbClr val="FF0000"/>
            </a:solidFill>
          </a:endParaRPr>
        </a:p>
      </dgm:t>
    </dgm:pt>
    <dgm:pt modelId="{FF562FA3-E36D-4795-A1C9-401941AE7079}" type="parTrans" cxnId="{DD07BE34-48BC-473D-96B6-A495CC621A1A}">
      <dgm:prSet/>
      <dgm:spPr/>
      <dgm:t>
        <a:bodyPr/>
        <a:lstStyle/>
        <a:p>
          <a:endParaRPr lang="en-US"/>
        </a:p>
      </dgm:t>
    </dgm:pt>
    <dgm:pt modelId="{F586F0D1-9A96-47DD-A56C-40B72FA0D352}" type="sibTrans" cxnId="{DD07BE34-48BC-473D-96B6-A495CC621A1A}">
      <dgm:prSet/>
      <dgm:spPr/>
      <dgm:t>
        <a:bodyPr/>
        <a:lstStyle/>
        <a:p>
          <a:endParaRPr lang="en-US"/>
        </a:p>
      </dgm:t>
    </dgm:pt>
    <dgm:pt modelId="{0852F0C7-296F-4637-B4B7-72D5C2475370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en-US" dirty="0" err="1" smtClean="0"/>
            <a:t>Perencanaan</a:t>
          </a:r>
          <a:r>
            <a:rPr lang="en-US" dirty="0" smtClean="0"/>
            <a:t> Perusahaan</a:t>
          </a:r>
          <a:endParaRPr lang="en-US" dirty="0"/>
        </a:p>
      </dgm:t>
    </dgm:pt>
    <dgm:pt modelId="{EA0C4C03-97F3-4526-9C3C-74C02648E185}" type="parTrans" cxnId="{1A3C2BED-2C32-41A3-BCAE-62F700BE0A61}">
      <dgm:prSet/>
      <dgm:spPr/>
      <dgm:t>
        <a:bodyPr/>
        <a:lstStyle/>
        <a:p>
          <a:endParaRPr lang="en-US"/>
        </a:p>
      </dgm:t>
    </dgm:pt>
    <dgm:pt modelId="{3E45D081-9254-46AD-B284-3AA192F77495}" type="sibTrans" cxnId="{1A3C2BED-2C32-41A3-BCAE-62F700BE0A61}">
      <dgm:prSet/>
      <dgm:spPr/>
      <dgm:t>
        <a:bodyPr/>
        <a:lstStyle/>
        <a:p>
          <a:endParaRPr lang="en-US"/>
        </a:p>
      </dgm:t>
    </dgm:pt>
    <dgm:pt modelId="{2EE69885-007F-4ACB-AFE5-2BD04240B9DE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en-US" dirty="0" err="1" smtClean="0"/>
            <a:t>Strategi</a:t>
          </a:r>
          <a:r>
            <a:rPr lang="en-US" dirty="0" smtClean="0"/>
            <a:t> Perusahaan</a:t>
          </a:r>
          <a:endParaRPr lang="en-US" dirty="0"/>
        </a:p>
      </dgm:t>
    </dgm:pt>
    <dgm:pt modelId="{6E9C1A86-8899-4038-B8EA-B4356768CF5D}" type="parTrans" cxnId="{AFAB892A-576A-42B9-B008-0E836C006076}">
      <dgm:prSet/>
      <dgm:spPr/>
      <dgm:t>
        <a:bodyPr/>
        <a:lstStyle/>
        <a:p>
          <a:endParaRPr lang="en-US"/>
        </a:p>
      </dgm:t>
    </dgm:pt>
    <dgm:pt modelId="{43A64149-3651-4687-B687-E7CF15261FAB}" type="sibTrans" cxnId="{AFAB892A-576A-42B9-B008-0E836C006076}">
      <dgm:prSet/>
      <dgm:spPr/>
      <dgm:t>
        <a:bodyPr/>
        <a:lstStyle/>
        <a:p>
          <a:endParaRPr lang="en-US"/>
        </a:p>
      </dgm:t>
    </dgm:pt>
    <dgm:pt modelId="{7B050FAB-5772-4465-864A-1B4E28A4BD2F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en-US" dirty="0" err="1" smtClean="0"/>
            <a:t>Ide-ide</a:t>
          </a:r>
          <a:r>
            <a:rPr lang="en-US" dirty="0" smtClean="0"/>
            <a:t> </a:t>
          </a:r>
          <a:r>
            <a:rPr lang="en-US" dirty="0" err="1" smtClean="0"/>
            <a:t>dlm</a:t>
          </a:r>
          <a:r>
            <a:rPr lang="en-US" dirty="0" smtClean="0"/>
            <a:t> Perusahaan</a:t>
          </a:r>
          <a:endParaRPr lang="en-US" dirty="0"/>
        </a:p>
      </dgm:t>
    </dgm:pt>
    <dgm:pt modelId="{5F9D4BAC-89B1-469C-B21B-2919665A11B2}" type="parTrans" cxnId="{8D8F7901-8FD3-43D3-BD0F-CAD3D0002C5E}">
      <dgm:prSet/>
      <dgm:spPr/>
      <dgm:t>
        <a:bodyPr/>
        <a:lstStyle/>
        <a:p>
          <a:endParaRPr lang="en-US"/>
        </a:p>
      </dgm:t>
    </dgm:pt>
    <dgm:pt modelId="{27240B7D-238A-4BFA-9C7C-3BB0DA126E08}" type="sibTrans" cxnId="{8D8F7901-8FD3-43D3-BD0F-CAD3D0002C5E}">
      <dgm:prSet/>
      <dgm:spPr/>
      <dgm:t>
        <a:bodyPr/>
        <a:lstStyle/>
        <a:p>
          <a:endParaRPr lang="en-US"/>
        </a:p>
      </dgm:t>
    </dgm:pt>
    <dgm:pt modelId="{29B22730-F7AE-4DA0-A569-E627D128F441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en-US" dirty="0" err="1" smtClean="0"/>
            <a:t>Organisasi</a:t>
          </a:r>
          <a:r>
            <a:rPr lang="en-US" dirty="0" smtClean="0"/>
            <a:t> Perusahaan</a:t>
          </a:r>
          <a:endParaRPr lang="en-US" dirty="0"/>
        </a:p>
      </dgm:t>
    </dgm:pt>
    <dgm:pt modelId="{4232DFA5-D821-4982-A57E-A68A4B3D7A87}" type="parTrans" cxnId="{18DC097E-62F1-4993-992B-8AF9D245BC18}">
      <dgm:prSet/>
      <dgm:spPr/>
      <dgm:t>
        <a:bodyPr/>
        <a:lstStyle/>
        <a:p>
          <a:endParaRPr lang="en-US"/>
        </a:p>
      </dgm:t>
    </dgm:pt>
    <dgm:pt modelId="{85A3CE5A-74C7-42F3-B907-652AA1357CA1}" type="sibTrans" cxnId="{18DC097E-62F1-4993-992B-8AF9D245BC18}">
      <dgm:prSet/>
      <dgm:spPr/>
      <dgm:t>
        <a:bodyPr/>
        <a:lstStyle/>
        <a:p>
          <a:endParaRPr lang="en-US"/>
        </a:p>
      </dgm:t>
    </dgm:pt>
    <dgm:pt modelId="{4ECFE6C9-4B69-43E2-9C09-282F05B2002D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en-US" dirty="0" err="1" smtClean="0"/>
            <a:t>Teknologi</a:t>
          </a:r>
          <a:r>
            <a:rPr lang="en-US" dirty="0" smtClean="0"/>
            <a:t> </a:t>
          </a:r>
          <a:r>
            <a:rPr lang="en-US" dirty="0" err="1" smtClean="0"/>
            <a:t>baru</a:t>
          </a:r>
          <a:endParaRPr lang="en-US" dirty="0"/>
        </a:p>
      </dgm:t>
    </dgm:pt>
    <dgm:pt modelId="{1AC91AD0-063C-429C-AD80-B4F13419509A}" type="parTrans" cxnId="{B3F825CB-E657-4A27-ABC0-26DC08FCECB1}">
      <dgm:prSet/>
      <dgm:spPr/>
      <dgm:t>
        <a:bodyPr/>
        <a:lstStyle/>
        <a:p>
          <a:endParaRPr lang="en-US"/>
        </a:p>
      </dgm:t>
    </dgm:pt>
    <dgm:pt modelId="{6464D4E7-7F22-4A94-AC1C-732AF30BC2BB}" type="sibTrans" cxnId="{B3F825CB-E657-4A27-ABC0-26DC08FCECB1}">
      <dgm:prSet/>
      <dgm:spPr/>
      <dgm:t>
        <a:bodyPr/>
        <a:lstStyle/>
        <a:p>
          <a:endParaRPr lang="en-US"/>
        </a:p>
      </dgm:t>
    </dgm:pt>
    <dgm:pt modelId="{559DC432-ED36-4E3E-B616-8219468BDB74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en-US" dirty="0" err="1" smtClean="0"/>
            <a:t>Ide-ide</a:t>
          </a:r>
          <a:r>
            <a:rPr lang="en-US" dirty="0" smtClean="0"/>
            <a:t> </a:t>
          </a:r>
          <a:r>
            <a:rPr lang="en-US" dirty="0" err="1" smtClean="0"/>
            <a:t>baru</a:t>
          </a:r>
          <a:endParaRPr lang="en-US" dirty="0"/>
        </a:p>
      </dgm:t>
    </dgm:pt>
    <dgm:pt modelId="{31270134-E9D1-4B12-8767-CD4503BF5BEC}" type="parTrans" cxnId="{BF4C7E6D-FD7B-4B93-ADEF-5F3AD263ECB4}">
      <dgm:prSet/>
      <dgm:spPr/>
      <dgm:t>
        <a:bodyPr/>
        <a:lstStyle/>
        <a:p>
          <a:endParaRPr lang="en-US"/>
        </a:p>
      </dgm:t>
    </dgm:pt>
    <dgm:pt modelId="{DEF8F2DD-89C2-49F4-9646-AA07D312A288}" type="sibTrans" cxnId="{BF4C7E6D-FD7B-4B93-ADEF-5F3AD263ECB4}">
      <dgm:prSet/>
      <dgm:spPr/>
      <dgm:t>
        <a:bodyPr/>
        <a:lstStyle/>
        <a:p>
          <a:endParaRPr lang="en-US"/>
        </a:p>
      </dgm:t>
    </dgm:pt>
    <dgm:pt modelId="{804B8D9A-D169-4C17-815B-C2EBA3745C37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en-US" dirty="0" err="1" smtClean="0"/>
            <a:t>Organisasi</a:t>
          </a:r>
          <a:r>
            <a:rPr lang="en-US" dirty="0" smtClean="0"/>
            <a:t> Usaha </a:t>
          </a:r>
          <a:r>
            <a:rPr lang="en-US" dirty="0" err="1" smtClean="0"/>
            <a:t>baru</a:t>
          </a:r>
          <a:endParaRPr lang="en-US" dirty="0"/>
        </a:p>
      </dgm:t>
    </dgm:pt>
    <dgm:pt modelId="{0FC929B9-8420-43F7-A575-F27242DEE985}" type="parTrans" cxnId="{1F36E2B5-A4DC-4729-828B-3C5A734C4E99}">
      <dgm:prSet/>
      <dgm:spPr/>
      <dgm:t>
        <a:bodyPr/>
        <a:lstStyle/>
        <a:p>
          <a:endParaRPr lang="en-US"/>
        </a:p>
      </dgm:t>
    </dgm:pt>
    <dgm:pt modelId="{13845934-CB1B-49F8-BC8B-3EE95C213F6F}" type="sibTrans" cxnId="{1F36E2B5-A4DC-4729-828B-3C5A734C4E99}">
      <dgm:prSet/>
      <dgm:spPr/>
      <dgm:t>
        <a:bodyPr/>
        <a:lstStyle/>
        <a:p>
          <a:endParaRPr lang="en-US"/>
        </a:p>
      </dgm:t>
    </dgm:pt>
    <dgm:pt modelId="{67EB0B1A-3A72-4D1F-A9C2-AEA4F91C6600}" type="pres">
      <dgm:prSet presAssocID="{A0102BBE-039B-476C-806E-43E2D018071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D53185-E430-4DC8-BC85-FC5C51FEC3E7}" type="pres">
      <dgm:prSet presAssocID="{15AB7883-E726-405D-8BEC-937DE488B747}" presName="composite" presStyleCnt="0"/>
      <dgm:spPr/>
    </dgm:pt>
    <dgm:pt modelId="{D5A23531-4C0F-4CE0-8AA9-C6ED105CD02E}" type="pres">
      <dgm:prSet presAssocID="{15AB7883-E726-405D-8BEC-937DE488B747}" presName="parentText" presStyleLbl="alignNode1" presStyleIdx="0" presStyleCnt="2" custLinFactNeighborX="-53720" custLinFactNeighborY="-11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F8B9A3-8B87-4921-A126-59301B0C2814}" type="pres">
      <dgm:prSet presAssocID="{15AB7883-E726-405D-8BEC-937DE488B747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A5F45-D07F-461F-ADCE-E98A930E8FBD}" type="pres">
      <dgm:prSet presAssocID="{D57E799A-6925-45FB-B199-120494B20AE7}" presName="sp" presStyleCnt="0"/>
      <dgm:spPr/>
    </dgm:pt>
    <dgm:pt modelId="{F9407CAB-06E2-442C-A6F3-D547673AFF7B}" type="pres">
      <dgm:prSet presAssocID="{0B4969B3-6117-4B9F-8552-1B38EB51EE7A}" presName="composite" presStyleCnt="0"/>
      <dgm:spPr/>
    </dgm:pt>
    <dgm:pt modelId="{9E97EB6E-8558-40B8-8970-2940B2365469}" type="pres">
      <dgm:prSet presAssocID="{0B4969B3-6117-4B9F-8552-1B38EB51EE7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8779B8-3369-40C0-9671-BD5D5C401178}" type="pres">
      <dgm:prSet presAssocID="{0B4969B3-6117-4B9F-8552-1B38EB51EE7A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235072-1042-42DA-936C-578F8B2B1185}" type="presOf" srcId="{361568D8-CDE8-4374-8848-0DF830ECE94D}" destId="{6FF8B9A3-8B87-4921-A126-59301B0C2814}" srcOrd="0" destOrd="0" presId="urn:microsoft.com/office/officeart/2005/8/layout/chevron2"/>
    <dgm:cxn modelId="{18DC097E-62F1-4993-992B-8AF9D245BC18}" srcId="{0B4969B3-6117-4B9F-8552-1B38EB51EE7A}" destId="{29B22730-F7AE-4DA0-A569-E627D128F441}" srcOrd="3" destOrd="0" parTransId="{4232DFA5-D821-4982-A57E-A68A4B3D7A87}" sibTransId="{85A3CE5A-74C7-42F3-B907-652AA1357CA1}"/>
    <dgm:cxn modelId="{BF4C7E6D-FD7B-4B93-ADEF-5F3AD263ECB4}" srcId="{15AB7883-E726-405D-8BEC-937DE488B747}" destId="{559DC432-ED36-4E3E-B616-8219468BDB74}" srcOrd="2" destOrd="0" parTransId="{31270134-E9D1-4B12-8767-CD4503BF5BEC}" sibTransId="{DEF8F2DD-89C2-49F4-9646-AA07D312A288}"/>
    <dgm:cxn modelId="{8D8F7901-8FD3-43D3-BD0F-CAD3D0002C5E}" srcId="{0B4969B3-6117-4B9F-8552-1B38EB51EE7A}" destId="{7B050FAB-5772-4465-864A-1B4E28A4BD2F}" srcOrd="2" destOrd="0" parTransId="{5F9D4BAC-89B1-469C-B21B-2919665A11B2}" sibTransId="{27240B7D-238A-4BFA-9C7C-3BB0DA126E08}"/>
    <dgm:cxn modelId="{1F36E2B5-A4DC-4729-828B-3C5A734C4E99}" srcId="{15AB7883-E726-405D-8BEC-937DE488B747}" destId="{804B8D9A-D169-4C17-815B-C2EBA3745C37}" srcOrd="3" destOrd="0" parTransId="{0FC929B9-8420-43F7-A575-F27242DEE985}" sibTransId="{13845934-CB1B-49F8-BC8B-3EE95C213F6F}"/>
    <dgm:cxn modelId="{28B9E478-2EBD-409E-8464-ABF552AF629D}" type="presOf" srcId="{4ECFE6C9-4B69-43E2-9C09-282F05B2002D}" destId="{6FF8B9A3-8B87-4921-A126-59301B0C2814}" srcOrd="0" destOrd="1" presId="urn:microsoft.com/office/officeart/2005/8/layout/chevron2"/>
    <dgm:cxn modelId="{B3AD4F89-6F36-44C6-BA3E-A7C1DDBD6B27}" srcId="{15AB7883-E726-405D-8BEC-937DE488B747}" destId="{361568D8-CDE8-4374-8848-0DF830ECE94D}" srcOrd="0" destOrd="0" parTransId="{9EB9AABD-2B04-4C30-A495-AE8378BEFF80}" sibTransId="{A3A9C037-768A-4FCA-BA38-E0F03826ED08}"/>
    <dgm:cxn modelId="{BEC156E7-0322-4209-B79F-AA70D9AEEF24}" type="presOf" srcId="{0B4969B3-6117-4B9F-8552-1B38EB51EE7A}" destId="{9E97EB6E-8558-40B8-8970-2940B2365469}" srcOrd="0" destOrd="0" presId="urn:microsoft.com/office/officeart/2005/8/layout/chevron2"/>
    <dgm:cxn modelId="{FAF8E76F-E3D0-4818-8051-9A9523D40119}" type="presOf" srcId="{29B22730-F7AE-4DA0-A569-E627D128F441}" destId="{328779B8-3369-40C0-9671-BD5D5C401178}" srcOrd="0" destOrd="3" presId="urn:microsoft.com/office/officeart/2005/8/layout/chevron2"/>
    <dgm:cxn modelId="{C18F6A6C-9CF7-41EF-A824-8E9EEC8D213D}" type="presOf" srcId="{559DC432-ED36-4E3E-B616-8219468BDB74}" destId="{6FF8B9A3-8B87-4921-A126-59301B0C2814}" srcOrd="0" destOrd="2" presId="urn:microsoft.com/office/officeart/2005/8/layout/chevron2"/>
    <dgm:cxn modelId="{0784F4DD-FF5A-4516-8DCE-A421D0954285}" type="presOf" srcId="{7B050FAB-5772-4465-864A-1B4E28A4BD2F}" destId="{328779B8-3369-40C0-9671-BD5D5C401178}" srcOrd="0" destOrd="2" presId="urn:microsoft.com/office/officeart/2005/8/layout/chevron2"/>
    <dgm:cxn modelId="{2F0E2794-24EC-4E5F-A996-E9064B062F51}" type="presOf" srcId="{0852F0C7-296F-4637-B4B7-72D5C2475370}" destId="{328779B8-3369-40C0-9671-BD5D5C401178}" srcOrd="0" destOrd="0" presId="urn:microsoft.com/office/officeart/2005/8/layout/chevron2"/>
    <dgm:cxn modelId="{703924FC-EA0F-4624-9FCE-172071720123}" type="presOf" srcId="{804B8D9A-D169-4C17-815B-C2EBA3745C37}" destId="{6FF8B9A3-8B87-4921-A126-59301B0C2814}" srcOrd="0" destOrd="3" presId="urn:microsoft.com/office/officeart/2005/8/layout/chevron2"/>
    <dgm:cxn modelId="{B3F825CB-E657-4A27-ABC0-26DC08FCECB1}" srcId="{15AB7883-E726-405D-8BEC-937DE488B747}" destId="{4ECFE6C9-4B69-43E2-9C09-282F05B2002D}" srcOrd="1" destOrd="0" parTransId="{1AC91AD0-063C-429C-AD80-B4F13419509A}" sibTransId="{6464D4E7-7F22-4A94-AC1C-732AF30BC2BB}"/>
    <dgm:cxn modelId="{1A3C2BED-2C32-41A3-BCAE-62F700BE0A61}" srcId="{0B4969B3-6117-4B9F-8552-1B38EB51EE7A}" destId="{0852F0C7-296F-4637-B4B7-72D5C2475370}" srcOrd="0" destOrd="0" parTransId="{EA0C4C03-97F3-4526-9C3C-74C02648E185}" sibTransId="{3E45D081-9254-46AD-B284-3AA192F77495}"/>
    <dgm:cxn modelId="{AFAB892A-576A-42B9-B008-0E836C006076}" srcId="{0B4969B3-6117-4B9F-8552-1B38EB51EE7A}" destId="{2EE69885-007F-4ACB-AFE5-2BD04240B9DE}" srcOrd="1" destOrd="0" parTransId="{6E9C1A86-8899-4038-B8EA-B4356768CF5D}" sibTransId="{43A64149-3651-4687-B687-E7CF15261FAB}"/>
    <dgm:cxn modelId="{67D45805-13B1-4BD6-B6A3-DE45183F9871}" type="presOf" srcId="{A0102BBE-039B-476C-806E-43E2D0180717}" destId="{67EB0B1A-3A72-4D1F-A9C2-AEA4F91C6600}" srcOrd="0" destOrd="0" presId="urn:microsoft.com/office/officeart/2005/8/layout/chevron2"/>
    <dgm:cxn modelId="{9C89DDA2-3F3C-4059-BC7C-3207373986AA}" type="presOf" srcId="{15AB7883-E726-405D-8BEC-937DE488B747}" destId="{D5A23531-4C0F-4CE0-8AA9-C6ED105CD02E}" srcOrd="0" destOrd="0" presId="urn:microsoft.com/office/officeart/2005/8/layout/chevron2"/>
    <dgm:cxn modelId="{9F043F46-BB29-4093-AC68-C11C415DBC90}" srcId="{A0102BBE-039B-476C-806E-43E2D0180717}" destId="{15AB7883-E726-405D-8BEC-937DE488B747}" srcOrd="0" destOrd="0" parTransId="{311EA1C0-FC08-4054-A7A0-60A4CB1903D6}" sibTransId="{D57E799A-6925-45FB-B199-120494B20AE7}"/>
    <dgm:cxn modelId="{DD07BE34-48BC-473D-96B6-A495CC621A1A}" srcId="{A0102BBE-039B-476C-806E-43E2D0180717}" destId="{0B4969B3-6117-4B9F-8552-1B38EB51EE7A}" srcOrd="1" destOrd="0" parTransId="{FF562FA3-E36D-4795-A1C9-401941AE7079}" sibTransId="{F586F0D1-9A96-47DD-A56C-40B72FA0D352}"/>
    <dgm:cxn modelId="{7A854319-CCDA-46F9-8ADF-EBC52183C95B}" type="presOf" srcId="{2EE69885-007F-4ACB-AFE5-2BD04240B9DE}" destId="{328779B8-3369-40C0-9671-BD5D5C401178}" srcOrd="0" destOrd="1" presId="urn:microsoft.com/office/officeart/2005/8/layout/chevron2"/>
    <dgm:cxn modelId="{D74D505D-FC32-4989-A787-6A7A60500D8A}" type="presParOf" srcId="{67EB0B1A-3A72-4D1F-A9C2-AEA4F91C6600}" destId="{B0D53185-E430-4DC8-BC85-FC5C51FEC3E7}" srcOrd="0" destOrd="0" presId="urn:microsoft.com/office/officeart/2005/8/layout/chevron2"/>
    <dgm:cxn modelId="{39580C3C-C6CD-4A9D-AA1F-9A7897812031}" type="presParOf" srcId="{B0D53185-E430-4DC8-BC85-FC5C51FEC3E7}" destId="{D5A23531-4C0F-4CE0-8AA9-C6ED105CD02E}" srcOrd="0" destOrd="0" presId="urn:microsoft.com/office/officeart/2005/8/layout/chevron2"/>
    <dgm:cxn modelId="{2D1DDC4E-6E66-47B9-B868-EA7FD7C67D74}" type="presParOf" srcId="{B0D53185-E430-4DC8-BC85-FC5C51FEC3E7}" destId="{6FF8B9A3-8B87-4921-A126-59301B0C2814}" srcOrd="1" destOrd="0" presId="urn:microsoft.com/office/officeart/2005/8/layout/chevron2"/>
    <dgm:cxn modelId="{7E4FA4A5-67FD-4DE9-8AAA-BC0A1CFCC634}" type="presParOf" srcId="{67EB0B1A-3A72-4D1F-A9C2-AEA4F91C6600}" destId="{C72A5F45-D07F-461F-ADCE-E98A930E8FBD}" srcOrd="1" destOrd="0" presId="urn:microsoft.com/office/officeart/2005/8/layout/chevron2"/>
    <dgm:cxn modelId="{3A272A56-4A67-49A2-8D18-D27AD86234B0}" type="presParOf" srcId="{67EB0B1A-3A72-4D1F-A9C2-AEA4F91C6600}" destId="{F9407CAB-06E2-442C-A6F3-D547673AFF7B}" srcOrd="2" destOrd="0" presId="urn:microsoft.com/office/officeart/2005/8/layout/chevron2"/>
    <dgm:cxn modelId="{BD07333D-F1E8-4B61-9AD9-3345107B0908}" type="presParOf" srcId="{F9407CAB-06E2-442C-A6F3-D547673AFF7B}" destId="{9E97EB6E-8558-40B8-8970-2940B2365469}" srcOrd="0" destOrd="0" presId="urn:microsoft.com/office/officeart/2005/8/layout/chevron2"/>
    <dgm:cxn modelId="{17CFC8E2-881E-4415-9D6E-515191F9531A}" type="presParOf" srcId="{F9407CAB-06E2-442C-A6F3-D547673AFF7B}" destId="{328779B8-3369-40C0-9671-BD5D5C401178}" srcOrd="1" destOrd="0" presId="urn:microsoft.com/office/officeart/2005/8/layout/chevron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AA7874-2426-4E65-B0DD-337284B76237}" type="doc">
      <dgm:prSet loTypeId="urn:microsoft.com/office/officeart/2005/8/layout/cycle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75BD0D-95B3-42B9-98C7-AAF868BC1044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Kemauan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kuat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utk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berkarya</a:t>
          </a:r>
          <a:r>
            <a:rPr lang="en-US" b="1" dirty="0" smtClean="0">
              <a:solidFill>
                <a:schemeClr val="tx1"/>
              </a:solidFill>
            </a:rPr>
            <a:t> dg </a:t>
          </a:r>
          <a:r>
            <a:rPr lang="en-US" b="1" dirty="0" err="1" smtClean="0">
              <a:solidFill>
                <a:schemeClr val="tx1"/>
              </a:solidFill>
            </a:rPr>
            <a:t>semangat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mandiri</a:t>
          </a:r>
          <a:endParaRPr lang="en-US" b="1" dirty="0">
            <a:solidFill>
              <a:schemeClr val="tx1"/>
            </a:solidFill>
          </a:endParaRPr>
        </a:p>
      </dgm:t>
    </dgm:pt>
    <dgm:pt modelId="{890FB36A-731F-42E7-A153-9DB587C20632}" type="parTrans" cxnId="{BEB92DDF-6853-48ED-A661-8186D61F4400}">
      <dgm:prSet/>
      <dgm:spPr/>
      <dgm:t>
        <a:bodyPr/>
        <a:lstStyle/>
        <a:p>
          <a:endParaRPr lang="en-US"/>
        </a:p>
      </dgm:t>
    </dgm:pt>
    <dgm:pt modelId="{B5462699-86C5-474F-9083-EACD453F5A03}" type="sibTrans" cxnId="{BEB92DDF-6853-48ED-A661-8186D61F4400}">
      <dgm:prSet/>
      <dgm:spPr/>
      <dgm:t>
        <a:bodyPr/>
        <a:lstStyle/>
        <a:p>
          <a:endParaRPr lang="en-US"/>
        </a:p>
      </dgm:t>
    </dgm:pt>
    <dgm:pt modelId="{DFF2865B-74F9-4037-99E1-3D02236C8AE3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Mampu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membuat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keputusan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yg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tepat</a:t>
          </a:r>
          <a:r>
            <a:rPr lang="en-US" b="1" dirty="0" smtClean="0">
              <a:solidFill>
                <a:schemeClr val="tx1"/>
              </a:solidFill>
            </a:rPr>
            <a:t> &amp; </a:t>
          </a:r>
          <a:r>
            <a:rPr lang="en-US" b="1" dirty="0" err="1" smtClean="0">
              <a:solidFill>
                <a:schemeClr val="tx1"/>
              </a:solidFill>
            </a:rPr>
            <a:t>berani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mengambil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resiko</a:t>
          </a:r>
          <a:endParaRPr lang="en-US" b="1" dirty="0">
            <a:solidFill>
              <a:schemeClr val="tx1"/>
            </a:solidFill>
          </a:endParaRPr>
        </a:p>
      </dgm:t>
    </dgm:pt>
    <dgm:pt modelId="{B26B6BF4-2C36-4E75-93FA-03339F9B5ECF}" type="parTrans" cxnId="{68D2CB1D-4D2D-426D-9127-8A6390E76BA7}">
      <dgm:prSet/>
      <dgm:spPr/>
      <dgm:t>
        <a:bodyPr/>
        <a:lstStyle/>
        <a:p>
          <a:endParaRPr lang="en-US"/>
        </a:p>
      </dgm:t>
    </dgm:pt>
    <dgm:pt modelId="{787BA5E3-50A3-4579-8CC9-BBBA772DA91B}" type="sibTrans" cxnId="{68D2CB1D-4D2D-426D-9127-8A6390E76BA7}">
      <dgm:prSet/>
      <dgm:spPr/>
      <dgm:t>
        <a:bodyPr/>
        <a:lstStyle/>
        <a:p>
          <a:endParaRPr lang="en-US"/>
        </a:p>
      </dgm:t>
    </dgm:pt>
    <dgm:pt modelId="{7F83789A-E118-480C-ACC1-DDA6B143B7DE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Kreatif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Inovatif</a:t>
          </a:r>
          <a:endParaRPr lang="en-US" b="1" dirty="0">
            <a:solidFill>
              <a:schemeClr val="tx1"/>
            </a:solidFill>
          </a:endParaRPr>
        </a:p>
      </dgm:t>
    </dgm:pt>
    <dgm:pt modelId="{847FD392-0EFF-4091-99E7-6602A4B1E629}" type="parTrans" cxnId="{592E9F71-3DC7-491F-98D2-5DE8B0EA8262}">
      <dgm:prSet/>
      <dgm:spPr/>
      <dgm:t>
        <a:bodyPr/>
        <a:lstStyle/>
        <a:p>
          <a:endParaRPr lang="en-US"/>
        </a:p>
      </dgm:t>
    </dgm:pt>
    <dgm:pt modelId="{160DE6F4-906D-4BCE-BC38-C03A028E8825}" type="sibTrans" cxnId="{592E9F71-3DC7-491F-98D2-5DE8B0EA8262}">
      <dgm:prSet/>
      <dgm:spPr/>
      <dgm:t>
        <a:bodyPr/>
        <a:lstStyle/>
        <a:p>
          <a:endParaRPr lang="en-US"/>
        </a:p>
      </dgm:t>
    </dgm:pt>
    <dgm:pt modelId="{2E559350-1232-487D-AC2C-27A250E7D93C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Tekun</a:t>
          </a:r>
          <a:r>
            <a:rPr lang="en-US" b="1" dirty="0" smtClean="0">
              <a:solidFill>
                <a:schemeClr val="tx1"/>
              </a:solidFill>
            </a:rPr>
            <a:t>, </a:t>
          </a:r>
          <a:r>
            <a:rPr lang="en-US" b="1" dirty="0" err="1" smtClean="0">
              <a:solidFill>
                <a:schemeClr val="tx1"/>
              </a:solidFill>
            </a:rPr>
            <a:t>Teliti</a:t>
          </a:r>
          <a:r>
            <a:rPr lang="en-US" b="1" dirty="0" smtClean="0">
              <a:solidFill>
                <a:schemeClr val="tx1"/>
              </a:solidFill>
            </a:rPr>
            <a:t>, &amp; </a:t>
          </a:r>
          <a:r>
            <a:rPr lang="en-US" b="1" dirty="0" err="1" smtClean="0">
              <a:solidFill>
                <a:schemeClr val="tx1"/>
              </a:solidFill>
            </a:rPr>
            <a:t>Poduktif</a:t>
          </a:r>
          <a:endParaRPr lang="en-US" b="1" dirty="0">
            <a:solidFill>
              <a:schemeClr val="tx1"/>
            </a:solidFill>
          </a:endParaRPr>
        </a:p>
      </dgm:t>
    </dgm:pt>
    <dgm:pt modelId="{A7A822E9-AC22-42A5-ACE1-39594B7BCD48}" type="parTrans" cxnId="{13B65DAB-6AED-481E-BEB5-F66BFF77E792}">
      <dgm:prSet/>
      <dgm:spPr/>
      <dgm:t>
        <a:bodyPr/>
        <a:lstStyle/>
        <a:p>
          <a:endParaRPr lang="en-US"/>
        </a:p>
      </dgm:t>
    </dgm:pt>
    <dgm:pt modelId="{AFFF2F84-8B63-4B0D-A592-C4406CF8A1D5}" type="sibTrans" cxnId="{13B65DAB-6AED-481E-BEB5-F66BFF77E792}">
      <dgm:prSet/>
      <dgm:spPr/>
      <dgm:t>
        <a:bodyPr/>
        <a:lstStyle/>
        <a:p>
          <a:endParaRPr lang="en-US"/>
        </a:p>
      </dgm:t>
    </dgm:pt>
    <dgm:pt modelId="{9733ACD9-FBFA-4224-9B2A-3ED0318241E3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Berkarya</a:t>
          </a:r>
          <a:r>
            <a:rPr lang="en-US" b="1" dirty="0" smtClean="0">
              <a:solidFill>
                <a:schemeClr val="tx1"/>
              </a:solidFill>
            </a:rPr>
            <a:t> dg </a:t>
          </a:r>
          <a:r>
            <a:rPr lang="en-US" b="1" dirty="0" err="1" smtClean="0">
              <a:solidFill>
                <a:schemeClr val="tx1"/>
              </a:solidFill>
            </a:rPr>
            <a:t>semangat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kebersamaan</a:t>
          </a:r>
          <a:r>
            <a:rPr lang="en-US" b="1" dirty="0" smtClean="0">
              <a:solidFill>
                <a:schemeClr val="tx1"/>
              </a:solidFill>
            </a:rPr>
            <a:t> &amp; </a:t>
          </a:r>
          <a:r>
            <a:rPr lang="en-US" b="1" dirty="0" err="1" smtClean="0">
              <a:solidFill>
                <a:schemeClr val="tx1"/>
              </a:solidFill>
            </a:rPr>
            <a:t>etika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bisnis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yg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sehat</a:t>
          </a:r>
          <a:endParaRPr lang="en-US" b="1" dirty="0">
            <a:solidFill>
              <a:schemeClr val="tx1"/>
            </a:solidFill>
          </a:endParaRPr>
        </a:p>
      </dgm:t>
    </dgm:pt>
    <dgm:pt modelId="{71C5E5ED-6DFF-4316-93A1-F3322627F906}" type="parTrans" cxnId="{E8952056-00A8-4C2D-8D2D-0A6B8D063318}">
      <dgm:prSet/>
      <dgm:spPr/>
      <dgm:t>
        <a:bodyPr/>
        <a:lstStyle/>
        <a:p>
          <a:endParaRPr lang="en-US"/>
        </a:p>
      </dgm:t>
    </dgm:pt>
    <dgm:pt modelId="{18E52E68-3652-466F-BA09-E4A211D77810}" type="sibTrans" cxnId="{E8952056-00A8-4C2D-8D2D-0A6B8D063318}">
      <dgm:prSet/>
      <dgm:spPr/>
      <dgm:t>
        <a:bodyPr/>
        <a:lstStyle/>
        <a:p>
          <a:endParaRPr lang="en-US"/>
        </a:p>
      </dgm:t>
    </dgm:pt>
    <dgm:pt modelId="{C84B9029-E4AB-4C1E-83A7-316AE6D09CA7}" type="pres">
      <dgm:prSet presAssocID="{A3AA7874-2426-4E65-B0DD-337284B7623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890E01-3D52-4913-B995-046446D8976D}" type="pres">
      <dgm:prSet presAssocID="{6275BD0D-95B3-42B9-98C7-AAF868BC104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B93A10-FB98-4353-A22D-00C2210376CF}" type="pres">
      <dgm:prSet presAssocID="{6275BD0D-95B3-42B9-98C7-AAF868BC1044}" presName="spNode" presStyleCnt="0"/>
      <dgm:spPr/>
    </dgm:pt>
    <dgm:pt modelId="{9FE159BA-7A62-4158-B407-BDFD0A508B48}" type="pres">
      <dgm:prSet presAssocID="{B5462699-86C5-474F-9083-EACD453F5A03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68CA1A4-8251-4B32-A398-9D7D8A127950}" type="pres">
      <dgm:prSet presAssocID="{DFF2865B-74F9-4037-99E1-3D02236C8A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A70F6-D6D2-44A3-BA09-A01509DE4125}" type="pres">
      <dgm:prSet presAssocID="{DFF2865B-74F9-4037-99E1-3D02236C8AE3}" presName="spNode" presStyleCnt="0"/>
      <dgm:spPr/>
    </dgm:pt>
    <dgm:pt modelId="{E939F32F-7123-400B-839C-BAAD4DD20904}" type="pres">
      <dgm:prSet presAssocID="{787BA5E3-50A3-4579-8CC9-BBBA772DA91B}" presName="sibTrans" presStyleLbl="sibTrans1D1" presStyleIdx="1" presStyleCnt="5"/>
      <dgm:spPr/>
      <dgm:t>
        <a:bodyPr/>
        <a:lstStyle/>
        <a:p>
          <a:endParaRPr lang="en-US"/>
        </a:p>
      </dgm:t>
    </dgm:pt>
    <dgm:pt modelId="{2C60FC60-B3BD-4F42-B3C4-3C1F22AC7184}" type="pres">
      <dgm:prSet presAssocID="{7F83789A-E118-480C-ACC1-DDA6B143B7D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80E88-7895-4946-83B1-3DF69C5A5898}" type="pres">
      <dgm:prSet presAssocID="{7F83789A-E118-480C-ACC1-DDA6B143B7DE}" presName="spNode" presStyleCnt="0"/>
      <dgm:spPr/>
    </dgm:pt>
    <dgm:pt modelId="{4C84BB9B-3BC1-425F-ADFF-39541EBE79E2}" type="pres">
      <dgm:prSet presAssocID="{160DE6F4-906D-4BCE-BC38-C03A028E882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676C78D2-CE50-47C0-AF87-2E3D0D687BC6}" type="pres">
      <dgm:prSet presAssocID="{2E559350-1232-487D-AC2C-27A250E7D93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FC9E2-84C7-495A-AE21-12D93B2452C8}" type="pres">
      <dgm:prSet presAssocID="{2E559350-1232-487D-AC2C-27A250E7D93C}" presName="spNode" presStyleCnt="0"/>
      <dgm:spPr/>
    </dgm:pt>
    <dgm:pt modelId="{98ADB1CB-A5D0-471D-9829-D2458C1DFD36}" type="pres">
      <dgm:prSet presAssocID="{AFFF2F84-8B63-4B0D-A592-C4406CF8A1D5}" presName="sibTrans" presStyleLbl="sibTrans1D1" presStyleIdx="3" presStyleCnt="5"/>
      <dgm:spPr/>
      <dgm:t>
        <a:bodyPr/>
        <a:lstStyle/>
        <a:p>
          <a:endParaRPr lang="en-US"/>
        </a:p>
      </dgm:t>
    </dgm:pt>
    <dgm:pt modelId="{4CF30739-6A3A-453A-BFDC-D7740BD4BC5C}" type="pres">
      <dgm:prSet presAssocID="{9733ACD9-FBFA-4224-9B2A-3ED0318241E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C6D05-5F9A-4851-B025-21BAC2786DDF}" type="pres">
      <dgm:prSet presAssocID="{9733ACD9-FBFA-4224-9B2A-3ED0318241E3}" presName="spNode" presStyleCnt="0"/>
      <dgm:spPr/>
    </dgm:pt>
    <dgm:pt modelId="{DB4C0093-00F8-44C0-B0AF-D6648B76B796}" type="pres">
      <dgm:prSet presAssocID="{18E52E68-3652-466F-BA09-E4A211D77810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8D2CB1D-4D2D-426D-9127-8A6390E76BA7}" srcId="{A3AA7874-2426-4E65-B0DD-337284B76237}" destId="{DFF2865B-74F9-4037-99E1-3D02236C8AE3}" srcOrd="1" destOrd="0" parTransId="{B26B6BF4-2C36-4E75-93FA-03339F9B5ECF}" sibTransId="{787BA5E3-50A3-4579-8CC9-BBBA772DA91B}"/>
    <dgm:cxn modelId="{BEF9079E-1910-4A33-B9D7-B0FB00EB247E}" type="presOf" srcId="{18E52E68-3652-466F-BA09-E4A211D77810}" destId="{DB4C0093-00F8-44C0-B0AF-D6648B76B796}" srcOrd="0" destOrd="0" presId="urn:microsoft.com/office/officeart/2005/8/layout/cycle6"/>
    <dgm:cxn modelId="{1A604D79-FEC5-4496-B9C3-40283CCD8602}" type="presOf" srcId="{AFFF2F84-8B63-4B0D-A592-C4406CF8A1D5}" destId="{98ADB1CB-A5D0-471D-9829-D2458C1DFD36}" srcOrd="0" destOrd="0" presId="urn:microsoft.com/office/officeart/2005/8/layout/cycle6"/>
    <dgm:cxn modelId="{51169D66-E207-4E1B-BF65-2517840E4AE3}" type="presOf" srcId="{7F83789A-E118-480C-ACC1-DDA6B143B7DE}" destId="{2C60FC60-B3BD-4F42-B3C4-3C1F22AC7184}" srcOrd="0" destOrd="0" presId="urn:microsoft.com/office/officeart/2005/8/layout/cycle6"/>
    <dgm:cxn modelId="{38130F35-D93B-4E82-9558-B10DE938BEE6}" type="presOf" srcId="{2E559350-1232-487D-AC2C-27A250E7D93C}" destId="{676C78D2-CE50-47C0-AF87-2E3D0D687BC6}" srcOrd="0" destOrd="0" presId="urn:microsoft.com/office/officeart/2005/8/layout/cycle6"/>
    <dgm:cxn modelId="{13B65DAB-6AED-481E-BEB5-F66BFF77E792}" srcId="{A3AA7874-2426-4E65-B0DD-337284B76237}" destId="{2E559350-1232-487D-AC2C-27A250E7D93C}" srcOrd="3" destOrd="0" parTransId="{A7A822E9-AC22-42A5-ACE1-39594B7BCD48}" sibTransId="{AFFF2F84-8B63-4B0D-A592-C4406CF8A1D5}"/>
    <dgm:cxn modelId="{C353890E-F8BC-4DC7-A35C-FDDA06D149F2}" type="presOf" srcId="{DFF2865B-74F9-4037-99E1-3D02236C8AE3}" destId="{E68CA1A4-8251-4B32-A398-9D7D8A127950}" srcOrd="0" destOrd="0" presId="urn:microsoft.com/office/officeart/2005/8/layout/cycle6"/>
    <dgm:cxn modelId="{592E9F71-3DC7-491F-98D2-5DE8B0EA8262}" srcId="{A3AA7874-2426-4E65-B0DD-337284B76237}" destId="{7F83789A-E118-480C-ACC1-DDA6B143B7DE}" srcOrd="2" destOrd="0" parTransId="{847FD392-0EFF-4091-99E7-6602A4B1E629}" sibTransId="{160DE6F4-906D-4BCE-BC38-C03A028E8825}"/>
    <dgm:cxn modelId="{AEEEFD13-FD1C-4F14-A90B-374D7B2C1729}" type="presOf" srcId="{9733ACD9-FBFA-4224-9B2A-3ED0318241E3}" destId="{4CF30739-6A3A-453A-BFDC-D7740BD4BC5C}" srcOrd="0" destOrd="0" presId="urn:microsoft.com/office/officeart/2005/8/layout/cycle6"/>
    <dgm:cxn modelId="{35E3437C-C379-4A34-8A1F-2556005D4665}" type="presOf" srcId="{B5462699-86C5-474F-9083-EACD453F5A03}" destId="{9FE159BA-7A62-4158-B407-BDFD0A508B48}" srcOrd="0" destOrd="0" presId="urn:microsoft.com/office/officeart/2005/8/layout/cycle6"/>
    <dgm:cxn modelId="{F55D33C6-BCCE-4E84-8E6C-6FE25E28A525}" type="presOf" srcId="{160DE6F4-906D-4BCE-BC38-C03A028E8825}" destId="{4C84BB9B-3BC1-425F-ADFF-39541EBE79E2}" srcOrd="0" destOrd="0" presId="urn:microsoft.com/office/officeart/2005/8/layout/cycle6"/>
    <dgm:cxn modelId="{BEB92DDF-6853-48ED-A661-8186D61F4400}" srcId="{A3AA7874-2426-4E65-B0DD-337284B76237}" destId="{6275BD0D-95B3-42B9-98C7-AAF868BC1044}" srcOrd="0" destOrd="0" parTransId="{890FB36A-731F-42E7-A153-9DB587C20632}" sibTransId="{B5462699-86C5-474F-9083-EACD453F5A03}"/>
    <dgm:cxn modelId="{EC31E98B-44D4-4B13-B5A1-66232CA54E8E}" type="presOf" srcId="{6275BD0D-95B3-42B9-98C7-AAF868BC1044}" destId="{8C890E01-3D52-4913-B995-046446D8976D}" srcOrd="0" destOrd="0" presId="urn:microsoft.com/office/officeart/2005/8/layout/cycle6"/>
    <dgm:cxn modelId="{E8952056-00A8-4C2D-8D2D-0A6B8D063318}" srcId="{A3AA7874-2426-4E65-B0DD-337284B76237}" destId="{9733ACD9-FBFA-4224-9B2A-3ED0318241E3}" srcOrd="4" destOrd="0" parTransId="{71C5E5ED-6DFF-4316-93A1-F3322627F906}" sibTransId="{18E52E68-3652-466F-BA09-E4A211D77810}"/>
    <dgm:cxn modelId="{9F23CA30-5447-400D-8190-FBC85D732A8A}" type="presOf" srcId="{A3AA7874-2426-4E65-B0DD-337284B76237}" destId="{C84B9029-E4AB-4C1E-83A7-316AE6D09CA7}" srcOrd="0" destOrd="0" presId="urn:microsoft.com/office/officeart/2005/8/layout/cycle6"/>
    <dgm:cxn modelId="{9EDA9653-D947-4340-B777-58FD699803CF}" type="presOf" srcId="{787BA5E3-50A3-4579-8CC9-BBBA772DA91B}" destId="{E939F32F-7123-400B-839C-BAAD4DD20904}" srcOrd="0" destOrd="0" presId="urn:microsoft.com/office/officeart/2005/8/layout/cycle6"/>
    <dgm:cxn modelId="{F3761DA7-768B-4A6D-BA4D-63B504A1E847}" type="presParOf" srcId="{C84B9029-E4AB-4C1E-83A7-316AE6D09CA7}" destId="{8C890E01-3D52-4913-B995-046446D8976D}" srcOrd="0" destOrd="0" presId="urn:microsoft.com/office/officeart/2005/8/layout/cycle6"/>
    <dgm:cxn modelId="{81E8A0D6-2A4C-48FA-8891-7661012AA643}" type="presParOf" srcId="{C84B9029-E4AB-4C1E-83A7-316AE6D09CA7}" destId="{AAB93A10-FB98-4353-A22D-00C2210376CF}" srcOrd="1" destOrd="0" presId="urn:microsoft.com/office/officeart/2005/8/layout/cycle6"/>
    <dgm:cxn modelId="{A2445C8C-3137-4A10-A4E0-511CD049DB8F}" type="presParOf" srcId="{C84B9029-E4AB-4C1E-83A7-316AE6D09CA7}" destId="{9FE159BA-7A62-4158-B407-BDFD0A508B48}" srcOrd="2" destOrd="0" presId="urn:microsoft.com/office/officeart/2005/8/layout/cycle6"/>
    <dgm:cxn modelId="{2EF98293-CC02-4507-AAA5-6DD2503BD412}" type="presParOf" srcId="{C84B9029-E4AB-4C1E-83A7-316AE6D09CA7}" destId="{E68CA1A4-8251-4B32-A398-9D7D8A127950}" srcOrd="3" destOrd="0" presId="urn:microsoft.com/office/officeart/2005/8/layout/cycle6"/>
    <dgm:cxn modelId="{D55E7E54-549D-4515-BBB6-7315FDCF5498}" type="presParOf" srcId="{C84B9029-E4AB-4C1E-83A7-316AE6D09CA7}" destId="{24DA70F6-D6D2-44A3-BA09-A01509DE4125}" srcOrd="4" destOrd="0" presId="urn:microsoft.com/office/officeart/2005/8/layout/cycle6"/>
    <dgm:cxn modelId="{A3E4990A-8C02-446B-95A4-337F813F8837}" type="presParOf" srcId="{C84B9029-E4AB-4C1E-83A7-316AE6D09CA7}" destId="{E939F32F-7123-400B-839C-BAAD4DD20904}" srcOrd="5" destOrd="0" presId="urn:microsoft.com/office/officeart/2005/8/layout/cycle6"/>
    <dgm:cxn modelId="{9557EB36-CECA-4560-90EE-B1153E8D380D}" type="presParOf" srcId="{C84B9029-E4AB-4C1E-83A7-316AE6D09CA7}" destId="{2C60FC60-B3BD-4F42-B3C4-3C1F22AC7184}" srcOrd="6" destOrd="0" presId="urn:microsoft.com/office/officeart/2005/8/layout/cycle6"/>
    <dgm:cxn modelId="{CB7147B6-36DA-4F20-B28B-52451855EAAD}" type="presParOf" srcId="{C84B9029-E4AB-4C1E-83A7-316AE6D09CA7}" destId="{D5F80E88-7895-4946-83B1-3DF69C5A5898}" srcOrd="7" destOrd="0" presId="urn:microsoft.com/office/officeart/2005/8/layout/cycle6"/>
    <dgm:cxn modelId="{BB353B49-C188-4230-A999-9ECDA68E84E9}" type="presParOf" srcId="{C84B9029-E4AB-4C1E-83A7-316AE6D09CA7}" destId="{4C84BB9B-3BC1-425F-ADFF-39541EBE79E2}" srcOrd="8" destOrd="0" presId="urn:microsoft.com/office/officeart/2005/8/layout/cycle6"/>
    <dgm:cxn modelId="{5A5A208F-479E-44F9-B2D6-A25F526BBD08}" type="presParOf" srcId="{C84B9029-E4AB-4C1E-83A7-316AE6D09CA7}" destId="{676C78D2-CE50-47C0-AF87-2E3D0D687BC6}" srcOrd="9" destOrd="0" presId="urn:microsoft.com/office/officeart/2005/8/layout/cycle6"/>
    <dgm:cxn modelId="{B815A66F-7383-4EAE-B1B0-9AB9DB101FF2}" type="presParOf" srcId="{C84B9029-E4AB-4C1E-83A7-316AE6D09CA7}" destId="{D72FC9E2-84C7-495A-AE21-12D93B2452C8}" srcOrd="10" destOrd="0" presId="urn:microsoft.com/office/officeart/2005/8/layout/cycle6"/>
    <dgm:cxn modelId="{03BF08D6-9FE1-4F52-99CC-C197F0BA5797}" type="presParOf" srcId="{C84B9029-E4AB-4C1E-83A7-316AE6D09CA7}" destId="{98ADB1CB-A5D0-471D-9829-D2458C1DFD36}" srcOrd="11" destOrd="0" presId="urn:microsoft.com/office/officeart/2005/8/layout/cycle6"/>
    <dgm:cxn modelId="{628C005D-26C6-4AB4-A3F8-494F301D6568}" type="presParOf" srcId="{C84B9029-E4AB-4C1E-83A7-316AE6D09CA7}" destId="{4CF30739-6A3A-453A-BFDC-D7740BD4BC5C}" srcOrd="12" destOrd="0" presId="urn:microsoft.com/office/officeart/2005/8/layout/cycle6"/>
    <dgm:cxn modelId="{751F4914-9D1A-4736-AEA0-9D55D253026D}" type="presParOf" srcId="{C84B9029-E4AB-4C1E-83A7-316AE6D09CA7}" destId="{E84C6D05-5F9A-4851-B025-21BAC2786DDF}" srcOrd="13" destOrd="0" presId="urn:microsoft.com/office/officeart/2005/8/layout/cycle6"/>
    <dgm:cxn modelId="{1C655107-B41C-4AD2-A2D8-83928007CE6F}" type="presParOf" srcId="{C84B9029-E4AB-4C1E-83A7-316AE6D09CA7}" destId="{DB4C0093-00F8-44C0-B0AF-D6648B76B796}" srcOrd="14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9787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025890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425452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5448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1969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4297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01110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617368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05707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41055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817785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0808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44541E6-F8B9-45E8-807C-AE0A6FAF94C9}" type="datetimeFigureOut">
              <a:rPr lang="id-ID" smtClean="0"/>
              <a:pPr/>
              <a:t>25/09/2017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C4E2749-3790-490D-8830-50E7A6E6503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2150320"/>
            <a:ext cx="9144001" cy="1230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/>
        </p:nvSpPr>
        <p:spPr>
          <a:xfrm>
            <a:off x="2421222" y="2154363"/>
            <a:ext cx="61794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Comic Sans MS" pitchFamily="66" charset="0"/>
              </a:rPr>
              <a:t>Jenis</a:t>
            </a:r>
            <a:r>
              <a:rPr lang="en-US" sz="3200" dirty="0" smtClean="0">
                <a:latin typeface="Comic Sans MS" pitchFamily="66" charset="0"/>
              </a:rPr>
              <a:t>, </a:t>
            </a:r>
            <a:r>
              <a:rPr lang="en-US" sz="3200" dirty="0" err="1" smtClean="0">
                <a:latin typeface="Comic Sans MS" pitchFamily="66" charset="0"/>
              </a:rPr>
              <a:t>Manfaat</a:t>
            </a:r>
            <a:r>
              <a:rPr lang="en-US" sz="3200" dirty="0" smtClean="0">
                <a:latin typeface="Comic Sans MS" pitchFamily="66" charset="0"/>
              </a:rPr>
              <a:t>, </a:t>
            </a:r>
            <a:r>
              <a:rPr lang="en-US" sz="3200" dirty="0" err="1" smtClean="0">
                <a:latin typeface="Comic Sans MS" pitchFamily="66" charset="0"/>
              </a:rPr>
              <a:t>Fungsi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dan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Prinsip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Berkewirausahaan</a:t>
            </a:r>
            <a:endParaRPr lang="id-ID" sz="3200" dirty="0">
              <a:solidFill>
                <a:srgbClr val="FF0000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0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120463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>
            <a:off x="2240926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3361389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Isosceles Triangle 11"/>
          <p:cNvSpPr/>
          <p:nvPr/>
        </p:nvSpPr>
        <p:spPr>
          <a:xfrm>
            <a:off x="4481852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Isosceles Triangle 12"/>
          <p:cNvSpPr/>
          <p:nvPr/>
        </p:nvSpPr>
        <p:spPr>
          <a:xfrm>
            <a:off x="5602315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Isosceles Triangle 13"/>
          <p:cNvSpPr/>
          <p:nvPr/>
        </p:nvSpPr>
        <p:spPr>
          <a:xfrm>
            <a:off x="6722778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Isosceles Triangle 14"/>
          <p:cNvSpPr/>
          <p:nvPr/>
        </p:nvSpPr>
        <p:spPr>
          <a:xfrm>
            <a:off x="7843241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 descr="https://lh5.googleusercontent.com/-0RtChAh0Vlc/AAAAAAAAAAI/AAAAAAAAABI/yOcTXztVuE4/s346/ph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708" y="2219380"/>
            <a:ext cx="1247056" cy="12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479272" y="4092378"/>
            <a:ext cx="6112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Disampaikan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Perkuliahan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Pertemuan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id-ID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II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Prodi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Manajemen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STIE AL ANWAR 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MOJOKERTO</a:t>
            </a:r>
            <a:endParaRPr lang="en-US" sz="2000" b="1" dirty="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61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6294" y="2823401"/>
            <a:ext cx="4471412" cy="35838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364" y="810492"/>
            <a:ext cx="7772400" cy="1829761"/>
          </a:xfrm>
        </p:spPr>
        <p:txBody>
          <a:bodyPr>
            <a:noAutofit/>
          </a:bodyPr>
          <a:lstStyle/>
          <a:p>
            <a:pPr lvl="0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Manfaat</a:t>
            </a:r>
            <a:r>
              <a:rPr lang="en-US" sz="2000" dirty="0" smtClean="0"/>
              <a:t> </a:t>
            </a:r>
            <a:r>
              <a:rPr lang="en-US" sz="2000" dirty="0" err="1" smtClean="0"/>
              <a:t>berwirausahaan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Wirausaha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err="1" smtClean="0"/>
              <a:t>Jenis</a:t>
            </a:r>
            <a:r>
              <a:rPr lang="en-US" sz="2000" dirty="0" smtClean="0"/>
              <a:t> </a:t>
            </a:r>
            <a:r>
              <a:rPr lang="en-US" sz="2000" dirty="0" err="1" smtClean="0"/>
              <a:t>Wirausahawan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semangat</a:t>
            </a:r>
            <a:r>
              <a:rPr lang="en-US" sz="2000" dirty="0" smtClean="0"/>
              <a:t> </a:t>
            </a:r>
            <a:r>
              <a:rPr lang="en-US" sz="2000" dirty="0" err="1" smtClean="0"/>
              <a:t>berkewirausahaan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Karakteristik</a:t>
            </a:r>
            <a:r>
              <a:rPr lang="en-US" sz="2000" dirty="0" smtClean="0"/>
              <a:t> </a:t>
            </a:r>
            <a:r>
              <a:rPr lang="en-US" sz="2000" dirty="0" err="1" smtClean="0"/>
              <a:t>Sukses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gagal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wirausahawan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Prinsip-prinsip</a:t>
            </a:r>
            <a:r>
              <a:rPr lang="en-US" sz="2000" dirty="0" smtClean="0"/>
              <a:t> </a:t>
            </a:r>
            <a:r>
              <a:rPr lang="en-US" sz="2000" dirty="0" err="1" smtClean="0"/>
              <a:t>Berwirausaha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72900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6256"/>
            <a:ext cx="9144000" cy="6788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MANFAAT BERKEWIRAUSAHAAN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800" dirty="0" smtClean="0">
                <a:latin typeface="+mn-lt"/>
              </a:rPr>
              <a:t>(</a:t>
            </a:r>
            <a:r>
              <a:rPr lang="en-US" sz="1800" dirty="0" err="1" smtClean="0">
                <a:latin typeface="+mn-lt"/>
              </a:rPr>
              <a:t>Menurut</a:t>
            </a:r>
            <a:r>
              <a:rPr lang="en-US" sz="1800" dirty="0" smtClean="0">
                <a:latin typeface="+mn-lt"/>
              </a:rPr>
              <a:t> Thomas W. </a:t>
            </a:r>
            <a:r>
              <a:rPr lang="en-US" sz="1800" dirty="0" err="1" smtClean="0">
                <a:latin typeface="+mn-lt"/>
              </a:rPr>
              <a:t>Zimmerer</a:t>
            </a:r>
            <a:r>
              <a:rPr lang="en-US" sz="1800" dirty="0" smtClean="0">
                <a:latin typeface="+mn-lt"/>
              </a:rPr>
              <a:t>, 2005)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n-US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id-ID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36" y="845126"/>
            <a:ext cx="7121237" cy="5666509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&amp;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mengendalikan</a:t>
            </a:r>
            <a:r>
              <a:rPr lang="en-US" dirty="0" smtClean="0"/>
              <a:t> </a:t>
            </a:r>
            <a:r>
              <a:rPr lang="en-US" dirty="0" err="1" smtClean="0"/>
              <a:t>nasib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sepenuhnya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meraih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seoptimal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&amp;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pengakuan</a:t>
            </a:r>
            <a:r>
              <a:rPr lang="en-US" dirty="0" smtClean="0"/>
              <a:t> </a:t>
            </a:r>
            <a:r>
              <a:rPr lang="en-US" dirty="0" err="1" smtClean="0"/>
              <a:t>usahnya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</a:t>
            </a:r>
            <a:r>
              <a:rPr lang="en-US" dirty="0" smtClean="0"/>
              <a:t> yang </a:t>
            </a:r>
            <a:r>
              <a:rPr lang="en-US" dirty="0" err="1" smtClean="0"/>
              <a:t>disukai</a:t>
            </a:r>
            <a:r>
              <a:rPr lang="en-US" dirty="0" smtClean="0"/>
              <a:t> &amp; </a:t>
            </a:r>
            <a:r>
              <a:rPr lang="en-US" dirty="0" err="1" smtClean="0"/>
              <a:t>menumbuhkan</a:t>
            </a:r>
            <a:r>
              <a:rPr lang="en-US" dirty="0" smtClean="0"/>
              <a:t> rasa </a:t>
            </a:r>
            <a:r>
              <a:rPr lang="en-US" dirty="0" err="1" smtClean="0"/>
              <a:t>senang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mengerjakannya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4255" y="4309251"/>
            <a:ext cx="2548749" cy="254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97185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231" y="221673"/>
            <a:ext cx="8155132" cy="71165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FUNGSI WIRAUSAHAWAN, </a:t>
            </a:r>
            <a:r>
              <a:rPr lang="en-US" b="1" dirty="0" err="1" smtClean="0">
                <a:solidFill>
                  <a:schemeClr val="bg1"/>
                </a:solidFill>
              </a:rPr>
              <a:t>dalam</a:t>
            </a:r>
            <a:r>
              <a:rPr lang="en-US" b="1" dirty="0" smtClean="0">
                <a:solidFill>
                  <a:schemeClr val="bg1"/>
                </a:solidFill>
              </a:rPr>
              <a:t> PEREKONOMIAN</a:t>
            </a:r>
            <a:endParaRPr lang="id-ID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26473" y="1759527"/>
          <a:ext cx="8160327" cy="4613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410898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231" y="221673"/>
            <a:ext cx="8155132" cy="7116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FUNGSI WIRAUSAHA</a:t>
            </a:r>
            <a:endParaRPr lang="id-ID" b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80109" y="762000"/>
          <a:ext cx="8534399" cy="5846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410898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236477">
            <a:off x="6962054" y="406004"/>
            <a:ext cx="2023056" cy="2023056"/>
          </a:xfrm>
          <a:prstGeom prst="rect">
            <a:avLst/>
          </a:prstGeom>
          <a:noFill/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77091" y="927866"/>
            <a:ext cx="7074477" cy="568425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PERAN WIRAUSAHAWAN</a:t>
            </a:r>
            <a:endParaRPr lang="id-ID" sz="4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id-ID" sz="1200" b="1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318654" y="1759527"/>
          <a:ext cx="6871855" cy="4655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00960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577" y="0"/>
            <a:ext cx="8127423" cy="847049"/>
          </a:xfrm>
        </p:spPr>
        <p:txBody>
          <a:bodyPr>
            <a:noAutofit/>
          </a:bodyPr>
          <a:lstStyle/>
          <a:p>
            <a:pPr algn="r"/>
            <a:r>
              <a:rPr lang="en-US" sz="4000" dirty="0" smtClean="0">
                <a:solidFill>
                  <a:srgbClr val="C00000"/>
                </a:solidFill>
                <a:latin typeface="+mn-lt"/>
              </a:rPr>
              <a:t>JENIS - JENIS WIRAUSAHAWAN</a:t>
            </a:r>
            <a:endParaRPr lang="id-ID" sz="4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3855" y="734041"/>
            <a:ext cx="5320145" cy="6123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/>
              <a:t>Berdasarkan</a:t>
            </a:r>
            <a:r>
              <a:rPr lang="en-US" dirty="0" smtClean="0"/>
              <a:t> PERAN </a:t>
            </a:r>
            <a:r>
              <a:rPr lang="en-US" dirty="0" err="1" smtClean="0"/>
              <a:t>nya</a:t>
            </a:r>
            <a:r>
              <a:rPr lang="en-US" dirty="0" smtClean="0"/>
              <a:t> (</a:t>
            </a:r>
            <a:r>
              <a:rPr lang="en-US" dirty="0" err="1" smtClean="0"/>
              <a:t>Roopke</a:t>
            </a:r>
            <a:r>
              <a:rPr lang="en-US" dirty="0" smtClean="0"/>
              <a:t>, 1995) 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Wirausahawan</a:t>
            </a:r>
            <a:r>
              <a:rPr lang="en-US" b="1" dirty="0" smtClean="0"/>
              <a:t> </a:t>
            </a:r>
            <a:r>
              <a:rPr lang="en-US" b="1" dirty="0" err="1" smtClean="0"/>
              <a:t>Rutin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sz="1800" dirty="0" err="1" smtClean="0">
                <a:latin typeface="Californian FB" pitchFamily="18" charset="0"/>
              </a:rPr>
              <a:t>Wirausahawan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yg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dlm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melakukan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kegiatan</a:t>
            </a:r>
            <a:r>
              <a:rPr lang="en-US" sz="1800" dirty="0" smtClean="0">
                <a:latin typeface="Californian FB" pitchFamily="18" charset="0"/>
              </a:rPr>
              <a:t> sehari2nya </a:t>
            </a:r>
            <a:r>
              <a:rPr lang="en-US" sz="1800" dirty="0" err="1" smtClean="0">
                <a:latin typeface="Californian FB" pitchFamily="18" charset="0"/>
              </a:rPr>
              <a:t>cenderung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fokus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pada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pemecahan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masalah</a:t>
            </a:r>
            <a:r>
              <a:rPr lang="en-US" sz="1800" dirty="0" smtClean="0">
                <a:latin typeface="Californian FB" pitchFamily="18" charset="0"/>
              </a:rPr>
              <a:t> &amp; </a:t>
            </a:r>
            <a:r>
              <a:rPr lang="en-US" sz="1800" dirty="0" err="1" smtClean="0">
                <a:latin typeface="Californian FB" pitchFamily="18" charset="0"/>
              </a:rPr>
              <a:t>perbaikan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standart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prestasi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tradisional</a:t>
            </a:r>
            <a:r>
              <a:rPr lang="en-US" sz="1800" dirty="0" smtClean="0">
                <a:latin typeface="Californian FB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Wirausahawan</a:t>
            </a:r>
            <a:r>
              <a:rPr lang="en-US" b="1" dirty="0" smtClean="0"/>
              <a:t> </a:t>
            </a:r>
            <a:r>
              <a:rPr lang="en-US" b="1" dirty="0" err="1" smtClean="0"/>
              <a:t>Arbitrase</a:t>
            </a:r>
            <a:r>
              <a:rPr lang="en-US" b="1" dirty="0" smtClean="0"/>
              <a:t>, </a:t>
            </a:r>
            <a:r>
              <a:rPr lang="en-US" sz="1800" dirty="0" err="1" smtClean="0">
                <a:latin typeface="Californian FB" pitchFamily="18" charset="0"/>
              </a:rPr>
              <a:t>Wirausahawan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yg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selalu</a:t>
            </a:r>
            <a:r>
              <a:rPr lang="en-US" sz="1800" dirty="0" smtClean="0">
                <a:latin typeface="Californian FB" pitchFamily="18" charset="0"/>
              </a:rPr>
              <a:t>  </a:t>
            </a:r>
            <a:r>
              <a:rPr lang="en-US" sz="1800" dirty="0" err="1" smtClean="0">
                <a:latin typeface="Californian FB" pitchFamily="18" charset="0"/>
              </a:rPr>
              <a:t>menemukan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peluang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melalui</a:t>
            </a:r>
            <a:r>
              <a:rPr lang="en-US" sz="1800" dirty="0" smtClean="0">
                <a:latin typeface="Californian FB" pitchFamily="18" charset="0"/>
              </a:rPr>
              <a:t>  </a:t>
            </a:r>
            <a:r>
              <a:rPr lang="en-US" sz="1800" dirty="0" err="1" smtClean="0">
                <a:latin typeface="Californian FB" pitchFamily="18" charset="0"/>
              </a:rPr>
              <a:t>kegiatan</a:t>
            </a:r>
            <a:r>
              <a:rPr lang="en-US" sz="1800" dirty="0" smtClean="0">
                <a:latin typeface="Californian FB" pitchFamily="18" charset="0"/>
              </a:rPr>
              <a:t> </a:t>
            </a:r>
            <a:r>
              <a:rPr lang="en-US" sz="1800" dirty="0" err="1" smtClean="0">
                <a:latin typeface="Californian FB" pitchFamily="18" charset="0"/>
              </a:rPr>
              <a:t>pengetahuan</a:t>
            </a:r>
            <a:r>
              <a:rPr lang="en-US" sz="1800" dirty="0" smtClean="0">
                <a:latin typeface="Californian FB" pitchFamily="18" charset="0"/>
              </a:rPr>
              <a:t> &amp; </a:t>
            </a:r>
            <a:r>
              <a:rPr lang="en-US" sz="1800" dirty="0" err="1" smtClean="0">
                <a:latin typeface="Californian FB" pitchFamily="18" charset="0"/>
              </a:rPr>
              <a:t>pemanfaatan</a:t>
            </a:r>
            <a:r>
              <a:rPr lang="en-US" sz="1800" dirty="0" smtClean="0">
                <a:latin typeface="Californian FB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Wirausahawan</a:t>
            </a:r>
            <a:r>
              <a:rPr lang="en-US" b="1" dirty="0" smtClean="0"/>
              <a:t> </a:t>
            </a:r>
            <a:r>
              <a:rPr lang="en-US" b="1" dirty="0" err="1" smtClean="0"/>
              <a:t>Inovatif</a:t>
            </a:r>
            <a:r>
              <a:rPr lang="en-US" b="1" dirty="0" smtClean="0"/>
              <a:t>, </a:t>
            </a:r>
            <a:r>
              <a:rPr lang="en-US" sz="2000" dirty="0" err="1" smtClean="0">
                <a:latin typeface="Californian FB" pitchFamily="18" charset="0"/>
              </a:rPr>
              <a:t>Wirausahawan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dinamis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yg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menghasilkan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ide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dan</a:t>
            </a:r>
            <a:r>
              <a:rPr lang="en-US" sz="2000" dirty="0" smtClean="0">
                <a:latin typeface="Californian FB" pitchFamily="18" charset="0"/>
              </a:rPr>
              <a:t> </a:t>
            </a:r>
            <a:r>
              <a:rPr lang="en-US" sz="2000" dirty="0" err="1" smtClean="0">
                <a:latin typeface="Californian FB" pitchFamily="18" charset="0"/>
              </a:rPr>
              <a:t>kreasi</a:t>
            </a:r>
            <a:r>
              <a:rPr lang="en-US" sz="2000" dirty="0" smtClean="0">
                <a:latin typeface="Californian FB" pitchFamily="18" charset="0"/>
              </a:rPr>
              <a:t> yang </a:t>
            </a:r>
            <a:r>
              <a:rPr lang="en-US" sz="2000" dirty="0" err="1" smtClean="0">
                <a:latin typeface="Californian FB" pitchFamily="18" charset="0"/>
              </a:rPr>
              <a:t>berbeda</a:t>
            </a:r>
            <a:r>
              <a:rPr lang="en-US" sz="2000" dirty="0" smtClean="0">
                <a:latin typeface="Californian FB" pitchFamily="18" charset="0"/>
              </a:rPr>
              <a:t>.</a:t>
            </a:r>
            <a:endParaRPr lang="en-US" sz="2000" dirty="0"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21636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3000"/>
                    </a14:imgEffect>
                    <a14:imgEffect>
                      <a14:brightnessContrast bright="-46000"/>
                    </a14:imgEffect>
                  </a14:imgLayer>
                </a14:imgProps>
              </a:ext>
            </a:extLst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C000"/>
                </a:solidFill>
                <a:latin typeface="+mn-lt"/>
              </a:rPr>
              <a:t>JENIS – JENIS KEWIRAUSAHAWAN</a:t>
            </a:r>
            <a:endParaRPr lang="id-ID" sz="40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71600" y="1136072"/>
            <a:ext cx="5264727" cy="5721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Berdasarkan</a:t>
            </a:r>
            <a:r>
              <a:rPr lang="en-US" dirty="0" smtClean="0">
                <a:solidFill>
                  <a:srgbClr val="FF0000"/>
                </a:solidFill>
              </a:rPr>
              <a:t> PROFESI </a:t>
            </a:r>
            <a:r>
              <a:rPr lang="en-US" dirty="0" err="1" smtClean="0">
                <a:solidFill>
                  <a:srgbClr val="FF0000"/>
                </a:solidFill>
              </a:rPr>
              <a:t>nya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Zimmerer</a:t>
            </a:r>
            <a:r>
              <a:rPr lang="en-US" dirty="0" smtClean="0">
                <a:solidFill>
                  <a:srgbClr val="FF0000"/>
                </a:solidFill>
              </a:rPr>
              <a:t>, 1996) 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Part-time entrepreneur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Wirausahawan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yg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hanya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setengah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waktu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melakukan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usaha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,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biasanya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sebagai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hobi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Home-based new ventures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Wirausahawan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yg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merintis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usaha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dari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rumah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/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tempat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Californian FB" pitchFamily="18" charset="0"/>
              </a:rPr>
              <a:t>tinggal</a:t>
            </a:r>
            <a:r>
              <a:rPr lang="en-US" sz="1800" dirty="0" smtClean="0">
                <a:solidFill>
                  <a:schemeClr val="bg1"/>
                </a:solidFill>
                <a:latin typeface="Californian FB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Family-owned business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Wirausahawan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memiliki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usaha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yg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dilakukan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/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dimiliki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oleh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beberapa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anggota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keluarga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scr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turun-temurun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err="1" smtClean="0">
                <a:solidFill>
                  <a:srgbClr val="FF0000"/>
                </a:solidFill>
              </a:rPr>
              <a:t>Copreneurs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Usaha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yg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dilakukan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2 org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wirausahawan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yg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bekerjasama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sbg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pemilik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&amp;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menjalankan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usahanya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fornian FB" pitchFamily="18" charset="0"/>
              </a:rPr>
              <a:t>bersama-sama</a:t>
            </a:r>
            <a:r>
              <a:rPr lang="en-US" sz="2000" dirty="0" smtClean="0">
                <a:solidFill>
                  <a:schemeClr val="bg1"/>
                </a:solidFill>
                <a:latin typeface="Californian FB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96690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435" y="-462273"/>
            <a:ext cx="3746399" cy="2498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Profil Seorang Wirausahawan</a:t>
            </a:r>
            <a:endParaRPr lang="id-ID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6255" y="1288471"/>
          <a:ext cx="8423564" cy="5299597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926832"/>
                <a:gridCol w="5496732"/>
              </a:tblGrid>
              <a:tr h="4908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KARAKTERISTIK PROFIL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Ciri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Wirausahawan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Menonjol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003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Beprestasi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Tinggi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Lebih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suka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bekerja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keras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dg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para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ahli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untuk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memperoleh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prestasi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003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Pengambil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Resiko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Tidak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takut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mengambil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resiko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,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tetapi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akan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menghindari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resiko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tinggi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bilamana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dimungkinkan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Pemecah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Masalah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Cepat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mengenali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&amp;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memecahkan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masalah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yg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dapat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menghalangi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kemampuannya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mencapai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tujuan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Pencari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Status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Tak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akan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memperoleh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kebutuhan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akan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status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yang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mengganggu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misi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bisnisnya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Candara" pitchFamily="34" charset="0"/>
                        </a:rPr>
                        <a:t>Tingkat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Energi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Tinggi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Berdedikasi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&amp;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bersedia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bekerja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dg jam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kerja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yang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panjang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untuk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membangun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bisnisnya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Percaya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Diri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Mengandalkan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tingkat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kepercayaan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dirinya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yang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tinggi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dalam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mencapai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sukses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Ikatan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Emosi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Tidak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akan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memperoleh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hubungan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emosional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yang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mengganggu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kesuksesan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bisnisnya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91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Kepuasan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Pribadi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Menganggap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struktur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organisasi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sbg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suatu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halangan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bagi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sasaran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yang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tinggi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itchFamily="34" charset="0"/>
                        </a:rPr>
                        <a:t>dicapainya</a:t>
                      </a:r>
                      <a:r>
                        <a:rPr lang="en-US" sz="1600" baseline="0" dirty="0" smtClean="0">
                          <a:latin typeface="Candara" pitchFamily="34" charset="0"/>
                        </a:rPr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02793561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163" y="4764326"/>
            <a:ext cx="2318197" cy="2093674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/>
        </p:nvGraphicFramePr>
        <p:xfrm>
          <a:off x="-581892" y="1066800"/>
          <a:ext cx="8728364" cy="5541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7093528" cy="70658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Semangat</a:t>
            </a:r>
            <a:r>
              <a:rPr lang="en-US" sz="4000" dirty="0" smtClean="0"/>
              <a:t> </a:t>
            </a:r>
            <a:r>
              <a:rPr lang="en-US" sz="4000" dirty="0" err="1" smtClean="0"/>
              <a:t>Berkewirausahaan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6652493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2218"/>
          </a:xfrm>
        </p:spPr>
        <p:txBody>
          <a:bodyPr>
            <a:normAutofit/>
          </a:bodyPr>
          <a:lstStyle/>
          <a:p>
            <a:pPr algn="r"/>
            <a:r>
              <a:rPr lang="pt-BR" sz="3600" dirty="0" smtClean="0">
                <a:solidFill>
                  <a:schemeClr val="bg1"/>
                </a:solidFill>
              </a:rPr>
              <a:t>Karakteristik </a:t>
            </a:r>
            <a:r>
              <a:rPr lang="pt-BR" sz="3600" b="1" dirty="0" smtClean="0">
                <a:solidFill>
                  <a:schemeClr val="bg1"/>
                </a:solidFill>
              </a:rPr>
              <a:t>Wirausahawan Sukses</a:t>
            </a:r>
            <a:br>
              <a:rPr lang="pt-BR" sz="3600" b="1" dirty="0" smtClean="0">
                <a:solidFill>
                  <a:schemeClr val="bg1"/>
                </a:solidFill>
              </a:rPr>
            </a:br>
            <a:r>
              <a:rPr lang="pt-BR" sz="2200" dirty="0" smtClean="0">
                <a:solidFill>
                  <a:schemeClr val="bg1"/>
                </a:solidFill>
              </a:rPr>
              <a:t>David E. Rye (1996)</a:t>
            </a:r>
            <a:endParaRPr lang="id-ID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1025668"/>
          <a:ext cx="9144000" cy="583233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978727"/>
                <a:gridCol w="6165273"/>
              </a:tblGrid>
              <a:tr h="45286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KARAKTERISTIK SUKSES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Ciri</a:t>
                      </a:r>
                      <a:r>
                        <a:rPr lang="en-US" dirty="0" smtClean="0"/>
                        <a:t>  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SUKSES</a:t>
                      </a:r>
                      <a:r>
                        <a:rPr lang="en-US" baseline="0" dirty="0" smtClean="0"/>
                        <a:t>   </a:t>
                      </a:r>
                      <a:r>
                        <a:rPr lang="en-US" dirty="0" smtClean="0"/>
                        <a:t>Yang </a:t>
                      </a:r>
                      <a:r>
                        <a:rPr lang="en-US" dirty="0" err="1" smtClean="0"/>
                        <a:t>Menonjol</a:t>
                      </a:r>
                      <a:endParaRPr lang="en-US" dirty="0"/>
                    </a:p>
                  </a:txBody>
                  <a:tcPr/>
                </a:tc>
              </a:tr>
              <a:tr h="489189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Pengendalian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Diri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ingin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dapat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mengendalikan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semua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usaha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yg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lakukan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5358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Mengusahakan</a:t>
                      </a:r>
                      <a:r>
                        <a:rPr lang="en-US" sz="1600" b="1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baseline="0" dirty="0" err="1" smtClean="0">
                          <a:latin typeface="Candara" pitchFamily="34" charset="0"/>
                        </a:rPr>
                        <a:t>terselesaikannya</a:t>
                      </a:r>
                      <a:r>
                        <a:rPr lang="en-US" sz="1600" b="1" baseline="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baseline="0" dirty="0" err="1" smtClean="0">
                          <a:latin typeface="Candara" pitchFamily="34" charset="0"/>
                        </a:rPr>
                        <a:t>urusan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menyukai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aktivitas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yg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menunjukkan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kemajuan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yg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berorientasi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pada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tujuan</a:t>
                      </a:r>
                      <a:r>
                        <a:rPr lang="en-US" sz="1600" dirty="0" smtClean="0"/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Mengarahkan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Diri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err="1" smtClean="0"/>
                        <a:t>Sendiri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memotivasi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diri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sendiri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dengan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suatu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hasrat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tinggi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berhasil</a:t>
                      </a:r>
                      <a:r>
                        <a:rPr lang="en-US" sz="1600" dirty="0" smtClean="0"/>
                        <a:t> 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Mengelola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dengan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Sasaran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cepat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memahami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rincian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tugas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harus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diselesaikan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mencapai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sasaran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Penganalisis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err="1" smtClean="0"/>
                        <a:t>Kesempatan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mampu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menganalisis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semua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pilihan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utk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memastikan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kesuksesannya</a:t>
                      </a:r>
                      <a:r>
                        <a:rPr lang="en-US" sz="1600" baseline="0" dirty="0" smtClean="0"/>
                        <a:t> &amp; </a:t>
                      </a:r>
                      <a:r>
                        <a:rPr lang="en-US" sz="1600" baseline="0" dirty="0" err="1" smtClean="0"/>
                        <a:t>meminimalkan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resiko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Pengendali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Pribadi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mengenali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pentingnya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kehidupan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pribadi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terhadap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hidup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bisnisnya</a:t>
                      </a:r>
                      <a:r>
                        <a:rPr lang="en-US" sz="1600" baseline="0" dirty="0" smtClean="0"/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Pemikir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Kreatif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selalu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mencari</a:t>
                      </a:r>
                      <a:r>
                        <a:rPr lang="en-US" sz="1600" baseline="0" dirty="0" smtClean="0"/>
                        <a:t> data yang </a:t>
                      </a:r>
                      <a:r>
                        <a:rPr lang="en-US" sz="1600" baseline="0" dirty="0" err="1" smtClean="0"/>
                        <a:t>lebih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baik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dalam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melakukan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suatu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usaha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/>
                        <a:t>Pemecah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Masalah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Mereka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selalu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melihat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pilihan-pilihan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memecahkan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setiap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masalah</a:t>
                      </a:r>
                      <a:r>
                        <a:rPr lang="en-US" sz="1600" baseline="0" dirty="0" smtClean="0"/>
                        <a:t> yang </a:t>
                      </a:r>
                      <a:r>
                        <a:rPr lang="en-US" sz="1600" baseline="0" dirty="0" err="1" smtClean="0"/>
                        <a:t>menghadang</a:t>
                      </a:r>
                      <a:r>
                        <a:rPr lang="en-US" sz="1600" baseline="0" dirty="0" smtClean="0"/>
                        <a:t>.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610703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Candara" pitchFamily="34" charset="0"/>
                        </a:rPr>
                        <a:t>Pemikir</a:t>
                      </a:r>
                      <a:r>
                        <a:rPr lang="en-US" sz="1600" b="1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ndara" pitchFamily="34" charset="0"/>
                        </a:rPr>
                        <a:t>Obyektif</a:t>
                      </a:r>
                      <a:endParaRPr lang="en-US" sz="16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itchFamily="34" charset="0"/>
                        </a:rPr>
                        <a:t>Mereka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tidak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takut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untuk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mengakui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jika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melakukan</a:t>
                      </a:r>
                      <a:r>
                        <a:rPr lang="en-US" sz="1600" dirty="0" smtClean="0">
                          <a:latin typeface="Candara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itchFamily="34" charset="0"/>
                        </a:rPr>
                        <a:t>kekeliruan</a:t>
                      </a:r>
                      <a:endParaRPr lang="en-US" sz="1600" dirty="0">
                        <a:latin typeface="Candar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02793561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86" y="850036"/>
            <a:ext cx="7628659" cy="64625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 smtClean="0">
                <a:solidFill>
                  <a:srgbClr val="C00000"/>
                </a:solidFill>
              </a:rPr>
              <a:t>Kegagalan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dalam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BerWIRAUSAHA</a:t>
            </a:r>
            <a:endParaRPr lang="id-ID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3" y="1648691"/>
            <a:ext cx="8085859" cy="49854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Pengetahuan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Pengalaman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Manajemen</a:t>
            </a:r>
            <a:r>
              <a:rPr lang="en-US" sz="2400" dirty="0" smtClean="0">
                <a:solidFill>
                  <a:schemeClr val="bg1"/>
                </a:solidFill>
              </a:rPr>
              <a:t> yang MINIM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Perencanaan</a:t>
            </a:r>
            <a:r>
              <a:rPr lang="en-US" sz="2400" dirty="0" smtClean="0">
                <a:solidFill>
                  <a:schemeClr val="bg1"/>
                </a:solidFill>
              </a:rPr>
              <a:t> &amp; </a:t>
            </a:r>
            <a:r>
              <a:rPr lang="en-US" sz="2400" dirty="0" err="1" smtClean="0">
                <a:solidFill>
                  <a:schemeClr val="bg1"/>
                </a:solidFill>
              </a:rPr>
              <a:t>Penggunaan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uang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perusahaan</a:t>
            </a:r>
            <a:r>
              <a:rPr lang="en-US" sz="2400" dirty="0" smtClean="0">
                <a:solidFill>
                  <a:schemeClr val="bg1"/>
                </a:solidFill>
              </a:rPr>
              <a:t> yang BURUK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Pengendalian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Bisnis</a:t>
            </a:r>
            <a:r>
              <a:rPr lang="en-US" sz="2400" dirty="0" smtClean="0">
                <a:solidFill>
                  <a:schemeClr val="bg1"/>
                </a:solidFill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</a:rPr>
              <a:t>kurang</a:t>
            </a:r>
            <a:r>
              <a:rPr lang="en-US" sz="2400" dirty="0" smtClean="0">
                <a:solidFill>
                  <a:schemeClr val="bg1"/>
                </a:solidFill>
              </a:rPr>
              <a:t> MEMADAI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Pemilihan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lokasi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tempat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usaha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awal</a:t>
            </a:r>
            <a:r>
              <a:rPr lang="en-US" sz="2400" dirty="0" smtClean="0">
                <a:solidFill>
                  <a:schemeClr val="bg1"/>
                </a:solidFill>
              </a:rPr>
              <a:t> yang BURUK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Perencanaan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ekspansi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usaha</a:t>
            </a:r>
            <a:r>
              <a:rPr lang="en-US" sz="2400" dirty="0" smtClean="0">
                <a:solidFill>
                  <a:schemeClr val="bg1"/>
                </a:solidFill>
              </a:rPr>
              <a:t> yang BURUK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Tidak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memiliki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kemampuan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menyusun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rencana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usaha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(business plan)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Lemahnya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pengelolaan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usaha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Keterbatasan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akses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kepada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perbankan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Keterbatasan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dalam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akses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pasar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bg1"/>
                </a:solidFill>
              </a:rPr>
              <a:t>Minimnya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penguasaan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teknologi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informasi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7597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1243" y="635256"/>
            <a:ext cx="5973586" cy="3980359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84564" y="4530293"/>
            <a:ext cx="6858000" cy="1655762"/>
          </a:xfrm>
        </p:spPr>
        <p:txBody>
          <a:bodyPr>
            <a:normAutofit/>
          </a:bodyPr>
          <a:lstStyle/>
          <a:p>
            <a:r>
              <a:rPr lang="en-US" dirty="0" smtClean="0"/>
              <a:t>See U at next </a:t>
            </a:r>
          </a:p>
          <a:p>
            <a:r>
              <a:rPr lang="en-US" dirty="0" smtClean="0"/>
              <a:t>KREATIFITAS DAN KEINOVASIAN DALAM KEWIRAUSAHAAN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553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</TotalTime>
  <Words>728</Words>
  <Application>Microsoft Office PowerPoint</Application>
  <PresentationFormat>On-screen Show (4:3)</PresentationFormat>
  <Paragraphs>115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Concourse</vt:lpstr>
      <vt:lpstr>Module</vt:lpstr>
      <vt:lpstr>Slide 1</vt:lpstr>
      <vt:lpstr> Manfaat berwirausahaan Fungsi Wirausaha  Jenis Wirausahawan  Profil dan semangat berkewirausahaan Karakteristik Sukses dan gagal para wirausahawan Prinsip-prinsip Berwirausaha</vt:lpstr>
      <vt:lpstr>MANFAAT BERKEWIRAUSAHAAN (Menurut Thomas W. Zimmerer, 2005)  </vt:lpstr>
      <vt:lpstr>Slide 4</vt:lpstr>
      <vt:lpstr>Slide 5</vt:lpstr>
      <vt:lpstr>Slide 6</vt:lpstr>
      <vt:lpstr>JENIS - JENIS WIRAUSAHAWAN</vt:lpstr>
      <vt:lpstr>JENIS – JENIS KEWIRAUSAHAWAN</vt:lpstr>
      <vt:lpstr>Profil Seorang Wirausahawan</vt:lpstr>
      <vt:lpstr>Semangat Berkewirausahaan</vt:lpstr>
      <vt:lpstr>Karakteristik Wirausahawan Sukses David E. Rye (1996)</vt:lpstr>
      <vt:lpstr>Kegagalan dalam BerWIRAUSAHA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Pembelajaran Inovatif</dc:title>
  <dc:creator>levinagondowijoyo@yahoo.com</dc:creator>
  <cp:lastModifiedBy>ANDRA</cp:lastModifiedBy>
  <cp:revision>158</cp:revision>
  <dcterms:created xsi:type="dcterms:W3CDTF">2016-02-05T03:47:01Z</dcterms:created>
  <dcterms:modified xsi:type="dcterms:W3CDTF">2017-09-25T08:42:02Z</dcterms:modified>
</cp:coreProperties>
</file>