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7" r:id="rId10"/>
    <p:sldId id="268" r:id="rId11"/>
    <p:sldId id="269" r:id="rId12"/>
    <p:sldId id="270" r:id="rId1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283968" y="620688"/>
            <a:ext cx="48600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FUNGSI DAN TUJUAN MANAJEMEN KEUANGAN 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smtClean="0">
                <a:solidFill>
                  <a:schemeClr val="tx1"/>
                </a:solidFill>
              </a:rPr>
              <a:t>PENGERTIAN MANAJEMEN KEUANGAN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27534"/>
            <a:ext cx="7283152" cy="4392488"/>
          </a:xfrm>
        </p:spPr>
        <p:txBody>
          <a:bodyPr/>
          <a:lstStyle/>
          <a:p>
            <a:pPr marL="271463">
              <a:lnSpc>
                <a:spcPct val="150000"/>
              </a:lnSpc>
            </a:pP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anajemen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Perpaduan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7146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merencanakan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mengorganisir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melaksanakan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mengawasi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fungsi-fungsi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mencapai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ditetapkan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71463">
              <a:lnSpc>
                <a:spcPct val="150000"/>
              </a:lnSpc>
            </a:pP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Fungsi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dana (allocation of fund)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mendapatkan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/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memperoleh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dana (rising of fund).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Pendanaan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pembelanjaan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memikirkan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/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dana.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416824" cy="4824536"/>
          </a:xfrm>
        </p:spPr>
        <p:txBody>
          <a:bodyPr/>
          <a:lstStyle/>
          <a:p>
            <a:pPr marL="271463">
              <a:lnSpc>
                <a:spcPct val="150000"/>
              </a:lnSpc>
            </a:pP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Permasalahan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marL="271463">
              <a:lnSpc>
                <a:spcPct val="150000"/>
              </a:lnSpc>
            </a:pPr>
            <a:endParaRPr lang="en-U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3" indent="-342900">
              <a:lnSpc>
                <a:spcPct val="150000"/>
              </a:lnSpc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yang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paling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menguntungkan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Raissing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Fund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614363" indent="-342900">
              <a:lnSpc>
                <a:spcPct val="150000"/>
              </a:lnSpc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mengalokasikan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yang paling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menguntungkan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Allocation of Fund). </a:t>
            </a:r>
            <a:endParaRPr lang="en-U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363" indent="-342900">
              <a:lnSpc>
                <a:spcPct val="150000"/>
              </a:lnSpc>
              <a:buAutoNum type="arabicPeriod"/>
            </a:pP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membagi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pertumbuhan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(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growth)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terjaga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Policy).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416824" cy="4824536"/>
          </a:xfrm>
        </p:spPr>
        <p:txBody>
          <a:bodyPr/>
          <a:lstStyle/>
          <a:p>
            <a:pPr marL="271463">
              <a:lnSpc>
                <a:spcPct val="150000"/>
              </a:lnSpc>
            </a:pP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Keputusan-keputusan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diambil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penanggungjawab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manajer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menyangkut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271463" defTabSz="631825"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Pendanaan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71463" defTabSz="631825"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Berapa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dibidang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	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1825" indent="-360363"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mengalokasikan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ko-K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2. TUJUAN DAN MANFAAT MANAJEMEN KEUANGAN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283152" cy="4248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bidang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berorientasi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bidang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panjang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meningkatkan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kemakmuran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pemiliknya</a:t>
            </a:r>
            <a:endParaRPr lang="en-US" altLang="ko-K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Manfaat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diharapkan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mempelajari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terencana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terkendali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akibat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konsekwensi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ditimbulkan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dijelaskan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logis</a:t>
            </a:r>
            <a:r>
              <a:rPr lang="en-US" altLang="ko-K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524328" cy="4731990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Usaha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Kegiatannya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Ekstraktif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mengambil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summber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lain-lain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 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Agraris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 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membeli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menjual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mengubah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bentuknya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perdagangan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membeli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penghasil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 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bahan-bahan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penolong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setengah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sepatu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pakaian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sebagainya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  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kemudahan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pengangkutan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perbankan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lain-lain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524328" cy="4659982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Usaha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Kepemilikan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Modal :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Negara (BUMN)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			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2.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(BUMS)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nasional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asing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3.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Daerah (BUMD)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kepemilikan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4.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Campuran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modalnya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70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 DI INDONESIA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524328" cy="4659982"/>
          </a:xfrm>
        </p:spPr>
        <p:txBody>
          <a:bodyPr/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Koperasi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didasari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asas-asas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kekeluargaan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dioperasikan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	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dioperasikan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anggotanya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Perjan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(Perusahaan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Jawatan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Perjan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BUMN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APBN                                 	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Negara).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Perjan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sejahtera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pengabdian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57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 DI INDONESIA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524328" cy="4659982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/>
              <a:t> 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Persero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(Perusahaan Perseroan)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perseroan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Perusahaan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mengejar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seluruhnya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sebagian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minimum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kepemilikan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Negara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Indonesia.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4.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Perum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(Perusahaan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Perum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kepemilikan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sepenuhnya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kemanfaatan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memperhatikan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0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 DI INDONESIA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267494"/>
            <a:ext cx="7524328" cy="4876006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  5</a:t>
            </a:r>
            <a:r>
              <a:rPr lang="en-US" sz="1600" b="1" dirty="0" smtClean="0"/>
              <a:t>.  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Commanditaire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Vennootschap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(CV)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CV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kemitraan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CV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dibagi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	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komplementer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komanditer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 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Perseorangan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(PO)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PO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sedikit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cukup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sederhana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Perusahaan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dikelola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pimpin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ditanggung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699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3.  BENTUK-BENTUK BADAN USAHA DI INDONESIA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55526"/>
            <a:ext cx="7524328" cy="4587974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  </a:t>
            </a:r>
            <a:r>
              <a:rPr lang="en-US" sz="1600" b="1" dirty="0" smtClean="0">
                <a:solidFill>
                  <a:schemeClr val="tx1"/>
                </a:solidFill>
              </a:rPr>
              <a:t>7.  Firma </a:t>
            </a:r>
            <a:r>
              <a:rPr lang="en-US" sz="1600" b="1" dirty="0">
                <a:solidFill>
                  <a:schemeClr val="tx1"/>
                </a:solidFill>
              </a:rPr>
              <a:t>(</a:t>
            </a:r>
            <a:r>
              <a:rPr lang="en-US" sz="1600" b="1" dirty="0" err="1">
                <a:solidFill>
                  <a:schemeClr val="tx1"/>
                </a:solidFill>
              </a:rPr>
              <a:t>Fa</a:t>
            </a:r>
            <a:r>
              <a:rPr lang="en-US" sz="1600" b="1" dirty="0">
                <a:solidFill>
                  <a:schemeClr val="tx1"/>
                </a:solidFill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Firma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persekutuan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(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didapatkan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persekutuan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8. 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Venture</a:t>
            </a:r>
          </a:p>
          <a:p>
            <a:pPr fontAlgn="base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Joint venture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kerjasama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berasal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konsentrasi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kekuatan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Joint venture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Perseroan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98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257</Words>
  <Application>Microsoft Office PowerPoint</Application>
  <PresentationFormat>On-screen Show (16:9)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1. PENGERTIAN MANAJEMEN KEUANGAN </vt:lpstr>
      <vt:lpstr>PowerPoint Presentation</vt:lpstr>
      <vt:lpstr>PowerPoint Presentation</vt:lpstr>
      <vt:lpstr> 2. TUJUAN DAN MANFAAT MANAJEMEN KEUANGAN </vt:lpstr>
      <vt:lpstr> 3.  BENTUK-BENTUK BADAN USAHA </vt:lpstr>
      <vt:lpstr> 3.  BENTUK-BENTUK BADAN USAHA</vt:lpstr>
      <vt:lpstr> 3.  BENTUK-BENTUK BADAN USAHA DI INDONESIA</vt:lpstr>
      <vt:lpstr> 3.  BENTUK-BENTUK BADAN USAHA DI INDONESIA</vt:lpstr>
      <vt:lpstr> 3.  BENTUK-BENTUK BADAN USAHA DI INDONESIA</vt:lpstr>
      <vt:lpstr> 3.  BENTUK-BENTUK BADAN USAHA DI INDONESIA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41</cp:revision>
  <dcterms:created xsi:type="dcterms:W3CDTF">2014-04-01T16:27:38Z</dcterms:created>
  <dcterms:modified xsi:type="dcterms:W3CDTF">2021-09-21T14:06:07Z</dcterms:modified>
</cp:coreProperties>
</file>