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9" r:id="rId4"/>
    <p:sldId id="264" r:id="rId5"/>
    <p:sldId id="265" r:id="rId6"/>
    <p:sldId id="260" r:id="rId7"/>
    <p:sldId id="261" r:id="rId8"/>
    <p:sldId id="266" r:id="rId9"/>
    <p:sldId id="268" r:id="rId10"/>
    <p:sldId id="269" r:id="rId1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620445" y="0"/>
            <a:ext cx="4320480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350669" y="717345"/>
            <a:ext cx="48600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BUNGA TUNGGAL DAN BUNGA MAJEMUK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11510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1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</a:rPr>
              <a:t>Pengertian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Bunga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11510"/>
            <a:ext cx="7416824" cy="4608512"/>
          </a:xfrm>
        </p:spPr>
        <p:txBody>
          <a:bodyPr/>
          <a:lstStyle/>
          <a:p>
            <a:pPr defTabSz="533400"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simpanan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pinjaman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dibayarkan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ditentukan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persetujuan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bersama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533400">
              <a:lnSpc>
                <a:spcPct val="150000"/>
              </a:lnSpc>
            </a:pP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Contoh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3400"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Seorang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pedagang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meminjam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bank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1.000.000,00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perjanjian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dikembalikan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pengembalian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1.200.000,00.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1.000.000,00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disebut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kelebihannya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200.000,00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disebut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dibandingkan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modal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simpanan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pinjaman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dinyatakan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disebut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dinyatakan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195486"/>
            <a:ext cx="7740352" cy="482453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Persentase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Persentase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perbandingan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rasio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menyatakan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pecahan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seratus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ditunjukkan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simbol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%.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Persentase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Keseluruhan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x 100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perhitungan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persentase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a.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botol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500 ml,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ditambahkan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kedalam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botol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 ml air.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kenaikan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	volume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botol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ditambahkan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(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ml/500 ml) x 100 % = 10%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kenaikan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volume air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botol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500 ml,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ditambahkan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50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10%</a:t>
            </a:r>
          </a:p>
          <a:p>
            <a:pPr>
              <a:lnSpc>
                <a:spcPct val="15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1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 defTabSz="674688">
              <a:lnSpc>
                <a:spcPct val="150000"/>
              </a:lnSpc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Seorang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menabung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Bank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Rp50.000.000.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	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tahunnya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bank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5%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		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tabungan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Berapa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diberikan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bank?</a:t>
            </a:r>
          </a:p>
          <a:p>
            <a:pPr defTabSz="674688">
              <a:lnSpc>
                <a:spcPct val="150000"/>
              </a:lnSpc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Bank = (Total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tabungan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x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persen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74688">
              <a:lnSpc>
                <a:spcPct val="150000"/>
              </a:lnSpc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Bank = (Rp50.000.000) x (5/100)</a:t>
            </a:r>
          </a:p>
          <a:p>
            <a:pPr defTabSz="674688">
              <a:lnSpc>
                <a:spcPct val="150000"/>
              </a:lnSpc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Bank = Rp50.000.000 x 0,05</a:t>
            </a:r>
          </a:p>
          <a:p>
            <a:pPr defTabSz="674688">
              <a:lnSpc>
                <a:spcPct val="150000"/>
              </a:lnSpc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Bank = Rp2.500.000</a:t>
            </a:r>
          </a:p>
          <a:p>
            <a:pPr marL="271463" indent="-271463">
              <a:lnSpc>
                <a:spcPct val="150000"/>
              </a:lnSpc>
              <a:buAutoNum type="arabicPeriod" startAt="3"/>
            </a:pP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Tunggal</a:t>
            </a:r>
          </a:p>
          <a:p>
            <a:pPr>
              <a:lnSpc>
                <a:spcPct val="150000"/>
              </a:lnSpc>
              <a:tabLst>
                <a:tab pos="271463" algn="l"/>
              </a:tabLst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tunggal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nilainya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karakteristik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tunggal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14363" indent="-342900">
              <a:lnSpc>
                <a:spcPct val="150000"/>
              </a:lnSpc>
              <a:buAutoNum type="alphaLcPeriod"/>
              <a:tabLst>
                <a:tab pos="271463" algn="l"/>
              </a:tabLst>
            </a:pP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tunggal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variasinya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14363" indent="-342900">
              <a:lnSpc>
                <a:spcPct val="150000"/>
              </a:lnSpc>
              <a:buAutoNum type="alphaLcPeriod"/>
              <a:tabLst>
                <a:tab pos="271463" algn="l"/>
              </a:tabLst>
            </a:pP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tunggal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mempengaruhi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pokok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miliki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penghitungan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majemuk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pokok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bertambah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penambahan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4363" indent="-342900">
              <a:lnSpc>
                <a:spcPct val="150000"/>
              </a:lnSpc>
              <a:buAutoNum type="alphaLcPeriod"/>
              <a:tabLst>
                <a:tab pos="271463" algn="l"/>
              </a:tabLst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8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416824" cy="51435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Majenuk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71463">
              <a:lnSpc>
                <a:spcPct val="150000"/>
              </a:lnSpc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majemuk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yakni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penghitungannya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mengacu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akumulasi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dibebankan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sebelumnya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71463">
              <a:lnSpc>
                <a:spcPct val="150000"/>
              </a:lnSpc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Perhitungan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majemuk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271463">
              <a:lnSpc>
                <a:spcPct val="150000"/>
              </a:lnSpc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dihitung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71463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 +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)n</a:t>
            </a:r>
          </a:p>
          <a:p>
            <a:pPr marL="271463"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dibaca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dimiliki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dibebani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(Na)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diketahui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71463"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 marL="174625"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apabila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ingin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menghitung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kumulatif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dipakai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</a:p>
          <a:p>
            <a:pPr marL="174625"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Na -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 +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4625"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((1 +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– 1) </a:t>
            </a:r>
          </a:p>
          <a:p>
            <a:pPr marL="174625"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</a:p>
          <a:p>
            <a:pPr marL="174625"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Na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 +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/m)</a:t>
            </a:r>
            <a:r>
              <a:rPr lang="en-US" sz="1600" baseline="30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Keterangan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</a:p>
          <a:p>
            <a:pPr marL="174625"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</a:t>
            </a:r>
            <a:b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  <a:b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kumulatif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4625" fontAlgn="base">
              <a:lnSpc>
                <a:spcPct val="15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3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1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Apabila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Rp200.000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majemuk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4,5%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triwulan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3,5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 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Terlebih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dahulu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triwulan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1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triwulan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berarti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4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triwulan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triwulan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	3,5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3,5 = 14,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 = 14 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Na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 +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Na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200.000 (1 + 0,045)</a:t>
            </a:r>
            <a:r>
              <a:rPr lang="en-US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Na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200.000 (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1,045)</a:t>
            </a:r>
            <a:r>
              <a:rPr lang="en-US" sz="16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= 370.388,98 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dipunyai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Rp370.388,98</a:t>
            </a:r>
          </a:p>
        </p:txBody>
      </p:sp>
    </p:spTree>
    <p:extLst>
      <p:ext uri="{BB962C8B-B14F-4D97-AF65-F5344CB8AC3E}">
        <p14:creationId xmlns:p14="http://schemas.microsoft.com/office/powerpoint/2010/main" val="169703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51470"/>
            <a:ext cx="7524328" cy="5092030"/>
          </a:xfrm>
        </p:spPr>
        <p:txBody>
          <a:bodyPr/>
          <a:lstStyle/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Pak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pinjaman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Rp2.000.000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majemuk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2%.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Berapakah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dimiliki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 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Diketahui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    	 = Rp2.000.000</a:t>
            </a:r>
            <a:b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    	 = 2%</a:t>
            </a:r>
            <a:b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(n)	 = 5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	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ditanyakan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(Na),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penghitungannya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Na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 +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Na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2.000.000 (1 + 0,02)</a:t>
            </a:r>
            <a:r>
              <a:rPr lang="en-US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Na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2.000.000 (1,02)</a:t>
            </a:r>
            <a:r>
              <a:rPr lang="en-US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Na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2.208.161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modal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Pak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Rp2.208.161</a:t>
            </a:r>
          </a:p>
        </p:txBody>
      </p:sp>
    </p:spTree>
    <p:extLst>
      <p:ext uri="{BB962C8B-B14F-4D97-AF65-F5344CB8AC3E}">
        <p14:creationId xmlns:p14="http://schemas.microsoft.com/office/powerpoint/2010/main" val="296465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51470"/>
            <a:ext cx="7524328" cy="5092030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majemuk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fontAlgn="base"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menabung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bank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Rp10.000.000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10%.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635646"/>
            <a:ext cx="6912768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6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168</Words>
  <Application>Microsoft Office PowerPoint</Application>
  <PresentationFormat>On-screen Show (16:9)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맑은 고딕</vt:lpstr>
      <vt:lpstr>Arial</vt:lpstr>
      <vt:lpstr>Calibri</vt:lpstr>
      <vt:lpstr>Office Theme</vt:lpstr>
      <vt:lpstr>Custom Design</vt:lpstr>
      <vt:lpstr>PowerPoint Presentation</vt:lpstr>
      <vt:lpstr>1. Pengertian Bunga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66</cp:revision>
  <dcterms:created xsi:type="dcterms:W3CDTF">2014-04-01T16:27:38Z</dcterms:created>
  <dcterms:modified xsi:type="dcterms:W3CDTF">2021-10-05T05:57:18Z</dcterms:modified>
</cp:coreProperties>
</file>