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9" r:id="rId4"/>
    <p:sldId id="264" r:id="rId5"/>
    <p:sldId id="265" r:id="rId6"/>
    <p:sldId id="260" r:id="rId7"/>
    <p:sldId id="269" r:id="rId8"/>
    <p:sldId id="271" r:id="rId9"/>
    <p:sldId id="272" r:id="rId1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87" autoAdjust="0"/>
  </p:normalViewPr>
  <p:slideViewPr>
    <p:cSldViewPr>
      <p:cViewPr varScale="1">
        <p:scale>
          <a:sx n="83" d="100"/>
          <a:sy n="83" d="100"/>
        </p:scale>
        <p:origin x="91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ACF4-E3C0-471E-85D3-A199D00A1140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6FF-1EE3-4628-8622-FB8FE7102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0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4860032" y="0"/>
            <a:ext cx="3816424" cy="3507854"/>
          </a:xfrm>
          <a:prstGeom prst="round2SameRect">
            <a:avLst>
              <a:gd name="adj1" fmla="val 14350"/>
              <a:gd name="adj2" fmla="val 0"/>
            </a:avLst>
          </a:prstGeom>
          <a:solidFill>
            <a:schemeClr val="accent6">
              <a:lumMod val="7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72473" y="2170282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OLEH : 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483768" y="620688"/>
            <a:ext cx="66602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COST – VOLUME </a:t>
            </a:r>
          </a:p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DAN PERENCANAAN LABA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9918" y="2747766"/>
            <a:ext cx="3874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AZIZAH FITRIANI,SE.,MM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483518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          1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</a:rPr>
              <a:t>Konsep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Laba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339502"/>
            <a:ext cx="7524328" cy="46805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selisih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diperoleh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biaya-biaya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pengadaan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pemasarannya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Pihak-pihak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berkepentingan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optimal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lain: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Pemegang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menghendaki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pembagian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memuaskan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berkepentingan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kesinambungan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perkembangan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3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Konsumen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menghendaki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dihasilkannya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bermutu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layak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4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menghendaki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kemudahan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optimal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5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Berkepentingan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pajak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perseroan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diperhitungkan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339502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2.  </a:t>
            </a:r>
            <a:r>
              <a:rPr lang="en-US" sz="2000" dirty="0" err="1" smtClean="0">
                <a:solidFill>
                  <a:schemeClr val="tx1"/>
                </a:solidFill>
              </a:rPr>
              <a:t>Kemampuan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Dalam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menghasilkan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Laba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339502"/>
            <a:ext cx="7416824" cy="468052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Rasio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mencerminkan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                                       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dihubungkan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seluruh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dana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dipercayakan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para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pemegang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saham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investor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Dana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355976" y="1563638"/>
            <a:ext cx="13681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797879"/>
              </p:ext>
            </p:extLst>
          </p:nvPr>
        </p:nvGraphicFramePr>
        <p:xfrm>
          <a:off x="2339752" y="2053302"/>
          <a:ext cx="633670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1440160"/>
                <a:gridCol w="1512168"/>
                <a:gridCol w="15121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Penjualan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Biaya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Dana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Operasi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62.500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40.000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Laba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penjualan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10 %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Perputaran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x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x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x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Laba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Dana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Operasi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16 %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10 %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25 %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51470"/>
            <a:ext cx="7283152" cy="5092030"/>
          </a:xfrm>
        </p:spPr>
        <p:txBody>
          <a:bodyPr/>
          <a:lstStyle/>
          <a:p>
            <a:pPr algn="just"/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Dana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Sendiri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Rasio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mencerminkan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perusahaan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menghasilkan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dihubungkan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dana yang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berasal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para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pemegang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saham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saja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Atas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Dana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Sendiri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=     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Bersih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Dana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Sendiri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Meningkatkan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besarnya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laba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a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Menekan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biaya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b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Memperbesar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volume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penjualan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2.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Mengurangi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jumlah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dana yang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tertanam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modal </a:t>
            </a:r>
            <a:r>
              <a:rPr lang="en-US" altLang="ko-KR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kerja</a:t>
            </a: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80112" y="1995686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195486"/>
            <a:ext cx="7596336" cy="49480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merencanakan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Total,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disajikan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ikhtisar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                 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biaya-biaya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dikeluarkan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Diketahui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: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1.200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1.100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 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terjual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80.000 Unit,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=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80.000 X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1.200  =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96.000.000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=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80.000 X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1.100  =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88.000.000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8.000.000 </a:t>
            </a: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220072" y="3219822"/>
            <a:ext cx="10801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372200" y="4587974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5092029"/>
          </a:xfrm>
        </p:spPr>
        <p:txBody>
          <a:bodyPr/>
          <a:lstStyle/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Marjinal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marjinal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pendekatan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a.  Cara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Pendekatan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Impas</a:t>
            </a:r>
            <a:endParaRPr lang="en-US" sz="13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6088"/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Impas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300" dirty="0" smtClean="0"/>
              <a:t>                         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TITIK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IMPAS =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1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Contoh</a:t>
            </a:r>
            <a:r>
              <a:rPr lang="en-US" sz="13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3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100.000 unit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dikeluarkan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-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=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40.000.000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-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=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24.000.000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-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1.000,-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24.000.000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,-                    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24.000.000</a:t>
            </a:r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TITIK IMPAS   =                                                         =     </a:t>
            </a:r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1  -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40.000.000                       1  -     0,4</a:t>
            </a:r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100.000.000</a:t>
            </a:r>
          </a:p>
          <a:p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=                 </a:t>
            </a:r>
            <a:r>
              <a:rPr lang="en-US" sz="13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40.000.000 </a:t>
            </a:r>
            <a:r>
              <a:rPr lang="en-U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40.000 unit</a:t>
            </a:r>
          </a:p>
          <a:p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</a:t>
            </a:r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664466" y="1563638"/>
            <a:ext cx="17716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923928" y="1923678"/>
            <a:ext cx="13681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211960" y="3939902"/>
            <a:ext cx="17716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0032" y="4299942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732240" y="3905974"/>
            <a:ext cx="17716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6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5092029"/>
          </a:xfrm>
        </p:spPr>
        <p:txBody>
          <a:bodyPr/>
          <a:lstStyle/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 Cara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Pendekatan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Kontribusi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6088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/>
              <a:t>              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TITIK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IMPAS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Kontribusi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   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Contoh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100.000 unit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dikeluarkan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-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40.000.000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-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=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24.000.000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-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=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1.000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-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=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(-)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Kontribusi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=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600</a:t>
            </a: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TITIK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IMPAS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=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24.000.000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=         40.000 unit    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499992" y="1131590"/>
            <a:ext cx="17716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6271622" y="3579862"/>
            <a:ext cx="11806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76056" y="4443958"/>
            <a:ext cx="14401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89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51470"/>
            <a:ext cx="7596336" cy="5092029"/>
          </a:xfrm>
        </p:spPr>
        <p:txBody>
          <a:bodyPr/>
          <a:lstStyle/>
          <a:p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Grafik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Cost - Volume - Profit </a:t>
            </a:r>
          </a:p>
          <a:p>
            <a:pPr defTabSz="446088"/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1.000)</a:t>
            </a: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100.000</a:t>
            </a: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80.000                                                                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60.000                                                                                          Total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BEP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40.000                                                                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Variabel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20.000                                                                                         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                         10       20        30          40        50        60      70   (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ribu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unit)</a:t>
            </a: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131840" y="771550"/>
            <a:ext cx="0" cy="34563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31840" y="4227934"/>
            <a:ext cx="55446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31840" y="3579862"/>
            <a:ext cx="49685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1840" y="3147814"/>
            <a:ext cx="25922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24128" y="3147814"/>
            <a:ext cx="0" cy="1080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131840" y="2139702"/>
            <a:ext cx="4968552" cy="20882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131840" y="2715766"/>
            <a:ext cx="5112568" cy="864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131840" y="3291830"/>
            <a:ext cx="5256584" cy="9361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242</Words>
  <Application>Microsoft Office PowerPoint</Application>
  <PresentationFormat>On-screen Show (16:9)</PresentationFormat>
  <Paragraphs>136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맑은 고딕</vt:lpstr>
      <vt:lpstr>Arial</vt:lpstr>
      <vt:lpstr>Calibri</vt:lpstr>
      <vt:lpstr>Office Theme</vt:lpstr>
      <vt:lpstr>Custom Design</vt:lpstr>
      <vt:lpstr>PowerPoint Presentation</vt:lpstr>
      <vt:lpstr>          1. Konsep Laba </vt:lpstr>
      <vt:lpstr>2.  Kemampuan Dalam menghasilkan Laba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Azizah Fitriani</cp:lastModifiedBy>
  <cp:revision>80</cp:revision>
  <dcterms:created xsi:type="dcterms:W3CDTF">2014-04-01T16:27:38Z</dcterms:created>
  <dcterms:modified xsi:type="dcterms:W3CDTF">2021-10-04T02:22:09Z</dcterms:modified>
</cp:coreProperties>
</file>