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9" r:id="rId4"/>
    <p:sldId id="273" r:id="rId5"/>
    <p:sldId id="274" r:id="rId6"/>
    <p:sldId id="265" r:id="rId7"/>
    <p:sldId id="260" r:id="rId8"/>
    <p:sldId id="269" r:id="rId9"/>
    <p:sldId id="275" r:id="rId1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-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8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2771800" y="0"/>
            <a:ext cx="5904656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ACTIVITY BASED MANAGEMENT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483518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      1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</a:rPr>
              <a:t>Pengertian</a:t>
            </a:r>
            <a:r>
              <a:rPr lang="en-US" sz="2000" dirty="0" smtClean="0">
                <a:solidFill>
                  <a:schemeClr val="tx1"/>
                </a:solidFill>
              </a:rPr>
              <a:t> Based Activity Management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11510"/>
            <a:ext cx="7524328" cy="4608512"/>
          </a:xfrm>
        </p:spPr>
        <p:txBody>
          <a:bodyPr/>
          <a:lstStyle/>
          <a:p>
            <a:pPr defTabSz="628650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Activity–Based Management (ABM)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seluruh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terintegrasi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memfokuskan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perhatian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pelanggan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hasilnya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Activity–Based Management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(ABM)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mempunyai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aspek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penting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yaitu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berbasis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berfokus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meningkatkan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nilai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diterima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konsumen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defTabSz="628650">
              <a:lnSpc>
                <a:spcPct val="150000"/>
              </a:lnSpc>
              <a:buAutoNum type="arabicParenBoth" startAt="2"/>
            </a:pP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Pemusatan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menghasilkan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penyedia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nilai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628650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ABM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bertujuan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meningkatkan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nilai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jasa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diterima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628650">
              <a:lnSpc>
                <a:spcPct val="150000"/>
              </a:lnSpc>
            </a:pPr>
            <a:r>
              <a:rPr lang="sv-SE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para </a:t>
            </a:r>
            <a:r>
              <a:rPr lang="sv-SE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konsumen, dan oleh karena itu dapat digunakan untuk mencapai </a:t>
            </a:r>
            <a:r>
              <a:rPr lang="sv-SE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laba </a:t>
            </a:r>
            <a:r>
              <a:rPr lang="sv-SE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 </a:t>
            </a:r>
            <a:r>
              <a:rPr lang="sv-SE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menyediakan </a:t>
            </a:r>
            <a:r>
              <a:rPr lang="sv-SE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nilai tambah bagi konsumennya.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020022"/>
          </a:xfrm>
        </p:spPr>
        <p:txBody>
          <a:bodyPr/>
          <a:lstStyle/>
          <a:p>
            <a:pPr defTabSz="628650">
              <a:lnSpc>
                <a:spcPct val="150000"/>
              </a:lnSpc>
            </a:pP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Manfaat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Activity–Based Management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(ABM)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Mengukur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kinerja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pengoperasian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non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organisasi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628650" defTabSz="628650">
              <a:lnSpc>
                <a:spcPct val="150000"/>
              </a:lnSpc>
            </a:pP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aktivitas-aktivitasnya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Menentukan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biaya-biaya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profitabilitas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benar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setiap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tipe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jasa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Mengidentifikasikan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aktivitas-aktivitas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mengendalikannya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Mengelompokkan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aktivitas-aktivitas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Mengefisienkan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mengeliminasi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aktivitas-aktivitas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Menjamin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bahwa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pembuatan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keputusan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perencanaan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pengendalian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didasarkan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isu-isu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bisnis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keluar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semata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berdasar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Menilai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penciptaan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rangkaian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nilai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(value-added chain)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memenuhi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6286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kebutuhan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kepuasan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konsumen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1990056" y="123479"/>
            <a:ext cx="7153944" cy="45365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Activity–Based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(ABM)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proses :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ABM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4013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pelanggan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bertujuan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4013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memperbaiki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keakuratan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pembebanan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Dimensi biaya atau dimensi Activity-Based Costing (ABC</a:t>
            </a:r>
            <a:r>
              <a:rPr lang="it-I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dilakukan  </a:t>
            </a:r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 tahap yaitu: </a:t>
            </a:r>
            <a:endParaRPr lang="it-IT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6913" indent="-342900">
              <a:lnSpc>
                <a:spcPct val="150000"/>
              </a:lnSpc>
              <a:buAutoNum type="arabicParenBoth"/>
            </a:pPr>
            <a:r>
              <a:rPr lang="it-I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Melacak </a:t>
            </a:r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 pada berbagai </a:t>
            </a:r>
            <a:r>
              <a:rPr lang="it-I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</a:p>
          <a:p>
            <a:pPr marL="696913" indent="-342900">
              <a:lnSpc>
                <a:spcPct val="150000"/>
              </a:lnSpc>
              <a:buAutoNum type="arabicParenBoth"/>
            </a:pPr>
            <a:r>
              <a:rPr lang="it-I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Membebankan biaya </a:t>
            </a:r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 produk. </a:t>
            </a:r>
            <a:endParaRPr lang="it-IT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Asumsi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mendasari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6913" indent="-342900">
              <a:lnSpc>
                <a:spcPct val="150000"/>
              </a:lnSpc>
              <a:buAutoNum type="arabicParenBoth"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bjek-objek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menciptakan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aktivitas-aktivitas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6913" indent="-342900">
              <a:lnSpc>
                <a:spcPct val="150000"/>
              </a:lnSpc>
              <a:buAutoNum type="arabicParenBoth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menciptakan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sumber-sumber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41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283152" cy="5020022"/>
          </a:xfrm>
        </p:spPr>
        <p:txBody>
          <a:bodyPr/>
          <a:lstStyle/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b.  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Dimensi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Proses</a:t>
            </a:r>
          </a:p>
          <a:p>
            <a:pPr marL="354013" algn="just" defTabSz="811213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Dimensi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proses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dimensi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Activity Based Management 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memberikan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dikerjakan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mengapa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dikerjakan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seberapa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baik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dikerjakannya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dimensi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proses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pengurangan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54013" algn="just" defTabSz="811213">
              <a:lnSpc>
                <a:spcPct val="150000"/>
              </a:lnSpc>
              <a:spcBef>
                <a:spcPts val="0"/>
              </a:spcBef>
            </a:pP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54013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Dimensi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proses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berisi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kinerja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mengenai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pekerjaan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dilaksanakan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organisasi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mencakup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96913" indent="-342900" algn="just" defTabSz="536575">
              <a:lnSpc>
                <a:spcPct val="150000"/>
              </a:lnSpc>
              <a:spcBef>
                <a:spcPts val="0"/>
              </a:spcBef>
              <a:buAutoNum type="arabicParenBoth"/>
            </a:pP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penyebab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696913" indent="-342900" algn="just" defTabSz="536575">
              <a:lnSpc>
                <a:spcPct val="150000"/>
              </a:lnSpc>
              <a:spcBef>
                <a:spcPts val="0"/>
              </a:spcBef>
              <a:buAutoNum type="arabicParenBoth"/>
            </a:pP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aktivitas-aktivitas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96913" indent="-342900" algn="just" defTabSz="536575">
              <a:lnSpc>
                <a:spcPct val="150000"/>
              </a:lnSpc>
              <a:spcBef>
                <a:spcPts val="0"/>
              </a:spcBef>
              <a:buAutoNum type="arabicParenBoth"/>
            </a:pP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Evaluasi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kinerja</a:t>
            </a:r>
            <a:endParaRPr lang="en-US" altLang="ko-K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96913" indent="-342900" algn="just" defTabSz="536575">
              <a:lnSpc>
                <a:spcPct val="150000"/>
              </a:lnSpc>
              <a:spcBef>
                <a:spcPts val="0"/>
              </a:spcBef>
              <a:buAutoNum type="arabicParenBoth"/>
            </a:pPr>
            <a:endParaRPr lang="en-US" altLang="ko-K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54013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Proses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serangkaian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terkait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melaksanakan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tertentu</a:t>
            </a:r>
            <a:r>
              <a:rPr lang="en-US" altLang="ko-K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6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0"/>
            <a:ext cx="7596336" cy="514349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2 .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Pengertian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  <a:spcBef>
                <a:spcPts val="0"/>
              </a:spcBef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kombinasi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yang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memproduksi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Salah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mengakibatkan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dikerjakan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mengubah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Klasifikasi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marL="606425" indent="-342900">
              <a:lnSpc>
                <a:spcPct val="150000"/>
              </a:lnSpc>
              <a:spcBef>
                <a:spcPts val="0"/>
              </a:spcBef>
              <a:buAutoNum type="alphaLcPeriod"/>
            </a:pP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</a:t>
            </a:r>
            <a:endParaRPr lang="en-US" altLang="ko-K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mennciptakan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yang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memuaskan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konsumennya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aktivitas-aktivitas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dibagi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kedalam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ketiga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altLang="ko-K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dicapai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sebelumnya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21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-92546"/>
            <a:ext cx="7596336" cy="5236045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lphaLcPeriod" startAt="2"/>
            </a:pPr>
            <a:r>
              <a:rPr lang="en-US" dirty="0" err="1" smtClean="0">
                <a:solidFill>
                  <a:schemeClr val="tx1"/>
                </a:solidFill>
              </a:rPr>
              <a:t>Aktivitas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Bernilai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Tambah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marL="354013">
              <a:lnSpc>
                <a:spcPct val="150000"/>
              </a:lnSpc>
              <a:spcBef>
                <a:spcPts val="0"/>
              </a:spcBef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aktivitas-aktivitas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namun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efisien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disempurnakan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 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Pengukuran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4013" indent="-354013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Pengukuran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dirancang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improvement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berkelanjutan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54013" indent="-354013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Pengukuran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berpusat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tiga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354013" indent="-354013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Eefisiensi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sv-S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Efisiensi </a:t>
            </a:r>
            <a:r>
              <a:rPr lang="sv-S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memfokuskan hubungan antara </a:t>
            </a:r>
            <a:r>
              <a:rPr lang="sv-S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masukan </a:t>
            </a:r>
            <a:r>
              <a:rPr lang="sv-S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 keluaran aktivitas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4013" indent="-354013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marL="354013" indent="-354013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berkaitan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pertama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kali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lama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6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509202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                                                       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7684" y="51470"/>
            <a:ext cx="741631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Pengukuran kinerja aktivitas dilaksanakan baik dalam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bentuk :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Kinerja keuangan</a:t>
            </a:r>
          </a:p>
          <a:p>
            <a:pPr marL="354013"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Ukuran kinerja keuangan harus dapat menyediakan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informasi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mengenai dampak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perubahan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kinerja aktivitas yang dinyatakan dalam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satuan uang</a:t>
            </a:r>
          </a:p>
          <a:p>
            <a:pPr marL="342900" indent="-342900">
              <a:lnSpc>
                <a:spcPct val="150000"/>
              </a:lnSpc>
              <a:buAutoNum type="alphaLcPeriod" startAt="2"/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Kinerja Non Keuangan</a:t>
            </a:r>
          </a:p>
          <a:p>
            <a:pPr marL="354013"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Ukuran kinerja non-keuangan atau ukuran operasional adalah ukuran-ukuran </a:t>
            </a:r>
          </a:p>
          <a:p>
            <a:pPr marL="354013"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kinerja penting non-keuangan untuk meningkatkan keterlibatan dan pemberdayaan </a:t>
            </a:r>
          </a:p>
          <a:p>
            <a:pPr marL="354013">
              <a:lnSpc>
                <a:spcPct val="150000"/>
              </a:lnSpc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Karyawan. 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Waktu merupakan ukuran kinerja nonkeuangan</a:t>
            </a:r>
            <a:r>
              <a:rPr lang="fi-FI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4013"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Dua karakteristik penting dalam ukuran kinerja waktu adalah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96913" indent="-342900">
              <a:lnSpc>
                <a:spcPct val="150000"/>
              </a:lnSpc>
              <a:buAutoNum type="arabicParenBoth"/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Reliabilitas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waktu adalah pengiriman keluaran aktivitas tepat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</a:p>
          <a:p>
            <a:pPr marL="696913" indent="-342900">
              <a:lnSpc>
                <a:spcPct val="150000"/>
              </a:lnSpc>
              <a:buAutoNum type="arabicParenBoth"/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Ketertanggapan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adalah kemampuan perusahaan atau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kelompok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aktivitas dalam merespon permintaan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konsumennya.</a:t>
            </a:r>
          </a:p>
          <a:p>
            <a:pPr marL="720725"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Ukuran-ukuran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ketertanggapan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adalah waktu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daur, 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kecepatan, dan Manufacturing Cycle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Efficiency (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MCE). 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81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304</Words>
  <Application>Microsoft Office PowerPoint</Application>
  <PresentationFormat>On-screen Show (16:9)</PresentationFormat>
  <Paragraphs>76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맑은 고딕</vt:lpstr>
      <vt:lpstr>Arial</vt:lpstr>
      <vt:lpstr>Calibri</vt:lpstr>
      <vt:lpstr>Office Theme</vt:lpstr>
      <vt:lpstr>Custom Design</vt:lpstr>
      <vt:lpstr>PowerPoint Presentation</vt:lpstr>
      <vt:lpstr>          1. Pengertian Based Activity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107</cp:revision>
  <dcterms:created xsi:type="dcterms:W3CDTF">2014-04-01T16:27:38Z</dcterms:created>
  <dcterms:modified xsi:type="dcterms:W3CDTF">2021-10-22T10:56:06Z</dcterms:modified>
</cp:coreProperties>
</file>