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9" r:id="rId4"/>
    <p:sldId id="264" r:id="rId5"/>
    <p:sldId id="265" r:id="rId6"/>
    <p:sldId id="260" r:id="rId7"/>
    <p:sldId id="261" r:id="rId8"/>
    <p:sldId id="266" r:id="rId9"/>
    <p:sldId id="267" r:id="rId10"/>
    <p:sldId id="268" r:id="rId11"/>
    <p:sldId id="269" r:id="rId12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741" autoAdjust="0"/>
  </p:normalViewPr>
  <p:slideViewPr>
    <p:cSldViewPr>
      <p:cViewPr varScale="1">
        <p:scale>
          <a:sx n="85" d="100"/>
          <a:sy n="85" d="100"/>
        </p:scale>
        <p:origin x="852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4860032" y="0"/>
            <a:ext cx="3816424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72473" y="2170282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3419872" y="620688"/>
            <a:ext cx="57241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LAPORAN KEUANGAN</a:t>
            </a:r>
          </a:p>
        </p:txBody>
      </p:sp>
      <p:sp>
        <p:nvSpPr>
          <p:cNvPr id="2" name="Rectangle 1"/>
          <p:cNvSpPr/>
          <p:nvPr/>
        </p:nvSpPr>
        <p:spPr>
          <a:xfrm>
            <a:off x="4889918" y="2747766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627534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    </a:t>
            </a:r>
            <a:r>
              <a:rPr lang="en-US" sz="1800" dirty="0" smtClean="0">
                <a:solidFill>
                  <a:schemeClr val="tx1"/>
                </a:solidFill>
              </a:rPr>
              <a:t>1. </a:t>
            </a:r>
            <a:r>
              <a:rPr lang="en-US" sz="1800" dirty="0" err="1" smtClean="0">
                <a:solidFill>
                  <a:schemeClr val="tx1"/>
                </a:solidFill>
              </a:rPr>
              <a:t>Pengertian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Laporan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Keuangan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627534"/>
            <a:ext cx="7416824" cy="4392488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pencatatan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transaksi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transaksi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pembelian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transaksi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moneter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dibuat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finansial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keseluruhan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stakeholder 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pengguna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bisa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evaluasi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pencegahan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tepat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cepat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usaha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mengalami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masalah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memerlukan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AutoNum type="arabicPeriod" startAt="2"/>
            </a:pPr>
            <a:r>
              <a:rPr lang="en-US" altLang="ko-KR" sz="1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Jenis-Jenis</a:t>
            </a:r>
            <a:r>
              <a:rPr lang="en-US" altLang="ko-KR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altLang="ko-KR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endParaRPr lang="en-US" altLang="ko-KR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ko-KR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1).  </a:t>
            </a:r>
            <a:r>
              <a:rPr lang="en-US" altLang="ko-KR" sz="1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altLang="ko-KR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altLang="ko-KR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Rugi</a:t>
            </a:r>
            <a:endParaRPr lang="en-US" altLang="ko-KR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4863">
              <a:lnSpc>
                <a:spcPct val="150000"/>
              </a:lnSpc>
              <a:spcBef>
                <a:spcPts val="0"/>
              </a:spcBef>
            </a:pP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rugi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finansial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dibuat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pengeluaran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pemasukan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jelas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Isi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ialah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data-data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pendapatan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sekaligus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ditanggung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ko-K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020022"/>
          </a:xfrm>
        </p:spPr>
        <p:txBody>
          <a:bodyPr/>
          <a:lstStyle/>
          <a:p>
            <a:pPr defTabSz="533400">
              <a:lnSpc>
                <a:spcPct val="150000"/>
              </a:lnSpc>
            </a:pP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Rugi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dibuat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menjelaskan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	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dikerjakan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ketentuan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                       	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tersebut.Terdapat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jenis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rugi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pertama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single step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kedua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multiple step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4625" defTabSz="533400">
              <a:lnSpc>
                <a:spcPct val="150000"/>
              </a:lnSpc>
            </a:pP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 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rugi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single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step/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langkah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tunggal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menunjukkan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kategori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	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	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kategori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pengeluaran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3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533400">
              <a:lnSpc>
                <a:spcPct val="150000"/>
              </a:lnSpc>
            </a:pP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Penghasilan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Bersih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(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Pendapatan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Keuntungan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– (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Kerugian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533400">
              <a:lnSpc>
                <a:spcPct val="150000"/>
              </a:lnSpc>
            </a:pPr>
            <a:endParaRPr lang="en-US" sz="13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2232248"/>
            <a:ext cx="5904656" cy="291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18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416824" cy="5020022"/>
          </a:xfrm>
        </p:spPr>
        <p:txBody>
          <a:bodyPr/>
          <a:lstStyle/>
          <a:p>
            <a:pPr marL="271463" indent="-271463">
              <a:lnSpc>
                <a:spcPct val="150000"/>
              </a:lnSpc>
              <a:buAutoNum type="alphaUcPeriod" startAt="2"/>
            </a:pPr>
            <a:r>
              <a:rPr lang="es-E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rugi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memecah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pendapatan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operasional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s-E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  <a:r>
              <a:rPr lang="es-E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operasional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juga </a:t>
            </a:r>
            <a:r>
              <a:rPr lang="es-E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pendapatan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non-</a:t>
            </a:r>
            <a:r>
              <a:rPr lang="es-E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operasional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s-E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non-</a:t>
            </a:r>
            <a:r>
              <a:rPr lang="es-E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operasional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71463">
              <a:lnSpc>
                <a:spcPct val="150000"/>
              </a:lnSpc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rugi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multiple step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tiga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formula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berbeda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71463"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LABA KOTOR = PENJUALAN BERSIH – BIAYA BARANG TERJUAL</a:t>
            </a:r>
          </a:p>
          <a:p>
            <a:pPr marL="533400">
              <a:lnSpc>
                <a:spcPct val="150000"/>
              </a:lnSpc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pokok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dikurangi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kotor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71463"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PENDAPATAN OPERASI = LABA KOTOR – BEBAN OPERASI</a:t>
            </a:r>
          </a:p>
          <a:p>
            <a:pPr marL="271463" defTabSz="533400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operasional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dikurangi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kotor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penghasilan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operasional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71463"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PENGHASILAN BERSIH = PENGHASILAN OPERASI + ITEM NON-OPERASI</a:t>
            </a:r>
          </a:p>
          <a:p>
            <a:pPr marL="271463" defTabSz="533400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Pendapatan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operasional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ditambahkan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pendapatan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non-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operasional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keuntungan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kerugian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Angka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terakhir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rugi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1825" indent="-631825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131482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236046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27062"/>
            <a:ext cx="6984776" cy="499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1435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2).  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Arus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arus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disebut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cashflow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sendiri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diartikan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catatan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pemasukan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pengeluaran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8775">
              <a:lnSpc>
                <a:spcPct val="150000"/>
              </a:lnSpc>
              <a:spcBef>
                <a:spcPts val="0"/>
              </a:spcBef>
            </a:pP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arus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dibuat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bagian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finance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diserahkan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pihak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stakeholder agar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ditindak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lanjuti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memastikan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semua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pengeluaran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pemasukan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berjalan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58775">
              <a:lnSpc>
                <a:spcPct val="15000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13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339502"/>
            <a:ext cx="7524328" cy="4803998"/>
          </a:xfrm>
        </p:spPr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"/>
            <a:ext cx="734481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03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143500"/>
          </a:xfrm>
        </p:spPr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Modal</a:t>
            </a:r>
            <a:endParaRPr lang="en-US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modal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ekuitas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salah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jenis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	</a:t>
            </a:r>
            <a:r>
              <a:rPr lang="en-US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terutama</a:t>
            </a: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publik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dibentuknya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modal </a:t>
            </a: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	</a:t>
            </a:r>
            <a:r>
              <a:rPr lang="en-US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yakni</a:t>
            </a: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mengenai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modal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membuat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ikhtisar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	</a:t>
            </a:r>
            <a:r>
              <a:rPr lang="en-US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investasi</a:t>
            </a: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dana yang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dihasilkan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aktiva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pembayaran</a:t>
            </a: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lnSpc>
                <a:spcPct val="150000"/>
              </a:lnSpc>
            </a:pP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563638"/>
            <a:ext cx="6624736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78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143500"/>
          </a:xfrm>
        </p:spPr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4). </a:t>
            </a:r>
            <a:r>
              <a:rPr lang="en-US" sz="1600" b="1" dirty="0" err="1">
                <a:solidFill>
                  <a:schemeClr val="tx1"/>
                </a:solidFill>
              </a:rPr>
              <a:t>Laporan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Neraca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marL="268288" fontAlgn="base">
              <a:lnSpc>
                <a:spcPct val="150000"/>
              </a:lnSpc>
            </a:pP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neraca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balance sheet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biasanya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terdapat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beberapa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mengenai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akun-akun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hal-hal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kewajiban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penerapannya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neraca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terdapat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stafel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vertikal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skontro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horizontal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68288" fontAlgn="base">
              <a:lnSpc>
                <a:spcPct val="150000"/>
              </a:lnSpc>
            </a:pP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8288" fontAlgn="base">
              <a:lnSpc>
                <a:spcPct val="150000"/>
              </a:lnSpc>
            </a:pP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neraca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sangat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terdapat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segala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terkait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saham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kreditur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peraturan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kebijakan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75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143500"/>
          </a:xfrm>
        </p:spPr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4). 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590" y="0"/>
            <a:ext cx="7629409" cy="530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9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1136</TotalTime>
  <Words>169</Words>
  <Application>Microsoft Office PowerPoint</Application>
  <PresentationFormat>On-screen Show (16:9)</PresentationFormat>
  <Paragraphs>35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맑은 고딕</vt:lpstr>
      <vt:lpstr>Arial</vt:lpstr>
      <vt:lpstr>Calibri</vt:lpstr>
      <vt:lpstr>Office Theme</vt:lpstr>
      <vt:lpstr>Custom Design</vt:lpstr>
      <vt:lpstr>PowerPoint Presentation</vt:lpstr>
      <vt:lpstr>    1. Pengertian Laporan Keuangan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60</cp:revision>
  <dcterms:created xsi:type="dcterms:W3CDTF">2014-04-01T16:27:38Z</dcterms:created>
  <dcterms:modified xsi:type="dcterms:W3CDTF">2021-10-22T06:43:55Z</dcterms:modified>
</cp:coreProperties>
</file>