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73" r:id="rId5"/>
    <p:sldId id="274" r:id="rId6"/>
    <p:sldId id="265" r:id="rId7"/>
    <p:sldId id="260" r:id="rId8"/>
    <p:sldId id="269" r:id="rId9"/>
    <p:sldId id="275" r:id="rId10"/>
    <p:sldId id="276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BIAYA STANDAR DAN </a:t>
            </a:r>
            <a:endParaRPr lang="sv-SE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PENGUKURAN </a:t>
            </a:r>
            <a:r>
              <a:rPr lang="sv-SE" altLang="ko-KR" sz="28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KINERJA 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</a:t>
            </a:r>
            <a:r>
              <a:rPr lang="en-US" sz="1800" dirty="0" smtClean="0">
                <a:solidFill>
                  <a:schemeClr val="tx1"/>
                </a:solidFill>
              </a:rPr>
              <a:t>1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</a:rPr>
              <a:t>Pengertian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Biaya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</a:t>
            </a:r>
            <a:r>
              <a:rPr lang="en-US" sz="1800" dirty="0" err="1" smtClean="0">
                <a:solidFill>
                  <a:schemeClr val="tx1"/>
                </a:solidFill>
              </a:rPr>
              <a:t>tandar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27534"/>
            <a:ext cx="7524328" cy="4392488"/>
          </a:xfrm>
        </p:spPr>
        <p:txBody>
          <a:bodyPr/>
          <a:lstStyle/>
          <a:p>
            <a:pPr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pengorbanan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potensial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diukur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diharapkan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seharusnya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terjadi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datang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membuat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ditentukan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terlebih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dahulu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asumsi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kondisi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ekonomi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892175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Evaluasi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kinerja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membantu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perbaikan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penyimpangan-penyimpangan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antara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sesungguhnya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ditetapkan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sebelumnya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020022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Jenis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endParaRPr lang="en-US" altLang="ko-KR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Jenis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penggunaannya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1).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Teoritis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pelaksanaannya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sulit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sebab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mempengaruhi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2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rata-rata 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dimasukan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kadang-kadang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berguna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permulaan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menerapkan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3).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taksiran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dibawah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asumsi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normal.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1990056" y="123479"/>
            <a:ext cx="7153944" cy="45365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Kegunaan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lang="en-US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</a:pP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pedoman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seharusnya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pengurangan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pemilihan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lain.</a:t>
            </a:r>
          </a:p>
          <a:p>
            <a:pPr marL="263525" indent="-263525">
              <a:lnSpc>
                <a:spcPct val="150000"/>
              </a:lnSpc>
              <a:buAutoNum type="arabicPeriod" startAt="4"/>
            </a:pP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Kelemahan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263525">
              <a:lnSpc>
                <a:spcPct val="150000"/>
              </a:lnSpc>
            </a:pP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jarang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persediaan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Namun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diperbaiki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efektifnya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pelaksananaan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endParaRPr lang="en-US" sz="15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1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Penentuan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endParaRPr lang="en-US" altLang="ko-KR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1).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Baku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terdiri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kuantitas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a.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Kuantitas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12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Penentuan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kuantitas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dimulai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penetapan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spesifikasi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mengenai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ukuran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warna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karakteristik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pengolahan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maupun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mutunya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Dari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spesifikasi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kemudian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dibuat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kartu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berisi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spesifikasi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tiap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tiap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jenis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diolah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selesai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1213" indent="-274638" algn="just" defTabSz="536575">
              <a:lnSpc>
                <a:spcPct val="150000"/>
              </a:lnSpc>
              <a:spcBef>
                <a:spcPts val="0"/>
              </a:spcBef>
              <a:buAutoNum type="alphaLcPeriod" startAt="2"/>
            </a:pP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36575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Penentuan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umumnya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daftar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pemasok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katalog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8112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sejenis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lain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tersedia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berhubungan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kemungkinan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1213"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0"/>
            <a:ext cx="7596336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jam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28650" indent="-274638">
              <a:lnSpc>
                <a:spcPct val="150000"/>
              </a:lnSpc>
              <a:spcBef>
                <a:spcPts val="0"/>
              </a:spcBef>
              <a:buAutoNum type="alphaLcPeriod"/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Menghitung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rata- rata jam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dikonsumsi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628650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test-run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bawah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 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diharapkan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5401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 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Mengadakan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penyelidikan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bawah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nyata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diharapkan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5401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 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Mengadakan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taksiran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pengalaman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Jam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memperhitungkan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kelonggaran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istirahat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penundaan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dihindari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menunggu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reparasi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mesin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0"/>
            <a:ext cx="7596336" cy="5143499"/>
          </a:xfrm>
        </p:spPr>
        <p:txBody>
          <a:bodyPr/>
          <a:lstStyle/>
          <a:p>
            <a:pPr marL="263525">
              <a:lnSpc>
                <a:spcPct val="150000"/>
              </a:lnSpc>
              <a:spcBef>
                <a:spcPts val="0"/>
              </a:spcBef>
              <a:buAutoNum type="alphaLcPeriod" startAt="2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Perjanjian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  Data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normal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Penentuan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dijalankan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kecepatan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rata- rata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jam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diperkirakan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dibayar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Overhead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Pabrik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overhead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dihitung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overhead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dianggar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Agar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	overhead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bermanfaat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dipisahkan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overhead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pabrik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fleksibel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kisaran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6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                                   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7684" y="51470"/>
            <a:ext cx="741631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. Analisis Selisih Biaya Sesungguhnya dari Biaya Standar </a:t>
            </a:r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1). Selisih Bahan Baku Langsung 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Selisih bahan baku dibagi menjadi selisih kuantitas dan selisih harga.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a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. Selisih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kuantitas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Selisih kuantitas bahan baku langsung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[ kuantitas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sesungguhnya - kuantitas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standar] x harga per unit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Kuantitas standar yang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disyaratkan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adalah kuantitas bahan baku langsung yang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	telah ditentukan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di muka yang seharusnya dikeluarkan untuk satu unit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barang                          	jadi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dikalikan dengan jumlah unit yang diproduksi. </a:t>
            </a:r>
          </a:p>
          <a:p>
            <a:pPr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b. Selisih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Selisih harga bahan baku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[harga per unit sesungguhnya- harga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unit standar] x kuantitas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sesungguh	     nya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yang dibeli 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                                    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7684" y="51470"/>
            <a:ext cx="7524836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2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). Selisih Biaya Tenaga Kerja 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Selisih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biaya tenaga kerja meliputi selisih efisiensi dan tarif upah.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a. Selisih efisiensi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Selisih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efisiensi TKL= [ jumlah jam sesungguhnya- jumlah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jam standar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	disyaratkan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] x tarif upah standar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Jam standar yang disyaratkan adalah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merupakan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jumlah jam tenaga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kerja                              	langsung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yang seharusnya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diperlukan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dalam produksi satu unit barang jadi,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	dikalikan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jumlah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unit yang diproduksi. 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b. Selisih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</a:p>
          <a:p>
            <a:pPr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Selisih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tarif TKL= [ tarif upah sesungguhnya- tarif upah standar] x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jumlah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jam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	kerja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sesungguhnya. </a:t>
            </a: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3). Selisih Biaya Overhead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Pabrik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Selisih biaya overhead pabrik merupakan selisih antara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overhead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pabrik sebenarnya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dengan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biaya overhead pabrik standar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terjadi pada tingkat produksi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yang                   	ingin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dicapai. </a:t>
            </a:r>
          </a:p>
          <a:p>
            <a:pPr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4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451</Words>
  <Application>Microsoft Office PowerPoint</Application>
  <PresentationFormat>On-screen Show (16:9)</PresentationFormat>
  <Paragraphs>72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      1. Pengertian Biaya Standar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121</cp:revision>
  <dcterms:created xsi:type="dcterms:W3CDTF">2014-04-01T16:27:38Z</dcterms:created>
  <dcterms:modified xsi:type="dcterms:W3CDTF">2021-10-24T14:05:32Z</dcterms:modified>
</cp:coreProperties>
</file>