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9" r:id="rId4"/>
    <p:sldId id="264" r:id="rId5"/>
    <p:sldId id="265" r:id="rId6"/>
    <p:sldId id="271" r:id="rId7"/>
    <p:sldId id="260" r:id="rId8"/>
    <p:sldId id="272" r:id="rId9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860032" y="0"/>
            <a:ext cx="3816424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283968" y="620688"/>
            <a:ext cx="4860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KINERJA KEUANGAN </a:t>
            </a: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11510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</a:t>
            </a:r>
            <a:r>
              <a:rPr lang="en-US" sz="1600" dirty="0" smtClean="0">
                <a:solidFill>
                  <a:schemeClr val="tx1"/>
                </a:solidFill>
              </a:rPr>
              <a:t>1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</a:rPr>
              <a:t>Pengertian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Kinerja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Keuangan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75656" y="555526"/>
            <a:ext cx="7560840" cy="4587974"/>
          </a:xfrm>
        </p:spPr>
        <p:txBody>
          <a:bodyPr/>
          <a:lstStyle/>
          <a:p>
            <a:pPr marL="271463"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formal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mengevaluasi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Efisiensi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efektivitas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pengukuran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dilihat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prospek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pertumbuhan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perkembangan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Perusahaan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dikatakan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berhasil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apabila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ditetapkan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en-US" altLang="ko-KR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en-US" altLang="ko-K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altLang="ko-K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altLang="ko-K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endParaRPr lang="en-US" altLang="ko-KR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Pembandingan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b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kecenderungan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sepanjang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195486"/>
            <a:ext cx="7812360" cy="46290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Likuiditas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kewajiban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ditagih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2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Leverage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kewajiban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terkena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likuidasi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panjang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3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profitabilitas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memperoleh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4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perusahaan,yaitu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diukur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pertimbangan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membayar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hutangnya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membayar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deviden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teratur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pemegang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hambatan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1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416824" cy="502002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Pengukuran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tekniknya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dibedakan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menjadi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macam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1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perbandingan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Laporan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teknik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membandingkan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laporan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periode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menunjukkan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perubahan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baik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jumlah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(absolute)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maupun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endParaRPr lang="en-US" altLang="ko-K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persentase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relatif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2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Trend (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tendesi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posisi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teknik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mengetahui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tendensi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keadaan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apakah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menunjukkan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kenaikan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penurunan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3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Persentase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per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Komponen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(common size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teknik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mengetahui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persentase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investasi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masing-masing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keseluruhan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total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maupun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utang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4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Sumber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Penggunaan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Modal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teknik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mengetahui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besarnya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sumber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penggunaan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modal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melalui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periode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waktu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dibandingkan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48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195486"/>
            <a:ext cx="7596336" cy="482453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Pengukuran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 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disertai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sebab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terjadinya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6)  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Rasio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diantara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pos-pos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neraca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simultan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7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Kotor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posisi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sebab-sebab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terjadinya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8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 Even,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dicapai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agar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kerugian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61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11510"/>
          </a:xfrm>
        </p:spPr>
        <p:txBody>
          <a:bodyPr/>
          <a:lstStyle/>
          <a:p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5. </a:t>
            </a:r>
            <a:r>
              <a:rPr lang="en-US" altLang="ko-KR" sz="1600" dirty="0" err="1" smtClean="0">
                <a:solidFill>
                  <a:schemeClr val="tx1"/>
                </a:solidFill>
              </a:rPr>
              <a:t>Rasio</a:t>
            </a:r>
            <a:r>
              <a:rPr lang="en-US" altLang="ko-KR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</a:rPr>
              <a:t>Kinerja</a:t>
            </a:r>
            <a:r>
              <a:rPr lang="en-US" altLang="ko-KR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</a:rPr>
              <a:t>K</a:t>
            </a:r>
            <a:r>
              <a:rPr lang="en-US" altLang="ko-KR" sz="1600" dirty="0" err="1" smtClean="0">
                <a:solidFill>
                  <a:schemeClr val="tx1"/>
                </a:solidFill>
              </a:rPr>
              <a:t>euangan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75656" y="411510"/>
            <a:ext cx="7668344" cy="473199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Rasio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Likuiditas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menggambarkan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kewajiban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pendeknya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kreditor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pendek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Rasio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Profitabilitas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rasio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mengukur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juga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gambaran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efektifitas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operasinya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Profitabilitas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juga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positif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deviden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pay 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 ratio,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profitabilitas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deviden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dibagikan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	investor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Rasio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solvabilitas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rasio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menunjukkan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kemampuan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memenuhi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segala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kewajibannya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baik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jangka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pendek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maupun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jangka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panjang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apabila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dilikuidasi</a:t>
            </a:r>
            <a:r>
              <a:rPr lang="en-US" altLang="ko-KR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altLang="ko-KR" sz="15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95486"/>
            <a:ext cx="7524328" cy="494801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Rasio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rentabilitas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profitabilitas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rasio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digunakan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mengukur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kemampuan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mendapatkan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Perhatian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ditekankan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rasio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karena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hal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berkaitan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erat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kelangsungan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Rasio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ukuran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efektivitas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pemanfaatan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perputarannya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memanfaatkan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aktivanya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37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123</Words>
  <Application>Microsoft Office PowerPoint</Application>
  <PresentationFormat>On-screen Show (16:9)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맑은 고딕</vt:lpstr>
      <vt:lpstr>Arial</vt:lpstr>
      <vt:lpstr>Calibri</vt:lpstr>
      <vt:lpstr>Office Theme</vt:lpstr>
      <vt:lpstr>Custom Design</vt:lpstr>
      <vt:lpstr>PowerPoint Presentation</vt:lpstr>
      <vt:lpstr>    1. Pengertian Kinerja Keuangan </vt:lpstr>
      <vt:lpstr>PowerPoint Presentation</vt:lpstr>
      <vt:lpstr>PowerPoint Presentation</vt:lpstr>
      <vt:lpstr>PowerPoint Presentation</vt:lpstr>
      <vt:lpstr> 5. Rasio Kinerja Keuangan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56</cp:revision>
  <dcterms:created xsi:type="dcterms:W3CDTF">2014-04-01T16:27:38Z</dcterms:created>
  <dcterms:modified xsi:type="dcterms:W3CDTF">2021-10-28T14:05:53Z</dcterms:modified>
</cp:coreProperties>
</file>