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9" r:id="rId4"/>
    <p:sldId id="273" r:id="rId5"/>
    <p:sldId id="274" r:id="rId6"/>
    <p:sldId id="265" r:id="rId7"/>
    <p:sldId id="260" r:id="rId8"/>
    <p:sldId id="277" r:id="rId9"/>
    <p:sldId id="278" r:id="rId10"/>
    <p:sldId id="279" r:id="rId11"/>
    <p:sldId id="280" r:id="rId12"/>
    <p:sldId id="281" r:id="rId1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SISTEM PENGANGGARAN FLEKSIBEL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endParaRPr lang="ko-KR" altLang="en-US" sz="1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627534"/>
            <a:ext cx="7740352" cy="4515966"/>
          </a:xfrm>
        </p:spPr>
        <p:txBody>
          <a:bodyPr/>
          <a:lstStyle/>
          <a:p>
            <a:pPr algn="just"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rencana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tertulis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mengenai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dinyatakan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kuantitatif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tertentu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umum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nya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dinyatakan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uang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Manfaat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Adanya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erencanaan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erpadu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Pedoman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Pelaksanaan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Evaluasi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 algn="just"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/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statis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dibuat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berdasarkan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titik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ditentukan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dulu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892175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/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variabel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penyusunan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output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operasional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bersifat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berubah-ubah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 algn="just" defTabSz="892175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020022"/>
          </a:xfrm>
        </p:spPr>
        <p:txBody>
          <a:bodyPr/>
          <a:lstStyle/>
          <a:p>
            <a:pPr defTabSz="628650">
              <a:lnSpc>
                <a:spcPct val="150000"/>
              </a:lnSpc>
            </a:pP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2.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Karakteristik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Fleksibel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mendasar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1) 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Dibuat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disusun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rentangan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beberapa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bukan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saja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2) 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Bersifat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dinamis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disesuaikan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selama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masih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range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relevan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walaupun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periodenya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sudah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berlalu</a:t>
            </a:r>
            <a:endParaRPr lang="en-US" sz="1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Kedua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juga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merupakan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kelebihan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dibandingkan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bertujuan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memberikan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informasi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yang di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perlukan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kepada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mencapai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utama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yakni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pengendalian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melalui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en-US" altLang="ko-KR" sz="18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1691680" y="123479"/>
            <a:ext cx="7452320" cy="45365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Fleksibel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63525"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1).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dipakai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alat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perencanaaan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melalui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analisa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hubungan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-volume-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63525"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2).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menganalisis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penyimpangan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Kelemahan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Fleksibel</a:t>
            </a:r>
            <a:endParaRPr lang="en-US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1).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Bukan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ideal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cendrung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cocok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besar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2).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Pengerjaannya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mahal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lama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daripada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3).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Terkadang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menggunakan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asumsi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belum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tentu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akurat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4).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Tergolong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kompleks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membutuhkan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pemahaman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1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pPr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Langkah-langkah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dasar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rangka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menyusun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	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endParaRPr lang="en-US" sz="18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446088" indent="-92075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Fleksibel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diterapkan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fungsi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produksi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karena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: </a:t>
            </a:r>
          </a:p>
          <a:p>
            <a:pPr marL="720725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Operasional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cenderung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berulang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marL="720725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pengeluaran-pengeluaran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heterogen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sangat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besar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marL="720725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c.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Keluaran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aktivitas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diukur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realisitis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446088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Langkah-langkah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menyusun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fleksibel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:</a:t>
            </a: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1).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Menentukan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relevan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range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diharapkan</a:t>
            </a: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2).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Menganalisa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range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relevan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menentukan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pola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perilaku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(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fixed,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variabel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mix)</a:t>
            </a: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3).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Memisahkan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berdasarkan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pola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perilakunya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4).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menggunakan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rumus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variabel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flexibel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disusun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dasar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dikeluarkan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berbagai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aktivitas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sepanjang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range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relevan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marL="354013" algn="just" defTabSz="536575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0"/>
            <a:ext cx="7596336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6.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Produksi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endParaRPr lang="en-US" sz="1800" b="1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354013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proses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terdiri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baku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langsung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tenaga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langsung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overhead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pabrik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marL="354012" algn="just"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1).   Direct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ditelusuri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dibebankan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mengukur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kuantitas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yang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masing-masing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2" algn="just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2).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Direct 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ditelusuri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2" algn="just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3).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Overhead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selain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macam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en-US" altLang="ko-K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0"/>
            <a:ext cx="7776864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mencapai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diterapkan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melakukan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perbandingan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menerus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pelaksanaan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rencana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a.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Baku </a:t>
            </a: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Menghilangkan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resiko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terlambatnya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kedatangan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dipesan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Menghilangkan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resiko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dipesan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kondisi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baik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dikembalikan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lagi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3).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Mempertahankan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stabilitas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operasi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ikut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menjamin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kelancaran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proses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marL="53657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Mencapai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penggunaan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mesin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optimal</a:t>
            </a:r>
          </a:p>
        </p:txBody>
      </p:sp>
    </p:spTree>
    <p:extLst>
      <p:ext uri="{BB962C8B-B14F-4D97-AF65-F5344CB8AC3E}">
        <p14:creationId xmlns:p14="http://schemas.microsoft.com/office/powerpoint/2010/main" val="24560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992888" cy="514349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7.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b.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Tenaga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langsung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5365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Penggunaan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tenaga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efesien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marL="5365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tenaga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direncanakan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diatur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efesien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marL="5365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3).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Harga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pokok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dihitung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marL="5365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4).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alat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pengawasan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tenaga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kerja</a:t>
            </a: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536575">
              <a:lnSpc>
                <a:spcPct val="150000"/>
              </a:lnSpc>
              <a:spcBef>
                <a:spcPts val="0"/>
              </a:spcBef>
            </a:pPr>
            <a:endParaRPr lang="en-US" sz="1600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2635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c. 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Overhead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Pabrik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263525" algn="just"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Pengendalian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Oberhead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pabrik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usaha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manajemen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melakukan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penyesuaian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perencanaan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sistematis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guna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mengantisipasi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beban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mencapai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ditetapkan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yakni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melakukan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perbandingan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terus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menerus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pelaksanaan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rencana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menerapkan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departementalisasi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499"/>
          </a:xfrm>
        </p:spPr>
        <p:txBody>
          <a:bodyPr/>
          <a:lstStyle/>
          <a:p>
            <a:pPr algn="just"/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8.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Bentuk-Bentuk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endParaRPr lang="en-US" sz="18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1).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Formula</a:t>
            </a:r>
          </a:p>
          <a:p>
            <a:pPr marL="628650" indent="-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disusun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menggambarkan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unsur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variabel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unsur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jelas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dimiliki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setiap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marL="628650" indent="-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Rumus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:</a:t>
            </a: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BAF =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Vs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x X) BT</a:t>
            </a: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Ketereangan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:</a:t>
            </a: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BAF =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Besarnya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fleksibel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Vs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=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variable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satuan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X = Unit (volume) </a:t>
            </a:r>
          </a:p>
          <a:p>
            <a:pPr marL="628650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BT =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tetap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9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848872" cy="5143499"/>
          </a:xfrm>
        </p:spPr>
        <p:txBody>
          <a:bodyPr/>
          <a:lstStyle/>
          <a:p>
            <a:pPr algn="just"/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8.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Bentuk-Bentuk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endParaRPr lang="en-US" sz="18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/>
            <a:endParaRPr lang="en-US" sz="18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2).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Tabel</a:t>
            </a:r>
            <a:endParaRPr lang="en-US" sz="18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Melalui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tabel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dapat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dilihat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berapa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besarnya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biaya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	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masing-masing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pos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pada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berbagai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tingkat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kegiatan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output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                         	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menonjolkan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unsur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variabel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unsur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tetap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3).  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Grafik</a:t>
            </a:r>
            <a:endParaRPr lang="en-US" sz="18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Merupakan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pelengkap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kedua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 </a:t>
            </a:r>
            <a:r>
              <a:rPr lang="en-US" sz="18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di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atas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bentuk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formula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tabel</a:t>
            </a:r>
            <a:r>
              <a:rPr lang="en-US" sz="18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).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848872" cy="5143499"/>
          </a:xfrm>
        </p:spPr>
        <p:txBody>
          <a:bodyPr/>
          <a:lstStyle/>
          <a:p>
            <a:pPr algn="just"/>
            <a:r>
              <a:rPr lang="en-US" sz="18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9.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Analisis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Penyimpangan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sz="18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Fleksibel</a:t>
            </a:r>
            <a:endParaRPr lang="en-US" sz="18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263525" indent="-263525"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dasarnya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(variance)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fleksibel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dibagi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kategori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1).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Efektivitas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disebut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juga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volume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target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ditentukan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Contoh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: Target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ditetapkan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80.000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unit       	 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tapi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tercapai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65.000 unit,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keadaan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disebut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 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efektif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2).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Efisiensi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Penyimpangan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efisiensi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terjadi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harga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per unit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penggunaan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input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efisien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anggaran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input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kecil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	input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aktual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83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291</Words>
  <Application>Microsoft Office PowerPoint</Application>
  <PresentationFormat>On-screen Show (16:9)</PresentationFormat>
  <Paragraphs>82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      1. Pengertian Anggaran Fleksibel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137</cp:revision>
  <dcterms:created xsi:type="dcterms:W3CDTF">2014-04-01T16:27:38Z</dcterms:created>
  <dcterms:modified xsi:type="dcterms:W3CDTF">2021-11-15T15:04:48Z</dcterms:modified>
</cp:coreProperties>
</file>