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7.xml" ContentType="application/vnd.openxmlformats-officedocument.theme+xml"/>
  <Override PartName="/ppt/theme/themeOverride3.xml" ContentType="application/vnd.openxmlformats-officedocument.themeOverrid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theme/themeOverride6.xml" ContentType="application/vnd.openxmlformats-officedocument.themeOverrid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46" r:id="rId3"/>
    <p:sldMasterId id="2147483775" r:id="rId4"/>
    <p:sldMasterId id="2147483816" r:id="rId5"/>
    <p:sldMasterId id="2147483942" r:id="rId6"/>
    <p:sldMasterId id="2147483954" r:id="rId7"/>
    <p:sldMasterId id="2147483978" r:id="rId8"/>
    <p:sldMasterId id="2147483991" r:id="rId9"/>
    <p:sldMasterId id="2147484004" r:id="rId10"/>
  </p:sldMasterIdLst>
  <p:notesMasterIdLst>
    <p:notesMasterId r:id="rId34"/>
  </p:notesMasterIdLst>
  <p:handoutMasterIdLst>
    <p:handoutMasterId r:id="rId35"/>
  </p:handoutMasterIdLst>
  <p:sldIdLst>
    <p:sldId id="262" r:id="rId11"/>
    <p:sldId id="273" r:id="rId12"/>
    <p:sldId id="274" r:id="rId13"/>
    <p:sldId id="397" r:id="rId14"/>
    <p:sldId id="398" r:id="rId15"/>
    <p:sldId id="276" r:id="rId16"/>
    <p:sldId id="406" r:id="rId17"/>
    <p:sldId id="277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9" r:id="rId27"/>
    <p:sldId id="290" r:id="rId28"/>
    <p:sldId id="404" r:id="rId29"/>
    <p:sldId id="391" r:id="rId30"/>
    <p:sldId id="394" r:id="rId31"/>
    <p:sldId id="399" r:id="rId32"/>
    <p:sldId id="372" r:id="rId3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>
      <p:cViewPr varScale="1">
        <p:scale>
          <a:sx n="107" d="100"/>
          <a:sy n="107" d="100"/>
        </p:scale>
        <p:origin x="168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28590E-FDC0-45E9-8578-1016548BA78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EF5E43-5375-4DEB-9A7F-F97C946E8378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Psl</a:t>
          </a:r>
          <a:r>
            <a: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1 </a:t>
          </a:r>
        </a:p>
        <a:p>
          <a:r>
            <a: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UU17/2003</a:t>
          </a:r>
        </a:p>
      </dgm:t>
    </dgm:pt>
    <dgm:pt modelId="{5B538FDC-8824-421B-A880-D64F03C1D2F3}" type="parTrans" cxnId="{DE070AFE-00E2-49F1-9ABF-7C46A4A38912}">
      <dgm:prSet/>
      <dgm:spPr/>
      <dgm:t>
        <a:bodyPr/>
        <a:lstStyle/>
        <a:p>
          <a:endParaRPr lang="en-US"/>
        </a:p>
      </dgm:t>
    </dgm:pt>
    <dgm:pt modelId="{E50081FB-635B-4BF0-B2AC-DF099FCCF75C}" type="sibTrans" cxnId="{DE070AFE-00E2-49F1-9ABF-7C46A4A38912}">
      <dgm:prSet/>
      <dgm:spPr/>
      <dgm:t>
        <a:bodyPr/>
        <a:lstStyle/>
        <a:p>
          <a:endParaRPr lang="en-US"/>
        </a:p>
      </dgm:t>
    </dgm:pt>
    <dgm:pt modelId="{E10D747D-22A3-4D5F-8B1D-B91EB3AFBE5F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 err="1">
              <a:latin typeface="Arial" pitchFamily="34" charset="0"/>
              <a:cs typeface="Arial" pitchFamily="34" charset="0"/>
            </a:rPr>
            <a:t>Pendapatan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negara</a:t>
          </a:r>
          <a:r>
            <a:rPr lang="en-US" sz="1800" dirty="0">
              <a:latin typeface="Arial" pitchFamily="34" charset="0"/>
              <a:cs typeface="Arial" pitchFamily="34" charset="0"/>
            </a:rPr>
            <a:t>/</a:t>
          </a:r>
          <a:r>
            <a:rPr lang="en-US" sz="18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dalah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hak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pemerintah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pusat</a:t>
          </a:r>
          <a:r>
            <a:rPr lang="en-US" sz="1800" dirty="0">
              <a:latin typeface="Arial" pitchFamily="34" charset="0"/>
              <a:cs typeface="Arial" pitchFamily="34" charset="0"/>
            </a:rPr>
            <a:t>/</a:t>
          </a:r>
          <a:r>
            <a:rPr lang="en-US" sz="18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dirty="0">
              <a:latin typeface="Arial" pitchFamily="34" charset="0"/>
              <a:cs typeface="Arial" pitchFamily="34" charset="0"/>
            </a:rPr>
            <a:t> yang </a:t>
          </a:r>
          <a:r>
            <a:rPr lang="en-US" sz="1800" dirty="0" err="1">
              <a:latin typeface="Arial" pitchFamily="34" charset="0"/>
              <a:cs typeface="Arial" pitchFamily="34" charset="0"/>
            </a:rPr>
            <a:t>diakui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sebagai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penambah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nilai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kekayaan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bersih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F7EDFA7C-AACA-47E2-BCD1-D58F7AAE8DD8}" type="parTrans" cxnId="{A7446919-A160-4051-8435-37F097143BA5}">
      <dgm:prSet/>
      <dgm:spPr/>
      <dgm:t>
        <a:bodyPr/>
        <a:lstStyle/>
        <a:p>
          <a:endParaRPr lang="en-US"/>
        </a:p>
      </dgm:t>
    </dgm:pt>
    <dgm:pt modelId="{07764DB0-A822-451B-AE5C-462EEF107561}" type="sibTrans" cxnId="{A7446919-A160-4051-8435-37F097143BA5}">
      <dgm:prSet/>
      <dgm:spPr/>
      <dgm:t>
        <a:bodyPr/>
        <a:lstStyle/>
        <a:p>
          <a:endParaRPr lang="en-US"/>
        </a:p>
      </dgm:t>
    </dgm:pt>
    <dgm:pt modelId="{516211D5-2C23-4449-93E8-34B88B5A02F2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 err="1">
              <a:latin typeface="Arial" pitchFamily="34" charset="0"/>
              <a:cs typeface="Arial" pitchFamily="34" charset="0"/>
            </a:rPr>
            <a:t>Belanja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negara</a:t>
          </a:r>
          <a:r>
            <a:rPr lang="en-US" sz="1800" dirty="0">
              <a:latin typeface="Arial" pitchFamily="34" charset="0"/>
              <a:cs typeface="Arial" pitchFamily="34" charset="0"/>
            </a:rPr>
            <a:t>/</a:t>
          </a:r>
          <a:r>
            <a:rPr lang="en-US" sz="18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adalah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kewajiban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pemerintah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pusat</a:t>
          </a:r>
          <a:r>
            <a:rPr lang="en-US" sz="1800" dirty="0">
              <a:latin typeface="Arial" pitchFamily="34" charset="0"/>
              <a:cs typeface="Arial" pitchFamily="34" charset="0"/>
            </a:rPr>
            <a:t>/</a:t>
          </a:r>
          <a:r>
            <a:rPr lang="en-US" sz="18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dirty="0">
              <a:latin typeface="Arial" pitchFamily="34" charset="0"/>
              <a:cs typeface="Arial" pitchFamily="34" charset="0"/>
            </a:rPr>
            <a:t> yang </a:t>
          </a:r>
          <a:r>
            <a:rPr lang="en-US" sz="1800" dirty="0" err="1">
              <a:latin typeface="Arial" pitchFamily="34" charset="0"/>
              <a:cs typeface="Arial" pitchFamily="34" charset="0"/>
            </a:rPr>
            <a:t>diakui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sebagai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pengurang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nilai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kekayaan</a:t>
          </a:r>
          <a:r>
            <a:rPr lang="en-US" sz="1800" dirty="0">
              <a:latin typeface="Arial" pitchFamily="34" charset="0"/>
              <a:cs typeface="Arial" pitchFamily="34" charset="0"/>
            </a:rPr>
            <a:t> </a:t>
          </a:r>
          <a:r>
            <a:rPr lang="en-US" sz="1800" dirty="0" err="1">
              <a:latin typeface="Arial" pitchFamily="34" charset="0"/>
              <a:cs typeface="Arial" pitchFamily="34" charset="0"/>
            </a:rPr>
            <a:t>bersih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ECFB8D3-B7EA-4427-8556-E106D1F1B1F8}" type="parTrans" cxnId="{DF6A7DD8-CE9C-4DC7-B72E-EF2C476BF41E}">
      <dgm:prSet/>
      <dgm:spPr/>
      <dgm:t>
        <a:bodyPr/>
        <a:lstStyle/>
        <a:p>
          <a:endParaRPr lang="en-US"/>
        </a:p>
      </dgm:t>
    </dgm:pt>
    <dgm:pt modelId="{8EA934D0-A656-4FF0-BDAA-CCC90EC09D8A}" type="sibTrans" cxnId="{DF6A7DD8-CE9C-4DC7-B72E-EF2C476BF41E}">
      <dgm:prSet/>
      <dgm:spPr/>
      <dgm:t>
        <a:bodyPr/>
        <a:lstStyle/>
        <a:p>
          <a:endParaRPr lang="en-US"/>
        </a:p>
      </dgm:t>
    </dgm:pt>
    <dgm:pt modelId="{2CC95E34-5716-49BA-9D61-EABD9DADE2F2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Psl</a:t>
          </a:r>
          <a:r>
            <a: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36 </a:t>
          </a:r>
          <a:r>
            <a:rPr lang="en-US" sz="20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ayat</a:t>
          </a:r>
          <a:r>
            <a: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(1) UU 17/2003</a:t>
          </a:r>
        </a:p>
      </dgm:t>
    </dgm:pt>
    <dgm:pt modelId="{ED52AF67-A091-4AA7-829D-C8F6EFABC331}" type="parTrans" cxnId="{6A88CBB7-0775-43FB-B70C-5336F695116F}">
      <dgm:prSet/>
      <dgm:spPr/>
      <dgm:t>
        <a:bodyPr/>
        <a:lstStyle/>
        <a:p>
          <a:endParaRPr lang="en-US"/>
        </a:p>
      </dgm:t>
    </dgm:pt>
    <dgm:pt modelId="{E15200E1-4184-4F83-B7DC-1A83FEFDAA0E}" type="sibTrans" cxnId="{6A88CBB7-0775-43FB-B70C-5336F695116F}">
      <dgm:prSet/>
      <dgm:spPr/>
      <dgm:t>
        <a:bodyPr/>
        <a:lstStyle/>
        <a:p>
          <a:endParaRPr lang="en-US"/>
        </a:p>
      </dgm:t>
    </dgm:pt>
    <dgm:pt modelId="{B7C24D77-E1EF-4666-BF81-A2772DDC14F9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dirty="0" err="1">
              <a:latin typeface="Arial" pitchFamily="34" charset="0"/>
              <a:cs typeface="Arial" pitchFamily="34" charset="0"/>
            </a:rPr>
            <a:t>Ketentuan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mengenai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pengakuan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pengukuran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pendapatan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belanja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berbasis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akrual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dilaksanakan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selambat-lambatnya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dalam</a:t>
          </a:r>
          <a:r>
            <a:rPr lang="en-US" sz="2000" dirty="0">
              <a:latin typeface="Arial" pitchFamily="34" charset="0"/>
              <a:cs typeface="Arial" pitchFamily="34" charset="0"/>
            </a:rPr>
            <a:t> 5 (lima) </a:t>
          </a:r>
          <a:r>
            <a:rPr lang="en-US" sz="2000" dirty="0" err="1">
              <a:latin typeface="Arial" pitchFamily="34" charset="0"/>
              <a:cs typeface="Arial" pitchFamily="34" charset="0"/>
            </a:rPr>
            <a:t>tahun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F93002DE-E354-4388-B559-0262A71AE590}" type="parTrans" cxnId="{66E22D15-9124-44C7-A716-5A9469E5D39A}">
      <dgm:prSet/>
      <dgm:spPr/>
      <dgm:t>
        <a:bodyPr/>
        <a:lstStyle/>
        <a:p>
          <a:endParaRPr lang="en-US"/>
        </a:p>
      </dgm:t>
    </dgm:pt>
    <dgm:pt modelId="{2F9C0EEE-2A89-4942-8BF8-7339CA35B6D0}" type="sibTrans" cxnId="{66E22D15-9124-44C7-A716-5A9469E5D39A}">
      <dgm:prSet/>
      <dgm:spPr/>
      <dgm:t>
        <a:bodyPr/>
        <a:lstStyle/>
        <a:p>
          <a:endParaRPr lang="en-US"/>
        </a:p>
      </dgm:t>
    </dgm:pt>
    <dgm:pt modelId="{71B51A4D-A280-4DE7-A523-7A125E62DEDC}">
      <dgm:prSet phldrT="[Text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Psl</a:t>
          </a:r>
          <a:r>
            <a: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70 </a:t>
          </a:r>
          <a:r>
            <a:rPr lang="en-US" sz="20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ayat</a:t>
          </a:r>
          <a:r>
            <a: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(2) UU 1/2004</a:t>
          </a:r>
        </a:p>
      </dgm:t>
    </dgm:pt>
    <dgm:pt modelId="{2D1CC429-74D0-456D-8C7D-AC223E5F7E9C}" type="parTrans" cxnId="{29A7DD8E-2033-4455-AFA7-29FA455E9A08}">
      <dgm:prSet/>
      <dgm:spPr/>
      <dgm:t>
        <a:bodyPr/>
        <a:lstStyle/>
        <a:p>
          <a:endParaRPr lang="en-US"/>
        </a:p>
      </dgm:t>
    </dgm:pt>
    <dgm:pt modelId="{65973EE5-7F70-4841-B79F-59BC31C95518}" type="sibTrans" cxnId="{29A7DD8E-2033-4455-AFA7-29FA455E9A08}">
      <dgm:prSet/>
      <dgm:spPr/>
      <dgm:t>
        <a:bodyPr/>
        <a:lstStyle/>
        <a:p>
          <a:endParaRPr lang="en-US"/>
        </a:p>
      </dgm:t>
    </dgm:pt>
    <dgm:pt modelId="{82979699-92F7-46D2-ABB1-15B120D3911F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dirty="0" err="1">
              <a:latin typeface="Arial" pitchFamily="34" charset="0"/>
              <a:cs typeface="Arial" pitchFamily="34" charset="0"/>
            </a:rPr>
            <a:t>Ketentuan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mengenai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pengakuan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pengukuran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pendapatan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belanja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berbasis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akrual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dilaksanakan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selambat-lambatnya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tahun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>
              <a:latin typeface="Arial" pitchFamily="34" charset="0"/>
              <a:cs typeface="Arial" pitchFamily="34" charset="0"/>
            </a:rPr>
            <a:t>anggaran</a:t>
          </a:r>
          <a:r>
            <a:rPr lang="en-US" sz="2000" dirty="0">
              <a:latin typeface="Arial" pitchFamily="34" charset="0"/>
              <a:cs typeface="Arial" pitchFamily="34" charset="0"/>
            </a:rPr>
            <a:t> 2008</a:t>
          </a:r>
        </a:p>
      </dgm:t>
    </dgm:pt>
    <dgm:pt modelId="{2EF1065B-E810-4FD7-AEFF-7B08808408A4}" type="parTrans" cxnId="{18DD4B3A-AF0D-4389-82E4-325C787B5075}">
      <dgm:prSet/>
      <dgm:spPr/>
      <dgm:t>
        <a:bodyPr/>
        <a:lstStyle/>
        <a:p>
          <a:endParaRPr lang="en-US"/>
        </a:p>
      </dgm:t>
    </dgm:pt>
    <dgm:pt modelId="{7B4C9905-AF95-40DA-B699-BAB98B98C8C6}" type="sibTrans" cxnId="{18DD4B3A-AF0D-4389-82E4-325C787B5075}">
      <dgm:prSet/>
      <dgm:spPr/>
      <dgm:t>
        <a:bodyPr/>
        <a:lstStyle/>
        <a:p>
          <a:endParaRPr lang="en-US"/>
        </a:p>
      </dgm:t>
    </dgm:pt>
    <dgm:pt modelId="{50B77F5E-1AB6-4021-98F3-E2AA18179401}" type="pres">
      <dgm:prSet presAssocID="{7228590E-FDC0-45E9-8578-1016548BA780}" presName="Name0" presStyleCnt="0">
        <dgm:presLayoutVars>
          <dgm:dir/>
          <dgm:animLvl val="lvl"/>
          <dgm:resizeHandles/>
        </dgm:presLayoutVars>
      </dgm:prSet>
      <dgm:spPr/>
    </dgm:pt>
    <dgm:pt modelId="{07CCB4A0-80BF-4DCA-8010-B77CD99683B0}" type="pres">
      <dgm:prSet presAssocID="{87EF5E43-5375-4DEB-9A7F-F97C946E8378}" presName="linNode" presStyleCnt="0"/>
      <dgm:spPr/>
    </dgm:pt>
    <dgm:pt modelId="{1D3DB326-650C-4351-AF75-173BE94B1A2A}" type="pres">
      <dgm:prSet presAssocID="{87EF5E43-5375-4DEB-9A7F-F97C946E8378}" presName="parentShp" presStyleLbl="node1" presStyleIdx="0" presStyleCnt="3" custScaleX="54867" custScaleY="102923">
        <dgm:presLayoutVars>
          <dgm:bulletEnabled val="1"/>
        </dgm:presLayoutVars>
      </dgm:prSet>
      <dgm:spPr/>
    </dgm:pt>
    <dgm:pt modelId="{A0F270E7-CA88-4B21-99FB-46CA76DC4AA2}" type="pres">
      <dgm:prSet presAssocID="{87EF5E43-5375-4DEB-9A7F-F97C946E8378}" presName="childShp" presStyleLbl="bgAccFollowNode1" presStyleIdx="0" presStyleCnt="3" custScaleX="129761" custScaleY="124474">
        <dgm:presLayoutVars>
          <dgm:bulletEnabled val="1"/>
        </dgm:presLayoutVars>
      </dgm:prSet>
      <dgm:spPr/>
    </dgm:pt>
    <dgm:pt modelId="{D316F49E-E9D1-48DB-91C2-F702D567E955}" type="pres">
      <dgm:prSet presAssocID="{E50081FB-635B-4BF0-B2AC-DF099FCCF75C}" presName="spacing" presStyleCnt="0"/>
      <dgm:spPr/>
    </dgm:pt>
    <dgm:pt modelId="{7F1D88DE-C6AC-4F69-989F-430188CB049B}" type="pres">
      <dgm:prSet presAssocID="{2CC95E34-5716-49BA-9D61-EABD9DADE2F2}" presName="linNode" presStyleCnt="0"/>
      <dgm:spPr/>
    </dgm:pt>
    <dgm:pt modelId="{7807719D-4045-4E5B-A6CA-5CFF06FDA819}" type="pres">
      <dgm:prSet presAssocID="{2CC95E34-5716-49BA-9D61-EABD9DADE2F2}" presName="parentShp" presStyleLbl="node1" presStyleIdx="1" presStyleCnt="3" custScaleX="54867" custScaleY="95050">
        <dgm:presLayoutVars>
          <dgm:bulletEnabled val="1"/>
        </dgm:presLayoutVars>
      </dgm:prSet>
      <dgm:spPr/>
    </dgm:pt>
    <dgm:pt modelId="{E7B99F70-481B-4D98-9644-195417B71CE3}" type="pres">
      <dgm:prSet presAssocID="{2CC95E34-5716-49BA-9D61-EABD9DADE2F2}" presName="childShp" presStyleLbl="bgAccFollowNode1" presStyleIdx="1" presStyleCnt="3" custScaleX="129042">
        <dgm:presLayoutVars>
          <dgm:bulletEnabled val="1"/>
        </dgm:presLayoutVars>
      </dgm:prSet>
      <dgm:spPr/>
    </dgm:pt>
    <dgm:pt modelId="{D18AD00E-99DB-4BE2-8D41-E2972C6076AD}" type="pres">
      <dgm:prSet presAssocID="{E15200E1-4184-4F83-B7DC-1A83FEFDAA0E}" presName="spacing" presStyleCnt="0"/>
      <dgm:spPr/>
    </dgm:pt>
    <dgm:pt modelId="{CEC29543-4B35-42A7-9C51-AC5F621819E9}" type="pres">
      <dgm:prSet presAssocID="{71B51A4D-A280-4DE7-A523-7A125E62DEDC}" presName="linNode" presStyleCnt="0"/>
      <dgm:spPr/>
    </dgm:pt>
    <dgm:pt modelId="{0B4F0C50-390E-43D9-8C3E-4CF73FBA7DF7}" type="pres">
      <dgm:prSet presAssocID="{71B51A4D-A280-4DE7-A523-7A125E62DEDC}" presName="parentShp" presStyleLbl="node1" presStyleIdx="2" presStyleCnt="3" custScaleX="54867" custScaleY="91540" custLinFactNeighborX="-65" custLinFactNeighborY="2052">
        <dgm:presLayoutVars>
          <dgm:bulletEnabled val="1"/>
        </dgm:presLayoutVars>
      </dgm:prSet>
      <dgm:spPr/>
    </dgm:pt>
    <dgm:pt modelId="{0FF95FD7-223E-425E-9C8C-FE3BC6549508}" type="pres">
      <dgm:prSet presAssocID="{71B51A4D-A280-4DE7-A523-7A125E62DEDC}" presName="childShp" presStyleLbl="bgAccFollowNode1" presStyleIdx="2" presStyleCnt="3" custScaleX="130612">
        <dgm:presLayoutVars>
          <dgm:bulletEnabled val="1"/>
        </dgm:presLayoutVars>
      </dgm:prSet>
      <dgm:spPr/>
    </dgm:pt>
  </dgm:ptLst>
  <dgm:cxnLst>
    <dgm:cxn modelId="{66E22D15-9124-44C7-A716-5A9469E5D39A}" srcId="{2CC95E34-5716-49BA-9D61-EABD9DADE2F2}" destId="{B7C24D77-E1EF-4666-BF81-A2772DDC14F9}" srcOrd="0" destOrd="0" parTransId="{F93002DE-E354-4388-B559-0262A71AE590}" sibTransId="{2F9C0EEE-2A89-4942-8BF8-7339CA35B6D0}"/>
    <dgm:cxn modelId="{A7446919-A160-4051-8435-37F097143BA5}" srcId="{87EF5E43-5375-4DEB-9A7F-F97C946E8378}" destId="{E10D747D-22A3-4D5F-8B1D-B91EB3AFBE5F}" srcOrd="0" destOrd="0" parTransId="{F7EDFA7C-AACA-47E2-BCD1-D58F7AAE8DD8}" sibTransId="{07764DB0-A822-451B-AE5C-462EEF107561}"/>
    <dgm:cxn modelId="{18DD4B3A-AF0D-4389-82E4-325C787B5075}" srcId="{71B51A4D-A280-4DE7-A523-7A125E62DEDC}" destId="{82979699-92F7-46D2-ABB1-15B120D3911F}" srcOrd="0" destOrd="0" parTransId="{2EF1065B-E810-4FD7-AEFF-7B08808408A4}" sibTransId="{7B4C9905-AF95-40DA-B699-BAB98B98C8C6}"/>
    <dgm:cxn modelId="{3B39BE3B-0E3E-4766-9BEA-9563ADE69C0A}" type="presOf" srcId="{E10D747D-22A3-4D5F-8B1D-B91EB3AFBE5F}" destId="{A0F270E7-CA88-4B21-99FB-46CA76DC4AA2}" srcOrd="0" destOrd="0" presId="urn:microsoft.com/office/officeart/2005/8/layout/vList6"/>
    <dgm:cxn modelId="{71C6EE61-E805-4186-97F3-202DE9028076}" type="presOf" srcId="{7228590E-FDC0-45E9-8578-1016548BA780}" destId="{50B77F5E-1AB6-4021-98F3-E2AA18179401}" srcOrd="0" destOrd="0" presId="urn:microsoft.com/office/officeart/2005/8/layout/vList6"/>
    <dgm:cxn modelId="{0D9B0B6D-C5AB-48F5-9442-A5DDDC4393EE}" type="presOf" srcId="{B7C24D77-E1EF-4666-BF81-A2772DDC14F9}" destId="{E7B99F70-481B-4D98-9644-195417B71CE3}" srcOrd="0" destOrd="0" presId="urn:microsoft.com/office/officeart/2005/8/layout/vList6"/>
    <dgm:cxn modelId="{81E2D659-FDCD-4268-9D5E-114F21AE5E0C}" type="presOf" srcId="{71B51A4D-A280-4DE7-A523-7A125E62DEDC}" destId="{0B4F0C50-390E-43D9-8C3E-4CF73FBA7DF7}" srcOrd="0" destOrd="0" presId="urn:microsoft.com/office/officeart/2005/8/layout/vList6"/>
    <dgm:cxn modelId="{29A7DD8E-2033-4455-AFA7-29FA455E9A08}" srcId="{7228590E-FDC0-45E9-8578-1016548BA780}" destId="{71B51A4D-A280-4DE7-A523-7A125E62DEDC}" srcOrd="2" destOrd="0" parTransId="{2D1CC429-74D0-456D-8C7D-AC223E5F7E9C}" sibTransId="{65973EE5-7F70-4841-B79F-59BC31C95518}"/>
    <dgm:cxn modelId="{07EEDDA6-572E-4F2D-BE55-42BBF857D291}" type="presOf" srcId="{87EF5E43-5375-4DEB-9A7F-F97C946E8378}" destId="{1D3DB326-650C-4351-AF75-173BE94B1A2A}" srcOrd="0" destOrd="0" presId="urn:microsoft.com/office/officeart/2005/8/layout/vList6"/>
    <dgm:cxn modelId="{6A88CBB7-0775-43FB-B70C-5336F695116F}" srcId="{7228590E-FDC0-45E9-8578-1016548BA780}" destId="{2CC95E34-5716-49BA-9D61-EABD9DADE2F2}" srcOrd="1" destOrd="0" parTransId="{ED52AF67-A091-4AA7-829D-C8F6EFABC331}" sibTransId="{E15200E1-4184-4F83-B7DC-1A83FEFDAA0E}"/>
    <dgm:cxn modelId="{0E38EAC4-2D1F-4D42-83C8-807BE8500136}" type="presOf" srcId="{2CC95E34-5716-49BA-9D61-EABD9DADE2F2}" destId="{7807719D-4045-4E5B-A6CA-5CFF06FDA819}" srcOrd="0" destOrd="0" presId="urn:microsoft.com/office/officeart/2005/8/layout/vList6"/>
    <dgm:cxn modelId="{3458B9C9-35E1-46D1-8D04-9FF6C3A18F76}" type="presOf" srcId="{82979699-92F7-46D2-ABB1-15B120D3911F}" destId="{0FF95FD7-223E-425E-9C8C-FE3BC6549508}" srcOrd="0" destOrd="0" presId="urn:microsoft.com/office/officeart/2005/8/layout/vList6"/>
    <dgm:cxn modelId="{DF6A7DD8-CE9C-4DC7-B72E-EF2C476BF41E}" srcId="{87EF5E43-5375-4DEB-9A7F-F97C946E8378}" destId="{516211D5-2C23-4449-93E8-34B88B5A02F2}" srcOrd="1" destOrd="0" parTransId="{5ECFB8D3-B7EA-4427-8556-E106D1F1B1F8}" sibTransId="{8EA934D0-A656-4FF0-BDAA-CCC90EC09D8A}"/>
    <dgm:cxn modelId="{3FC37FE9-0E10-4ED4-8B6B-AF12B32808A9}" type="presOf" srcId="{516211D5-2C23-4449-93E8-34B88B5A02F2}" destId="{A0F270E7-CA88-4B21-99FB-46CA76DC4AA2}" srcOrd="0" destOrd="1" presId="urn:microsoft.com/office/officeart/2005/8/layout/vList6"/>
    <dgm:cxn modelId="{DE070AFE-00E2-49F1-9ABF-7C46A4A38912}" srcId="{7228590E-FDC0-45E9-8578-1016548BA780}" destId="{87EF5E43-5375-4DEB-9A7F-F97C946E8378}" srcOrd="0" destOrd="0" parTransId="{5B538FDC-8824-421B-A880-D64F03C1D2F3}" sibTransId="{E50081FB-635B-4BF0-B2AC-DF099FCCF75C}"/>
    <dgm:cxn modelId="{435E8474-CE73-41AF-81C5-154677945C30}" type="presParOf" srcId="{50B77F5E-1AB6-4021-98F3-E2AA18179401}" destId="{07CCB4A0-80BF-4DCA-8010-B77CD99683B0}" srcOrd="0" destOrd="0" presId="urn:microsoft.com/office/officeart/2005/8/layout/vList6"/>
    <dgm:cxn modelId="{71A39B8A-9260-4CDF-9887-ED35AD2FF516}" type="presParOf" srcId="{07CCB4A0-80BF-4DCA-8010-B77CD99683B0}" destId="{1D3DB326-650C-4351-AF75-173BE94B1A2A}" srcOrd="0" destOrd="0" presId="urn:microsoft.com/office/officeart/2005/8/layout/vList6"/>
    <dgm:cxn modelId="{47697CDE-E58F-4A74-B7E8-E274821B4418}" type="presParOf" srcId="{07CCB4A0-80BF-4DCA-8010-B77CD99683B0}" destId="{A0F270E7-CA88-4B21-99FB-46CA76DC4AA2}" srcOrd="1" destOrd="0" presId="urn:microsoft.com/office/officeart/2005/8/layout/vList6"/>
    <dgm:cxn modelId="{639E6AE1-C7A5-4C6E-A2F6-AA574A574DED}" type="presParOf" srcId="{50B77F5E-1AB6-4021-98F3-E2AA18179401}" destId="{D316F49E-E9D1-48DB-91C2-F702D567E955}" srcOrd="1" destOrd="0" presId="urn:microsoft.com/office/officeart/2005/8/layout/vList6"/>
    <dgm:cxn modelId="{99FC28B8-5FDF-45A7-9D4C-D9D9B205255E}" type="presParOf" srcId="{50B77F5E-1AB6-4021-98F3-E2AA18179401}" destId="{7F1D88DE-C6AC-4F69-989F-430188CB049B}" srcOrd="2" destOrd="0" presId="urn:microsoft.com/office/officeart/2005/8/layout/vList6"/>
    <dgm:cxn modelId="{51520A40-A290-469D-BCE0-B37883DA2BE2}" type="presParOf" srcId="{7F1D88DE-C6AC-4F69-989F-430188CB049B}" destId="{7807719D-4045-4E5B-A6CA-5CFF06FDA819}" srcOrd="0" destOrd="0" presId="urn:microsoft.com/office/officeart/2005/8/layout/vList6"/>
    <dgm:cxn modelId="{CC6B9DAB-491D-4A4C-92CF-2A1D93584621}" type="presParOf" srcId="{7F1D88DE-C6AC-4F69-989F-430188CB049B}" destId="{E7B99F70-481B-4D98-9644-195417B71CE3}" srcOrd="1" destOrd="0" presId="urn:microsoft.com/office/officeart/2005/8/layout/vList6"/>
    <dgm:cxn modelId="{F85C9BB2-8182-4432-AE2F-6FDE12CE37BE}" type="presParOf" srcId="{50B77F5E-1AB6-4021-98F3-E2AA18179401}" destId="{D18AD00E-99DB-4BE2-8D41-E2972C6076AD}" srcOrd="3" destOrd="0" presId="urn:microsoft.com/office/officeart/2005/8/layout/vList6"/>
    <dgm:cxn modelId="{3E4042D7-7F06-4780-8FC7-8A2289728646}" type="presParOf" srcId="{50B77F5E-1AB6-4021-98F3-E2AA18179401}" destId="{CEC29543-4B35-42A7-9C51-AC5F621819E9}" srcOrd="4" destOrd="0" presId="urn:microsoft.com/office/officeart/2005/8/layout/vList6"/>
    <dgm:cxn modelId="{44E67D9A-0A76-4479-9BD3-0788D4C598DE}" type="presParOf" srcId="{CEC29543-4B35-42A7-9C51-AC5F621819E9}" destId="{0B4F0C50-390E-43D9-8C3E-4CF73FBA7DF7}" srcOrd="0" destOrd="0" presId="urn:microsoft.com/office/officeart/2005/8/layout/vList6"/>
    <dgm:cxn modelId="{8782E0CA-0630-4FB1-872A-E28E7F065B02}" type="presParOf" srcId="{CEC29543-4B35-42A7-9C51-AC5F621819E9}" destId="{0FF95FD7-223E-425E-9C8C-FE3BC654950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A81DEC-0E6D-408B-849C-3544FFCD9B2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A597137-1799-4909-BEC3-7C4F7D7F0811}">
      <dgm:prSet custT="1"/>
      <dgm:spPr/>
      <dgm:t>
        <a:bodyPr/>
        <a:lstStyle/>
        <a:p>
          <a:pPr marL="0" indent="0"/>
          <a:r>
            <a:rPr lang="id-ID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SAP Berbasis </a:t>
          </a:r>
          <a:r>
            <a:rPr lang="id-ID" sz="1800" b="1" dirty="0">
              <a:solidFill>
                <a:srgbClr val="C00000"/>
              </a:solidFill>
              <a:latin typeface="+mn-lt"/>
              <a:ea typeface="+mn-ea"/>
              <a:cs typeface="+mn-cs"/>
            </a:rPr>
            <a:t>Akrual</a:t>
          </a:r>
          <a:r>
            <a:rPr lang="id-ID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 terdapat pada</a:t>
          </a:r>
          <a:r>
            <a: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lang="id-ID" sz="1800" b="1" u="sng" dirty="0">
              <a:solidFill>
                <a:schemeClr val="bg1"/>
              </a:solidFill>
              <a:latin typeface="+mn-lt"/>
              <a:ea typeface="+mn-ea"/>
              <a:cs typeface="+mn-cs"/>
            </a:rPr>
            <a:t>Lampiran </a:t>
          </a:r>
          <a:r>
            <a:rPr lang="en-US" sz="1800" b="1" u="sng" dirty="0">
              <a:solidFill>
                <a:schemeClr val="bg1"/>
              </a:solidFill>
              <a:latin typeface="+mn-lt"/>
              <a:ea typeface="+mn-ea"/>
              <a:cs typeface="+mn-cs"/>
            </a:rPr>
            <a:t>I</a:t>
          </a:r>
          <a:r>
            <a:rPr lang="id-ID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 dan berlaku sejak tanggal ditetapkan dan dapat segera diterapkan oleh setiap entitas</a:t>
          </a:r>
          <a:endParaRPr lang="en-US" sz="1800" b="1" dirty="0">
            <a:solidFill>
              <a:schemeClr val="bg1"/>
            </a:solidFill>
          </a:endParaRPr>
        </a:p>
        <a:p>
          <a:pPr marL="0" indent="0"/>
          <a:r>
            <a:rPr lang="en-US" sz="1800" b="1" dirty="0" err="1">
              <a:solidFill>
                <a:schemeClr val="bg1"/>
              </a:solidFill>
            </a:rPr>
            <a:t>Berisi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Kerangka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Konseptual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Akuntansi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Pemerintah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dan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>
              <a:solidFill>
                <a:srgbClr val="C00000"/>
              </a:solidFill>
            </a:rPr>
            <a:t>12</a:t>
          </a:r>
          <a:r>
            <a:rPr lang="en-US" sz="1800" b="1" dirty="0">
              <a:solidFill>
                <a:schemeClr val="bg1"/>
              </a:solidFill>
            </a:rPr>
            <a:t> PSAP</a:t>
          </a:r>
        </a:p>
        <a:p>
          <a:pPr marL="0" indent="0"/>
          <a:r>
            <a:rPr lang="en-US" sz="1800" b="1" dirty="0" err="1">
              <a:solidFill>
                <a:schemeClr val="bg1"/>
              </a:solidFill>
              <a:sym typeface="Wingdings" pitchFamily="2" charset="2"/>
            </a:rPr>
            <a:t>Berlaku</a:t>
          </a:r>
          <a:r>
            <a:rPr lang="en-US" sz="1800" b="1" dirty="0">
              <a:solidFill>
                <a:schemeClr val="bg1"/>
              </a:solidFill>
              <a:sym typeface="Wingdings" pitchFamily="2" charset="2"/>
            </a:rPr>
            <a:t> </a:t>
          </a:r>
          <a:r>
            <a:rPr lang="en-US" sz="1800" b="1" dirty="0" err="1">
              <a:solidFill>
                <a:schemeClr val="bg1"/>
              </a:solidFill>
              <a:sym typeface="Wingdings" pitchFamily="2" charset="2"/>
            </a:rPr>
            <a:t>sepenuhnya</a:t>
          </a:r>
          <a:r>
            <a:rPr lang="en-US" sz="1800" b="1" dirty="0">
              <a:solidFill>
                <a:schemeClr val="bg1"/>
              </a:solidFill>
              <a:sym typeface="Wingdings" pitchFamily="2" charset="2"/>
            </a:rPr>
            <a:t> paling </a:t>
          </a:r>
          <a:r>
            <a:rPr lang="en-US" sz="1800" b="1" dirty="0" err="1">
              <a:solidFill>
                <a:schemeClr val="bg1"/>
              </a:solidFill>
              <a:sym typeface="Wingdings" pitchFamily="2" charset="2"/>
            </a:rPr>
            <a:t>lambat</a:t>
          </a:r>
          <a:r>
            <a:rPr lang="en-US" sz="1800" b="1" dirty="0">
              <a:solidFill>
                <a:schemeClr val="bg1"/>
              </a:solidFill>
              <a:sym typeface="Wingdings" pitchFamily="2" charset="2"/>
            </a:rPr>
            <a:t>  TA 2015</a:t>
          </a:r>
          <a:endParaRPr lang="en-US" sz="1800" b="1" dirty="0">
            <a:solidFill>
              <a:schemeClr val="bg1"/>
            </a:solidFill>
          </a:endParaRPr>
        </a:p>
      </dgm:t>
    </dgm:pt>
    <dgm:pt modelId="{BDCF0BBC-3664-4B3D-A05D-8331F0B9B0D3}" type="parTrans" cxnId="{BB9682E0-41D9-4590-8B74-0C12426DBA23}">
      <dgm:prSet/>
      <dgm:spPr/>
      <dgm:t>
        <a:bodyPr/>
        <a:lstStyle/>
        <a:p>
          <a:endParaRPr lang="en-US"/>
        </a:p>
      </dgm:t>
    </dgm:pt>
    <dgm:pt modelId="{2A879FED-97F2-42F6-B272-F9A5E1DB414B}" type="sibTrans" cxnId="{BB9682E0-41D9-4590-8B74-0C12426DBA23}">
      <dgm:prSet/>
      <dgm:spPr/>
      <dgm:t>
        <a:bodyPr/>
        <a:lstStyle/>
        <a:p>
          <a:endParaRPr lang="en-US"/>
        </a:p>
      </dgm:t>
    </dgm:pt>
    <dgm:pt modelId="{50264118-9AE0-484A-9409-4158B22165DF}">
      <dgm:prSet custT="1"/>
      <dgm:spPr/>
      <dgm:t>
        <a:bodyPr/>
        <a:lstStyle/>
        <a:p>
          <a:r>
            <a:rPr lang="id-ID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SAP Berbasis </a:t>
          </a:r>
          <a:r>
            <a:rPr lang="id-ID" sz="1800" b="1" dirty="0">
              <a:solidFill>
                <a:srgbClr val="C00000"/>
              </a:solidFill>
              <a:latin typeface="+mn-lt"/>
              <a:ea typeface="+mn-ea"/>
              <a:cs typeface="+mn-cs"/>
            </a:rPr>
            <a:t>Kas Menuju Akrual </a:t>
          </a:r>
          <a:r>
            <a:rPr lang="id-ID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pada </a:t>
          </a:r>
          <a:r>
            <a:rPr lang="id-ID" sz="1800" b="1" u="sng" dirty="0">
              <a:solidFill>
                <a:schemeClr val="bg1"/>
              </a:solidFill>
              <a:latin typeface="+mn-lt"/>
              <a:ea typeface="+mn-ea"/>
              <a:cs typeface="+mn-cs"/>
            </a:rPr>
            <a:t>Lampiran </a:t>
          </a:r>
          <a:r>
            <a:rPr lang="en-US" sz="1800" b="1" u="sng" dirty="0">
              <a:solidFill>
                <a:schemeClr val="bg1"/>
              </a:solidFill>
              <a:latin typeface="+mn-lt"/>
              <a:ea typeface="+mn-ea"/>
              <a:cs typeface="+mn-cs"/>
            </a:rPr>
            <a:t>II</a:t>
          </a:r>
          <a:r>
            <a:rPr lang="id-ID" sz="1800" b="1" u="sng" dirty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lang="id-ID" sz="1800" b="1" dirty="0">
              <a:solidFill>
                <a:schemeClr val="bg1"/>
              </a:solidFill>
              <a:latin typeface="+mn-lt"/>
              <a:ea typeface="+mn-ea"/>
              <a:cs typeface="+mn-cs"/>
            </a:rPr>
            <a:t>berlaku selama masa transisi bagi entitas yang belum siap untuk menerapkan SAP Berbasis Akrual</a:t>
          </a:r>
          <a:endParaRPr lang="en-US" sz="1800" b="1" dirty="0">
            <a:solidFill>
              <a:schemeClr val="bg1"/>
            </a:solidFill>
          </a:endParaRPr>
        </a:p>
        <a:p>
          <a:r>
            <a:rPr lang="en-US" sz="1800" b="1" dirty="0" err="1">
              <a:solidFill>
                <a:schemeClr val="bg1"/>
              </a:solidFill>
            </a:rPr>
            <a:t>Berisi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Kerangka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Konseptual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Akuntansi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Pemerintah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dan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>
              <a:solidFill>
                <a:srgbClr val="C00000"/>
              </a:solidFill>
            </a:rPr>
            <a:t>11</a:t>
          </a:r>
          <a:r>
            <a:rPr lang="en-US" sz="1800" b="1" dirty="0">
              <a:solidFill>
                <a:schemeClr val="bg1"/>
              </a:solidFill>
            </a:rPr>
            <a:t> PSAP</a:t>
          </a:r>
        </a:p>
        <a:p>
          <a:r>
            <a:rPr lang="en-US" sz="1800" b="1" dirty="0" err="1">
              <a:solidFill>
                <a:schemeClr val="bg1"/>
              </a:solidFill>
              <a:sym typeface="Wingdings" pitchFamily="2" charset="2"/>
            </a:rPr>
            <a:t>Tidak</a:t>
          </a:r>
          <a:r>
            <a:rPr lang="en-US" sz="1800" b="1" dirty="0">
              <a:solidFill>
                <a:schemeClr val="bg1"/>
              </a:solidFill>
              <a:sym typeface="Wingdings" pitchFamily="2" charset="2"/>
            </a:rPr>
            <a:t> </a:t>
          </a:r>
          <a:r>
            <a:rPr lang="en-US" sz="1800" b="1" dirty="0" err="1">
              <a:solidFill>
                <a:schemeClr val="bg1"/>
              </a:solidFill>
              <a:sym typeface="Wingdings" pitchFamily="2" charset="2"/>
            </a:rPr>
            <a:t>berlaku</a:t>
          </a:r>
          <a:r>
            <a:rPr lang="en-US" sz="1800" b="1" dirty="0">
              <a:solidFill>
                <a:schemeClr val="bg1"/>
              </a:solidFill>
              <a:sym typeface="Wingdings" pitchFamily="2" charset="2"/>
            </a:rPr>
            <a:t> </a:t>
          </a:r>
          <a:r>
            <a:rPr lang="en-US" sz="1800" b="1" dirty="0" err="1">
              <a:solidFill>
                <a:schemeClr val="bg1"/>
              </a:solidFill>
              <a:sym typeface="Wingdings" pitchFamily="2" charset="2"/>
            </a:rPr>
            <a:t>mulai</a:t>
          </a:r>
          <a:r>
            <a:rPr lang="en-US" sz="1800" b="1" dirty="0">
              <a:solidFill>
                <a:schemeClr val="bg1"/>
              </a:solidFill>
              <a:sym typeface="Wingdings" pitchFamily="2" charset="2"/>
            </a:rPr>
            <a:t> TA 2015</a:t>
          </a:r>
          <a:endParaRPr lang="en-US" sz="1800" b="1" dirty="0">
            <a:solidFill>
              <a:schemeClr val="bg1"/>
            </a:solidFill>
          </a:endParaRPr>
        </a:p>
      </dgm:t>
    </dgm:pt>
    <dgm:pt modelId="{D4514CD4-1B52-4256-94D2-B3AFE3238C16}" type="parTrans" cxnId="{C30F9C81-D551-4D1F-AF85-B7637C941DF2}">
      <dgm:prSet/>
      <dgm:spPr/>
      <dgm:t>
        <a:bodyPr/>
        <a:lstStyle/>
        <a:p>
          <a:endParaRPr lang="en-US"/>
        </a:p>
      </dgm:t>
    </dgm:pt>
    <dgm:pt modelId="{DF631AFE-F1FD-41C7-B75D-48024A8C7228}" type="sibTrans" cxnId="{C30F9C81-D551-4D1F-AF85-B7637C941DF2}">
      <dgm:prSet/>
      <dgm:spPr/>
      <dgm:t>
        <a:bodyPr/>
        <a:lstStyle/>
        <a:p>
          <a:endParaRPr lang="en-US"/>
        </a:p>
      </dgm:t>
    </dgm:pt>
    <dgm:pt modelId="{9678E145-003F-4399-A5ED-AE073D9C3E9D}" type="pres">
      <dgm:prSet presAssocID="{06A81DEC-0E6D-408B-849C-3544FFCD9B2B}" presName="Name0" presStyleCnt="0">
        <dgm:presLayoutVars>
          <dgm:chMax val="7"/>
          <dgm:chPref val="7"/>
          <dgm:dir/>
        </dgm:presLayoutVars>
      </dgm:prSet>
      <dgm:spPr/>
    </dgm:pt>
    <dgm:pt modelId="{CF7FBD41-29C1-49A3-B750-E8FB412F22E2}" type="pres">
      <dgm:prSet presAssocID="{06A81DEC-0E6D-408B-849C-3544FFCD9B2B}" presName="Name1" presStyleCnt="0"/>
      <dgm:spPr/>
    </dgm:pt>
    <dgm:pt modelId="{39023246-0CA6-44A2-8A2F-27BF7ACEDCB1}" type="pres">
      <dgm:prSet presAssocID="{06A81DEC-0E6D-408B-849C-3544FFCD9B2B}" presName="cycle" presStyleCnt="0"/>
      <dgm:spPr/>
    </dgm:pt>
    <dgm:pt modelId="{F33D3258-A34B-41B7-8E71-92531C4898DE}" type="pres">
      <dgm:prSet presAssocID="{06A81DEC-0E6D-408B-849C-3544FFCD9B2B}" presName="srcNode" presStyleLbl="node1" presStyleIdx="0" presStyleCnt="2"/>
      <dgm:spPr/>
    </dgm:pt>
    <dgm:pt modelId="{34B2968A-5EE4-411D-8201-9029CCBCDB46}" type="pres">
      <dgm:prSet presAssocID="{06A81DEC-0E6D-408B-849C-3544FFCD9B2B}" presName="conn" presStyleLbl="parChTrans1D2" presStyleIdx="0" presStyleCnt="1"/>
      <dgm:spPr/>
    </dgm:pt>
    <dgm:pt modelId="{C171A937-A26A-4005-9DD6-347F161CBF04}" type="pres">
      <dgm:prSet presAssocID="{06A81DEC-0E6D-408B-849C-3544FFCD9B2B}" presName="extraNode" presStyleLbl="node1" presStyleIdx="0" presStyleCnt="2"/>
      <dgm:spPr/>
    </dgm:pt>
    <dgm:pt modelId="{3E9B7058-A55E-4E12-B981-580029228DE8}" type="pres">
      <dgm:prSet presAssocID="{06A81DEC-0E6D-408B-849C-3544FFCD9B2B}" presName="dstNode" presStyleLbl="node1" presStyleIdx="0" presStyleCnt="2"/>
      <dgm:spPr/>
    </dgm:pt>
    <dgm:pt modelId="{C218B31C-16EF-43AF-8CEE-4D1B688A4667}" type="pres">
      <dgm:prSet presAssocID="{FA597137-1799-4909-BEC3-7C4F7D7F0811}" presName="text_1" presStyleLbl="node1" presStyleIdx="0" presStyleCnt="2" custScaleX="101845" custScaleY="132068" custLinFactNeighborX="-632" custLinFactNeighborY="-7326">
        <dgm:presLayoutVars>
          <dgm:bulletEnabled val="1"/>
        </dgm:presLayoutVars>
      </dgm:prSet>
      <dgm:spPr/>
    </dgm:pt>
    <dgm:pt modelId="{B927C099-73E0-4E25-A3AB-ECB5ED8B577D}" type="pres">
      <dgm:prSet presAssocID="{FA597137-1799-4909-BEC3-7C4F7D7F0811}" presName="accent_1" presStyleCnt="0"/>
      <dgm:spPr/>
    </dgm:pt>
    <dgm:pt modelId="{E5D042EC-7F66-48BE-A6F0-FB707D510DB9}" type="pres">
      <dgm:prSet presAssocID="{FA597137-1799-4909-BEC3-7C4F7D7F0811}" presName="accentRepeatNode" presStyleLbl="solidFgAcc1" presStyleIdx="0" presStyleCnt="2" custScaleX="84392" custScaleY="87812"/>
      <dgm:spPr/>
    </dgm:pt>
    <dgm:pt modelId="{516DF4CB-CE1B-44FA-A39D-49C8BED3E6A9}" type="pres">
      <dgm:prSet presAssocID="{50264118-9AE0-484A-9409-4158B22165DF}" presName="text_2" presStyleLbl="node1" presStyleIdx="1" presStyleCnt="2" custScaleY="156421" custLinFactNeighborY="14961">
        <dgm:presLayoutVars>
          <dgm:bulletEnabled val="1"/>
        </dgm:presLayoutVars>
      </dgm:prSet>
      <dgm:spPr/>
    </dgm:pt>
    <dgm:pt modelId="{CB9C0C1E-CD74-4137-8031-97C9BF401A43}" type="pres">
      <dgm:prSet presAssocID="{50264118-9AE0-484A-9409-4158B22165DF}" presName="accent_2" presStyleCnt="0"/>
      <dgm:spPr/>
    </dgm:pt>
    <dgm:pt modelId="{B8328CB2-5900-43D0-8CDC-6D4FDC94BD5A}" type="pres">
      <dgm:prSet presAssocID="{50264118-9AE0-484A-9409-4158B22165DF}" presName="accentRepeatNode" presStyleLbl="solidFgAcc1" presStyleIdx="1" presStyleCnt="2" custScaleX="87273" custScaleY="88641"/>
      <dgm:spPr/>
    </dgm:pt>
  </dgm:ptLst>
  <dgm:cxnLst>
    <dgm:cxn modelId="{5DEF5602-F416-49D5-A26A-761B2A65885D}" type="presOf" srcId="{2A879FED-97F2-42F6-B272-F9A5E1DB414B}" destId="{34B2968A-5EE4-411D-8201-9029CCBCDB46}" srcOrd="0" destOrd="0" presId="urn:microsoft.com/office/officeart/2008/layout/VerticalCurvedList"/>
    <dgm:cxn modelId="{99E99A7B-B7A1-4B2F-8CB8-37148CBDDE8A}" type="presOf" srcId="{FA597137-1799-4909-BEC3-7C4F7D7F0811}" destId="{C218B31C-16EF-43AF-8CEE-4D1B688A4667}" srcOrd="0" destOrd="0" presId="urn:microsoft.com/office/officeart/2008/layout/VerticalCurvedList"/>
    <dgm:cxn modelId="{C30F9C81-D551-4D1F-AF85-B7637C941DF2}" srcId="{06A81DEC-0E6D-408B-849C-3544FFCD9B2B}" destId="{50264118-9AE0-484A-9409-4158B22165DF}" srcOrd="1" destOrd="0" parTransId="{D4514CD4-1B52-4256-94D2-B3AFE3238C16}" sibTransId="{DF631AFE-F1FD-41C7-B75D-48024A8C7228}"/>
    <dgm:cxn modelId="{F758DA96-20B8-405E-9323-AADEBC93B516}" type="presOf" srcId="{50264118-9AE0-484A-9409-4158B22165DF}" destId="{516DF4CB-CE1B-44FA-A39D-49C8BED3E6A9}" srcOrd="0" destOrd="0" presId="urn:microsoft.com/office/officeart/2008/layout/VerticalCurvedList"/>
    <dgm:cxn modelId="{BB9682E0-41D9-4590-8B74-0C12426DBA23}" srcId="{06A81DEC-0E6D-408B-849C-3544FFCD9B2B}" destId="{FA597137-1799-4909-BEC3-7C4F7D7F0811}" srcOrd="0" destOrd="0" parTransId="{BDCF0BBC-3664-4B3D-A05D-8331F0B9B0D3}" sibTransId="{2A879FED-97F2-42F6-B272-F9A5E1DB414B}"/>
    <dgm:cxn modelId="{9BB126E8-D309-4EB5-A377-9A2F582C9B5C}" type="presOf" srcId="{06A81DEC-0E6D-408B-849C-3544FFCD9B2B}" destId="{9678E145-003F-4399-A5ED-AE073D9C3E9D}" srcOrd="0" destOrd="0" presId="urn:microsoft.com/office/officeart/2008/layout/VerticalCurvedList"/>
    <dgm:cxn modelId="{CBA1BCC6-798F-4ED8-BF54-F23903969543}" type="presParOf" srcId="{9678E145-003F-4399-A5ED-AE073D9C3E9D}" destId="{CF7FBD41-29C1-49A3-B750-E8FB412F22E2}" srcOrd="0" destOrd="0" presId="urn:microsoft.com/office/officeart/2008/layout/VerticalCurvedList"/>
    <dgm:cxn modelId="{8368FCAC-816C-462B-B75B-6DC12E047C8F}" type="presParOf" srcId="{CF7FBD41-29C1-49A3-B750-E8FB412F22E2}" destId="{39023246-0CA6-44A2-8A2F-27BF7ACEDCB1}" srcOrd="0" destOrd="0" presId="urn:microsoft.com/office/officeart/2008/layout/VerticalCurvedList"/>
    <dgm:cxn modelId="{0CE72DC8-03C9-4C89-A2E7-08533CFE0F0F}" type="presParOf" srcId="{39023246-0CA6-44A2-8A2F-27BF7ACEDCB1}" destId="{F33D3258-A34B-41B7-8E71-92531C4898DE}" srcOrd="0" destOrd="0" presId="urn:microsoft.com/office/officeart/2008/layout/VerticalCurvedList"/>
    <dgm:cxn modelId="{878B7860-9B48-460C-A424-D7AC44F99F05}" type="presParOf" srcId="{39023246-0CA6-44A2-8A2F-27BF7ACEDCB1}" destId="{34B2968A-5EE4-411D-8201-9029CCBCDB46}" srcOrd="1" destOrd="0" presId="urn:microsoft.com/office/officeart/2008/layout/VerticalCurvedList"/>
    <dgm:cxn modelId="{F8AE862C-9CA7-4870-8835-9AAC9D62E300}" type="presParOf" srcId="{39023246-0CA6-44A2-8A2F-27BF7ACEDCB1}" destId="{C171A937-A26A-4005-9DD6-347F161CBF04}" srcOrd="2" destOrd="0" presId="urn:microsoft.com/office/officeart/2008/layout/VerticalCurvedList"/>
    <dgm:cxn modelId="{0F97F960-16C5-47B4-96C8-EC0B7E6C05D8}" type="presParOf" srcId="{39023246-0CA6-44A2-8A2F-27BF7ACEDCB1}" destId="{3E9B7058-A55E-4E12-B981-580029228DE8}" srcOrd="3" destOrd="0" presId="urn:microsoft.com/office/officeart/2008/layout/VerticalCurvedList"/>
    <dgm:cxn modelId="{1B6AAC0E-3BBC-4253-8C44-4385A2C5F1B9}" type="presParOf" srcId="{CF7FBD41-29C1-49A3-B750-E8FB412F22E2}" destId="{C218B31C-16EF-43AF-8CEE-4D1B688A4667}" srcOrd="1" destOrd="0" presId="urn:microsoft.com/office/officeart/2008/layout/VerticalCurvedList"/>
    <dgm:cxn modelId="{6CABB1E9-1E55-4158-9727-A0904593D782}" type="presParOf" srcId="{CF7FBD41-29C1-49A3-B750-E8FB412F22E2}" destId="{B927C099-73E0-4E25-A3AB-ECB5ED8B577D}" srcOrd="2" destOrd="0" presId="urn:microsoft.com/office/officeart/2008/layout/VerticalCurvedList"/>
    <dgm:cxn modelId="{CF4B2129-43BF-4CFA-A9FC-07423111925A}" type="presParOf" srcId="{B927C099-73E0-4E25-A3AB-ECB5ED8B577D}" destId="{E5D042EC-7F66-48BE-A6F0-FB707D510DB9}" srcOrd="0" destOrd="0" presId="urn:microsoft.com/office/officeart/2008/layout/VerticalCurvedList"/>
    <dgm:cxn modelId="{E60D2264-1612-466A-929B-6FBD7483B9E6}" type="presParOf" srcId="{CF7FBD41-29C1-49A3-B750-E8FB412F22E2}" destId="{516DF4CB-CE1B-44FA-A39D-49C8BED3E6A9}" srcOrd="3" destOrd="0" presId="urn:microsoft.com/office/officeart/2008/layout/VerticalCurvedList"/>
    <dgm:cxn modelId="{C3ABFCD4-0F26-4E9A-8722-1BB8E658178F}" type="presParOf" srcId="{CF7FBD41-29C1-49A3-B750-E8FB412F22E2}" destId="{CB9C0C1E-CD74-4137-8031-97C9BF401A43}" srcOrd="4" destOrd="0" presId="urn:microsoft.com/office/officeart/2008/layout/VerticalCurvedList"/>
    <dgm:cxn modelId="{4B1ADCBC-A9EB-4E2B-A209-EFC33A40907A}" type="presParOf" srcId="{CB9C0C1E-CD74-4137-8031-97C9BF401A43}" destId="{B8328CB2-5900-43D0-8CDC-6D4FDC94BD5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3A6530-1A26-4F4C-A12A-3F5E2A055607}" type="doc">
      <dgm:prSet loTypeId="urn:microsoft.com/office/officeart/2005/8/layout/radial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7F5D9E-3E5A-42F4-AF4A-20313A578131}">
      <dgm:prSet phldrT="[Text]" custT="1"/>
      <dgm:spPr/>
      <dgm:t>
        <a:bodyPr/>
        <a:lstStyle/>
        <a:p>
          <a:r>
            <a:rPr lang="en-US" sz="1800" b="1" dirty="0"/>
            <a:t>LAMPIRAN I</a:t>
          </a:r>
        </a:p>
      </dgm:t>
    </dgm:pt>
    <dgm:pt modelId="{B5A0C805-8F11-4E99-AD14-DE0595EE94EC}" type="parTrans" cxnId="{5765D2C8-A7B3-4845-B195-F0BF0723F07E}">
      <dgm:prSet/>
      <dgm:spPr/>
      <dgm:t>
        <a:bodyPr/>
        <a:lstStyle/>
        <a:p>
          <a:endParaRPr lang="en-US"/>
        </a:p>
      </dgm:t>
    </dgm:pt>
    <dgm:pt modelId="{98A47A06-7F7A-4656-BC44-639321F65513}" type="sibTrans" cxnId="{5765D2C8-A7B3-4845-B195-F0BF0723F07E}">
      <dgm:prSet/>
      <dgm:spPr/>
      <dgm:t>
        <a:bodyPr/>
        <a:lstStyle/>
        <a:p>
          <a:endParaRPr lang="en-US"/>
        </a:p>
      </dgm:t>
    </dgm:pt>
    <dgm:pt modelId="{9810D0BF-9D0A-4709-BCC5-44730D7B5881}">
      <dgm:prSet phldrT="[Text]" custT="1"/>
      <dgm:spPr/>
      <dgm:t>
        <a:bodyPr/>
        <a:lstStyle/>
        <a:p>
          <a:r>
            <a:rPr lang="en-US" sz="1800" b="1" dirty="0"/>
            <a:t>LAMPIRAN II</a:t>
          </a:r>
        </a:p>
      </dgm:t>
    </dgm:pt>
    <dgm:pt modelId="{2403EB6D-D982-4D15-9EC8-FD24937191D1}" type="parTrans" cxnId="{33572EFF-ACEA-4262-A3C8-B047180FA843}">
      <dgm:prSet/>
      <dgm:spPr/>
      <dgm:t>
        <a:bodyPr/>
        <a:lstStyle/>
        <a:p>
          <a:endParaRPr lang="en-US"/>
        </a:p>
      </dgm:t>
    </dgm:pt>
    <dgm:pt modelId="{C99F65D7-D05A-4A87-9678-196CEA3D048A}" type="sibTrans" cxnId="{33572EFF-ACEA-4262-A3C8-B047180FA843}">
      <dgm:prSet/>
      <dgm:spPr/>
      <dgm:t>
        <a:bodyPr/>
        <a:lstStyle/>
        <a:p>
          <a:endParaRPr lang="en-US"/>
        </a:p>
      </dgm:t>
    </dgm:pt>
    <dgm:pt modelId="{0A3B283B-B68D-419C-9033-D15BF912E095}" type="pres">
      <dgm:prSet presAssocID="{603A6530-1A26-4F4C-A12A-3F5E2A055607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C43A64DE-9318-4DD6-B321-C04DC1459D0D}" type="pres">
      <dgm:prSet presAssocID="{603A6530-1A26-4F4C-A12A-3F5E2A055607}" presName="cycle" presStyleCnt="0"/>
      <dgm:spPr/>
    </dgm:pt>
    <dgm:pt modelId="{55D82F99-6CC2-4944-9FE2-9992020A5403}" type="pres">
      <dgm:prSet presAssocID="{603A6530-1A26-4F4C-A12A-3F5E2A055607}" presName="centerShape" presStyleCnt="0"/>
      <dgm:spPr/>
    </dgm:pt>
    <dgm:pt modelId="{FEC0230C-1A32-448C-97FC-69582740E725}" type="pres">
      <dgm:prSet presAssocID="{603A6530-1A26-4F4C-A12A-3F5E2A055607}" presName="connSite" presStyleLbl="node1" presStyleIdx="0" presStyleCnt="3"/>
      <dgm:spPr/>
    </dgm:pt>
    <dgm:pt modelId="{01A74E24-D09A-4489-80D5-DCC0503DF987}" type="pres">
      <dgm:prSet presAssocID="{603A6530-1A26-4F4C-A12A-3F5E2A055607}" presName="visible" presStyleLbl="node1" presStyleIdx="0" presStyleCnt="3" custScaleX="69305" custScaleY="71765"/>
      <dgm:spPr/>
    </dgm:pt>
    <dgm:pt modelId="{483182C5-B185-4A30-B72E-5BEA62B2F323}" type="pres">
      <dgm:prSet presAssocID="{B5A0C805-8F11-4E99-AD14-DE0595EE94EC}" presName="Name25" presStyleLbl="parChTrans1D1" presStyleIdx="0" presStyleCnt="2"/>
      <dgm:spPr/>
    </dgm:pt>
    <dgm:pt modelId="{3FDB44DF-41AE-4D63-AC90-5812E86F37B0}" type="pres">
      <dgm:prSet presAssocID="{AB7F5D9E-3E5A-42F4-AF4A-20313A578131}" presName="node" presStyleCnt="0"/>
      <dgm:spPr/>
    </dgm:pt>
    <dgm:pt modelId="{54177DE0-5C7C-47F5-976A-307E6F26C3F5}" type="pres">
      <dgm:prSet presAssocID="{AB7F5D9E-3E5A-42F4-AF4A-20313A578131}" presName="parentNode" presStyleLbl="node1" presStyleIdx="1" presStyleCnt="3" custLinFactNeighborX="-23423" custLinFactNeighborY="23095">
        <dgm:presLayoutVars>
          <dgm:chMax val="1"/>
          <dgm:bulletEnabled val="1"/>
        </dgm:presLayoutVars>
      </dgm:prSet>
      <dgm:spPr/>
    </dgm:pt>
    <dgm:pt modelId="{905874C3-EBD2-46A0-8D26-5E7743BF64FA}" type="pres">
      <dgm:prSet presAssocID="{AB7F5D9E-3E5A-42F4-AF4A-20313A578131}" presName="childNode" presStyleLbl="revTx" presStyleIdx="0" presStyleCnt="0">
        <dgm:presLayoutVars>
          <dgm:bulletEnabled val="1"/>
        </dgm:presLayoutVars>
      </dgm:prSet>
      <dgm:spPr/>
    </dgm:pt>
    <dgm:pt modelId="{B247BE6A-4488-4F68-97B4-2D399A4BD243}" type="pres">
      <dgm:prSet presAssocID="{2403EB6D-D982-4D15-9EC8-FD24937191D1}" presName="Name25" presStyleLbl="parChTrans1D1" presStyleIdx="1" presStyleCnt="2"/>
      <dgm:spPr/>
    </dgm:pt>
    <dgm:pt modelId="{1708E40D-967E-4F22-9582-E3C4D0EB2347}" type="pres">
      <dgm:prSet presAssocID="{9810D0BF-9D0A-4709-BCC5-44730D7B5881}" presName="node" presStyleCnt="0"/>
      <dgm:spPr/>
    </dgm:pt>
    <dgm:pt modelId="{4AC10055-93A5-4DCB-83A1-AC573D535878}" type="pres">
      <dgm:prSet presAssocID="{9810D0BF-9D0A-4709-BCC5-44730D7B5881}" presName="parentNode" presStyleLbl="node1" presStyleIdx="2" presStyleCnt="3" custScaleX="102811" custScaleY="109205" custLinFactNeighborX="-14541" custLinFactNeighborY="-21207">
        <dgm:presLayoutVars>
          <dgm:chMax val="1"/>
          <dgm:bulletEnabled val="1"/>
        </dgm:presLayoutVars>
      </dgm:prSet>
      <dgm:spPr/>
    </dgm:pt>
    <dgm:pt modelId="{9680ADA6-E893-4CEA-A7CD-9F5DBFF8C69F}" type="pres">
      <dgm:prSet presAssocID="{9810D0BF-9D0A-4709-BCC5-44730D7B5881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1FC2509-5BD0-420C-A00E-7BCC7C238ACA}" type="presOf" srcId="{AB7F5D9E-3E5A-42F4-AF4A-20313A578131}" destId="{54177DE0-5C7C-47F5-976A-307E6F26C3F5}" srcOrd="0" destOrd="0" presId="urn:microsoft.com/office/officeart/2005/8/layout/radial2"/>
    <dgm:cxn modelId="{34342212-AFAB-4053-ADA7-F431900A6C63}" type="presOf" srcId="{603A6530-1A26-4F4C-A12A-3F5E2A055607}" destId="{0A3B283B-B68D-419C-9033-D15BF912E095}" srcOrd="0" destOrd="0" presId="urn:microsoft.com/office/officeart/2005/8/layout/radial2"/>
    <dgm:cxn modelId="{DB3D2575-C4D3-4258-92B3-FF4507D49E63}" type="presOf" srcId="{B5A0C805-8F11-4E99-AD14-DE0595EE94EC}" destId="{483182C5-B185-4A30-B72E-5BEA62B2F323}" srcOrd="0" destOrd="0" presId="urn:microsoft.com/office/officeart/2005/8/layout/radial2"/>
    <dgm:cxn modelId="{8BE435BE-4C61-4481-9764-56E7FB06635B}" type="presOf" srcId="{9810D0BF-9D0A-4709-BCC5-44730D7B5881}" destId="{4AC10055-93A5-4DCB-83A1-AC573D535878}" srcOrd="0" destOrd="0" presId="urn:microsoft.com/office/officeart/2005/8/layout/radial2"/>
    <dgm:cxn modelId="{26474CC8-6864-4C07-9380-8242C3A08B1B}" type="presOf" srcId="{2403EB6D-D982-4D15-9EC8-FD24937191D1}" destId="{B247BE6A-4488-4F68-97B4-2D399A4BD243}" srcOrd="0" destOrd="0" presId="urn:microsoft.com/office/officeart/2005/8/layout/radial2"/>
    <dgm:cxn modelId="{5765D2C8-A7B3-4845-B195-F0BF0723F07E}" srcId="{603A6530-1A26-4F4C-A12A-3F5E2A055607}" destId="{AB7F5D9E-3E5A-42F4-AF4A-20313A578131}" srcOrd="0" destOrd="0" parTransId="{B5A0C805-8F11-4E99-AD14-DE0595EE94EC}" sibTransId="{98A47A06-7F7A-4656-BC44-639321F65513}"/>
    <dgm:cxn modelId="{33572EFF-ACEA-4262-A3C8-B047180FA843}" srcId="{603A6530-1A26-4F4C-A12A-3F5E2A055607}" destId="{9810D0BF-9D0A-4709-BCC5-44730D7B5881}" srcOrd="1" destOrd="0" parTransId="{2403EB6D-D982-4D15-9EC8-FD24937191D1}" sibTransId="{C99F65D7-D05A-4A87-9678-196CEA3D048A}"/>
    <dgm:cxn modelId="{4F711A4F-6AB0-4459-9024-5A7CFD07EA7B}" type="presParOf" srcId="{0A3B283B-B68D-419C-9033-D15BF912E095}" destId="{C43A64DE-9318-4DD6-B321-C04DC1459D0D}" srcOrd="0" destOrd="0" presId="urn:microsoft.com/office/officeart/2005/8/layout/radial2"/>
    <dgm:cxn modelId="{BE6609E1-89C9-441F-B7BE-26C51A460836}" type="presParOf" srcId="{C43A64DE-9318-4DD6-B321-C04DC1459D0D}" destId="{55D82F99-6CC2-4944-9FE2-9992020A5403}" srcOrd="0" destOrd="0" presId="urn:microsoft.com/office/officeart/2005/8/layout/radial2"/>
    <dgm:cxn modelId="{0931D272-AF11-4390-B5A9-C24EA13D9A38}" type="presParOf" srcId="{55D82F99-6CC2-4944-9FE2-9992020A5403}" destId="{FEC0230C-1A32-448C-97FC-69582740E725}" srcOrd="0" destOrd="0" presId="urn:microsoft.com/office/officeart/2005/8/layout/radial2"/>
    <dgm:cxn modelId="{15314AA6-A013-4921-BE99-61385D271EB7}" type="presParOf" srcId="{55D82F99-6CC2-4944-9FE2-9992020A5403}" destId="{01A74E24-D09A-4489-80D5-DCC0503DF987}" srcOrd="1" destOrd="0" presId="urn:microsoft.com/office/officeart/2005/8/layout/radial2"/>
    <dgm:cxn modelId="{62538EB4-8D67-4BEB-8801-BE8F343236CE}" type="presParOf" srcId="{C43A64DE-9318-4DD6-B321-C04DC1459D0D}" destId="{483182C5-B185-4A30-B72E-5BEA62B2F323}" srcOrd="1" destOrd="0" presId="urn:microsoft.com/office/officeart/2005/8/layout/radial2"/>
    <dgm:cxn modelId="{88728795-933C-4166-AAED-D375DFE28E7D}" type="presParOf" srcId="{C43A64DE-9318-4DD6-B321-C04DC1459D0D}" destId="{3FDB44DF-41AE-4D63-AC90-5812E86F37B0}" srcOrd="2" destOrd="0" presId="urn:microsoft.com/office/officeart/2005/8/layout/radial2"/>
    <dgm:cxn modelId="{25229685-5F9B-4C19-A490-97CD83425C40}" type="presParOf" srcId="{3FDB44DF-41AE-4D63-AC90-5812E86F37B0}" destId="{54177DE0-5C7C-47F5-976A-307E6F26C3F5}" srcOrd="0" destOrd="0" presId="urn:microsoft.com/office/officeart/2005/8/layout/radial2"/>
    <dgm:cxn modelId="{C44C7211-4B73-4108-9391-B64FB1A80DD9}" type="presParOf" srcId="{3FDB44DF-41AE-4D63-AC90-5812E86F37B0}" destId="{905874C3-EBD2-46A0-8D26-5E7743BF64FA}" srcOrd="1" destOrd="0" presId="urn:microsoft.com/office/officeart/2005/8/layout/radial2"/>
    <dgm:cxn modelId="{460B0CF2-53D1-4345-9A5D-16E3220FEBC1}" type="presParOf" srcId="{C43A64DE-9318-4DD6-B321-C04DC1459D0D}" destId="{B247BE6A-4488-4F68-97B4-2D399A4BD243}" srcOrd="3" destOrd="0" presId="urn:microsoft.com/office/officeart/2005/8/layout/radial2"/>
    <dgm:cxn modelId="{9FEDB32C-793F-49D7-8189-2A027D5EAF4A}" type="presParOf" srcId="{C43A64DE-9318-4DD6-B321-C04DC1459D0D}" destId="{1708E40D-967E-4F22-9582-E3C4D0EB2347}" srcOrd="4" destOrd="0" presId="urn:microsoft.com/office/officeart/2005/8/layout/radial2"/>
    <dgm:cxn modelId="{43249FCE-E8AC-4F54-8907-C03172B5E7BF}" type="presParOf" srcId="{1708E40D-967E-4F22-9582-E3C4D0EB2347}" destId="{4AC10055-93A5-4DCB-83A1-AC573D535878}" srcOrd="0" destOrd="0" presId="urn:microsoft.com/office/officeart/2005/8/layout/radial2"/>
    <dgm:cxn modelId="{2FAA92AC-E49E-46B0-8DFE-1D9E838AB9F9}" type="presParOf" srcId="{1708E40D-967E-4F22-9582-E3C4D0EB2347}" destId="{9680ADA6-E893-4CEA-A7CD-9F5DBFF8C69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331184-D39D-49BF-AACE-33EDC21E65D6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 phldr="1"/>
      <dgm:spPr/>
    </dgm:pt>
    <dgm:pt modelId="{1FD9829E-0488-447F-9F21-CF996EE88FBD}">
      <dgm:prSet custT="1"/>
      <dgm:spPr/>
      <dgm:t>
        <a:bodyPr/>
        <a:lstStyle/>
        <a:p>
          <a:pPr rtl="0">
            <a:lnSpc>
              <a:spcPct val="90000"/>
            </a:lnSpc>
            <a:spcAft>
              <a:spcPts val="0"/>
            </a:spcAft>
          </a:pP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PP 24/2005 CTA</a:t>
          </a:r>
        </a:p>
        <a:p>
          <a:pPr rtl="0">
            <a:lnSpc>
              <a:spcPct val="50000"/>
            </a:lnSpc>
            <a:spcAft>
              <a:spcPts val="0"/>
            </a:spcAft>
          </a:pP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706BF84B-BE18-4C91-87A7-30D5BED8AE85}" type="parTrans" cxnId="{7100AB45-F716-4990-AD46-B1A1E16DE6D2}">
      <dgm:prSet/>
      <dgm:spPr/>
      <dgm:t>
        <a:bodyPr/>
        <a:lstStyle/>
        <a:p>
          <a:endParaRPr lang="en-US"/>
        </a:p>
      </dgm:t>
    </dgm:pt>
    <dgm:pt modelId="{BC5B596F-4D8E-40E7-9B6C-0DE6155E0DFA}" type="sibTrans" cxnId="{7100AB45-F716-4990-AD46-B1A1E16DE6D2}">
      <dgm:prSet/>
      <dgm:spPr/>
      <dgm:t>
        <a:bodyPr/>
        <a:lstStyle/>
        <a:p>
          <a:endParaRPr lang="en-US"/>
        </a:p>
      </dgm:t>
    </dgm:pt>
    <dgm:pt modelId="{3263F108-9861-4BD0-A4A8-CD17E10FEC66}">
      <dgm:prSet custT="1"/>
      <dgm:spPr/>
      <dgm:t>
        <a:bodyPr/>
        <a:lstStyle/>
        <a:p>
          <a:endParaRPr kumimoji="0" lang="en-US" sz="1600" b="1" i="0" u="none" strike="noStrike" cap="none" normalizeH="0" baseline="0" dirty="0">
            <a:ln/>
            <a:effectLst/>
            <a:latin typeface="Arial" charset="0"/>
            <a:cs typeface="Arial" charset="0"/>
          </a:endParaRPr>
        </a:p>
        <a:p>
          <a:endParaRPr kumimoji="0" lang="en-US" sz="1600" b="1" i="0" u="none" strike="noStrike" cap="none" normalizeH="0" baseline="0" dirty="0">
            <a:ln/>
            <a:effectLst/>
            <a:latin typeface="Arial" charset="0"/>
            <a:cs typeface="Arial" charset="0"/>
          </a:endParaRPr>
        </a:p>
        <a:p>
          <a:r>
            <a:rPr kumimoji="0" lang="en-US" sz="1600" b="1" i="0" u="none" strike="noStrike" cap="none" normalizeH="0" baseline="0" dirty="0" err="1">
              <a:ln/>
              <a:effectLst/>
              <a:latin typeface="Arial" charset="0"/>
              <a:cs typeface="Arial" charset="0"/>
            </a:rPr>
            <a:t>Lampiran</a:t>
          </a:r>
          <a:r>
            <a:rPr kumimoji="0" lang="en-US" sz="1600" b="1" i="0" u="none" strike="noStrike" cap="none" normalizeH="0" baseline="0" dirty="0">
              <a:ln/>
              <a:effectLst/>
              <a:latin typeface="Arial" charset="0"/>
              <a:cs typeface="Arial" charset="0"/>
            </a:rPr>
            <a:t> II</a:t>
          </a:r>
        </a:p>
        <a:p>
          <a:r>
            <a:rPr kumimoji="0" lang="en-US" sz="1600" b="1" i="0" u="none" strike="noStrike" cap="none" normalizeH="0" baseline="0" dirty="0">
              <a:ln/>
              <a:effectLst/>
              <a:latin typeface="Arial" charset="0"/>
              <a:cs typeface="Arial" charset="0"/>
            </a:rPr>
            <a:t>PP 71/2010 </a:t>
          </a:r>
        </a:p>
        <a:p>
          <a:r>
            <a:rPr kumimoji="0" lang="en-US" sz="1600" b="1" i="0" u="none" strike="noStrike" cap="none" normalizeH="0" baseline="0" dirty="0">
              <a:ln/>
              <a:effectLst/>
              <a:latin typeface="Arial" charset="0"/>
              <a:cs typeface="Arial" charset="0"/>
            </a:rPr>
            <a:t> </a:t>
          </a:r>
        </a:p>
        <a:p>
          <a:endParaRPr kumimoji="0" lang="en-US" sz="1600" b="1" i="0" u="none" strike="noStrike" cap="none" normalizeH="0" baseline="0" dirty="0">
            <a:ln/>
            <a:effectLst/>
            <a:latin typeface="Arial" charset="0"/>
            <a:cs typeface="Arial" charset="0"/>
          </a:endParaRPr>
        </a:p>
      </dgm:t>
    </dgm:pt>
    <dgm:pt modelId="{44F2AEE0-8615-4ACD-BDCA-62683EEA8D87}" type="parTrans" cxnId="{39C27508-912F-4A11-8B92-4AFB8D0D7473}">
      <dgm:prSet/>
      <dgm:spPr/>
      <dgm:t>
        <a:bodyPr/>
        <a:lstStyle/>
        <a:p>
          <a:endParaRPr lang="en-US"/>
        </a:p>
      </dgm:t>
    </dgm:pt>
    <dgm:pt modelId="{49A4603D-6F34-4D57-81B3-CBFD4100BED7}" type="sibTrans" cxnId="{39C27508-912F-4A11-8B92-4AFB8D0D7473}">
      <dgm:prSet/>
      <dgm:spPr/>
      <dgm:t>
        <a:bodyPr/>
        <a:lstStyle/>
        <a:p>
          <a:endParaRPr lang="en-US"/>
        </a:p>
      </dgm:t>
    </dgm:pt>
    <dgm:pt modelId="{84C8694A-6672-4A45-8ABD-2F98E4AD00E2}" type="pres">
      <dgm:prSet presAssocID="{24331184-D39D-49BF-AACE-33EDC21E65D6}" presName="CompostProcess" presStyleCnt="0">
        <dgm:presLayoutVars>
          <dgm:dir/>
          <dgm:resizeHandles val="exact"/>
        </dgm:presLayoutVars>
      </dgm:prSet>
      <dgm:spPr/>
    </dgm:pt>
    <dgm:pt modelId="{AA744743-6787-4944-B524-AACD73FBCB87}" type="pres">
      <dgm:prSet presAssocID="{24331184-D39D-49BF-AACE-33EDC21E65D6}" presName="arrow" presStyleLbl="bgShp" presStyleIdx="0" presStyleCnt="1" custScaleX="105030"/>
      <dgm:spPr/>
    </dgm:pt>
    <dgm:pt modelId="{42BEA6DF-767C-4954-A5C5-6AB93DE184FD}" type="pres">
      <dgm:prSet presAssocID="{24331184-D39D-49BF-AACE-33EDC21E65D6}" presName="linearProcess" presStyleCnt="0"/>
      <dgm:spPr/>
    </dgm:pt>
    <dgm:pt modelId="{0264D9DF-5121-43FE-9FFD-3B0862C420F1}" type="pres">
      <dgm:prSet presAssocID="{3263F108-9861-4BD0-A4A8-CD17E10FEC66}" presName="textNode" presStyleLbl="node1" presStyleIdx="0" presStyleCnt="2" custScaleY="136364" custLinFactX="100000" custLinFactNeighborX="156656" custLinFactNeighborY="-450">
        <dgm:presLayoutVars>
          <dgm:bulletEnabled val="1"/>
        </dgm:presLayoutVars>
      </dgm:prSet>
      <dgm:spPr/>
    </dgm:pt>
    <dgm:pt modelId="{E252D426-E07F-4CB8-9849-838BFE49241F}" type="pres">
      <dgm:prSet presAssocID="{49A4603D-6F34-4D57-81B3-CBFD4100BED7}" presName="sibTrans" presStyleCnt="0"/>
      <dgm:spPr/>
    </dgm:pt>
    <dgm:pt modelId="{FEDE9A82-7111-4CB7-8C77-27366B0D02A6}" type="pres">
      <dgm:prSet presAssocID="{1FD9829E-0488-447F-9F21-CF996EE88FBD}" presName="textNode" presStyleLbl="node1" presStyleIdx="1" presStyleCnt="2" custScaleX="100001" custScaleY="145454" custLinFactX="-103358" custLinFactNeighborX="-200000" custLinFactNeighborY="-3276">
        <dgm:presLayoutVars>
          <dgm:bulletEnabled val="1"/>
        </dgm:presLayoutVars>
      </dgm:prSet>
      <dgm:spPr/>
    </dgm:pt>
  </dgm:ptLst>
  <dgm:cxnLst>
    <dgm:cxn modelId="{39C27508-912F-4A11-8B92-4AFB8D0D7473}" srcId="{24331184-D39D-49BF-AACE-33EDC21E65D6}" destId="{3263F108-9861-4BD0-A4A8-CD17E10FEC66}" srcOrd="0" destOrd="0" parTransId="{44F2AEE0-8615-4ACD-BDCA-62683EEA8D87}" sibTransId="{49A4603D-6F34-4D57-81B3-CBFD4100BED7}"/>
    <dgm:cxn modelId="{CCFBAF1D-D7A7-44C9-9F2D-397B5BCE8A96}" type="presOf" srcId="{1FD9829E-0488-447F-9F21-CF996EE88FBD}" destId="{FEDE9A82-7111-4CB7-8C77-27366B0D02A6}" srcOrd="0" destOrd="0" presId="urn:microsoft.com/office/officeart/2005/8/layout/hProcess9"/>
    <dgm:cxn modelId="{C895E236-48CF-4C12-A4BF-3D50D0A59D58}" type="presOf" srcId="{24331184-D39D-49BF-AACE-33EDC21E65D6}" destId="{84C8694A-6672-4A45-8ABD-2F98E4AD00E2}" srcOrd="0" destOrd="0" presId="urn:microsoft.com/office/officeart/2005/8/layout/hProcess9"/>
    <dgm:cxn modelId="{01923C3E-7071-46EC-A574-EDA54014E00B}" type="presOf" srcId="{3263F108-9861-4BD0-A4A8-CD17E10FEC66}" destId="{0264D9DF-5121-43FE-9FFD-3B0862C420F1}" srcOrd="0" destOrd="0" presId="urn:microsoft.com/office/officeart/2005/8/layout/hProcess9"/>
    <dgm:cxn modelId="{7100AB45-F716-4990-AD46-B1A1E16DE6D2}" srcId="{24331184-D39D-49BF-AACE-33EDC21E65D6}" destId="{1FD9829E-0488-447F-9F21-CF996EE88FBD}" srcOrd="1" destOrd="0" parTransId="{706BF84B-BE18-4C91-87A7-30D5BED8AE85}" sibTransId="{BC5B596F-4D8E-40E7-9B6C-0DE6155E0DFA}"/>
    <dgm:cxn modelId="{E64EE820-23F3-49D3-88EA-46577B2D16E3}" type="presParOf" srcId="{84C8694A-6672-4A45-8ABD-2F98E4AD00E2}" destId="{AA744743-6787-4944-B524-AACD73FBCB87}" srcOrd="0" destOrd="0" presId="urn:microsoft.com/office/officeart/2005/8/layout/hProcess9"/>
    <dgm:cxn modelId="{C16C4D56-E774-4CF0-94D9-2E7F393CC597}" type="presParOf" srcId="{84C8694A-6672-4A45-8ABD-2F98E4AD00E2}" destId="{42BEA6DF-767C-4954-A5C5-6AB93DE184FD}" srcOrd="1" destOrd="0" presId="urn:microsoft.com/office/officeart/2005/8/layout/hProcess9"/>
    <dgm:cxn modelId="{D88F6B02-794F-4A0E-81F6-FE402D8820ED}" type="presParOf" srcId="{42BEA6DF-767C-4954-A5C5-6AB93DE184FD}" destId="{0264D9DF-5121-43FE-9FFD-3B0862C420F1}" srcOrd="0" destOrd="0" presId="urn:microsoft.com/office/officeart/2005/8/layout/hProcess9"/>
    <dgm:cxn modelId="{41C10E17-A497-497D-863A-36C72FDB51A0}" type="presParOf" srcId="{42BEA6DF-767C-4954-A5C5-6AB93DE184FD}" destId="{E252D426-E07F-4CB8-9849-838BFE49241F}" srcOrd="1" destOrd="0" presId="urn:microsoft.com/office/officeart/2005/8/layout/hProcess9"/>
    <dgm:cxn modelId="{B27C9031-F7A9-4BC7-A1B6-F5412FDE4D50}" type="presParOf" srcId="{42BEA6DF-767C-4954-A5C5-6AB93DE184FD}" destId="{FEDE9A82-7111-4CB7-8C77-27366B0D02A6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46C6CA-D043-4DDD-8F41-A7DC84EC2DB1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</dgm:pt>
    <dgm:pt modelId="{0CD670F5-2E6E-4886-B890-40A02D635BE6}">
      <dgm:prSet phldrT="[Text]" custT="1"/>
      <dgm:spPr/>
      <dgm:t>
        <a:bodyPr/>
        <a:lstStyle/>
        <a:p>
          <a:pPr algn="ctr"/>
          <a:r>
            <a:rPr lang="en-US" sz="2800" b="1" dirty="0"/>
            <a:t>ANGGARAN</a:t>
          </a:r>
        </a:p>
      </dgm:t>
    </dgm:pt>
    <dgm:pt modelId="{9E21A518-2A1D-4034-936F-DF957D44916C}" type="parTrans" cxnId="{029B356E-0BE1-467A-8CF2-FA627F358922}">
      <dgm:prSet/>
      <dgm:spPr/>
      <dgm:t>
        <a:bodyPr/>
        <a:lstStyle/>
        <a:p>
          <a:endParaRPr lang="en-US"/>
        </a:p>
      </dgm:t>
    </dgm:pt>
    <dgm:pt modelId="{D5E46610-DD4C-4163-8E1F-77948FA8147A}" type="sibTrans" cxnId="{029B356E-0BE1-467A-8CF2-FA627F358922}">
      <dgm:prSet/>
      <dgm:spPr/>
      <dgm:t>
        <a:bodyPr/>
        <a:lstStyle/>
        <a:p>
          <a:endParaRPr lang="en-US"/>
        </a:p>
      </dgm:t>
    </dgm:pt>
    <dgm:pt modelId="{D73A1865-02AE-4A3C-ADE2-06F0C83AA975}">
      <dgm:prSet phldrT="[Text]" custT="1"/>
      <dgm:spPr/>
      <dgm:t>
        <a:bodyPr/>
        <a:lstStyle/>
        <a:p>
          <a:pPr algn="ctr"/>
          <a:r>
            <a:rPr lang="en-US" sz="2800" b="1" dirty="0"/>
            <a:t>AKUNTANSI</a:t>
          </a:r>
        </a:p>
      </dgm:t>
    </dgm:pt>
    <dgm:pt modelId="{353A08F8-4012-4E1E-BE3E-05B502230F6E}" type="parTrans" cxnId="{A4A26BEF-87D7-4B80-A1D5-2E0B7C3121AA}">
      <dgm:prSet/>
      <dgm:spPr/>
      <dgm:t>
        <a:bodyPr/>
        <a:lstStyle/>
        <a:p>
          <a:endParaRPr lang="en-US"/>
        </a:p>
      </dgm:t>
    </dgm:pt>
    <dgm:pt modelId="{7857AD36-D55B-412A-9C06-B9F4AA5620F2}" type="sibTrans" cxnId="{A4A26BEF-87D7-4B80-A1D5-2E0B7C3121AA}">
      <dgm:prSet/>
      <dgm:spPr/>
      <dgm:t>
        <a:bodyPr/>
        <a:lstStyle/>
        <a:p>
          <a:endParaRPr lang="en-US"/>
        </a:p>
      </dgm:t>
    </dgm:pt>
    <dgm:pt modelId="{7FBD70C8-FE2D-4E2B-85BD-72029AE984AD}" type="pres">
      <dgm:prSet presAssocID="{7846C6CA-D043-4DDD-8F41-A7DC84EC2DB1}" presName="Name0" presStyleCnt="0">
        <dgm:presLayoutVars>
          <dgm:chMax val="7"/>
          <dgm:chPref val="7"/>
          <dgm:dir/>
        </dgm:presLayoutVars>
      </dgm:prSet>
      <dgm:spPr/>
    </dgm:pt>
    <dgm:pt modelId="{CAA21550-219E-48A3-AB77-CDA162599F45}" type="pres">
      <dgm:prSet presAssocID="{7846C6CA-D043-4DDD-8F41-A7DC84EC2DB1}" presName="Name1" presStyleCnt="0"/>
      <dgm:spPr/>
    </dgm:pt>
    <dgm:pt modelId="{0459443F-EFF9-4F01-925C-A93D5E07D6A6}" type="pres">
      <dgm:prSet presAssocID="{7846C6CA-D043-4DDD-8F41-A7DC84EC2DB1}" presName="cycle" presStyleCnt="0"/>
      <dgm:spPr/>
    </dgm:pt>
    <dgm:pt modelId="{0625522B-AECF-4C04-A384-FCEB6B589AF2}" type="pres">
      <dgm:prSet presAssocID="{7846C6CA-D043-4DDD-8F41-A7DC84EC2DB1}" presName="srcNode" presStyleLbl="node1" presStyleIdx="0" presStyleCnt="2"/>
      <dgm:spPr/>
    </dgm:pt>
    <dgm:pt modelId="{9D77FE20-849A-41FC-936A-AA0084F06F44}" type="pres">
      <dgm:prSet presAssocID="{7846C6CA-D043-4DDD-8F41-A7DC84EC2DB1}" presName="conn" presStyleLbl="parChTrans1D2" presStyleIdx="0" presStyleCnt="1"/>
      <dgm:spPr/>
    </dgm:pt>
    <dgm:pt modelId="{553F1FAA-EEA6-4E8C-92F1-C65F1BC4353E}" type="pres">
      <dgm:prSet presAssocID="{7846C6CA-D043-4DDD-8F41-A7DC84EC2DB1}" presName="extraNode" presStyleLbl="node1" presStyleIdx="0" presStyleCnt="2"/>
      <dgm:spPr/>
    </dgm:pt>
    <dgm:pt modelId="{F7168C8B-E4BC-4398-98E1-E932ED25BEF2}" type="pres">
      <dgm:prSet presAssocID="{7846C6CA-D043-4DDD-8F41-A7DC84EC2DB1}" presName="dstNode" presStyleLbl="node1" presStyleIdx="0" presStyleCnt="2"/>
      <dgm:spPr/>
    </dgm:pt>
    <dgm:pt modelId="{CC198EC8-1BA6-46E0-8B18-E09471AEDD87}" type="pres">
      <dgm:prSet presAssocID="{0CD670F5-2E6E-4886-B890-40A02D635BE6}" presName="text_1" presStyleLbl="node1" presStyleIdx="0" presStyleCnt="2" custScaleY="92898" custLinFactNeighborX="382" custLinFactNeighborY="-44144">
        <dgm:presLayoutVars>
          <dgm:bulletEnabled val="1"/>
        </dgm:presLayoutVars>
      </dgm:prSet>
      <dgm:spPr/>
    </dgm:pt>
    <dgm:pt modelId="{1A9E377D-97E0-4560-A5D8-57DD0E56945D}" type="pres">
      <dgm:prSet presAssocID="{0CD670F5-2E6E-4886-B890-40A02D635BE6}" presName="accent_1" presStyleCnt="0"/>
      <dgm:spPr/>
    </dgm:pt>
    <dgm:pt modelId="{6CBCD0F1-9367-49AE-B426-DCED3586C98D}" type="pres">
      <dgm:prSet presAssocID="{0CD670F5-2E6E-4886-B890-40A02D635BE6}" presName="accentRepeatNode" presStyleLbl="solidFgAcc1" presStyleIdx="0" presStyleCnt="2" custLinFactNeighborX="7803" custLinFactNeighborY="-28681"/>
      <dgm:spPr/>
    </dgm:pt>
    <dgm:pt modelId="{E0B23A8D-6238-4903-9005-43C526ED33E4}" type="pres">
      <dgm:prSet presAssocID="{D73A1865-02AE-4A3C-ADE2-06F0C83AA975}" presName="text_2" presStyleLbl="node1" presStyleIdx="1" presStyleCnt="2" custScaleY="85480" custLinFactNeighborX="382" custLinFactNeighborY="-27772">
        <dgm:presLayoutVars>
          <dgm:bulletEnabled val="1"/>
        </dgm:presLayoutVars>
      </dgm:prSet>
      <dgm:spPr/>
    </dgm:pt>
    <dgm:pt modelId="{E9F38681-5AD6-435C-A3F4-A362601BA45E}" type="pres">
      <dgm:prSet presAssocID="{D73A1865-02AE-4A3C-ADE2-06F0C83AA975}" presName="accent_2" presStyleCnt="0"/>
      <dgm:spPr/>
    </dgm:pt>
    <dgm:pt modelId="{EC4B2F5A-FEE8-429A-8A13-DCBD31407550}" type="pres">
      <dgm:prSet presAssocID="{D73A1865-02AE-4A3C-ADE2-06F0C83AA975}" presName="accentRepeatNode" presStyleLbl="solidFgAcc1" presStyleIdx="1" presStyleCnt="2" custLinFactNeighborX="4559" custLinFactNeighborY="-7023"/>
      <dgm:spPr/>
    </dgm:pt>
  </dgm:ptLst>
  <dgm:cxnLst>
    <dgm:cxn modelId="{84119539-1D7B-4A1C-B4F6-72990A933716}" type="presOf" srcId="{7846C6CA-D043-4DDD-8F41-A7DC84EC2DB1}" destId="{7FBD70C8-FE2D-4E2B-85BD-72029AE984AD}" srcOrd="0" destOrd="0" presId="urn:microsoft.com/office/officeart/2008/layout/VerticalCurvedList"/>
    <dgm:cxn modelId="{029B356E-0BE1-467A-8CF2-FA627F358922}" srcId="{7846C6CA-D043-4DDD-8F41-A7DC84EC2DB1}" destId="{0CD670F5-2E6E-4886-B890-40A02D635BE6}" srcOrd="0" destOrd="0" parTransId="{9E21A518-2A1D-4034-936F-DF957D44916C}" sibTransId="{D5E46610-DD4C-4163-8E1F-77948FA8147A}"/>
    <dgm:cxn modelId="{FA9896A5-E792-425A-9E65-A6BDB00CA249}" type="presOf" srcId="{D73A1865-02AE-4A3C-ADE2-06F0C83AA975}" destId="{E0B23A8D-6238-4903-9005-43C526ED33E4}" srcOrd="0" destOrd="0" presId="urn:microsoft.com/office/officeart/2008/layout/VerticalCurvedList"/>
    <dgm:cxn modelId="{3D7639C3-4474-48CA-9890-A59A1182CE0B}" type="presOf" srcId="{D5E46610-DD4C-4163-8E1F-77948FA8147A}" destId="{9D77FE20-849A-41FC-936A-AA0084F06F44}" srcOrd="0" destOrd="0" presId="urn:microsoft.com/office/officeart/2008/layout/VerticalCurvedList"/>
    <dgm:cxn modelId="{171F31D9-E6C0-4E5C-A529-6F6880EB48A2}" type="presOf" srcId="{0CD670F5-2E6E-4886-B890-40A02D635BE6}" destId="{CC198EC8-1BA6-46E0-8B18-E09471AEDD87}" srcOrd="0" destOrd="0" presId="urn:microsoft.com/office/officeart/2008/layout/VerticalCurvedList"/>
    <dgm:cxn modelId="{A4A26BEF-87D7-4B80-A1D5-2E0B7C3121AA}" srcId="{7846C6CA-D043-4DDD-8F41-A7DC84EC2DB1}" destId="{D73A1865-02AE-4A3C-ADE2-06F0C83AA975}" srcOrd="1" destOrd="0" parTransId="{353A08F8-4012-4E1E-BE3E-05B502230F6E}" sibTransId="{7857AD36-D55B-412A-9C06-B9F4AA5620F2}"/>
    <dgm:cxn modelId="{E02C701F-EE2A-4B09-83B4-B91BE47A6392}" type="presParOf" srcId="{7FBD70C8-FE2D-4E2B-85BD-72029AE984AD}" destId="{CAA21550-219E-48A3-AB77-CDA162599F45}" srcOrd="0" destOrd="0" presId="urn:microsoft.com/office/officeart/2008/layout/VerticalCurvedList"/>
    <dgm:cxn modelId="{04EED214-DE53-4FE0-8441-BBDE6143FDD1}" type="presParOf" srcId="{CAA21550-219E-48A3-AB77-CDA162599F45}" destId="{0459443F-EFF9-4F01-925C-A93D5E07D6A6}" srcOrd="0" destOrd="0" presId="urn:microsoft.com/office/officeart/2008/layout/VerticalCurvedList"/>
    <dgm:cxn modelId="{AA10B8C1-52C6-4B5C-A399-BB763F83DB76}" type="presParOf" srcId="{0459443F-EFF9-4F01-925C-A93D5E07D6A6}" destId="{0625522B-AECF-4C04-A384-FCEB6B589AF2}" srcOrd="0" destOrd="0" presId="urn:microsoft.com/office/officeart/2008/layout/VerticalCurvedList"/>
    <dgm:cxn modelId="{9E52308D-8E1F-43F3-9AA1-DE4426F82F92}" type="presParOf" srcId="{0459443F-EFF9-4F01-925C-A93D5E07D6A6}" destId="{9D77FE20-849A-41FC-936A-AA0084F06F44}" srcOrd="1" destOrd="0" presId="urn:microsoft.com/office/officeart/2008/layout/VerticalCurvedList"/>
    <dgm:cxn modelId="{E90702D7-C7EC-44B2-B1B1-498471700F92}" type="presParOf" srcId="{0459443F-EFF9-4F01-925C-A93D5E07D6A6}" destId="{553F1FAA-EEA6-4E8C-92F1-C65F1BC4353E}" srcOrd="2" destOrd="0" presId="urn:microsoft.com/office/officeart/2008/layout/VerticalCurvedList"/>
    <dgm:cxn modelId="{779CD22C-65FF-4FA9-9E9E-3A25B7C7A346}" type="presParOf" srcId="{0459443F-EFF9-4F01-925C-A93D5E07D6A6}" destId="{F7168C8B-E4BC-4398-98E1-E932ED25BEF2}" srcOrd="3" destOrd="0" presId="urn:microsoft.com/office/officeart/2008/layout/VerticalCurvedList"/>
    <dgm:cxn modelId="{DB9BD4CE-B736-4FC7-937D-FE05DC12189C}" type="presParOf" srcId="{CAA21550-219E-48A3-AB77-CDA162599F45}" destId="{CC198EC8-1BA6-46E0-8B18-E09471AEDD87}" srcOrd="1" destOrd="0" presId="urn:microsoft.com/office/officeart/2008/layout/VerticalCurvedList"/>
    <dgm:cxn modelId="{18B36C27-AB18-465C-AF83-8A086F0A4534}" type="presParOf" srcId="{CAA21550-219E-48A3-AB77-CDA162599F45}" destId="{1A9E377D-97E0-4560-A5D8-57DD0E56945D}" srcOrd="2" destOrd="0" presId="urn:microsoft.com/office/officeart/2008/layout/VerticalCurvedList"/>
    <dgm:cxn modelId="{683A67FD-D5CA-46C3-B873-4666C388C690}" type="presParOf" srcId="{1A9E377D-97E0-4560-A5D8-57DD0E56945D}" destId="{6CBCD0F1-9367-49AE-B426-DCED3586C98D}" srcOrd="0" destOrd="0" presId="urn:microsoft.com/office/officeart/2008/layout/VerticalCurvedList"/>
    <dgm:cxn modelId="{4497ABB1-B5F4-4D8E-B0D9-377C0CDC42EE}" type="presParOf" srcId="{CAA21550-219E-48A3-AB77-CDA162599F45}" destId="{E0B23A8D-6238-4903-9005-43C526ED33E4}" srcOrd="3" destOrd="0" presId="urn:microsoft.com/office/officeart/2008/layout/VerticalCurvedList"/>
    <dgm:cxn modelId="{400341B3-E337-4DFC-8F6A-580D3C57BBBA}" type="presParOf" srcId="{CAA21550-219E-48A3-AB77-CDA162599F45}" destId="{E9F38681-5AD6-435C-A3F4-A362601BA45E}" srcOrd="4" destOrd="0" presId="urn:microsoft.com/office/officeart/2008/layout/VerticalCurvedList"/>
    <dgm:cxn modelId="{14FF569B-337E-43A3-9574-70CFF4B6E2E1}" type="presParOf" srcId="{E9F38681-5AD6-435C-A3F4-A362601BA45E}" destId="{EC4B2F5A-FEE8-429A-8A13-DCBD314075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6913AF-552C-49D4-9CC5-692EF897706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FA81A88-D51A-442F-BC5F-28F23F6F4351}">
      <dgm:prSet phldrT="[Text]" custT="1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</a:t>
          </a:r>
        </a:p>
      </dgm:t>
    </dgm:pt>
    <dgm:pt modelId="{FFC065EB-8D8E-4F14-843C-A308AFF10FC3}" type="parTrans" cxnId="{B5217B6E-5972-45E2-B20B-BD7513072948}">
      <dgm:prSet/>
      <dgm:spPr/>
      <dgm:t>
        <a:bodyPr/>
        <a:lstStyle/>
        <a:p>
          <a:endParaRPr lang="en-US"/>
        </a:p>
      </dgm:t>
    </dgm:pt>
    <dgm:pt modelId="{09200C81-8832-46E9-90D2-A588B3826DDA}" type="sibTrans" cxnId="{B5217B6E-5972-45E2-B20B-BD7513072948}">
      <dgm:prSet/>
      <dgm:spPr/>
      <dgm:t>
        <a:bodyPr/>
        <a:lstStyle/>
        <a:p>
          <a:endParaRPr lang="en-US"/>
        </a:p>
      </dgm:t>
    </dgm:pt>
    <dgm:pt modelId="{DF93A481-2FDE-4E03-891B-05B5BF49A7EC}">
      <dgm:prSet phldrT="[Text]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Surplus/</a:t>
          </a:r>
        </a:p>
        <a:p>
          <a:r>
            <a:rPr lang="en-US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Defisit</a:t>
          </a:r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-LO</a:t>
          </a:r>
        </a:p>
      </dgm:t>
    </dgm:pt>
    <dgm:pt modelId="{24677998-5A63-46BC-9203-0310DF5BD914}" type="parTrans" cxnId="{99C493E6-4390-48C2-A2EC-892BA0616410}">
      <dgm:prSet/>
      <dgm:spPr/>
      <dgm:t>
        <a:bodyPr/>
        <a:lstStyle/>
        <a:p>
          <a:endParaRPr lang="en-US"/>
        </a:p>
      </dgm:t>
    </dgm:pt>
    <dgm:pt modelId="{2555BADF-BAD5-4A5D-8FE6-996C5F104520}" type="sibTrans" cxnId="{99C493E6-4390-48C2-A2EC-892BA0616410}">
      <dgm:prSet/>
      <dgm:spPr/>
      <dgm:t>
        <a:bodyPr/>
        <a:lstStyle/>
        <a:p>
          <a:endParaRPr lang="en-US"/>
        </a:p>
      </dgm:t>
    </dgm:pt>
    <dgm:pt modelId="{A4D21E41-870C-495A-9DF1-28BCD6F90D39}">
      <dgm:prSet phldrT="[Text]" custT="1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Ekuitas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4C0194-F6F5-4349-83C7-C7AB307BDBC1}" type="parTrans" cxnId="{437727DC-CEF5-4F04-847B-F6CF90DB2F3E}">
      <dgm:prSet/>
      <dgm:spPr/>
      <dgm:t>
        <a:bodyPr/>
        <a:lstStyle/>
        <a:p>
          <a:endParaRPr lang="en-US"/>
        </a:p>
      </dgm:t>
    </dgm:pt>
    <dgm:pt modelId="{139790C1-C784-416C-9E3C-821BA14080DA}" type="sibTrans" cxnId="{437727DC-CEF5-4F04-847B-F6CF90DB2F3E}">
      <dgm:prSet/>
      <dgm:spPr/>
      <dgm:t>
        <a:bodyPr/>
        <a:lstStyle/>
        <a:p>
          <a:endParaRPr lang="en-US"/>
        </a:p>
      </dgm:t>
    </dgm:pt>
    <dgm:pt modelId="{0F8C9686-9443-4CC4-899C-5C6FE4FBE5CC}">
      <dgm:prSet phldrT="[Text]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Laporan</a:t>
          </a:r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Perubahan</a:t>
          </a:r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Ekuitas</a:t>
          </a:r>
          <a:endParaRPr lang="en-US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BB8CAE-4CD0-4839-B0C4-D4C230C396ED}" type="parTrans" cxnId="{54071A76-1E47-45EF-AC26-62B788AB41AB}">
      <dgm:prSet/>
      <dgm:spPr/>
      <dgm:t>
        <a:bodyPr/>
        <a:lstStyle/>
        <a:p>
          <a:endParaRPr lang="en-US"/>
        </a:p>
      </dgm:t>
    </dgm:pt>
    <dgm:pt modelId="{42FF3853-43F7-47F7-B8CE-813D5FDACB9F}" type="sibTrans" cxnId="{54071A76-1E47-45EF-AC26-62B788AB41AB}">
      <dgm:prSet/>
      <dgm:spPr/>
      <dgm:t>
        <a:bodyPr/>
        <a:lstStyle/>
        <a:p>
          <a:endParaRPr lang="en-US"/>
        </a:p>
      </dgm:t>
    </dgm:pt>
    <dgm:pt modelId="{39441EDC-4B60-44C3-A478-E9739781BDD6}">
      <dgm:prSet phldrT="[Text]" custT="1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8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Neraca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55B3AF-29F5-4D77-BFF9-8F57982E1711}" type="parTrans" cxnId="{C066BEA5-1B9C-4243-A496-E66B2A8C84D2}">
      <dgm:prSet/>
      <dgm:spPr/>
      <dgm:t>
        <a:bodyPr/>
        <a:lstStyle/>
        <a:p>
          <a:endParaRPr lang="en-US"/>
        </a:p>
      </dgm:t>
    </dgm:pt>
    <dgm:pt modelId="{F867524E-BBC7-4845-9BD9-46A54D4AAE62}" type="sibTrans" cxnId="{C066BEA5-1B9C-4243-A496-E66B2A8C84D2}">
      <dgm:prSet/>
      <dgm:spPr/>
      <dgm:t>
        <a:bodyPr/>
        <a:lstStyle/>
        <a:p>
          <a:endParaRPr lang="en-US"/>
        </a:p>
      </dgm:t>
    </dgm:pt>
    <dgm:pt modelId="{D0066459-90BC-425F-AF39-33038A37EDA7}" type="pres">
      <dgm:prSet presAssocID="{896913AF-552C-49D4-9CC5-692EF8977064}" presName="Name0" presStyleCnt="0">
        <dgm:presLayoutVars>
          <dgm:dir/>
          <dgm:animLvl val="lvl"/>
          <dgm:resizeHandles val="exact"/>
        </dgm:presLayoutVars>
      </dgm:prSet>
      <dgm:spPr/>
    </dgm:pt>
    <dgm:pt modelId="{60711016-06BB-4371-90F5-3810FFBA1764}" type="pres">
      <dgm:prSet presAssocID="{5FA81A88-D51A-442F-BC5F-28F23F6F4351}" presName="parTxOnly" presStyleLbl="node1" presStyleIdx="0" presStyleCnt="5" custLinFactNeighborX="-42215">
        <dgm:presLayoutVars>
          <dgm:chMax val="0"/>
          <dgm:chPref val="0"/>
          <dgm:bulletEnabled val="1"/>
        </dgm:presLayoutVars>
      </dgm:prSet>
      <dgm:spPr/>
    </dgm:pt>
    <dgm:pt modelId="{5D52FBA3-2F78-4123-9942-6A64648E79B3}" type="pres">
      <dgm:prSet presAssocID="{09200C81-8832-46E9-90D2-A588B3826DDA}" presName="parTxOnlySpace" presStyleCnt="0"/>
      <dgm:spPr/>
    </dgm:pt>
    <dgm:pt modelId="{5B340F61-DF43-44DC-BF23-F3D385A8A312}" type="pres">
      <dgm:prSet presAssocID="{DF93A481-2FDE-4E03-891B-05B5BF49A7EC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43A70A3-8ABE-4B4F-8EA9-6F5F8AB5BD8B}" type="pres">
      <dgm:prSet presAssocID="{2555BADF-BAD5-4A5D-8FE6-996C5F104520}" presName="parTxOnlySpace" presStyleCnt="0"/>
      <dgm:spPr/>
    </dgm:pt>
    <dgm:pt modelId="{5EAAB58D-D6F8-422A-9A3A-D05ACB4E4F3E}" type="pres">
      <dgm:prSet presAssocID="{0F8C9686-9443-4CC4-899C-5C6FE4FBE5CC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B3137613-4753-4279-81CB-6AFAB544954B}" type="pres">
      <dgm:prSet presAssocID="{42FF3853-43F7-47F7-B8CE-813D5FDACB9F}" presName="parTxOnlySpace" presStyleCnt="0"/>
      <dgm:spPr/>
    </dgm:pt>
    <dgm:pt modelId="{E22B9558-ED39-4CF3-91FF-58C86C5EDFEE}" type="pres">
      <dgm:prSet presAssocID="{A4D21E41-870C-495A-9DF1-28BCD6F90D39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78BB4D86-E632-406C-A89C-6C73DD88EDEF}" type="pres">
      <dgm:prSet presAssocID="{139790C1-C784-416C-9E3C-821BA14080DA}" presName="parTxOnlySpace" presStyleCnt="0"/>
      <dgm:spPr/>
    </dgm:pt>
    <dgm:pt modelId="{D6290084-D6B3-420C-B25A-A12E2F847ECE}" type="pres">
      <dgm:prSet presAssocID="{39441EDC-4B60-44C3-A478-E9739781BDD6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6A15A907-14F0-47AF-A9CA-769F631805C7}" type="presOf" srcId="{39441EDC-4B60-44C3-A478-E9739781BDD6}" destId="{D6290084-D6B3-420C-B25A-A12E2F847ECE}" srcOrd="0" destOrd="0" presId="urn:microsoft.com/office/officeart/2005/8/layout/chevron1"/>
    <dgm:cxn modelId="{FFC02327-30F4-4460-B3AF-6F09C0E8F5EE}" type="presOf" srcId="{0F8C9686-9443-4CC4-899C-5C6FE4FBE5CC}" destId="{5EAAB58D-D6F8-422A-9A3A-D05ACB4E4F3E}" srcOrd="0" destOrd="0" presId="urn:microsoft.com/office/officeart/2005/8/layout/chevron1"/>
    <dgm:cxn modelId="{161FE168-A192-4470-B9E6-4875FA654CB5}" type="presOf" srcId="{5FA81A88-D51A-442F-BC5F-28F23F6F4351}" destId="{60711016-06BB-4371-90F5-3810FFBA1764}" srcOrd="0" destOrd="0" presId="urn:microsoft.com/office/officeart/2005/8/layout/chevron1"/>
    <dgm:cxn modelId="{B5217B6E-5972-45E2-B20B-BD7513072948}" srcId="{896913AF-552C-49D4-9CC5-692EF8977064}" destId="{5FA81A88-D51A-442F-BC5F-28F23F6F4351}" srcOrd="0" destOrd="0" parTransId="{FFC065EB-8D8E-4F14-843C-A308AFF10FC3}" sibTransId="{09200C81-8832-46E9-90D2-A588B3826DDA}"/>
    <dgm:cxn modelId="{54071A76-1E47-45EF-AC26-62B788AB41AB}" srcId="{896913AF-552C-49D4-9CC5-692EF8977064}" destId="{0F8C9686-9443-4CC4-899C-5C6FE4FBE5CC}" srcOrd="2" destOrd="0" parTransId="{BABB8CAE-4CD0-4839-B0C4-D4C230C396ED}" sibTransId="{42FF3853-43F7-47F7-B8CE-813D5FDACB9F}"/>
    <dgm:cxn modelId="{75427F58-FA79-42A0-B3B2-5F60EE205376}" type="presOf" srcId="{DF93A481-2FDE-4E03-891B-05B5BF49A7EC}" destId="{5B340F61-DF43-44DC-BF23-F3D385A8A312}" srcOrd="0" destOrd="0" presId="urn:microsoft.com/office/officeart/2005/8/layout/chevron1"/>
    <dgm:cxn modelId="{5DE8BCA2-9B82-4C53-92C3-EE7DEA0888C3}" type="presOf" srcId="{A4D21E41-870C-495A-9DF1-28BCD6F90D39}" destId="{E22B9558-ED39-4CF3-91FF-58C86C5EDFEE}" srcOrd="0" destOrd="0" presId="urn:microsoft.com/office/officeart/2005/8/layout/chevron1"/>
    <dgm:cxn modelId="{C066BEA5-1B9C-4243-A496-E66B2A8C84D2}" srcId="{896913AF-552C-49D4-9CC5-692EF8977064}" destId="{39441EDC-4B60-44C3-A478-E9739781BDD6}" srcOrd="4" destOrd="0" parTransId="{7155B3AF-29F5-4D77-BFF9-8F57982E1711}" sibTransId="{F867524E-BBC7-4845-9BD9-46A54D4AAE62}"/>
    <dgm:cxn modelId="{8F8031D9-0064-46BE-A93E-360196F61BF6}" type="presOf" srcId="{896913AF-552C-49D4-9CC5-692EF8977064}" destId="{D0066459-90BC-425F-AF39-33038A37EDA7}" srcOrd="0" destOrd="0" presId="urn:microsoft.com/office/officeart/2005/8/layout/chevron1"/>
    <dgm:cxn modelId="{437727DC-CEF5-4F04-847B-F6CF90DB2F3E}" srcId="{896913AF-552C-49D4-9CC5-692EF8977064}" destId="{A4D21E41-870C-495A-9DF1-28BCD6F90D39}" srcOrd="3" destOrd="0" parTransId="{6B4C0194-F6F5-4349-83C7-C7AB307BDBC1}" sibTransId="{139790C1-C784-416C-9E3C-821BA14080DA}"/>
    <dgm:cxn modelId="{99C493E6-4390-48C2-A2EC-892BA0616410}" srcId="{896913AF-552C-49D4-9CC5-692EF8977064}" destId="{DF93A481-2FDE-4E03-891B-05B5BF49A7EC}" srcOrd="1" destOrd="0" parTransId="{24677998-5A63-46BC-9203-0310DF5BD914}" sibTransId="{2555BADF-BAD5-4A5D-8FE6-996C5F104520}"/>
    <dgm:cxn modelId="{02F765D7-5458-4706-859F-6A53DEA5EE74}" type="presParOf" srcId="{D0066459-90BC-425F-AF39-33038A37EDA7}" destId="{60711016-06BB-4371-90F5-3810FFBA1764}" srcOrd="0" destOrd="0" presId="urn:microsoft.com/office/officeart/2005/8/layout/chevron1"/>
    <dgm:cxn modelId="{9B25A616-96BC-4126-8382-D8B6CCDEC3FE}" type="presParOf" srcId="{D0066459-90BC-425F-AF39-33038A37EDA7}" destId="{5D52FBA3-2F78-4123-9942-6A64648E79B3}" srcOrd="1" destOrd="0" presId="urn:microsoft.com/office/officeart/2005/8/layout/chevron1"/>
    <dgm:cxn modelId="{AE8095AF-2933-4F29-A674-0FF64543DE4C}" type="presParOf" srcId="{D0066459-90BC-425F-AF39-33038A37EDA7}" destId="{5B340F61-DF43-44DC-BF23-F3D385A8A312}" srcOrd="2" destOrd="0" presId="urn:microsoft.com/office/officeart/2005/8/layout/chevron1"/>
    <dgm:cxn modelId="{453D720D-64EB-4978-B400-7DA87D01EB84}" type="presParOf" srcId="{D0066459-90BC-425F-AF39-33038A37EDA7}" destId="{F43A70A3-8ABE-4B4F-8EA9-6F5F8AB5BD8B}" srcOrd="3" destOrd="0" presId="urn:microsoft.com/office/officeart/2005/8/layout/chevron1"/>
    <dgm:cxn modelId="{3817D1BA-E449-452D-8B9F-0506E4137E61}" type="presParOf" srcId="{D0066459-90BC-425F-AF39-33038A37EDA7}" destId="{5EAAB58D-D6F8-422A-9A3A-D05ACB4E4F3E}" srcOrd="4" destOrd="0" presId="urn:microsoft.com/office/officeart/2005/8/layout/chevron1"/>
    <dgm:cxn modelId="{463C8857-D480-476F-BA11-EF14D256343F}" type="presParOf" srcId="{D0066459-90BC-425F-AF39-33038A37EDA7}" destId="{B3137613-4753-4279-81CB-6AFAB544954B}" srcOrd="5" destOrd="0" presId="urn:microsoft.com/office/officeart/2005/8/layout/chevron1"/>
    <dgm:cxn modelId="{3B6C1219-0708-4886-88BA-6E6C517F69A7}" type="presParOf" srcId="{D0066459-90BC-425F-AF39-33038A37EDA7}" destId="{E22B9558-ED39-4CF3-91FF-58C86C5EDFEE}" srcOrd="6" destOrd="0" presId="urn:microsoft.com/office/officeart/2005/8/layout/chevron1"/>
    <dgm:cxn modelId="{7F9E0958-7977-4AF5-8A2C-10A2F6F465ED}" type="presParOf" srcId="{D0066459-90BC-425F-AF39-33038A37EDA7}" destId="{78BB4D86-E632-406C-A89C-6C73DD88EDEF}" srcOrd="7" destOrd="0" presId="urn:microsoft.com/office/officeart/2005/8/layout/chevron1"/>
    <dgm:cxn modelId="{CD8CB81D-75F6-4FC8-AE62-20AB2B838095}" type="presParOf" srcId="{D0066459-90BC-425F-AF39-33038A37EDA7}" destId="{D6290084-D6B3-420C-B25A-A12E2F847ECE}" srcOrd="8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6913AF-552C-49D4-9CC5-692EF897706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FA81A88-D51A-442F-BC5F-28F23F6F4351}">
      <dgm:prSet phldrT="[Text]" custT="1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LRA</a:t>
          </a:r>
        </a:p>
      </dgm:t>
    </dgm:pt>
    <dgm:pt modelId="{FFC065EB-8D8E-4F14-843C-A308AFF10FC3}" type="parTrans" cxnId="{B5217B6E-5972-45E2-B20B-BD7513072948}">
      <dgm:prSet/>
      <dgm:spPr/>
      <dgm:t>
        <a:bodyPr/>
        <a:lstStyle/>
        <a:p>
          <a:endParaRPr lang="en-US"/>
        </a:p>
      </dgm:t>
    </dgm:pt>
    <dgm:pt modelId="{09200C81-8832-46E9-90D2-A588B3826DDA}" type="sibTrans" cxnId="{B5217B6E-5972-45E2-B20B-BD7513072948}">
      <dgm:prSet/>
      <dgm:spPr/>
      <dgm:t>
        <a:bodyPr/>
        <a:lstStyle/>
        <a:p>
          <a:endParaRPr lang="en-US"/>
        </a:p>
      </dgm:t>
    </dgm:pt>
    <dgm:pt modelId="{DF93A481-2FDE-4E03-891B-05B5BF49A7EC}">
      <dgm:prSet phldrT="[Text]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SILPA/SIKPA</a:t>
          </a:r>
        </a:p>
      </dgm:t>
    </dgm:pt>
    <dgm:pt modelId="{24677998-5A63-46BC-9203-0310DF5BD914}" type="parTrans" cxnId="{99C493E6-4390-48C2-A2EC-892BA0616410}">
      <dgm:prSet/>
      <dgm:spPr/>
      <dgm:t>
        <a:bodyPr/>
        <a:lstStyle/>
        <a:p>
          <a:endParaRPr lang="en-US"/>
        </a:p>
      </dgm:t>
    </dgm:pt>
    <dgm:pt modelId="{2555BADF-BAD5-4A5D-8FE6-996C5F104520}" type="sibTrans" cxnId="{99C493E6-4390-48C2-A2EC-892BA0616410}">
      <dgm:prSet/>
      <dgm:spPr/>
      <dgm:t>
        <a:bodyPr/>
        <a:lstStyle/>
        <a:p>
          <a:endParaRPr lang="en-US"/>
        </a:p>
      </dgm:t>
    </dgm:pt>
    <dgm:pt modelId="{989A5BC4-B12D-438A-A79C-55018A5BB41B}">
      <dgm:prSet phldrT="[Text]"/>
      <dgm:spPr>
        <a:solidFill>
          <a:schemeClr val="bg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Laporan</a:t>
          </a:r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Perubahan</a:t>
          </a:r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SAL</a:t>
          </a:r>
        </a:p>
      </dgm:t>
    </dgm:pt>
    <dgm:pt modelId="{5DAD62DA-440E-489E-BD95-64AA26F2B95A}" type="parTrans" cxnId="{687952C4-7C73-4D31-A269-259511A1D0D9}">
      <dgm:prSet/>
      <dgm:spPr/>
      <dgm:t>
        <a:bodyPr/>
        <a:lstStyle/>
        <a:p>
          <a:endParaRPr lang="en-US"/>
        </a:p>
      </dgm:t>
    </dgm:pt>
    <dgm:pt modelId="{A279DC54-FD79-4B83-B1FD-7B28812A526E}" type="sibTrans" cxnId="{687952C4-7C73-4D31-A269-259511A1D0D9}">
      <dgm:prSet/>
      <dgm:spPr/>
      <dgm:t>
        <a:bodyPr/>
        <a:lstStyle/>
        <a:p>
          <a:endParaRPr lang="en-US"/>
        </a:p>
      </dgm:t>
    </dgm:pt>
    <dgm:pt modelId="{D0066459-90BC-425F-AF39-33038A37EDA7}" type="pres">
      <dgm:prSet presAssocID="{896913AF-552C-49D4-9CC5-692EF8977064}" presName="Name0" presStyleCnt="0">
        <dgm:presLayoutVars>
          <dgm:dir/>
          <dgm:animLvl val="lvl"/>
          <dgm:resizeHandles val="exact"/>
        </dgm:presLayoutVars>
      </dgm:prSet>
      <dgm:spPr/>
    </dgm:pt>
    <dgm:pt modelId="{60711016-06BB-4371-90F5-3810FFBA1764}" type="pres">
      <dgm:prSet presAssocID="{5FA81A88-D51A-442F-BC5F-28F23F6F4351}" presName="parTxOnly" presStyleLbl="node1" presStyleIdx="0" presStyleCnt="3" custLinFactX="-5902" custLinFactNeighborX="-100000" custLinFactNeighborY="0">
        <dgm:presLayoutVars>
          <dgm:chMax val="0"/>
          <dgm:chPref val="0"/>
          <dgm:bulletEnabled val="1"/>
        </dgm:presLayoutVars>
      </dgm:prSet>
      <dgm:spPr/>
    </dgm:pt>
    <dgm:pt modelId="{5D52FBA3-2F78-4123-9942-6A64648E79B3}" type="pres">
      <dgm:prSet presAssocID="{09200C81-8832-46E9-90D2-A588B3826DDA}" presName="parTxOnlySpace" presStyleCnt="0"/>
      <dgm:spPr/>
    </dgm:pt>
    <dgm:pt modelId="{5B340F61-DF43-44DC-BF23-F3D385A8A312}" type="pres">
      <dgm:prSet presAssocID="{DF93A481-2FDE-4E03-891B-05B5BF49A7E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B99A3A2-0F56-4C6F-B1BE-F02E778760DE}" type="pres">
      <dgm:prSet presAssocID="{2555BADF-BAD5-4A5D-8FE6-996C5F104520}" presName="parTxOnlySpace" presStyleCnt="0"/>
      <dgm:spPr/>
    </dgm:pt>
    <dgm:pt modelId="{475BA693-4570-460C-BAC0-F109A228700D}" type="pres">
      <dgm:prSet presAssocID="{989A5BC4-B12D-438A-A79C-55018A5BB41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7E2B718-F60B-4361-A158-9117A7E65029}" type="presOf" srcId="{5FA81A88-D51A-442F-BC5F-28F23F6F4351}" destId="{60711016-06BB-4371-90F5-3810FFBA1764}" srcOrd="0" destOrd="0" presId="urn:microsoft.com/office/officeart/2005/8/layout/chevron1"/>
    <dgm:cxn modelId="{3572C139-B888-4499-B6DD-EF2254BC0371}" type="presOf" srcId="{DF93A481-2FDE-4E03-891B-05B5BF49A7EC}" destId="{5B340F61-DF43-44DC-BF23-F3D385A8A312}" srcOrd="0" destOrd="0" presId="urn:microsoft.com/office/officeart/2005/8/layout/chevron1"/>
    <dgm:cxn modelId="{8ED1AC43-32BF-4381-BCF5-423C9D93111C}" type="presOf" srcId="{989A5BC4-B12D-438A-A79C-55018A5BB41B}" destId="{475BA693-4570-460C-BAC0-F109A228700D}" srcOrd="0" destOrd="0" presId="urn:microsoft.com/office/officeart/2005/8/layout/chevron1"/>
    <dgm:cxn modelId="{B5217B6E-5972-45E2-B20B-BD7513072948}" srcId="{896913AF-552C-49D4-9CC5-692EF8977064}" destId="{5FA81A88-D51A-442F-BC5F-28F23F6F4351}" srcOrd="0" destOrd="0" parTransId="{FFC065EB-8D8E-4F14-843C-A308AFF10FC3}" sibTransId="{09200C81-8832-46E9-90D2-A588B3826DDA}"/>
    <dgm:cxn modelId="{687952C4-7C73-4D31-A269-259511A1D0D9}" srcId="{896913AF-552C-49D4-9CC5-692EF8977064}" destId="{989A5BC4-B12D-438A-A79C-55018A5BB41B}" srcOrd="2" destOrd="0" parTransId="{5DAD62DA-440E-489E-BD95-64AA26F2B95A}" sibTransId="{A279DC54-FD79-4B83-B1FD-7B28812A526E}"/>
    <dgm:cxn modelId="{15BB4FDB-B9ED-49C8-8A0F-C148879C2561}" type="presOf" srcId="{896913AF-552C-49D4-9CC5-692EF8977064}" destId="{D0066459-90BC-425F-AF39-33038A37EDA7}" srcOrd="0" destOrd="0" presId="urn:microsoft.com/office/officeart/2005/8/layout/chevron1"/>
    <dgm:cxn modelId="{99C493E6-4390-48C2-A2EC-892BA0616410}" srcId="{896913AF-552C-49D4-9CC5-692EF8977064}" destId="{DF93A481-2FDE-4E03-891B-05B5BF49A7EC}" srcOrd="1" destOrd="0" parTransId="{24677998-5A63-46BC-9203-0310DF5BD914}" sibTransId="{2555BADF-BAD5-4A5D-8FE6-996C5F104520}"/>
    <dgm:cxn modelId="{65EA3979-0A49-417C-8C44-C023B1A35503}" type="presParOf" srcId="{D0066459-90BC-425F-AF39-33038A37EDA7}" destId="{60711016-06BB-4371-90F5-3810FFBA1764}" srcOrd="0" destOrd="0" presId="urn:microsoft.com/office/officeart/2005/8/layout/chevron1"/>
    <dgm:cxn modelId="{3A4C390D-B8FC-42B9-8A14-251CFCA27AA6}" type="presParOf" srcId="{D0066459-90BC-425F-AF39-33038A37EDA7}" destId="{5D52FBA3-2F78-4123-9942-6A64648E79B3}" srcOrd="1" destOrd="0" presId="urn:microsoft.com/office/officeart/2005/8/layout/chevron1"/>
    <dgm:cxn modelId="{9808F53D-2A7F-41B4-9693-A8EA54E482F5}" type="presParOf" srcId="{D0066459-90BC-425F-AF39-33038A37EDA7}" destId="{5B340F61-DF43-44DC-BF23-F3D385A8A312}" srcOrd="2" destOrd="0" presId="urn:microsoft.com/office/officeart/2005/8/layout/chevron1"/>
    <dgm:cxn modelId="{C1F70C11-15A4-49F5-A814-06227CA44A16}" type="presParOf" srcId="{D0066459-90BC-425F-AF39-33038A37EDA7}" destId="{1B99A3A2-0F56-4C6F-B1BE-F02E778760DE}" srcOrd="3" destOrd="0" presId="urn:microsoft.com/office/officeart/2005/8/layout/chevron1"/>
    <dgm:cxn modelId="{B9FEDF39-7D3E-451D-B02B-2772FA499207}" type="presParOf" srcId="{D0066459-90BC-425F-AF39-33038A37EDA7}" destId="{475BA693-4570-460C-BAC0-F109A228700D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586D12C-B051-4A62-9328-2A90BB1DEC46}" type="doc">
      <dgm:prSet loTypeId="urn:microsoft.com/office/officeart/2005/8/layout/balance1" loCatId="relationship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AFA1B72B-9672-4ED2-A9AB-620A73DB5697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9F9D86B7-6EE6-417B-8EFF-963FFB9CFAF3}" type="parTrans" cxnId="{090D2146-A6BC-46DB-A487-A3747B578A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CA06FFF-98A0-4D8A-933A-34F60DCAFA81}" type="sibTrans" cxnId="{090D2146-A6BC-46DB-A487-A3747B578A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C892C06-7570-406F-B492-E28178C8EFDC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Pendapatan dan Belanja over/ underestimate</a:t>
          </a:r>
          <a:endParaRPr lang="en-US" sz="1800" dirty="0">
            <a:solidFill>
              <a:schemeClr val="tx1"/>
            </a:solidFill>
          </a:endParaRPr>
        </a:p>
      </dgm:t>
    </dgm:pt>
    <dgm:pt modelId="{E8F5A8FC-9999-4E69-95A3-F7A5111AEEC7}" type="parTrans" cxnId="{D3192154-1467-4BD7-A685-F2BC6D1CEB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4FA2F73-3028-417E-8CC5-7079BA2D6488}" type="sibTrans" cxnId="{D3192154-1467-4BD7-A685-F2BC6D1CEB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D51C21E-18E0-4C61-8EFC-FED86644A5F9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Pembiayaan diperhitungkan dalam perhitungan SILPA/SIKPA </a:t>
          </a:r>
          <a:endParaRPr lang="en-US" sz="1800" dirty="0">
            <a:solidFill>
              <a:schemeClr val="tx1"/>
            </a:solidFill>
          </a:endParaRPr>
        </a:p>
      </dgm:t>
    </dgm:pt>
    <dgm:pt modelId="{5B472801-C03D-46E7-9883-FA88F91B3AAB}" type="parTrans" cxnId="{726488C2-1E0B-4D7B-843B-E9B6F677B26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5E74D5B-8D14-421A-B826-FA3CA32133A8}" type="sibTrans" cxnId="{726488C2-1E0B-4D7B-843B-E9B6F677B26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910D453-EA78-491F-9FD2-D04567AF2A4A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D9D2D276-3399-47F4-A248-E25C7AA7F41A}" type="sibTrans" cxnId="{221424D9-B107-4A4C-B85C-B2AD6EEB38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E76A93D-CED9-43BC-88B5-68A406C78858}" type="parTrans" cxnId="{221424D9-B107-4A4C-B85C-B2AD6EEB38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08925C4-E2B9-4EC0-BFA0-B3527FB0A348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Tidak ada pemisahan  Kegiatan non operasional dan pos luar biasa</a:t>
          </a:r>
          <a:endParaRPr lang="en-US" sz="1800" dirty="0">
            <a:solidFill>
              <a:schemeClr val="tx1"/>
            </a:solidFill>
          </a:endParaRPr>
        </a:p>
      </dgm:t>
    </dgm:pt>
    <dgm:pt modelId="{2DCBA7D4-8457-4955-AE82-32B811DC3435}" type="sibTrans" cxnId="{3BE4E865-AC60-4A0A-B841-5ACF263B57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F1C3AC-7C7F-4ADD-AC7F-021B5F10AD85}" type="parTrans" cxnId="{3BE4E865-AC60-4A0A-B841-5ACF263B57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6A7AFFF-27C9-4B42-B3EF-D84337AED919}" type="pres">
      <dgm:prSet presAssocID="{1586D12C-B051-4A62-9328-2A90BB1DEC46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95C484F9-B858-41DE-983D-D52557C1491E}" type="pres">
      <dgm:prSet presAssocID="{1586D12C-B051-4A62-9328-2A90BB1DEC46}" presName="dummyMaxCanvas" presStyleCnt="0"/>
      <dgm:spPr/>
    </dgm:pt>
    <dgm:pt modelId="{668CA15C-23B7-4275-A423-2A02CA8D43CA}" type="pres">
      <dgm:prSet presAssocID="{1586D12C-B051-4A62-9328-2A90BB1DEC46}" presName="parentComposite" presStyleCnt="0"/>
      <dgm:spPr/>
    </dgm:pt>
    <dgm:pt modelId="{28BF2377-6CCB-455A-85D3-93BDCB894652}" type="pres">
      <dgm:prSet presAssocID="{1586D12C-B051-4A62-9328-2A90BB1DEC46}" presName="parent1" presStyleLbl="alignAccFollowNode1" presStyleIdx="0" presStyleCnt="4" custFlipVert="1" custFlipHor="1" custScaleX="6526" custScaleY="17973" custLinFactY="200000" custLinFactNeighborX="74437" custLinFactNeighborY="217080">
        <dgm:presLayoutVars>
          <dgm:chMax val="4"/>
        </dgm:presLayoutVars>
      </dgm:prSet>
      <dgm:spPr/>
    </dgm:pt>
    <dgm:pt modelId="{0D76ECB5-AF26-48B3-986D-261B9A77D8A2}" type="pres">
      <dgm:prSet presAssocID="{1586D12C-B051-4A62-9328-2A90BB1DEC46}" presName="parent2" presStyleLbl="alignAccFollowNode1" presStyleIdx="1" presStyleCnt="4" custFlipVert="1" custFlipHor="1" custScaleX="2332" custScaleY="43709" custLinFactY="200000" custLinFactNeighborX="-76542" custLinFactNeighborY="231006">
        <dgm:presLayoutVars>
          <dgm:chMax val="4"/>
        </dgm:presLayoutVars>
      </dgm:prSet>
      <dgm:spPr/>
    </dgm:pt>
    <dgm:pt modelId="{8E1DCB3F-BDE3-4C06-8020-F82FE42853C8}" type="pres">
      <dgm:prSet presAssocID="{1586D12C-B051-4A62-9328-2A90BB1DEC46}" presName="childrenComposite" presStyleCnt="0"/>
      <dgm:spPr/>
    </dgm:pt>
    <dgm:pt modelId="{76F619BF-4D87-4F00-8940-3B40E4B9EA34}" type="pres">
      <dgm:prSet presAssocID="{1586D12C-B051-4A62-9328-2A90BB1DEC46}" presName="dummyMaxCanvas_ChildArea" presStyleCnt="0"/>
      <dgm:spPr/>
    </dgm:pt>
    <dgm:pt modelId="{F0C175E7-2469-4409-B8C8-D89A9B503328}" type="pres">
      <dgm:prSet presAssocID="{1586D12C-B051-4A62-9328-2A90BB1DEC46}" presName="fulcrum" presStyleLbl="alignAccFollowNode1" presStyleIdx="2" presStyleCnt="4"/>
      <dgm:spPr/>
    </dgm:pt>
    <dgm:pt modelId="{F1B93633-5B6C-4C5F-B6EB-0EFA6F7C5305}" type="pres">
      <dgm:prSet presAssocID="{1586D12C-B051-4A62-9328-2A90BB1DEC46}" presName="balance_12" presStyleLbl="alignAccFollowNode1" presStyleIdx="3" presStyleCnt="4">
        <dgm:presLayoutVars>
          <dgm:bulletEnabled val="1"/>
        </dgm:presLayoutVars>
      </dgm:prSet>
      <dgm:spPr/>
    </dgm:pt>
    <dgm:pt modelId="{3CF95331-C03B-4FD4-861B-E5FCD66FB91E}" type="pres">
      <dgm:prSet presAssocID="{1586D12C-B051-4A62-9328-2A90BB1DEC46}" presName="right_12_1" presStyleLbl="node1" presStyleIdx="0" presStyleCnt="3" custScaleX="142253" custScaleY="173533" custLinFactNeighborX="4107" custLinFactNeighborY="-45255">
        <dgm:presLayoutVars>
          <dgm:bulletEnabled val="1"/>
        </dgm:presLayoutVars>
      </dgm:prSet>
      <dgm:spPr/>
    </dgm:pt>
    <dgm:pt modelId="{389C8A90-D92A-4465-B98B-E94545AC35E1}" type="pres">
      <dgm:prSet presAssocID="{1586D12C-B051-4A62-9328-2A90BB1DEC46}" presName="right_12_2" presStyleLbl="node1" presStyleIdx="1" presStyleCnt="3" custScaleX="144571" custLinFactNeighborX="11761" custLinFactNeighborY="-91756">
        <dgm:presLayoutVars>
          <dgm:bulletEnabled val="1"/>
        </dgm:presLayoutVars>
      </dgm:prSet>
      <dgm:spPr/>
    </dgm:pt>
    <dgm:pt modelId="{1A1D561C-BFB2-407F-AC87-4584187D1FD5}" type="pres">
      <dgm:prSet presAssocID="{1586D12C-B051-4A62-9328-2A90BB1DEC46}" presName="left_12_1" presStyleLbl="node1" presStyleIdx="2" presStyleCnt="3" custScaleX="146515" custScaleY="174212" custLinFactNeighborX="-17275" custLinFactNeighborY="-55210">
        <dgm:presLayoutVars>
          <dgm:bulletEnabled val="1"/>
        </dgm:presLayoutVars>
      </dgm:prSet>
      <dgm:spPr/>
    </dgm:pt>
  </dgm:ptLst>
  <dgm:cxnLst>
    <dgm:cxn modelId="{FDD1D745-FF63-4D18-93E2-39B04CD54941}" type="presOf" srcId="{6C892C06-7570-406F-B492-E28178C8EFDC}" destId="{389C8A90-D92A-4465-B98B-E94545AC35E1}" srcOrd="0" destOrd="0" presId="urn:microsoft.com/office/officeart/2005/8/layout/balance1"/>
    <dgm:cxn modelId="{3BE4E865-AC60-4A0A-B841-5ACF263B5730}" srcId="{B910D453-EA78-491F-9FD2-D04567AF2A4A}" destId="{808925C4-E2B9-4EC0-BFA0-B3527FB0A348}" srcOrd="0" destOrd="0" parTransId="{FFF1C3AC-7C7F-4ADD-AC7F-021B5F10AD85}" sibTransId="{2DCBA7D4-8457-4955-AE82-32B811DC3435}"/>
    <dgm:cxn modelId="{090D2146-A6BC-46DB-A487-A3747B578AAA}" srcId="{1586D12C-B051-4A62-9328-2A90BB1DEC46}" destId="{AFA1B72B-9672-4ED2-A9AB-620A73DB5697}" srcOrd="0" destOrd="0" parTransId="{9F9D86B7-6EE6-417B-8EFF-963FFB9CFAF3}" sibTransId="{6CA06FFF-98A0-4D8A-933A-34F60DCAFA81}"/>
    <dgm:cxn modelId="{D3192154-1467-4BD7-A685-F2BC6D1CEB85}" srcId="{B910D453-EA78-491F-9FD2-D04567AF2A4A}" destId="{6C892C06-7570-406F-B492-E28178C8EFDC}" srcOrd="1" destOrd="0" parTransId="{E8F5A8FC-9999-4E69-95A3-F7A5111AEEC7}" sibTransId="{64FA2F73-3028-417E-8CC5-7079BA2D6488}"/>
    <dgm:cxn modelId="{1427C7A2-A1B3-4A83-8A5D-4DB8E347D59A}" type="presOf" srcId="{B910D453-EA78-491F-9FD2-D04567AF2A4A}" destId="{0D76ECB5-AF26-48B3-986D-261B9A77D8A2}" srcOrd="0" destOrd="0" presId="urn:microsoft.com/office/officeart/2005/8/layout/balance1"/>
    <dgm:cxn modelId="{726488C2-1E0B-4D7B-843B-E9B6F677B26A}" srcId="{AFA1B72B-9672-4ED2-A9AB-620A73DB5697}" destId="{4D51C21E-18E0-4C61-8EFC-FED86644A5F9}" srcOrd="0" destOrd="0" parTransId="{5B472801-C03D-46E7-9883-FA88F91B3AAB}" sibTransId="{F5E74D5B-8D14-421A-B826-FA3CA32133A8}"/>
    <dgm:cxn modelId="{221424D9-B107-4A4C-B85C-B2AD6EEB380C}" srcId="{1586D12C-B051-4A62-9328-2A90BB1DEC46}" destId="{B910D453-EA78-491F-9FD2-D04567AF2A4A}" srcOrd="1" destOrd="0" parTransId="{AE76A93D-CED9-43BC-88B5-68A406C78858}" sibTransId="{D9D2D276-3399-47F4-A248-E25C7AA7F41A}"/>
    <dgm:cxn modelId="{6BC0E0DB-F433-4A73-AAE4-6CA94628734E}" type="presOf" srcId="{808925C4-E2B9-4EC0-BFA0-B3527FB0A348}" destId="{3CF95331-C03B-4FD4-861B-E5FCD66FB91E}" srcOrd="0" destOrd="0" presId="urn:microsoft.com/office/officeart/2005/8/layout/balance1"/>
    <dgm:cxn modelId="{DD599BDD-E1DE-4B69-83A8-B9C25BF8A079}" type="presOf" srcId="{AFA1B72B-9672-4ED2-A9AB-620A73DB5697}" destId="{28BF2377-6CCB-455A-85D3-93BDCB894652}" srcOrd="0" destOrd="0" presId="urn:microsoft.com/office/officeart/2005/8/layout/balance1"/>
    <dgm:cxn modelId="{619FFFE6-8BCC-41CF-A1CE-3DAD1DA00FD8}" type="presOf" srcId="{1586D12C-B051-4A62-9328-2A90BB1DEC46}" destId="{36A7AFFF-27C9-4B42-B3EF-D84337AED919}" srcOrd="0" destOrd="0" presId="urn:microsoft.com/office/officeart/2005/8/layout/balance1"/>
    <dgm:cxn modelId="{D9A3A6F0-0D14-4878-BF5B-75E8D04CBA98}" type="presOf" srcId="{4D51C21E-18E0-4C61-8EFC-FED86644A5F9}" destId="{1A1D561C-BFB2-407F-AC87-4584187D1FD5}" srcOrd="0" destOrd="0" presId="urn:microsoft.com/office/officeart/2005/8/layout/balance1"/>
    <dgm:cxn modelId="{70A8630C-B84F-4317-B60A-4CC57F51F2BB}" type="presParOf" srcId="{36A7AFFF-27C9-4B42-B3EF-D84337AED919}" destId="{95C484F9-B858-41DE-983D-D52557C1491E}" srcOrd="0" destOrd="0" presId="urn:microsoft.com/office/officeart/2005/8/layout/balance1"/>
    <dgm:cxn modelId="{507127A4-1A53-4062-8E74-F0C3F1C51363}" type="presParOf" srcId="{36A7AFFF-27C9-4B42-B3EF-D84337AED919}" destId="{668CA15C-23B7-4275-A423-2A02CA8D43CA}" srcOrd="1" destOrd="0" presId="urn:microsoft.com/office/officeart/2005/8/layout/balance1"/>
    <dgm:cxn modelId="{0E914707-652C-44B2-9E47-D40C8A9418BF}" type="presParOf" srcId="{668CA15C-23B7-4275-A423-2A02CA8D43CA}" destId="{28BF2377-6CCB-455A-85D3-93BDCB894652}" srcOrd="0" destOrd="0" presId="urn:microsoft.com/office/officeart/2005/8/layout/balance1"/>
    <dgm:cxn modelId="{83959F5C-8F04-466D-97AF-04F2D9E7CD56}" type="presParOf" srcId="{668CA15C-23B7-4275-A423-2A02CA8D43CA}" destId="{0D76ECB5-AF26-48B3-986D-261B9A77D8A2}" srcOrd="1" destOrd="0" presId="urn:microsoft.com/office/officeart/2005/8/layout/balance1"/>
    <dgm:cxn modelId="{8599145A-4969-4A42-9434-14554435F141}" type="presParOf" srcId="{36A7AFFF-27C9-4B42-B3EF-D84337AED919}" destId="{8E1DCB3F-BDE3-4C06-8020-F82FE42853C8}" srcOrd="2" destOrd="0" presId="urn:microsoft.com/office/officeart/2005/8/layout/balance1"/>
    <dgm:cxn modelId="{FBEC721E-D009-4841-96B9-B9377C1F9F34}" type="presParOf" srcId="{8E1DCB3F-BDE3-4C06-8020-F82FE42853C8}" destId="{76F619BF-4D87-4F00-8940-3B40E4B9EA34}" srcOrd="0" destOrd="0" presId="urn:microsoft.com/office/officeart/2005/8/layout/balance1"/>
    <dgm:cxn modelId="{12766F60-D63B-4CEC-898A-BE387E5468F2}" type="presParOf" srcId="{8E1DCB3F-BDE3-4C06-8020-F82FE42853C8}" destId="{F0C175E7-2469-4409-B8C8-D89A9B503328}" srcOrd="1" destOrd="0" presId="urn:microsoft.com/office/officeart/2005/8/layout/balance1"/>
    <dgm:cxn modelId="{3A396374-4D47-441F-8F4B-7E86EF3F3888}" type="presParOf" srcId="{8E1DCB3F-BDE3-4C06-8020-F82FE42853C8}" destId="{F1B93633-5B6C-4C5F-B6EB-0EFA6F7C5305}" srcOrd="2" destOrd="0" presId="urn:microsoft.com/office/officeart/2005/8/layout/balance1"/>
    <dgm:cxn modelId="{C3E33E98-7AEF-4BF9-9272-D8B0420DDFCA}" type="presParOf" srcId="{8E1DCB3F-BDE3-4C06-8020-F82FE42853C8}" destId="{3CF95331-C03B-4FD4-861B-E5FCD66FB91E}" srcOrd="3" destOrd="0" presId="urn:microsoft.com/office/officeart/2005/8/layout/balance1"/>
    <dgm:cxn modelId="{1E3A6402-182D-40A9-A424-F2E34242F5BF}" type="presParOf" srcId="{8E1DCB3F-BDE3-4C06-8020-F82FE42853C8}" destId="{389C8A90-D92A-4465-B98B-E94545AC35E1}" srcOrd="4" destOrd="0" presId="urn:microsoft.com/office/officeart/2005/8/layout/balance1"/>
    <dgm:cxn modelId="{87CB4A1C-F708-45A9-88C2-E980DE3D98EC}" type="presParOf" srcId="{8E1DCB3F-BDE3-4C06-8020-F82FE42853C8}" destId="{1A1D561C-BFB2-407F-AC87-4584187D1FD5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586D12C-B051-4A62-9328-2A90BB1DEC46}" type="doc">
      <dgm:prSet loTypeId="urn:microsoft.com/office/officeart/2005/8/layout/balance1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A1B72B-9672-4ED2-A9AB-620A73DB5697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9F9D86B7-6EE6-417B-8EFF-963FFB9CFAF3}" type="parTrans" cxnId="{090D2146-A6BC-46DB-A487-A3747B578A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CA06FFF-98A0-4D8A-933A-34F60DCAFA81}" type="sibTrans" cxnId="{090D2146-A6BC-46DB-A487-A3747B578A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73BDB2A-E7CE-4A76-9AFF-C964FCAF9674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Ada pemisahan kegiatan non operasional dan pos luar biasa</a:t>
          </a:r>
          <a:endParaRPr lang="en-US" sz="1800" dirty="0">
            <a:solidFill>
              <a:schemeClr val="tx1"/>
            </a:solidFill>
          </a:endParaRPr>
        </a:p>
      </dgm:t>
    </dgm:pt>
    <dgm:pt modelId="{B064AD46-CC75-433B-A499-85BD6AFE7C6F}" type="parTrans" cxnId="{F443EBD7-4C33-4399-977E-F7A340D04C2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18EC3BD-1170-4DE2-B1A0-FDA3AACF793D}" type="sibTrans" cxnId="{F443EBD7-4C33-4399-977E-F7A340D04C2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C892C06-7570-406F-B492-E28178C8EFDC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Pendapatan dan belanja akrual</a:t>
          </a:r>
          <a:endParaRPr lang="en-US" sz="1800" dirty="0">
            <a:solidFill>
              <a:schemeClr val="tx1"/>
            </a:solidFill>
          </a:endParaRPr>
        </a:p>
      </dgm:t>
    </dgm:pt>
    <dgm:pt modelId="{E8F5A8FC-9999-4E69-95A3-F7A5111AEEC7}" type="parTrans" cxnId="{D3192154-1467-4BD7-A685-F2BC6D1CEB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4FA2F73-3028-417E-8CC5-7079BA2D6488}" type="sibTrans" cxnId="{D3192154-1467-4BD7-A685-F2BC6D1CEB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D51C21E-18E0-4C61-8EFC-FED86644A5F9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Pemisahan laporan pertanggung jawaban anggaran dan laporan finansial</a:t>
          </a:r>
          <a:endParaRPr lang="en-US" sz="1800" dirty="0">
            <a:solidFill>
              <a:schemeClr val="tx1"/>
            </a:solidFill>
          </a:endParaRPr>
        </a:p>
      </dgm:t>
    </dgm:pt>
    <dgm:pt modelId="{5B472801-C03D-46E7-9883-FA88F91B3AAB}" type="parTrans" cxnId="{726488C2-1E0B-4D7B-843B-E9B6F677B26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5E74D5B-8D14-421A-B826-FA3CA32133A8}" type="sibTrans" cxnId="{726488C2-1E0B-4D7B-843B-E9B6F677B26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910D453-EA78-491F-9FD2-D04567AF2A4A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D9D2D276-3399-47F4-A248-E25C7AA7F41A}" type="sibTrans" cxnId="{221424D9-B107-4A4C-B85C-B2AD6EEB38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E76A93D-CED9-43BC-88B5-68A406C78858}" type="parTrans" cxnId="{221424D9-B107-4A4C-B85C-B2AD6EEB38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74C636-1A3A-4664-9829-3F36EE43DBA2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Surplus/defisit akrual yang menambah/ mengurangi ekuitas</a:t>
          </a:r>
          <a:endParaRPr lang="en-US" sz="1800" dirty="0">
            <a:solidFill>
              <a:schemeClr val="tx1"/>
            </a:solidFill>
          </a:endParaRPr>
        </a:p>
      </dgm:t>
    </dgm:pt>
    <dgm:pt modelId="{14E09794-89D7-422C-A779-BD68EF96F8C5}" type="sibTrans" cxnId="{50287AAD-3CB0-4362-88AA-73D78CFEEA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C8527AA-3619-4376-AF1C-9C69646ADD1E}" type="parTrans" cxnId="{50287AAD-3CB0-4362-88AA-73D78CFEEA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6A7AFFF-27C9-4B42-B3EF-D84337AED919}" type="pres">
      <dgm:prSet presAssocID="{1586D12C-B051-4A62-9328-2A90BB1DEC46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95C484F9-B858-41DE-983D-D52557C1491E}" type="pres">
      <dgm:prSet presAssocID="{1586D12C-B051-4A62-9328-2A90BB1DEC46}" presName="dummyMaxCanvas" presStyleCnt="0"/>
      <dgm:spPr/>
    </dgm:pt>
    <dgm:pt modelId="{668CA15C-23B7-4275-A423-2A02CA8D43CA}" type="pres">
      <dgm:prSet presAssocID="{1586D12C-B051-4A62-9328-2A90BB1DEC46}" presName="parentComposite" presStyleCnt="0"/>
      <dgm:spPr/>
    </dgm:pt>
    <dgm:pt modelId="{28BF2377-6CCB-455A-85D3-93BDCB894652}" type="pres">
      <dgm:prSet presAssocID="{1586D12C-B051-4A62-9328-2A90BB1DEC46}" presName="parent1" presStyleLbl="alignAccFollowNode1" presStyleIdx="0" presStyleCnt="4" custFlipVert="1" custFlipHor="1" custScaleX="6526" custScaleY="17973" custLinFactY="200000" custLinFactNeighborX="74437" custLinFactNeighborY="217080">
        <dgm:presLayoutVars>
          <dgm:chMax val="4"/>
        </dgm:presLayoutVars>
      </dgm:prSet>
      <dgm:spPr/>
    </dgm:pt>
    <dgm:pt modelId="{0D76ECB5-AF26-48B3-986D-261B9A77D8A2}" type="pres">
      <dgm:prSet presAssocID="{1586D12C-B051-4A62-9328-2A90BB1DEC46}" presName="parent2" presStyleLbl="alignAccFollowNode1" presStyleIdx="1" presStyleCnt="4" custFlipVert="1" custFlipHor="1" custScaleX="2332" custScaleY="43709" custLinFactY="200000" custLinFactNeighborX="-61378" custLinFactNeighborY="229072">
        <dgm:presLayoutVars>
          <dgm:chMax val="4"/>
        </dgm:presLayoutVars>
      </dgm:prSet>
      <dgm:spPr/>
    </dgm:pt>
    <dgm:pt modelId="{8E1DCB3F-BDE3-4C06-8020-F82FE42853C8}" type="pres">
      <dgm:prSet presAssocID="{1586D12C-B051-4A62-9328-2A90BB1DEC46}" presName="childrenComposite" presStyleCnt="0"/>
      <dgm:spPr/>
    </dgm:pt>
    <dgm:pt modelId="{76F619BF-4D87-4F00-8940-3B40E4B9EA34}" type="pres">
      <dgm:prSet presAssocID="{1586D12C-B051-4A62-9328-2A90BB1DEC46}" presName="dummyMaxCanvas_ChildArea" presStyleCnt="0"/>
      <dgm:spPr/>
    </dgm:pt>
    <dgm:pt modelId="{F0C175E7-2469-4409-B8C8-D89A9B503328}" type="pres">
      <dgm:prSet presAssocID="{1586D12C-B051-4A62-9328-2A90BB1DEC46}" presName="fulcrum" presStyleLbl="alignAccFollowNode1" presStyleIdx="2" presStyleCnt="4"/>
      <dgm:spPr/>
    </dgm:pt>
    <dgm:pt modelId="{C0573C00-E237-4DE0-94F2-E96C18196715}" type="pres">
      <dgm:prSet presAssocID="{1586D12C-B051-4A62-9328-2A90BB1DEC46}" presName="balance_22" presStyleLbl="alignAccFollowNode1" presStyleIdx="3" presStyleCnt="4">
        <dgm:presLayoutVars>
          <dgm:bulletEnabled val="1"/>
        </dgm:presLayoutVars>
      </dgm:prSet>
      <dgm:spPr/>
    </dgm:pt>
    <dgm:pt modelId="{4A54213B-2187-4014-84BB-0583498321FE}" type="pres">
      <dgm:prSet presAssocID="{1586D12C-B051-4A62-9328-2A90BB1DEC46}" presName="right_22_1" presStyleLbl="node1" presStyleIdx="0" presStyleCnt="4" custScaleX="112731" custScaleY="157351" custLinFactNeighborY="-41347">
        <dgm:presLayoutVars>
          <dgm:bulletEnabled val="1"/>
        </dgm:presLayoutVars>
      </dgm:prSet>
      <dgm:spPr/>
    </dgm:pt>
    <dgm:pt modelId="{A24C3B31-177F-464B-BE27-0213E2A9EA5D}" type="pres">
      <dgm:prSet presAssocID="{1586D12C-B051-4A62-9328-2A90BB1DEC46}" presName="right_22_2" presStyleLbl="node1" presStyleIdx="1" presStyleCnt="4" custScaleX="104788" custScaleY="114130" custLinFactNeighborX="-1934" custLinFactNeighborY="-85988">
        <dgm:presLayoutVars>
          <dgm:bulletEnabled val="1"/>
        </dgm:presLayoutVars>
      </dgm:prSet>
      <dgm:spPr/>
    </dgm:pt>
    <dgm:pt modelId="{9878DD42-9825-439E-ACC2-6656DE82D430}" type="pres">
      <dgm:prSet presAssocID="{1586D12C-B051-4A62-9328-2A90BB1DEC46}" presName="left_22_1" presStyleLbl="node1" presStyleIdx="2" presStyleCnt="4" custScaleX="144819" custScaleY="163627" custLinFactNeighborX="5874" custLinFactNeighborY="-38209">
        <dgm:presLayoutVars>
          <dgm:bulletEnabled val="1"/>
        </dgm:presLayoutVars>
      </dgm:prSet>
      <dgm:spPr/>
    </dgm:pt>
    <dgm:pt modelId="{EC1F1553-6D80-411C-970C-CA9052A7A91C}" type="pres">
      <dgm:prSet presAssocID="{1586D12C-B051-4A62-9328-2A90BB1DEC46}" presName="left_22_2" presStyleLbl="node1" presStyleIdx="3" presStyleCnt="4" custScaleX="142335" custScaleY="129335" custLinFactNeighborX="5552" custLinFactNeighborY="-92921">
        <dgm:presLayoutVars>
          <dgm:bulletEnabled val="1"/>
        </dgm:presLayoutVars>
      </dgm:prSet>
      <dgm:spPr/>
    </dgm:pt>
  </dgm:ptLst>
  <dgm:cxnLst>
    <dgm:cxn modelId="{55EDCF18-1473-425E-AE46-F741B123AA8F}" type="presOf" srcId="{B910D453-EA78-491F-9FD2-D04567AF2A4A}" destId="{0D76ECB5-AF26-48B3-986D-261B9A77D8A2}" srcOrd="0" destOrd="0" presId="urn:microsoft.com/office/officeart/2005/8/layout/balance1"/>
    <dgm:cxn modelId="{70AE8819-4FE6-489B-9924-564D4CB3FC72}" type="presOf" srcId="{1586D12C-B051-4A62-9328-2A90BB1DEC46}" destId="{36A7AFFF-27C9-4B42-B3EF-D84337AED919}" srcOrd="0" destOrd="0" presId="urn:microsoft.com/office/officeart/2005/8/layout/balance1"/>
    <dgm:cxn modelId="{7DB48E43-C2AE-40C3-91E6-D02BB5AEDE10}" type="presOf" srcId="{373BDB2A-E7CE-4A76-9AFF-C964FCAF9674}" destId="{4A54213B-2187-4014-84BB-0583498321FE}" srcOrd="0" destOrd="0" presId="urn:microsoft.com/office/officeart/2005/8/layout/balance1"/>
    <dgm:cxn modelId="{090D2146-A6BC-46DB-A487-A3747B578AAA}" srcId="{1586D12C-B051-4A62-9328-2A90BB1DEC46}" destId="{AFA1B72B-9672-4ED2-A9AB-620A73DB5697}" srcOrd="0" destOrd="0" parTransId="{9F9D86B7-6EE6-417B-8EFF-963FFB9CFAF3}" sibTransId="{6CA06FFF-98A0-4D8A-933A-34F60DCAFA81}"/>
    <dgm:cxn modelId="{CCB5F74F-8721-48B7-8B33-165296729FBF}" type="presOf" srcId="{6C892C06-7570-406F-B492-E28178C8EFDC}" destId="{A24C3B31-177F-464B-BE27-0213E2A9EA5D}" srcOrd="0" destOrd="0" presId="urn:microsoft.com/office/officeart/2005/8/layout/balance1"/>
    <dgm:cxn modelId="{D3192154-1467-4BD7-A685-F2BC6D1CEB85}" srcId="{B910D453-EA78-491F-9FD2-D04567AF2A4A}" destId="{6C892C06-7570-406F-B492-E28178C8EFDC}" srcOrd="1" destOrd="0" parTransId="{E8F5A8FC-9999-4E69-95A3-F7A5111AEEC7}" sibTransId="{64FA2F73-3028-417E-8CC5-7079BA2D6488}"/>
    <dgm:cxn modelId="{B3F5E899-029D-4524-B712-57BD396AEE51}" type="presOf" srcId="{A574C636-1A3A-4664-9829-3F36EE43DBA2}" destId="{EC1F1553-6D80-411C-970C-CA9052A7A91C}" srcOrd="0" destOrd="0" presId="urn:microsoft.com/office/officeart/2005/8/layout/balance1"/>
    <dgm:cxn modelId="{50287AAD-3CB0-4362-88AA-73D78CFEEAE2}" srcId="{AFA1B72B-9672-4ED2-A9AB-620A73DB5697}" destId="{A574C636-1A3A-4664-9829-3F36EE43DBA2}" srcOrd="1" destOrd="0" parTransId="{EC8527AA-3619-4376-AF1C-9C69646ADD1E}" sibTransId="{14E09794-89D7-422C-A779-BD68EF96F8C5}"/>
    <dgm:cxn modelId="{47E527BE-57D7-424B-90BC-55BC776D70C9}" type="presOf" srcId="{AFA1B72B-9672-4ED2-A9AB-620A73DB5697}" destId="{28BF2377-6CCB-455A-85D3-93BDCB894652}" srcOrd="0" destOrd="0" presId="urn:microsoft.com/office/officeart/2005/8/layout/balance1"/>
    <dgm:cxn modelId="{726488C2-1E0B-4D7B-843B-E9B6F677B26A}" srcId="{AFA1B72B-9672-4ED2-A9AB-620A73DB5697}" destId="{4D51C21E-18E0-4C61-8EFC-FED86644A5F9}" srcOrd="0" destOrd="0" parTransId="{5B472801-C03D-46E7-9883-FA88F91B3AAB}" sibTransId="{F5E74D5B-8D14-421A-B826-FA3CA32133A8}"/>
    <dgm:cxn modelId="{F443EBD7-4C33-4399-977E-F7A340D04C22}" srcId="{B910D453-EA78-491F-9FD2-D04567AF2A4A}" destId="{373BDB2A-E7CE-4A76-9AFF-C964FCAF9674}" srcOrd="0" destOrd="0" parTransId="{B064AD46-CC75-433B-A499-85BD6AFE7C6F}" sibTransId="{318EC3BD-1170-4DE2-B1A0-FDA3AACF793D}"/>
    <dgm:cxn modelId="{221424D9-B107-4A4C-B85C-B2AD6EEB380C}" srcId="{1586D12C-B051-4A62-9328-2A90BB1DEC46}" destId="{B910D453-EA78-491F-9FD2-D04567AF2A4A}" srcOrd="1" destOrd="0" parTransId="{AE76A93D-CED9-43BC-88B5-68A406C78858}" sibTransId="{D9D2D276-3399-47F4-A248-E25C7AA7F41A}"/>
    <dgm:cxn modelId="{C13A47E9-95E5-4525-A2FE-B6DEA90DF7A7}" type="presOf" srcId="{4D51C21E-18E0-4C61-8EFC-FED86644A5F9}" destId="{9878DD42-9825-439E-ACC2-6656DE82D430}" srcOrd="0" destOrd="0" presId="urn:microsoft.com/office/officeart/2005/8/layout/balance1"/>
    <dgm:cxn modelId="{764B14EB-F1A2-47A0-97D7-FAFF0AE51A5D}" type="presParOf" srcId="{36A7AFFF-27C9-4B42-B3EF-D84337AED919}" destId="{95C484F9-B858-41DE-983D-D52557C1491E}" srcOrd="0" destOrd="0" presId="urn:microsoft.com/office/officeart/2005/8/layout/balance1"/>
    <dgm:cxn modelId="{4E96A851-400A-4B50-8A30-0DFF55005346}" type="presParOf" srcId="{36A7AFFF-27C9-4B42-B3EF-D84337AED919}" destId="{668CA15C-23B7-4275-A423-2A02CA8D43CA}" srcOrd="1" destOrd="0" presId="urn:microsoft.com/office/officeart/2005/8/layout/balance1"/>
    <dgm:cxn modelId="{EF0D141D-E495-4645-8356-5F50F3A036AC}" type="presParOf" srcId="{668CA15C-23B7-4275-A423-2A02CA8D43CA}" destId="{28BF2377-6CCB-455A-85D3-93BDCB894652}" srcOrd="0" destOrd="0" presId="urn:microsoft.com/office/officeart/2005/8/layout/balance1"/>
    <dgm:cxn modelId="{9F480F8A-C2F1-4930-8E81-D1FE4BDAE995}" type="presParOf" srcId="{668CA15C-23B7-4275-A423-2A02CA8D43CA}" destId="{0D76ECB5-AF26-48B3-986D-261B9A77D8A2}" srcOrd="1" destOrd="0" presId="urn:microsoft.com/office/officeart/2005/8/layout/balance1"/>
    <dgm:cxn modelId="{7ECDEAAD-5B14-4EE5-A345-C92D026CB42B}" type="presParOf" srcId="{36A7AFFF-27C9-4B42-B3EF-D84337AED919}" destId="{8E1DCB3F-BDE3-4C06-8020-F82FE42853C8}" srcOrd="2" destOrd="0" presId="urn:microsoft.com/office/officeart/2005/8/layout/balance1"/>
    <dgm:cxn modelId="{A05CD4C7-B3E0-4F98-B839-D692F79DAFB9}" type="presParOf" srcId="{8E1DCB3F-BDE3-4C06-8020-F82FE42853C8}" destId="{76F619BF-4D87-4F00-8940-3B40E4B9EA34}" srcOrd="0" destOrd="0" presId="urn:microsoft.com/office/officeart/2005/8/layout/balance1"/>
    <dgm:cxn modelId="{C368626A-F55A-4637-A974-45BE9A7F6314}" type="presParOf" srcId="{8E1DCB3F-BDE3-4C06-8020-F82FE42853C8}" destId="{F0C175E7-2469-4409-B8C8-D89A9B503328}" srcOrd="1" destOrd="0" presId="urn:microsoft.com/office/officeart/2005/8/layout/balance1"/>
    <dgm:cxn modelId="{C4BBA59F-E858-48CF-8BCB-7D78EDF491CB}" type="presParOf" srcId="{8E1DCB3F-BDE3-4C06-8020-F82FE42853C8}" destId="{C0573C00-E237-4DE0-94F2-E96C18196715}" srcOrd="2" destOrd="0" presId="urn:microsoft.com/office/officeart/2005/8/layout/balance1"/>
    <dgm:cxn modelId="{EB7D5130-DB8A-4AF1-9465-00ACA4685C02}" type="presParOf" srcId="{8E1DCB3F-BDE3-4C06-8020-F82FE42853C8}" destId="{4A54213B-2187-4014-84BB-0583498321FE}" srcOrd="3" destOrd="0" presId="urn:microsoft.com/office/officeart/2005/8/layout/balance1"/>
    <dgm:cxn modelId="{DDD26286-A5D4-4336-8B3E-33A0FFCC4372}" type="presParOf" srcId="{8E1DCB3F-BDE3-4C06-8020-F82FE42853C8}" destId="{A24C3B31-177F-464B-BE27-0213E2A9EA5D}" srcOrd="4" destOrd="0" presId="urn:microsoft.com/office/officeart/2005/8/layout/balance1"/>
    <dgm:cxn modelId="{156E31E9-254D-4C6E-94C0-7D931ACD2FDD}" type="presParOf" srcId="{8E1DCB3F-BDE3-4C06-8020-F82FE42853C8}" destId="{9878DD42-9825-439E-ACC2-6656DE82D430}" srcOrd="5" destOrd="0" presId="urn:microsoft.com/office/officeart/2005/8/layout/balance1"/>
    <dgm:cxn modelId="{3F191D84-02D4-446D-A755-ACD8548FE249}" type="presParOf" srcId="{8E1DCB3F-BDE3-4C06-8020-F82FE42853C8}" destId="{EC1F1553-6D80-411C-970C-CA9052A7A91C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97F5CFE-0392-4A5B-B649-CE27F62F3CA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C32BC2-8558-4972-9F91-2E268518475E}">
      <dgm:prSet phldrT="[Text]"/>
      <dgm:spPr/>
      <dgm:t>
        <a:bodyPr/>
        <a:lstStyle/>
        <a:p>
          <a:r>
            <a:rPr lang="id-ID" noProof="0" dirty="0">
              <a:solidFill>
                <a:schemeClr val="accent1">
                  <a:lumMod val="50000"/>
                </a:schemeClr>
              </a:solidFill>
              <a:latin typeface="Tw Cen MT" pitchFamily="34" charset="0"/>
            </a:rPr>
            <a:t>Kriteria Pemberian Opini Laporan Keuangan oleh BPK (UU 15/2004)</a:t>
          </a:r>
        </a:p>
      </dgm:t>
    </dgm:pt>
    <dgm:pt modelId="{1E1189F2-E575-4DA1-90D5-EAB11D2ADEED}" type="parTrans" cxnId="{FF97B873-229A-4D6A-9D08-4BDCEEAB0D5F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345A177B-A1CF-4771-9800-10A7232DEF01}" type="sibTrans" cxnId="{FF97B873-229A-4D6A-9D08-4BDCEEAB0D5F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37F1976A-69A9-443E-B98D-D02FCE0004E7}">
      <dgm:prSet phldrT="[Text]"/>
      <dgm:spPr/>
      <dgm:t>
        <a:bodyPr/>
        <a:lstStyle/>
        <a:p>
          <a:r>
            <a:rPr lang="id-ID" b="1" noProof="0" dirty="0">
              <a:latin typeface="Tw Cen MT" pitchFamily="34" charset="0"/>
            </a:rPr>
            <a:t>Kesesuaian dengan Standar Akuntansi Pemerintahan</a:t>
          </a:r>
        </a:p>
      </dgm:t>
    </dgm:pt>
    <dgm:pt modelId="{DBFBA4F0-65F6-47A9-9B91-8EB59C35D2DF}" type="parTrans" cxnId="{D41E2F8A-8478-4198-909B-445E4F46E759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9D6A5925-36ED-4EEF-B07F-EB8DFC777AC6}" type="sibTrans" cxnId="{D41E2F8A-8478-4198-909B-445E4F46E759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784FB3A8-5D20-4D68-83A7-ADE65F5DAEDE}">
      <dgm:prSet phldrT="[Text]"/>
      <dgm:spPr/>
      <dgm:t>
        <a:bodyPr/>
        <a:lstStyle/>
        <a:p>
          <a:r>
            <a:rPr lang="id-ID" noProof="0" dirty="0">
              <a:latin typeface="Tw Cen MT" pitchFamily="34" charset="0"/>
            </a:rPr>
            <a:t>Kecukupan Pengungkapan (adequate disclosure)</a:t>
          </a:r>
        </a:p>
      </dgm:t>
    </dgm:pt>
    <dgm:pt modelId="{5F889A77-7025-48F5-976A-4F1B6EDA320E}" type="parTrans" cxnId="{40E31A46-1F10-4269-87F1-C56E99914F78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6765DBCE-A790-46C8-8D2E-0F9A5D2CE7AF}" type="sibTrans" cxnId="{40E31A46-1F10-4269-87F1-C56E99914F78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7EB1D16D-AE42-41ED-9FB5-12A947B4160C}">
      <dgm:prSet/>
      <dgm:spPr/>
      <dgm:t>
        <a:bodyPr/>
        <a:lstStyle/>
        <a:p>
          <a:r>
            <a:rPr lang="id-ID" noProof="0" dirty="0">
              <a:latin typeface="Tw Cen MT" pitchFamily="34" charset="0"/>
            </a:rPr>
            <a:t>Kepatuhan terhadap peraturan perundang-undangan</a:t>
          </a:r>
        </a:p>
      </dgm:t>
    </dgm:pt>
    <dgm:pt modelId="{75C14D3B-4E94-4397-AC5E-129D1EA2449C}" type="parTrans" cxnId="{F931324E-64A5-4AD4-8D3D-6BF20F742716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31350B79-1DAD-47A9-BA74-02FF782D2C48}" type="sibTrans" cxnId="{F931324E-64A5-4AD4-8D3D-6BF20F742716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196BD459-CE82-424D-A03E-4CFE57D55DE3}">
      <dgm:prSet/>
      <dgm:spPr/>
      <dgm:t>
        <a:bodyPr/>
        <a:lstStyle/>
        <a:p>
          <a:r>
            <a:rPr lang="id-ID" noProof="0" dirty="0">
              <a:latin typeface="Tw Cen MT" pitchFamily="34" charset="0"/>
            </a:rPr>
            <a:t>Efektivitas Sistem Pengendalian Intern</a:t>
          </a:r>
        </a:p>
      </dgm:t>
    </dgm:pt>
    <dgm:pt modelId="{A1394C23-7246-4239-83F1-6DA107162C00}" type="parTrans" cxnId="{4898AA63-3893-4C08-AD53-FDA52BA499FD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ACC33258-1B92-4142-A44B-5FE41DEF3DF7}" type="sibTrans" cxnId="{4898AA63-3893-4C08-AD53-FDA52BA499FD}">
      <dgm:prSet/>
      <dgm:spPr/>
      <dgm:t>
        <a:bodyPr/>
        <a:lstStyle/>
        <a:p>
          <a:endParaRPr lang="en-US">
            <a:latin typeface="Tw Cen MT" pitchFamily="34" charset="0"/>
          </a:endParaRPr>
        </a:p>
      </dgm:t>
    </dgm:pt>
    <dgm:pt modelId="{EB149C74-B547-47B5-8FFB-7D3C08143A9F}" type="pres">
      <dgm:prSet presAssocID="{997F5CFE-0392-4A5B-B649-CE27F62F3CA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33D14A-BFB2-43E8-BC29-D55F7BF25CFC}" type="pres">
      <dgm:prSet presAssocID="{64C32BC2-8558-4972-9F91-2E268518475E}" presName="root" presStyleCnt="0"/>
      <dgm:spPr/>
    </dgm:pt>
    <dgm:pt modelId="{0ED28AF0-55B0-4FDC-8D90-7919EA1A69DA}" type="pres">
      <dgm:prSet presAssocID="{64C32BC2-8558-4972-9F91-2E268518475E}" presName="rootComposite" presStyleCnt="0"/>
      <dgm:spPr/>
    </dgm:pt>
    <dgm:pt modelId="{7600C147-32CC-4C7F-ABA0-1A8B68EC54B4}" type="pres">
      <dgm:prSet presAssocID="{64C32BC2-8558-4972-9F91-2E268518475E}" presName="rootText" presStyleLbl="node1" presStyleIdx="0" presStyleCnt="1" custScaleX="499503"/>
      <dgm:spPr/>
    </dgm:pt>
    <dgm:pt modelId="{F99FCEC0-D363-484C-B7A2-368D72B61985}" type="pres">
      <dgm:prSet presAssocID="{64C32BC2-8558-4972-9F91-2E268518475E}" presName="rootConnector" presStyleLbl="node1" presStyleIdx="0" presStyleCnt="1"/>
      <dgm:spPr/>
    </dgm:pt>
    <dgm:pt modelId="{00990499-B7EE-4763-B829-5CD201A2AA84}" type="pres">
      <dgm:prSet presAssocID="{64C32BC2-8558-4972-9F91-2E268518475E}" presName="childShape" presStyleCnt="0"/>
      <dgm:spPr/>
    </dgm:pt>
    <dgm:pt modelId="{5D84C9EB-526E-4AB6-9B64-A2DA5BF00893}" type="pres">
      <dgm:prSet presAssocID="{DBFBA4F0-65F6-47A9-9B91-8EB59C35D2DF}" presName="Name13" presStyleLbl="parChTrans1D2" presStyleIdx="0" presStyleCnt="4"/>
      <dgm:spPr/>
    </dgm:pt>
    <dgm:pt modelId="{E7014D5F-A9BB-4F85-8E81-12EA0478D9EC}" type="pres">
      <dgm:prSet presAssocID="{37F1976A-69A9-443E-B98D-D02FCE0004E7}" presName="childText" presStyleLbl="bgAcc1" presStyleIdx="0" presStyleCnt="4" custScaleX="436619" custLinFactNeighborX="-5132" custLinFactNeighborY="-1369">
        <dgm:presLayoutVars>
          <dgm:bulletEnabled val="1"/>
        </dgm:presLayoutVars>
      </dgm:prSet>
      <dgm:spPr/>
    </dgm:pt>
    <dgm:pt modelId="{0A805E9E-7D01-4B23-8D82-E100D0489217}" type="pres">
      <dgm:prSet presAssocID="{5F889A77-7025-48F5-976A-4F1B6EDA320E}" presName="Name13" presStyleLbl="parChTrans1D2" presStyleIdx="1" presStyleCnt="4"/>
      <dgm:spPr/>
    </dgm:pt>
    <dgm:pt modelId="{769BEA7F-A35C-48C0-ABBF-32D419DCC6C0}" type="pres">
      <dgm:prSet presAssocID="{784FB3A8-5D20-4D68-83A7-ADE65F5DAEDE}" presName="childText" presStyleLbl="bgAcc1" presStyleIdx="1" presStyleCnt="4" custScaleX="432511" custLinFactNeighborX="-5130">
        <dgm:presLayoutVars>
          <dgm:bulletEnabled val="1"/>
        </dgm:presLayoutVars>
      </dgm:prSet>
      <dgm:spPr/>
    </dgm:pt>
    <dgm:pt modelId="{FBB043B0-B0C9-4A76-A1A5-5855230562D8}" type="pres">
      <dgm:prSet presAssocID="{75C14D3B-4E94-4397-AC5E-129D1EA2449C}" presName="Name13" presStyleLbl="parChTrans1D2" presStyleIdx="2" presStyleCnt="4"/>
      <dgm:spPr/>
    </dgm:pt>
    <dgm:pt modelId="{A35C9FA6-3923-4DD6-B2D0-ACB5C1B0C800}" type="pres">
      <dgm:prSet presAssocID="{7EB1D16D-AE42-41ED-9FB5-12A947B4160C}" presName="childText" presStyleLbl="bgAcc1" presStyleIdx="2" presStyleCnt="4" custScaleX="432388" custLinFactNeighborX="-4401">
        <dgm:presLayoutVars>
          <dgm:bulletEnabled val="1"/>
        </dgm:presLayoutVars>
      </dgm:prSet>
      <dgm:spPr/>
    </dgm:pt>
    <dgm:pt modelId="{ED4C2FF3-9922-492E-A5E5-D9B1D90DA11C}" type="pres">
      <dgm:prSet presAssocID="{A1394C23-7246-4239-83F1-6DA107162C00}" presName="Name13" presStyleLbl="parChTrans1D2" presStyleIdx="3" presStyleCnt="4"/>
      <dgm:spPr/>
    </dgm:pt>
    <dgm:pt modelId="{DB6DC0AA-179F-4DC8-A7C4-615EF80BADEC}" type="pres">
      <dgm:prSet presAssocID="{196BD459-CE82-424D-A03E-4CFE57D55DE3}" presName="childText" presStyleLbl="bgAcc1" presStyleIdx="3" presStyleCnt="4" custScaleX="429454" custLinFactNeighborX="-1467">
        <dgm:presLayoutVars>
          <dgm:bulletEnabled val="1"/>
        </dgm:presLayoutVars>
      </dgm:prSet>
      <dgm:spPr/>
    </dgm:pt>
  </dgm:ptLst>
  <dgm:cxnLst>
    <dgm:cxn modelId="{4898AA63-3893-4C08-AD53-FDA52BA499FD}" srcId="{64C32BC2-8558-4972-9F91-2E268518475E}" destId="{196BD459-CE82-424D-A03E-4CFE57D55DE3}" srcOrd="3" destOrd="0" parTransId="{A1394C23-7246-4239-83F1-6DA107162C00}" sibTransId="{ACC33258-1B92-4142-A44B-5FE41DEF3DF7}"/>
    <dgm:cxn modelId="{40E31A46-1F10-4269-87F1-C56E99914F78}" srcId="{64C32BC2-8558-4972-9F91-2E268518475E}" destId="{784FB3A8-5D20-4D68-83A7-ADE65F5DAEDE}" srcOrd="1" destOrd="0" parTransId="{5F889A77-7025-48F5-976A-4F1B6EDA320E}" sibTransId="{6765DBCE-A790-46C8-8D2E-0F9A5D2CE7AF}"/>
    <dgm:cxn modelId="{D95D144B-7986-41C6-BD57-0E375E430C56}" type="presOf" srcId="{75C14D3B-4E94-4397-AC5E-129D1EA2449C}" destId="{FBB043B0-B0C9-4A76-A1A5-5855230562D8}" srcOrd="0" destOrd="0" presId="urn:microsoft.com/office/officeart/2005/8/layout/hierarchy3"/>
    <dgm:cxn modelId="{7EB7A24C-D549-4166-81B7-132D414BE3BB}" type="presOf" srcId="{5F889A77-7025-48F5-976A-4F1B6EDA320E}" destId="{0A805E9E-7D01-4B23-8D82-E100D0489217}" srcOrd="0" destOrd="0" presId="urn:microsoft.com/office/officeart/2005/8/layout/hierarchy3"/>
    <dgm:cxn modelId="{F931324E-64A5-4AD4-8D3D-6BF20F742716}" srcId="{64C32BC2-8558-4972-9F91-2E268518475E}" destId="{7EB1D16D-AE42-41ED-9FB5-12A947B4160C}" srcOrd="2" destOrd="0" parTransId="{75C14D3B-4E94-4397-AC5E-129D1EA2449C}" sibTransId="{31350B79-1DAD-47A9-BA74-02FF782D2C48}"/>
    <dgm:cxn modelId="{FF97B873-229A-4D6A-9D08-4BDCEEAB0D5F}" srcId="{997F5CFE-0392-4A5B-B649-CE27F62F3CAC}" destId="{64C32BC2-8558-4972-9F91-2E268518475E}" srcOrd="0" destOrd="0" parTransId="{1E1189F2-E575-4DA1-90D5-EAB11D2ADEED}" sibTransId="{345A177B-A1CF-4771-9800-10A7232DEF01}"/>
    <dgm:cxn modelId="{B0CDAF83-4F43-487A-9470-C8782F692F1A}" type="presOf" srcId="{37F1976A-69A9-443E-B98D-D02FCE0004E7}" destId="{E7014D5F-A9BB-4F85-8E81-12EA0478D9EC}" srcOrd="0" destOrd="0" presId="urn:microsoft.com/office/officeart/2005/8/layout/hierarchy3"/>
    <dgm:cxn modelId="{D41E2F8A-8478-4198-909B-445E4F46E759}" srcId="{64C32BC2-8558-4972-9F91-2E268518475E}" destId="{37F1976A-69A9-443E-B98D-D02FCE0004E7}" srcOrd="0" destOrd="0" parTransId="{DBFBA4F0-65F6-47A9-9B91-8EB59C35D2DF}" sibTransId="{9D6A5925-36ED-4EEF-B07F-EB8DFC777AC6}"/>
    <dgm:cxn modelId="{69523899-C411-4989-85AE-4F04640AF371}" type="presOf" srcId="{A1394C23-7246-4239-83F1-6DA107162C00}" destId="{ED4C2FF3-9922-492E-A5E5-D9B1D90DA11C}" srcOrd="0" destOrd="0" presId="urn:microsoft.com/office/officeart/2005/8/layout/hierarchy3"/>
    <dgm:cxn modelId="{6480199B-C624-4750-8BC6-024325C1A32F}" type="presOf" srcId="{64C32BC2-8558-4972-9F91-2E268518475E}" destId="{F99FCEC0-D363-484C-B7A2-368D72B61985}" srcOrd="1" destOrd="0" presId="urn:microsoft.com/office/officeart/2005/8/layout/hierarchy3"/>
    <dgm:cxn modelId="{58452DA7-7250-4A1D-86DC-B5D5D6142CAE}" type="presOf" srcId="{997F5CFE-0392-4A5B-B649-CE27F62F3CAC}" destId="{EB149C74-B547-47B5-8FFB-7D3C08143A9F}" srcOrd="0" destOrd="0" presId="urn:microsoft.com/office/officeart/2005/8/layout/hierarchy3"/>
    <dgm:cxn modelId="{A6C5C9B3-A313-43B2-99F3-89404F59BB5B}" type="presOf" srcId="{784FB3A8-5D20-4D68-83A7-ADE65F5DAEDE}" destId="{769BEA7F-A35C-48C0-ABBF-32D419DCC6C0}" srcOrd="0" destOrd="0" presId="urn:microsoft.com/office/officeart/2005/8/layout/hierarchy3"/>
    <dgm:cxn modelId="{EEA809CD-4A9F-44C0-B4CF-5C6E57E31E51}" type="presOf" srcId="{DBFBA4F0-65F6-47A9-9B91-8EB59C35D2DF}" destId="{5D84C9EB-526E-4AB6-9B64-A2DA5BF00893}" srcOrd="0" destOrd="0" presId="urn:microsoft.com/office/officeart/2005/8/layout/hierarchy3"/>
    <dgm:cxn modelId="{DBB169D2-7DA3-4D9B-9CEF-3C416BB4E9C0}" type="presOf" srcId="{196BD459-CE82-424D-A03E-4CFE57D55DE3}" destId="{DB6DC0AA-179F-4DC8-A7C4-615EF80BADEC}" srcOrd="0" destOrd="0" presId="urn:microsoft.com/office/officeart/2005/8/layout/hierarchy3"/>
    <dgm:cxn modelId="{E8352DE8-D689-4C8F-AE8B-1F7214E43463}" type="presOf" srcId="{7EB1D16D-AE42-41ED-9FB5-12A947B4160C}" destId="{A35C9FA6-3923-4DD6-B2D0-ACB5C1B0C800}" srcOrd="0" destOrd="0" presId="urn:microsoft.com/office/officeart/2005/8/layout/hierarchy3"/>
    <dgm:cxn modelId="{958997FB-2E74-4DE0-80FA-990D59E5A214}" type="presOf" srcId="{64C32BC2-8558-4972-9F91-2E268518475E}" destId="{7600C147-32CC-4C7F-ABA0-1A8B68EC54B4}" srcOrd="0" destOrd="0" presId="urn:microsoft.com/office/officeart/2005/8/layout/hierarchy3"/>
    <dgm:cxn modelId="{DCF25110-BA1F-4D96-933D-DD88957E6B46}" type="presParOf" srcId="{EB149C74-B547-47B5-8FFB-7D3C08143A9F}" destId="{2233D14A-BFB2-43E8-BC29-D55F7BF25CFC}" srcOrd="0" destOrd="0" presId="urn:microsoft.com/office/officeart/2005/8/layout/hierarchy3"/>
    <dgm:cxn modelId="{867F2F3D-9586-440C-BF46-8505CFA320FD}" type="presParOf" srcId="{2233D14A-BFB2-43E8-BC29-D55F7BF25CFC}" destId="{0ED28AF0-55B0-4FDC-8D90-7919EA1A69DA}" srcOrd="0" destOrd="0" presId="urn:microsoft.com/office/officeart/2005/8/layout/hierarchy3"/>
    <dgm:cxn modelId="{42CD2C1F-5F35-4666-A7A9-5138722BBB13}" type="presParOf" srcId="{0ED28AF0-55B0-4FDC-8D90-7919EA1A69DA}" destId="{7600C147-32CC-4C7F-ABA0-1A8B68EC54B4}" srcOrd="0" destOrd="0" presId="urn:microsoft.com/office/officeart/2005/8/layout/hierarchy3"/>
    <dgm:cxn modelId="{DF998C0D-53B1-42D4-AAA4-FEABBC665748}" type="presParOf" srcId="{0ED28AF0-55B0-4FDC-8D90-7919EA1A69DA}" destId="{F99FCEC0-D363-484C-B7A2-368D72B61985}" srcOrd="1" destOrd="0" presId="urn:microsoft.com/office/officeart/2005/8/layout/hierarchy3"/>
    <dgm:cxn modelId="{4414FB52-FE5E-44CA-9EA4-6F16F4B293A8}" type="presParOf" srcId="{2233D14A-BFB2-43E8-BC29-D55F7BF25CFC}" destId="{00990499-B7EE-4763-B829-5CD201A2AA84}" srcOrd="1" destOrd="0" presId="urn:microsoft.com/office/officeart/2005/8/layout/hierarchy3"/>
    <dgm:cxn modelId="{5F7F9EDE-9733-4785-8BF3-79B3C3E2AE46}" type="presParOf" srcId="{00990499-B7EE-4763-B829-5CD201A2AA84}" destId="{5D84C9EB-526E-4AB6-9B64-A2DA5BF00893}" srcOrd="0" destOrd="0" presId="urn:microsoft.com/office/officeart/2005/8/layout/hierarchy3"/>
    <dgm:cxn modelId="{E46098F3-2956-4233-86CC-8C2DFA880040}" type="presParOf" srcId="{00990499-B7EE-4763-B829-5CD201A2AA84}" destId="{E7014D5F-A9BB-4F85-8E81-12EA0478D9EC}" srcOrd="1" destOrd="0" presId="urn:microsoft.com/office/officeart/2005/8/layout/hierarchy3"/>
    <dgm:cxn modelId="{56CEFED0-4935-4840-8641-D29E84DF5CF4}" type="presParOf" srcId="{00990499-B7EE-4763-B829-5CD201A2AA84}" destId="{0A805E9E-7D01-4B23-8D82-E100D0489217}" srcOrd="2" destOrd="0" presId="urn:microsoft.com/office/officeart/2005/8/layout/hierarchy3"/>
    <dgm:cxn modelId="{708ACC5E-736F-4770-BCCB-739D0FDDC53A}" type="presParOf" srcId="{00990499-B7EE-4763-B829-5CD201A2AA84}" destId="{769BEA7F-A35C-48C0-ABBF-32D419DCC6C0}" srcOrd="3" destOrd="0" presId="urn:microsoft.com/office/officeart/2005/8/layout/hierarchy3"/>
    <dgm:cxn modelId="{C7A6698B-A9E4-4261-8033-4E9B4BA43534}" type="presParOf" srcId="{00990499-B7EE-4763-B829-5CD201A2AA84}" destId="{FBB043B0-B0C9-4A76-A1A5-5855230562D8}" srcOrd="4" destOrd="0" presId="urn:microsoft.com/office/officeart/2005/8/layout/hierarchy3"/>
    <dgm:cxn modelId="{3F6134B6-A4BB-4CF0-9F42-4C66FAB4D883}" type="presParOf" srcId="{00990499-B7EE-4763-B829-5CD201A2AA84}" destId="{A35C9FA6-3923-4DD6-B2D0-ACB5C1B0C800}" srcOrd="5" destOrd="0" presId="urn:microsoft.com/office/officeart/2005/8/layout/hierarchy3"/>
    <dgm:cxn modelId="{64D8C3C9-D485-41A1-93C1-4521D4FC6618}" type="presParOf" srcId="{00990499-B7EE-4763-B829-5CD201A2AA84}" destId="{ED4C2FF3-9922-492E-A5E5-D9B1D90DA11C}" srcOrd="6" destOrd="0" presId="urn:microsoft.com/office/officeart/2005/8/layout/hierarchy3"/>
    <dgm:cxn modelId="{F92A39BB-0947-41E2-AF96-616EBCB582E2}" type="presParOf" srcId="{00990499-B7EE-4763-B829-5CD201A2AA84}" destId="{DB6DC0AA-179F-4DC8-A7C4-615EF80BADEC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25D771F-CFE7-427B-8618-B3FFF4537A05}" type="doc">
      <dgm:prSet loTypeId="urn:microsoft.com/office/officeart/2005/8/layout/vList5" loCatId="list" qsTypeId="urn:microsoft.com/office/officeart/2005/8/quickstyle/simple5" qsCatId="simple" csTypeId="urn:microsoft.com/office/officeart/2005/8/colors/colorful1#12" csCatId="colorful" phldr="1"/>
      <dgm:spPr/>
      <dgm:t>
        <a:bodyPr/>
        <a:lstStyle/>
        <a:p>
          <a:endParaRPr lang="id-ID"/>
        </a:p>
      </dgm:t>
    </dgm:pt>
    <dgm:pt modelId="{D957C354-4020-4F74-9FB0-FD8972A38C37}">
      <dgm:prSet phldrT="[Text]"/>
      <dgm:spPr>
        <a:solidFill>
          <a:schemeClr val="tx1">
            <a:lumMod val="85000"/>
          </a:schemeClr>
        </a:solidFill>
      </dgm:spPr>
      <dgm:t>
        <a:bodyPr/>
        <a:lstStyle/>
        <a:p>
          <a:r>
            <a:rPr lang="id-ID" dirty="0">
              <a:solidFill>
                <a:schemeClr val="bg1"/>
              </a:solidFill>
            </a:rPr>
            <a:t>Pengakuan</a:t>
          </a:r>
        </a:p>
      </dgm:t>
    </dgm:pt>
    <dgm:pt modelId="{DE2671D8-85E0-45CC-A888-9859A69C42AD}" type="parTrans" cxnId="{E1152CFC-F299-4A98-BE57-F26921F3D112}">
      <dgm:prSet/>
      <dgm:spPr/>
      <dgm:t>
        <a:bodyPr/>
        <a:lstStyle/>
        <a:p>
          <a:endParaRPr lang="id-ID"/>
        </a:p>
      </dgm:t>
    </dgm:pt>
    <dgm:pt modelId="{F7C641D4-671E-42FE-9716-015E5B525BC2}" type="sibTrans" cxnId="{E1152CFC-F299-4A98-BE57-F26921F3D112}">
      <dgm:prSet/>
      <dgm:spPr/>
      <dgm:t>
        <a:bodyPr/>
        <a:lstStyle/>
        <a:p>
          <a:endParaRPr lang="id-ID"/>
        </a:p>
      </dgm:t>
    </dgm:pt>
    <dgm:pt modelId="{4349CEA5-9D73-47B7-B951-4E8335CAA1C5}">
      <dgm:prSet phldrT="[Text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r>
            <a:rPr lang="en-US" sz="2000" dirty="0" err="1"/>
            <a:t>Pendapatan</a:t>
          </a:r>
          <a:r>
            <a:rPr lang="en-US" sz="2000" dirty="0"/>
            <a:t> LRA </a:t>
          </a:r>
          <a:r>
            <a:rPr lang="en-US" sz="2000" dirty="0" err="1"/>
            <a:t>diakui</a:t>
          </a:r>
          <a:r>
            <a:rPr lang="en-US" sz="2000" dirty="0"/>
            <a:t> </a:t>
          </a:r>
          <a:r>
            <a:rPr lang="en-US" sz="2000" dirty="0" err="1"/>
            <a:t>pada</a:t>
          </a:r>
          <a:r>
            <a:rPr lang="en-US" sz="2000" dirty="0"/>
            <a:t> </a:t>
          </a:r>
          <a:r>
            <a:rPr lang="en-US" sz="2000" dirty="0" err="1"/>
            <a:t>saat</a:t>
          </a:r>
          <a:r>
            <a:rPr lang="en-US" sz="2000" dirty="0"/>
            <a:t> </a:t>
          </a:r>
          <a:r>
            <a:rPr lang="en-US" sz="2000" dirty="0" err="1"/>
            <a:t>Bendahara</a:t>
          </a:r>
          <a:r>
            <a:rPr lang="en-US" sz="2000" dirty="0"/>
            <a:t> </a:t>
          </a:r>
          <a:r>
            <a:rPr lang="en-US" sz="2000" dirty="0" err="1"/>
            <a:t>Pengeluaran</a:t>
          </a:r>
          <a:r>
            <a:rPr lang="en-US" sz="2000" dirty="0"/>
            <a:t> </a:t>
          </a:r>
          <a:r>
            <a:rPr lang="en-US" sz="2000" dirty="0" err="1"/>
            <a:t>menerbitkan</a:t>
          </a:r>
          <a:r>
            <a:rPr lang="en-US" sz="2000" dirty="0"/>
            <a:t> STS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menyetorkannya</a:t>
          </a:r>
          <a:r>
            <a:rPr lang="en-US" sz="2000" dirty="0"/>
            <a:t> </a:t>
          </a:r>
          <a:r>
            <a:rPr lang="en-US" sz="2000" dirty="0" err="1"/>
            <a:t>ke</a:t>
          </a:r>
          <a:r>
            <a:rPr lang="en-US" sz="2000" dirty="0"/>
            <a:t> Bank </a:t>
          </a:r>
          <a:r>
            <a:rPr lang="en-US" sz="2000" dirty="0" err="1"/>
            <a:t>Jatim</a:t>
          </a:r>
          <a:r>
            <a:rPr lang="en-US" sz="2000" dirty="0"/>
            <a:t> </a:t>
          </a:r>
          <a:endParaRPr lang="id-ID" sz="2000" dirty="0"/>
        </a:p>
      </dgm:t>
    </dgm:pt>
    <dgm:pt modelId="{BA85364F-FBFA-4347-81C7-00C115405505}" type="parTrans" cxnId="{54C4D32E-B297-419A-9351-2E2ADB6D8367}">
      <dgm:prSet/>
      <dgm:spPr/>
      <dgm:t>
        <a:bodyPr/>
        <a:lstStyle/>
        <a:p>
          <a:endParaRPr lang="id-ID"/>
        </a:p>
      </dgm:t>
    </dgm:pt>
    <dgm:pt modelId="{1BD2CA22-4E0D-4BD1-A69D-208C8F1EF95A}" type="sibTrans" cxnId="{54C4D32E-B297-419A-9351-2E2ADB6D8367}">
      <dgm:prSet/>
      <dgm:spPr/>
      <dgm:t>
        <a:bodyPr/>
        <a:lstStyle/>
        <a:p>
          <a:endParaRPr lang="id-ID"/>
        </a:p>
      </dgm:t>
    </dgm:pt>
    <dgm:pt modelId="{9F64C1B0-15C9-41B2-A076-2505CED0C5B1}">
      <dgm:prSet phldrT="[Text]"/>
      <dgm:spPr>
        <a:solidFill>
          <a:schemeClr val="tx1">
            <a:lumMod val="85000"/>
          </a:schemeClr>
        </a:solidFill>
      </dgm:spPr>
      <dgm:t>
        <a:bodyPr/>
        <a:lstStyle/>
        <a:p>
          <a:r>
            <a:rPr lang="id-ID" dirty="0">
              <a:solidFill>
                <a:schemeClr val="bg1"/>
              </a:solidFill>
            </a:rPr>
            <a:t>Pengukuran</a:t>
          </a:r>
        </a:p>
      </dgm:t>
    </dgm:pt>
    <dgm:pt modelId="{7D0CD5BD-7B61-4B86-AE77-42FD6C41D036}" type="parTrans" cxnId="{A1EB4778-906F-4F44-A832-BD245DE69855}">
      <dgm:prSet/>
      <dgm:spPr/>
      <dgm:t>
        <a:bodyPr/>
        <a:lstStyle/>
        <a:p>
          <a:endParaRPr lang="id-ID"/>
        </a:p>
      </dgm:t>
    </dgm:pt>
    <dgm:pt modelId="{9E016897-2021-47DD-8D6D-4E1EB6A2AE36}" type="sibTrans" cxnId="{A1EB4778-906F-4F44-A832-BD245DE69855}">
      <dgm:prSet/>
      <dgm:spPr/>
      <dgm:t>
        <a:bodyPr/>
        <a:lstStyle/>
        <a:p>
          <a:endParaRPr lang="id-ID"/>
        </a:p>
      </dgm:t>
    </dgm:pt>
    <dgm:pt modelId="{2E2AD900-BB63-4847-A87C-4094EE59DDF2}">
      <dgm:prSet phldrT="[Text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r>
            <a:rPr lang="id-ID" sz="1800" dirty="0"/>
            <a:t>Pendapatan LRA dicatat sebesar STS yang disetorkan bendahara penerimaan ke Bank Jatim</a:t>
          </a:r>
          <a:r>
            <a:rPr lang="en-US" sz="1800" dirty="0"/>
            <a:t> </a:t>
          </a:r>
          <a:r>
            <a:rPr lang="en-US" sz="1800" dirty="0" err="1"/>
            <a:t>berdasarkan</a:t>
          </a:r>
          <a:r>
            <a:rPr lang="en-US" sz="1800" dirty="0"/>
            <a:t> </a:t>
          </a:r>
          <a:r>
            <a:rPr lang="en-US" sz="1800" dirty="0" err="1"/>
            <a:t>tarif</a:t>
          </a:r>
          <a:r>
            <a:rPr lang="en-US" sz="1800" dirty="0"/>
            <a:t> yang </a:t>
          </a:r>
          <a:r>
            <a:rPr lang="en-US" sz="1800" dirty="0" err="1"/>
            <a:t>telah</a:t>
          </a:r>
          <a:r>
            <a:rPr lang="en-US" sz="1800" dirty="0"/>
            <a:t> </a:t>
          </a:r>
          <a:r>
            <a:rPr lang="en-US" sz="1800" dirty="0" err="1"/>
            <a:t>ditetapkan</a:t>
          </a:r>
          <a:endParaRPr lang="id-ID" sz="1800" dirty="0"/>
        </a:p>
      </dgm:t>
    </dgm:pt>
    <dgm:pt modelId="{A0DD23A3-5BBF-4891-9468-ACAE2EDE6692}" type="parTrans" cxnId="{56A9AB9B-DC55-4259-9517-0F568FA68E1B}">
      <dgm:prSet/>
      <dgm:spPr/>
      <dgm:t>
        <a:bodyPr/>
        <a:lstStyle/>
        <a:p>
          <a:endParaRPr lang="id-ID"/>
        </a:p>
      </dgm:t>
    </dgm:pt>
    <dgm:pt modelId="{AF5BAC85-E98D-4088-AA34-C9A0368280C2}" type="sibTrans" cxnId="{56A9AB9B-DC55-4259-9517-0F568FA68E1B}">
      <dgm:prSet/>
      <dgm:spPr/>
      <dgm:t>
        <a:bodyPr/>
        <a:lstStyle/>
        <a:p>
          <a:endParaRPr lang="id-ID"/>
        </a:p>
      </dgm:t>
    </dgm:pt>
    <dgm:pt modelId="{01B4219F-C53F-4455-A476-01D33E8AFAE7}">
      <dgm:prSet phldrT="[Text]"/>
      <dgm:spPr>
        <a:solidFill>
          <a:schemeClr val="tx1">
            <a:lumMod val="85000"/>
          </a:schemeClr>
        </a:solidFill>
      </dgm:spPr>
      <dgm:t>
        <a:bodyPr/>
        <a:lstStyle/>
        <a:p>
          <a:r>
            <a:rPr lang="id-ID" dirty="0">
              <a:solidFill>
                <a:schemeClr val="bg1"/>
              </a:solidFill>
            </a:rPr>
            <a:t>Penyajian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dan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Pengungkapan</a:t>
          </a:r>
          <a:endParaRPr lang="id-ID" dirty="0">
            <a:solidFill>
              <a:schemeClr val="bg1"/>
            </a:solidFill>
          </a:endParaRPr>
        </a:p>
      </dgm:t>
    </dgm:pt>
    <dgm:pt modelId="{ED52754F-4AC8-4A73-B67F-F48138EA3427}" type="parTrans" cxnId="{8BD671A1-DAD1-4C1C-8B4F-37E98EAD11B8}">
      <dgm:prSet/>
      <dgm:spPr/>
      <dgm:t>
        <a:bodyPr/>
        <a:lstStyle/>
        <a:p>
          <a:endParaRPr lang="id-ID"/>
        </a:p>
      </dgm:t>
    </dgm:pt>
    <dgm:pt modelId="{A9441664-669E-4A38-8C15-8FE9011783A9}" type="sibTrans" cxnId="{8BD671A1-DAD1-4C1C-8B4F-37E98EAD11B8}">
      <dgm:prSet/>
      <dgm:spPr/>
      <dgm:t>
        <a:bodyPr/>
        <a:lstStyle/>
        <a:p>
          <a:endParaRPr lang="id-ID"/>
        </a:p>
      </dgm:t>
    </dgm:pt>
    <dgm:pt modelId="{0C9376ED-7FBD-4DA3-A801-8202DF1B8F21}">
      <dgm:prSet phldrT="[Text]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r>
            <a:rPr lang="en-US" dirty="0" err="1"/>
            <a:t>Pendapatan</a:t>
          </a:r>
          <a:r>
            <a:rPr lang="en-US" dirty="0"/>
            <a:t> LRA </a:t>
          </a:r>
          <a:r>
            <a:rPr lang="en-US" dirty="0" err="1"/>
            <a:t>disajikan</a:t>
          </a:r>
          <a:r>
            <a:rPr lang="en-US" dirty="0"/>
            <a:t> </a:t>
          </a:r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kode</a:t>
          </a:r>
          <a:r>
            <a:rPr lang="en-US" dirty="0"/>
            <a:t> </a:t>
          </a:r>
          <a:r>
            <a:rPr lang="en-US" dirty="0" err="1"/>
            <a:t>akun</a:t>
          </a:r>
          <a:r>
            <a:rPr lang="en-US" dirty="0"/>
            <a:t> di PP 71 </a:t>
          </a:r>
          <a:r>
            <a:rPr lang="en-US" dirty="0" err="1"/>
            <a:t>tahun</a:t>
          </a:r>
          <a:r>
            <a:rPr lang="en-US" dirty="0"/>
            <a:t> 2010</a:t>
          </a:r>
          <a:endParaRPr lang="id-ID" dirty="0"/>
        </a:p>
      </dgm:t>
    </dgm:pt>
    <dgm:pt modelId="{57EEB8D6-5BAC-41A7-BCF5-3AE7F6095F2C}" type="parTrans" cxnId="{BC8FA5F8-D22C-44D3-8707-A0DE735D0105}">
      <dgm:prSet/>
      <dgm:spPr/>
      <dgm:t>
        <a:bodyPr/>
        <a:lstStyle/>
        <a:p>
          <a:endParaRPr lang="id-ID"/>
        </a:p>
      </dgm:t>
    </dgm:pt>
    <dgm:pt modelId="{8E09D089-4DB1-43EA-B762-22CC1E75F02E}" type="sibTrans" cxnId="{BC8FA5F8-D22C-44D3-8707-A0DE735D0105}">
      <dgm:prSet/>
      <dgm:spPr/>
      <dgm:t>
        <a:bodyPr/>
        <a:lstStyle/>
        <a:p>
          <a:endParaRPr lang="id-ID"/>
        </a:p>
      </dgm:t>
    </dgm:pt>
    <dgm:pt modelId="{DDE0BA28-E484-4B23-9CAC-BBDC9BD68B9B}">
      <dgm:prSet phldrT="[Text]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r>
            <a:rPr lang="en-US" dirty="0" err="1"/>
            <a:t>Konversi</a:t>
          </a:r>
          <a:r>
            <a:rPr lang="en-US" dirty="0"/>
            <a:t> </a:t>
          </a:r>
          <a:r>
            <a:rPr lang="en-US" dirty="0" err="1"/>
            <a:t>pendapatan</a:t>
          </a:r>
          <a:r>
            <a:rPr lang="en-US" dirty="0"/>
            <a:t> </a:t>
          </a:r>
          <a:r>
            <a:rPr lang="en-US" dirty="0" err="1"/>
            <a:t>versi</a:t>
          </a:r>
          <a:r>
            <a:rPr lang="en-US" dirty="0"/>
            <a:t> </a:t>
          </a:r>
          <a:r>
            <a:rPr lang="en-US" dirty="0" err="1"/>
            <a:t>Permendagri</a:t>
          </a:r>
          <a:r>
            <a:rPr lang="en-US" dirty="0"/>
            <a:t> 13 </a:t>
          </a:r>
          <a:r>
            <a:rPr lang="en-US" dirty="0" err="1"/>
            <a:t>tahun</a:t>
          </a:r>
          <a:r>
            <a:rPr lang="en-US" dirty="0"/>
            <a:t> 2006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versi</a:t>
          </a:r>
          <a:r>
            <a:rPr lang="en-US" dirty="0"/>
            <a:t> SAP </a:t>
          </a:r>
          <a:r>
            <a:rPr lang="en-US" dirty="0" err="1"/>
            <a:t>dituangkan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CALK</a:t>
          </a:r>
          <a:endParaRPr lang="id-ID" dirty="0"/>
        </a:p>
      </dgm:t>
    </dgm:pt>
    <dgm:pt modelId="{9D742C3D-20C4-4892-9396-EBA8D17907F5}" type="parTrans" cxnId="{BBCED2A8-78B9-444E-A70C-001E4866A9A4}">
      <dgm:prSet/>
      <dgm:spPr/>
      <dgm:t>
        <a:bodyPr/>
        <a:lstStyle/>
        <a:p>
          <a:endParaRPr lang="en-US"/>
        </a:p>
      </dgm:t>
    </dgm:pt>
    <dgm:pt modelId="{0E9A85F3-AFB5-4316-8579-AB500FBAF66D}" type="sibTrans" cxnId="{BBCED2A8-78B9-444E-A70C-001E4866A9A4}">
      <dgm:prSet/>
      <dgm:spPr/>
      <dgm:t>
        <a:bodyPr/>
        <a:lstStyle/>
        <a:p>
          <a:endParaRPr lang="en-US"/>
        </a:p>
      </dgm:t>
    </dgm:pt>
    <dgm:pt modelId="{3741CDFB-36D0-4578-90F6-508368A0A555}">
      <dgm:prSet phldrT="[Text]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r>
            <a:rPr lang="en-US" dirty="0"/>
            <a:t>CALK </a:t>
          </a:r>
          <a:r>
            <a:rPr lang="en-US" dirty="0" err="1"/>
            <a:t>juga</a:t>
          </a:r>
          <a:r>
            <a:rPr lang="en-US" dirty="0"/>
            <a:t> </a:t>
          </a:r>
          <a:r>
            <a:rPr lang="en-US" dirty="0" err="1"/>
            <a:t>menyajikan</a:t>
          </a:r>
          <a:r>
            <a:rPr lang="en-US" dirty="0"/>
            <a:t> </a:t>
          </a:r>
          <a:r>
            <a:rPr lang="en-US" dirty="0" err="1"/>
            <a:t>besaran</a:t>
          </a:r>
          <a:r>
            <a:rPr lang="en-US" dirty="0"/>
            <a:t> </a:t>
          </a:r>
          <a:r>
            <a:rPr lang="en-US" dirty="0" err="1"/>
            <a:t>restitusi</a:t>
          </a:r>
          <a:r>
            <a:rPr lang="en-US" dirty="0"/>
            <a:t> </a:t>
          </a:r>
          <a:r>
            <a:rPr lang="en-US" dirty="0" err="1"/>
            <a:t>pendapatan</a:t>
          </a:r>
          <a:r>
            <a:rPr lang="en-US" dirty="0"/>
            <a:t> </a:t>
          </a:r>
          <a:r>
            <a:rPr lang="en-US" dirty="0" err="1"/>
            <a:t>pda</a:t>
          </a:r>
          <a:r>
            <a:rPr lang="en-US" dirty="0"/>
            <a:t> </a:t>
          </a:r>
          <a:r>
            <a:rPr lang="en-US" dirty="0" err="1"/>
            <a:t>tahun</a:t>
          </a:r>
          <a:r>
            <a:rPr lang="en-US" dirty="0"/>
            <a:t> </a:t>
          </a:r>
          <a:r>
            <a:rPr lang="en-US" dirty="0" err="1"/>
            <a:t>berjalan</a:t>
          </a:r>
          <a:endParaRPr lang="id-ID" dirty="0"/>
        </a:p>
      </dgm:t>
    </dgm:pt>
    <dgm:pt modelId="{1D936E1D-9C48-464F-9D34-A72FD59D9E13}" type="parTrans" cxnId="{9B409D5B-6CB6-4CB7-A63D-FE0F3141DD82}">
      <dgm:prSet/>
      <dgm:spPr/>
      <dgm:t>
        <a:bodyPr/>
        <a:lstStyle/>
        <a:p>
          <a:endParaRPr lang="en-US"/>
        </a:p>
      </dgm:t>
    </dgm:pt>
    <dgm:pt modelId="{16F27828-BEB3-459F-B2CF-D88C265CCF53}" type="sibTrans" cxnId="{9B409D5B-6CB6-4CB7-A63D-FE0F3141DD82}">
      <dgm:prSet/>
      <dgm:spPr/>
      <dgm:t>
        <a:bodyPr/>
        <a:lstStyle/>
        <a:p>
          <a:endParaRPr lang="en-US"/>
        </a:p>
      </dgm:t>
    </dgm:pt>
    <dgm:pt modelId="{165A4C31-A693-407A-9074-871B574A8393}" type="pres">
      <dgm:prSet presAssocID="{A25D771F-CFE7-427B-8618-B3FFF4537A05}" presName="Name0" presStyleCnt="0">
        <dgm:presLayoutVars>
          <dgm:dir/>
          <dgm:animLvl val="lvl"/>
          <dgm:resizeHandles val="exact"/>
        </dgm:presLayoutVars>
      </dgm:prSet>
      <dgm:spPr/>
    </dgm:pt>
    <dgm:pt modelId="{F14E94FE-D62E-4B34-BE4F-A2D4A23A9F3D}" type="pres">
      <dgm:prSet presAssocID="{D957C354-4020-4F74-9FB0-FD8972A38C37}" presName="linNode" presStyleCnt="0"/>
      <dgm:spPr/>
    </dgm:pt>
    <dgm:pt modelId="{3919513E-6B37-4BE6-83CF-4CA14483047B}" type="pres">
      <dgm:prSet presAssocID="{D957C354-4020-4F74-9FB0-FD8972A38C3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8411649-1AEE-4E7A-8AE2-C9BF0D22AAF3}" type="pres">
      <dgm:prSet presAssocID="{D957C354-4020-4F74-9FB0-FD8972A38C37}" presName="descendantText" presStyleLbl="alignAccFollowNode1" presStyleIdx="0" presStyleCnt="3" custScaleY="122683">
        <dgm:presLayoutVars>
          <dgm:bulletEnabled val="1"/>
        </dgm:presLayoutVars>
      </dgm:prSet>
      <dgm:spPr/>
    </dgm:pt>
    <dgm:pt modelId="{DDF9CC6D-F396-4C44-A15D-F681381A7B0B}" type="pres">
      <dgm:prSet presAssocID="{F7C641D4-671E-42FE-9716-015E5B525BC2}" presName="sp" presStyleCnt="0"/>
      <dgm:spPr/>
    </dgm:pt>
    <dgm:pt modelId="{2244D40F-C9D4-4855-A800-5F43EC14865C}" type="pres">
      <dgm:prSet presAssocID="{9F64C1B0-15C9-41B2-A076-2505CED0C5B1}" presName="linNode" presStyleCnt="0"/>
      <dgm:spPr/>
    </dgm:pt>
    <dgm:pt modelId="{1B75DFB4-B4F9-4EF9-B588-E3A0E2E89245}" type="pres">
      <dgm:prSet presAssocID="{9F64C1B0-15C9-41B2-A076-2505CED0C5B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9F5E1AD-A73F-4145-B484-F3DE46B51009}" type="pres">
      <dgm:prSet presAssocID="{9F64C1B0-15C9-41B2-A076-2505CED0C5B1}" presName="descendantText" presStyleLbl="alignAccFollowNode1" presStyleIdx="1" presStyleCnt="3">
        <dgm:presLayoutVars>
          <dgm:bulletEnabled val="1"/>
        </dgm:presLayoutVars>
      </dgm:prSet>
      <dgm:spPr/>
    </dgm:pt>
    <dgm:pt modelId="{C3999B8D-FE82-4C0A-9078-5492A9A59379}" type="pres">
      <dgm:prSet presAssocID="{9E016897-2021-47DD-8D6D-4E1EB6A2AE36}" presName="sp" presStyleCnt="0"/>
      <dgm:spPr/>
    </dgm:pt>
    <dgm:pt modelId="{5D8984B9-DEA0-4A97-B055-06F004278834}" type="pres">
      <dgm:prSet presAssocID="{01B4219F-C53F-4455-A476-01D33E8AFAE7}" presName="linNode" presStyleCnt="0"/>
      <dgm:spPr/>
    </dgm:pt>
    <dgm:pt modelId="{F1BCA346-69E9-49A8-B4AE-53919905B460}" type="pres">
      <dgm:prSet presAssocID="{01B4219F-C53F-4455-A476-01D33E8AFAE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596B9B8-208B-4C22-8952-E80B144F84FA}" type="pres">
      <dgm:prSet presAssocID="{01B4219F-C53F-4455-A476-01D33E8AFAE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A56D104-4DE2-4B55-8880-0B6B194983BB}" type="presOf" srcId="{DDE0BA28-E484-4B23-9CAC-BBDC9BD68B9B}" destId="{1596B9B8-208B-4C22-8952-E80B144F84FA}" srcOrd="0" destOrd="1" presId="urn:microsoft.com/office/officeart/2005/8/layout/vList5"/>
    <dgm:cxn modelId="{54C4D32E-B297-419A-9351-2E2ADB6D8367}" srcId="{D957C354-4020-4F74-9FB0-FD8972A38C37}" destId="{4349CEA5-9D73-47B7-B951-4E8335CAA1C5}" srcOrd="0" destOrd="0" parTransId="{BA85364F-FBFA-4347-81C7-00C115405505}" sibTransId="{1BD2CA22-4E0D-4BD1-A69D-208C8F1EF95A}"/>
    <dgm:cxn modelId="{1AFD0335-1621-4934-BBEA-AEC947F2EF25}" type="presOf" srcId="{9F64C1B0-15C9-41B2-A076-2505CED0C5B1}" destId="{1B75DFB4-B4F9-4EF9-B588-E3A0E2E89245}" srcOrd="0" destOrd="0" presId="urn:microsoft.com/office/officeart/2005/8/layout/vList5"/>
    <dgm:cxn modelId="{E3932535-2945-47CF-8C13-FE52E41AD3D9}" type="presOf" srcId="{A25D771F-CFE7-427B-8618-B3FFF4537A05}" destId="{165A4C31-A693-407A-9074-871B574A8393}" srcOrd="0" destOrd="0" presId="urn:microsoft.com/office/officeart/2005/8/layout/vList5"/>
    <dgm:cxn modelId="{0568AE3A-596A-41D1-A511-0223562D8B32}" type="presOf" srcId="{3741CDFB-36D0-4578-90F6-508368A0A555}" destId="{1596B9B8-208B-4C22-8952-E80B144F84FA}" srcOrd="0" destOrd="2" presId="urn:microsoft.com/office/officeart/2005/8/layout/vList5"/>
    <dgm:cxn modelId="{9B409D5B-6CB6-4CB7-A63D-FE0F3141DD82}" srcId="{01B4219F-C53F-4455-A476-01D33E8AFAE7}" destId="{3741CDFB-36D0-4578-90F6-508368A0A555}" srcOrd="2" destOrd="0" parTransId="{1D936E1D-9C48-464F-9D34-A72FD59D9E13}" sibTransId="{16F27828-BEB3-459F-B2CF-D88C265CCF53}"/>
    <dgm:cxn modelId="{AA55485E-FC19-4140-8108-4995FD5ADE13}" type="presOf" srcId="{01B4219F-C53F-4455-A476-01D33E8AFAE7}" destId="{F1BCA346-69E9-49A8-B4AE-53919905B460}" srcOrd="0" destOrd="0" presId="urn:microsoft.com/office/officeart/2005/8/layout/vList5"/>
    <dgm:cxn modelId="{A1EB4778-906F-4F44-A832-BD245DE69855}" srcId="{A25D771F-CFE7-427B-8618-B3FFF4537A05}" destId="{9F64C1B0-15C9-41B2-A076-2505CED0C5B1}" srcOrd="1" destOrd="0" parTransId="{7D0CD5BD-7B61-4B86-AE77-42FD6C41D036}" sibTransId="{9E016897-2021-47DD-8D6D-4E1EB6A2AE36}"/>
    <dgm:cxn modelId="{0BD36C82-F55B-4377-837C-27019D788F58}" type="presOf" srcId="{4349CEA5-9D73-47B7-B951-4E8335CAA1C5}" destId="{68411649-1AEE-4E7A-8AE2-C9BF0D22AAF3}" srcOrd="0" destOrd="0" presId="urn:microsoft.com/office/officeart/2005/8/layout/vList5"/>
    <dgm:cxn modelId="{56A9AB9B-DC55-4259-9517-0F568FA68E1B}" srcId="{9F64C1B0-15C9-41B2-A076-2505CED0C5B1}" destId="{2E2AD900-BB63-4847-A87C-4094EE59DDF2}" srcOrd="0" destOrd="0" parTransId="{A0DD23A3-5BBF-4891-9468-ACAE2EDE6692}" sibTransId="{AF5BAC85-E98D-4088-AA34-C9A0368280C2}"/>
    <dgm:cxn modelId="{8BD671A1-DAD1-4C1C-8B4F-37E98EAD11B8}" srcId="{A25D771F-CFE7-427B-8618-B3FFF4537A05}" destId="{01B4219F-C53F-4455-A476-01D33E8AFAE7}" srcOrd="2" destOrd="0" parTransId="{ED52754F-4AC8-4A73-B67F-F48138EA3427}" sibTransId="{A9441664-669E-4A38-8C15-8FE9011783A9}"/>
    <dgm:cxn modelId="{BBCED2A8-78B9-444E-A70C-001E4866A9A4}" srcId="{01B4219F-C53F-4455-A476-01D33E8AFAE7}" destId="{DDE0BA28-E484-4B23-9CAC-BBDC9BD68B9B}" srcOrd="1" destOrd="0" parTransId="{9D742C3D-20C4-4892-9396-EBA8D17907F5}" sibTransId="{0E9A85F3-AFB5-4316-8579-AB500FBAF66D}"/>
    <dgm:cxn modelId="{65202FAE-D148-4182-A482-F5ACB3A74F76}" type="presOf" srcId="{0C9376ED-7FBD-4DA3-A801-8202DF1B8F21}" destId="{1596B9B8-208B-4C22-8952-E80B144F84FA}" srcOrd="0" destOrd="0" presId="urn:microsoft.com/office/officeart/2005/8/layout/vList5"/>
    <dgm:cxn modelId="{DF161BB9-AB96-4A13-9D3F-4875C4DDE535}" type="presOf" srcId="{2E2AD900-BB63-4847-A87C-4094EE59DDF2}" destId="{E9F5E1AD-A73F-4145-B484-F3DE46B51009}" srcOrd="0" destOrd="0" presId="urn:microsoft.com/office/officeart/2005/8/layout/vList5"/>
    <dgm:cxn modelId="{76D85DF4-C184-467F-8C0D-3A17B6DD9516}" type="presOf" srcId="{D957C354-4020-4F74-9FB0-FD8972A38C37}" destId="{3919513E-6B37-4BE6-83CF-4CA14483047B}" srcOrd="0" destOrd="0" presId="urn:microsoft.com/office/officeart/2005/8/layout/vList5"/>
    <dgm:cxn modelId="{BC8FA5F8-D22C-44D3-8707-A0DE735D0105}" srcId="{01B4219F-C53F-4455-A476-01D33E8AFAE7}" destId="{0C9376ED-7FBD-4DA3-A801-8202DF1B8F21}" srcOrd="0" destOrd="0" parTransId="{57EEB8D6-5BAC-41A7-BCF5-3AE7F6095F2C}" sibTransId="{8E09D089-4DB1-43EA-B762-22CC1E75F02E}"/>
    <dgm:cxn modelId="{E1152CFC-F299-4A98-BE57-F26921F3D112}" srcId="{A25D771F-CFE7-427B-8618-B3FFF4537A05}" destId="{D957C354-4020-4F74-9FB0-FD8972A38C37}" srcOrd="0" destOrd="0" parTransId="{DE2671D8-85E0-45CC-A888-9859A69C42AD}" sibTransId="{F7C641D4-671E-42FE-9716-015E5B525BC2}"/>
    <dgm:cxn modelId="{E64812C3-B5D8-4E7C-A971-06C7DB6053A3}" type="presParOf" srcId="{165A4C31-A693-407A-9074-871B574A8393}" destId="{F14E94FE-D62E-4B34-BE4F-A2D4A23A9F3D}" srcOrd="0" destOrd="0" presId="urn:microsoft.com/office/officeart/2005/8/layout/vList5"/>
    <dgm:cxn modelId="{6508CC7F-1138-4E10-9FD9-ADB921B99016}" type="presParOf" srcId="{F14E94FE-D62E-4B34-BE4F-A2D4A23A9F3D}" destId="{3919513E-6B37-4BE6-83CF-4CA14483047B}" srcOrd="0" destOrd="0" presId="urn:microsoft.com/office/officeart/2005/8/layout/vList5"/>
    <dgm:cxn modelId="{D8B87261-92BB-4091-BCF4-3F94DEAFF9B0}" type="presParOf" srcId="{F14E94FE-D62E-4B34-BE4F-A2D4A23A9F3D}" destId="{68411649-1AEE-4E7A-8AE2-C9BF0D22AAF3}" srcOrd="1" destOrd="0" presId="urn:microsoft.com/office/officeart/2005/8/layout/vList5"/>
    <dgm:cxn modelId="{6BC3F14C-4787-4DD3-A346-4F617EB96DD1}" type="presParOf" srcId="{165A4C31-A693-407A-9074-871B574A8393}" destId="{DDF9CC6D-F396-4C44-A15D-F681381A7B0B}" srcOrd="1" destOrd="0" presId="urn:microsoft.com/office/officeart/2005/8/layout/vList5"/>
    <dgm:cxn modelId="{B69254F0-290E-454A-A1AF-1BA88383B26E}" type="presParOf" srcId="{165A4C31-A693-407A-9074-871B574A8393}" destId="{2244D40F-C9D4-4855-A800-5F43EC14865C}" srcOrd="2" destOrd="0" presId="urn:microsoft.com/office/officeart/2005/8/layout/vList5"/>
    <dgm:cxn modelId="{16FD2AFA-A9EA-46A8-ABC7-F20F2554CD72}" type="presParOf" srcId="{2244D40F-C9D4-4855-A800-5F43EC14865C}" destId="{1B75DFB4-B4F9-4EF9-B588-E3A0E2E89245}" srcOrd="0" destOrd="0" presId="urn:microsoft.com/office/officeart/2005/8/layout/vList5"/>
    <dgm:cxn modelId="{89F64750-69D7-44F0-B413-20ABE9E7DA74}" type="presParOf" srcId="{2244D40F-C9D4-4855-A800-5F43EC14865C}" destId="{E9F5E1AD-A73F-4145-B484-F3DE46B51009}" srcOrd="1" destOrd="0" presId="urn:microsoft.com/office/officeart/2005/8/layout/vList5"/>
    <dgm:cxn modelId="{8D267002-3855-4661-B992-6F56C5969A00}" type="presParOf" srcId="{165A4C31-A693-407A-9074-871B574A8393}" destId="{C3999B8D-FE82-4C0A-9078-5492A9A59379}" srcOrd="3" destOrd="0" presId="urn:microsoft.com/office/officeart/2005/8/layout/vList5"/>
    <dgm:cxn modelId="{BDBD9E4A-E1A8-4781-8226-6BDB8AE91543}" type="presParOf" srcId="{165A4C31-A693-407A-9074-871B574A8393}" destId="{5D8984B9-DEA0-4A97-B055-06F004278834}" srcOrd="4" destOrd="0" presId="urn:microsoft.com/office/officeart/2005/8/layout/vList5"/>
    <dgm:cxn modelId="{CD74AA14-55F4-4D16-83C6-D5AE79BA4E10}" type="presParOf" srcId="{5D8984B9-DEA0-4A97-B055-06F004278834}" destId="{F1BCA346-69E9-49A8-B4AE-53919905B460}" srcOrd="0" destOrd="0" presId="urn:microsoft.com/office/officeart/2005/8/layout/vList5"/>
    <dgm:cxn modelId="{1ED65C7A-C380-4074-854E-AF1C45F0BF38}" type="presParOf" srcId="{5D8984B9-DEA0-4A97-B055-06F004278834}" destId="{1596B9B8-208B-4C22-8952-E80B144F84F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5E4BFC2-CAE3-45B7-A529-C7F620CD3B74}" type="doc">
      <dgm:prSet loTypeId="urn:microsoft.com/office/officeart/2005/8/layout/vList5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2322FF3E-143B-4A98-B2F4-EE4F2CDA82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id-ID" dirty="0">
              <a:solidFill>
                <a:schemeClr val="tx1"/>
              </a:solidFill>
            </a:rPr>
            <a:t>Pengakuan</a:t>
          </a:r>
        </a:p>
      </dgm:t>
    </dgm:pt>
    <dgm:pt modelId="{62003F36-614C-4C1B-BF03-E08E61EDBDDD}" type="parTrans" cxnId="{A9BF1F31-9199-49FB-91FC-8A72ABE82E25}">
      <dgm:prSet/>
      <dgm:spPr/>
      <dgm:t>
        <a:bodyPr/>
        <a:lstStyle/>
        <a:p>
          <a:endParaRPr lang="id-ID"/>
        </a:p>
      </dgm:t>
    </dgm:pt>
    <dgm:pt modelId="{46D4B094-B852-4A11-A93B-AFA55D8C58A1}" type="sibTrans" cxnId="{A9BF1F31-9199-49FB-91FC-8A72ABE82E25}">
      <dgm:prSet/>
      <dgm:spPr/>
      <dgm:t>
        <a:bodyPr/>
        <a:lstStyle/>
        <a:p>
          <a:endParaRPr lang="id-ID"/>
        </a:p>
      </dgm:t>
    </dgm:pt>
    <dgm:pt modelId="{33A485EB-5736-4B1E-9770-B20EC090935F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600" dirty="0" err="1"/>
            <a:t>Belanja</a:t>
          </a:r>
          <a:r>
            <a:rPr lang="en-US" sz="1600" dirty="0"/>
            <a:t> LS </a:t>
          </a:r>
          <a:r>
            <a:rPr lang="en-US" sz="1600" dirty="0" err="1"/>
            <a:t>diakui</a:t>
          </a:r>
          <a:r>
            <a:rPr lang="en-US" sz="1600" dirty="0"/>
            <a:t> </a:t>
          </a:r>
          <a:r>
            <a:rPr lang="en-US" sz="1600" dirty="0" err="1"/>
            <a:t>pada</a:t>
          </a:r>
          <a:r>
            <a:rPr lang="en-US" sz="1600" dirty="0"/>
            <a:t> </a:t>
          </a:r>
          <a:r>
            <a:rPr lang="en-US" sz="1600" dirty="0" err="1"/>
            <a:t>saat</a:t>
          </a:r>
          <a:r>
            <a:rPr lang="en-US" sz="1600" dirty="0"/>
            <a:t> </a:t>
          </a:r>
          <a:r>
            <a:rPr lang="en-US" sz="1600" dirty="0" err="1"/>
            <a:t>terbitnya</a:t>
          </a:r>
          <a:r>
            <a:rPr lang="en-US" sz="1600" dirty="0"/>
            <a:t> SP2D LS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telah</a:t>
          </a:r>
          <a:r>
            <a:rPr lang="en-US" sz="1600" dirty="0"/>
            <a:t> </a:t>
          </a:r>
          <a:r>
            <a:rPr lang="en-US" sz="1600" dirty="0" err="1"/>
            <a:t>dicairkan</a:t>
          </a:r>
          <a:r>
            <a:rPr lang="en-US" sz="1600" dirty="0"/>
            <a:t> </a:t>
          </a:r>
          <a:r>
            <a:rPr lang="en-US" sz="1600" dirty="0" err="1"/>
            <a:t>oleh</a:t>
          </a:r>
          <a:r>
            <a:rPr lang="en-US" sz="1600" dirty="0"/>
            <a:t> Bank </a:t>
          </a:r>
          <a:r>
            <a:rPr lang="en-US" sz="1600" dirty="0" err="1"/>
            <a:t>Jatim</a:t>
          </a:r>
          <a:endParaRPr lang="id-ID" sz="1600" dirty="0"/>
        </a:p>
      </dgm:t>
    </dgm:pt>
    <dgm:pt modelId="{C9AA9E10-DE8D-49F8-BC03-9FCFC61576B0}" type="parTrans" cxnId="{AF52E23C-5E23-4B8B-B99F-78C128C13D59}">
      <dgm:prSet/>
      <dgm:spPr/>
      <dgm:t>
        <a:bodyPr/>
        <a:lstStyle/>
        <a:p>
          <a:endParaRPr lang="id-ID"/>
        </a:p>
      </dgm:t>
    </dgm:pt>
    <dgm:pt modelId="{1A678AFF-9E43-4336-B6C4-3C136DE83521}" type="sibTrans" cxnId="{AF52E23C-5E23-4B8B-B99F-78C128C13D59}">
      <dgm:prSet/>
      <dgm:spPr/>
      <dgm:t>
        <a:bodyPr/>
        <a:lstStyle/>
        <a:p>
          <a:endParaRPr lang="id-ID"/>
        </a:p>
      </dgm:t>
    </dgm:pt>
    <dgm:pt modelId="{54E9875E-7997-461F-B86D-6AA7AF55EB5E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600" dirty="0" err="1"/>
            <a:t>Belanja</a:t>
          </a:r>
          <a:r>
            <a:rPr lang="en-US" sz="1600" dirty="0"/>
            <a:t> </a:t>
          </a:r>
          <a:r>
            <a:rPr lang="en-US" sz="1600" dirty="0" err="1"/>
            <a:t>Gaji</a:t>
          </a:r>
          <a:r>
            <a:rPr lang="en-US" sz="1600" dirty="0"/>
            <a:t> </a:t>
          </a:r>
          <a:r>
            <a:rPr lang="en-US" sz="1600" dirty="0" err="1"/>
            <a:t>diakui</a:t>
          </a:r>
          <a:r>
            <a:rPr lang="en-US" sz="1600" dirty="0"/>
            <a:t> </a:t>
          </a:r>
          <a:r>
            <a:rPr lang="en-US" sz="1600" dirty="0" err="1"/>
            <a:t>pada</a:t>
          </a:r>
          <a:r>
            <a:rPr lang="en-US" sz="1600" dirty="0"/>
            <a:t> </a:t>
          </a:r>
          <a:r>
            <a:rPr lang="en-US" sz="1600" dirty="0" err="1"/>
            <a:t>saat</a:t>
          </a:r>
          <a:r>
            <a:rPr lang="en-US" sz="1600" dirty="0"/>
            <a:t> </a:t>
          </a:r>
          <a:r>
            <a:rPr lang="en-US" sz="1600" dirty="0" err="1"/>
            <a:t>terbitnya</a:t>
          </a:r>
          <a:r>
            <a:rPr lang="en-US" sz="1600" dirty="0"/>
            <a:t> SP2D </a:t>
          </a:r>
          <a:r>
            <a:rPr lang="en-US" sz="1600" dirty="0" err="1"/>
            <a:t>Gaji</a:t>
          </a:r>
          <a:r>
            <a:rPr lang="en-US" sz="1600" dirty="0"/>
            <a:t>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telah</a:t>
          </a:r>
          <a:r>
            <a:rPr lang="en-US" sz="1600" dirty="0"/>
            <a:t> </a:t>
          </a:r>
          <a:r>
            <a:rPr lang="en-US" sz="1600" dirty="0" err="1"/>
            <a:t>dicairkan</a:t>
          </a:r>
          <a:r>
            <a:rPr lang="en-US" sz="1600" dirty="0"/>
            <a:t> </a:t>
          </a:r>
          <a:r>
            <a:rPr lang="en-US" sz="1600" dirty="0" err="1"/>
            <a:t>oleh</a:t>
          </a:r>
          <a:r>
            <a:rPr lang="en-US" sz="1600" dirty="0"/>
            <a:t> Bank </a:t>
          </a:r>
          <a:r>
            <a:rPr lang="en-US" sz="1600" dirty="0" err="1"/>
            <a:t>Jatim</a:t>
          </a:r>
          <a:endParaRPr lang="id-ID" sz="1600" dirty="0"/>
        </a:p>
      </dgm:t>
    </dgm:pt>
    <dgm:pt modelId="{D440E814-19C4-4CB4-AEC8-54E9FEE1F486}" type="parTrans" cxnId="{5760BF82-231D-481B-A841-75367B8CD43E}">
      <dgm:prSet/>
      <dgm:spPr/>
      <dgm:t>
        <a:bodyPr/>
        <a:lstStyle/>
        <a:p>
          <a:endParaRPr lang="id-ID"/>
        </a:p>
      </dgm:t>
    </dgm:pt>
    <dgm:pt modelId="{416B5344-FD7B-4E4D-A9D8-6A7590448702}" type="sibTrans" cxnId="{5760BF82-231D-481B-A841-75367B8CD43E}">
      <dgm:prSet/>
      <dgm:spPr/>
      <dgm:t>
        <a:bodyPr/>
        <a:lstStyle/>
        <a:p>
          <a:endParaRPr lang="id-ID"/>
        </a:p>
      </dgm:t>
    </dgm:pt>
    <dgm:pt modelId="{CCD220F3-A4FE-48B2-97E0-BDCF7181FA93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id-ID" dirty="0">
              <a:solidFill>
                <a:schemeClr val="tx1"/>
              </a:solidFill>
            </a:rPr>
            <a:t>Pengukuran</a:t>
          </a:r>
        </a:p>
      </dgm:t>
    </dgm:pt>
    <dgm:pt modelId="{AC9E642E-2158-4F54-BD74-BF437C81D9EF}" type="parTrans" cxnId="{40D2813A-FCB1-4270-847A-360B0D271E76}">
      <dgm:prSet/>
      <dgm:spPr/>
      <dgm:t>
        <a:bodyPr/>
        <a:lstStyle/>
        <a:p>
          <a:endParaRPr lang="id-ID"/>
        </a:p>
      </dgm:t>
    </dgm:pt>
    <dgm:pt modelId="{17B2DB1A-7495-4BC4-8157-125B18627F66}" type="sibTrans" cxnId="{40D2813A-FCB1-4270-847A-360B0D271E76}">
      <dgm:prSet/>
      <dgm:spPr/>
      <dgm:t>
        <a:bodyPr/>
        <a:lstStyle/>
        <a:p>
          <a:endParaRPr lang="id-ID"/>
        </a:p>
      </dgm:t>
    </dgm:pt>
    <dgm:pt modelId="{23BFF154-F148-4656-9360-B350BAF3A7D1}">
      <dgm:prSet phldrT="[Text]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dirty="0" err="1"/>
            <a:t>Belanja</a:t>
          </a:r>
          <a:r>
            <a:rPr lang="en-US" dirty="0"/>
            <a:t> </a:t>
          </a:r>
          <a:r>
            <a:rPr lang="en-US" dirty="0" err="1"/>
            <a:t>diakui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bruto</a:t>
          </a:r>
          <a:r>
            <a:rPr lang="en-US" dirty="0"/>
            <a:t> </a:t>
          </a:r>
          <a:r>
            <a:rPr lang="en-US" dirty="0" err="1"/>
            <a:t>berdasarkan</a:t>
          </a:r>
          <a:r>
            <a:rPr lang="en-US" dirty="0"/>
            <a:t> </a:t>
          </a:r>
          <a:r>
            <a:rPr lang="en-US" dirty="0" err="1"/>
            <a:t>dokumen</a:t>
          </a:r>
          <a:r>
            <a:rPr lang="en-US" dirty="0"/>
            <a:t> </a:t>
          </a:r>
          <a:r>
            <a:rPr lang="en-US" dirty="0" err="1"/>
            <a:t>pengeluaran</a:t>
          </a:r>
          <a:r>
            <a:rPr lang="en-US" dirty="0"/>
            <a:t> </a:t>
          </a:r>
          <a:r>
            <a:rPr lang="en-US" dirty="0" err="1"/>
            <a:t>kas</a:t>
          </a:r>
          <a:r>
            <a:rPr lang="en-US" dirty="0"/>
            <a:t> yang </a:t>
          </a:r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sah</a:t>
          </a:r>
          <a:endParaRPr lang="id-ID" dirty="0"/>
        </a:p>
      </dgm:t>
    </dgm:pt>
    <dgm:pt modelId="{D7B4CD60-FCA9-4BF6-B58E-3AC1343064E2}" type="parTrans" cxnId="{37164A0B-8CC9-4930-A93D-CE1888D4A355}">
      <dgm:prSet/>
      <dgm:spPr/>
      <dgm:t>
        <a:bodyPr/>
        <a:lstStyle/>
        <a:p>
          <a:endParaRPr lang="id-ID"/>
        </a:p>
      </dgm:t>
    </dgm:pt>
    <dgm:pt modelId="{B5926088-C481-4741-9EB1-C0F05BB4E831}" type="sibTrans" cxnId="{37164A0B-8CC9-4930-A93D-CE1888D4A355}">
      <dgm:prSet/>
      <dgm:spPr/>
      <dgm:t>
        <a:bodyPr/>
        <a:lstStyle/>
        <a:p>
          <a:endParaRPr lang="id-ID"/>
        </a:p>
      </dgm:t>
    </dgm:pt>
    <dgm:pt modelId="{1BB1BCB7-9689-4908-92C5-7F19BDA9880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id-ID" dirty="0">
              <a:solidFill>
                <a:schemeClr val="tx1"/>
              </a:solidFill>
            </a:rPr>
            <a:t>Penyajian</a:t>
          </a:r>
        </a:p>
      </dgm:t>
    </dgm:pt>
    <dgm:pt modelId="{9ECD01A6-C785-413A-AC40-95700B114E3F}" type="parTrans" cxnId="{4BD14004-6BD4-4BF1-A4A8-B4708C83975F}">
      <dgm:prSet/>
      <dgm:spPr/>
      <dgm:t>
        <a:bodyPr/>
        <a:lstStyle/>
        <a:p>
          <a:endParaRPr lang="id-ID"/>
        </a:p>
      </dgm:t>
    </dgm:pt>
    <dgm:pt modelId="{8945BBDA-7F19-482A-9CE5-7B2E9F8681B1}" type="sibTrans" cxnId="{4BD14004-6BD4-4BF1-A4A8-B4708C83975F}">
      <dgm:prSet/>
      <dgm:spPr/>
      <dgm:t>
        <a:bodyPr/>
        <a:lstStyle/>
        <a:p>
          <a:endParaRPr lang="id-ID"/>
        </a:p>
      </dgm:t>
    </dgm:pt>
    <dgm:pt modelId="{64E034F0-6B60-4A26-9158-9F9237541B30}">
      <dgm:prSet phldrT="[Text]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dirty="0" err="1"/>
            <a:t>Penyajian</a:t>
          </a:r>
          <a:r>
            <a:rPr lang="en-US" dirty="0"/>
            <a:t> </a:t>
          </a:r>
          <a:r>
            <a:rPr lang="en-US" dirty="0" err="1"/>
            <a:t>belanja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LRA </a:t>
          </a:r>
          <a:r>
            <a:rPr lang="en-US" dirty="0" err="1"/>
            <a:t>mengacu</a:t>
          </a:r>
          <a:r>
            <a:rPr lang="en-US" dirty="0"/>
            <a:t> </a:t>
          </a:r>
          <a:r>
            <a:rPr lang="en-US" dirty="0" err="1"/>
            <a:t>pada</a:t>
          </a:r>
          <a:r>
            <a:rPr lang="en-US" dirty="0"/>
            <a:t> PP 71 </a:t>
          </a:r>
          <a:r>
            <a:rPr lang="en-US" dirty="0" err="1"/>
            <a:t>Tahun</a:t>
          </a:r>
          <a:r>
            <a:rPr lang="en-US" dirty="0"/>
            <a:t> 2010</a:t>
          </a:r>
          <a:endParaRPr lang="id-ID" dirty="0"/>
        </a:p>
      </dgm:t>
    </dgm:pt>
    <dgm:pt modelId="{5FABBFBB-F9B8-4E46-BFBD-514839DBE400}" type="parTrans" cxnId="{8AD25918-695B-437E-B3F2-B2D32E7B7855}">
      <dgm:prSet/>
      <dgm:spPr/>
      <dgm:t>
        <a:bodyPr/>
        <a:lstStyle/>
        <a:p>
          <a:endParaRPr lang="id-ID"/>
        </a:p>
      </dgm:t>
    </dgm:pt>
    <dgm:pt modelId="{765E9F37-1FDA-435E-93FB-84BAEA1634FB}" type="sibTrans" cxnId="{8AD25918-695B-437E-B3F2-B2D32E7B7855}">
      <dgm:prSet/>
      <dgm:spPr/>
      <dgm:t>
        <a:bodyPr/>
        <a:lstStyle/>
        <a:p>
          <a:endParaRPr lang="id-ID"/>
        </a:p>
      </dgm:t>
    </dgm:pt>
    <dgm:pt modelId="{8F576D87-96D8-4E2F-87E7-6FF6C08482DE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600" dirty="0" err="1"/>
            <a:t>Belanja</a:t>
          </a:r>
          <a:r>
            <a:rPr lang="en-US" sz="1600" dirty="0"/>
            <a:t> UP/GU/TU </a:t>
          </a:r>
          <a:r>
            <a:rPr lang="en-US" sz="1600" dirty="0" err="1"/>
            <a:t>diakui</a:t>
          </a:r>
          <a:r>
            <a:rPr lang="en-US" sz="1600" dirty="0"/>
            <a:t> </a:t>
          </a:r>
          <a:r>
            <a:rPr lang="en-US" sz="1600" dirty="0" err="1"/>
            <a:t>berdasarkan</a:t>
          </a:r>
          <a:r>
            <a:rPr lang="en-US" sz="1600" dirty="0"/>
            <a:t> </a:t>
          </a:r>
          <a:r>
            <a:rPr lang="en-US" sz="1600" dirty="0" err="1"/>
            <a:t>pengesahan</a:t>
          </a:r>
          <a:r>
            <a:rPr lang="en-US" sz="1600" dirty="0"/>
            <a:t> SPJ </a:t>
          </a:r>
          <a:r>
            <a:rPr lang="en-US" sz="1600" dirty="0" err="1"/>
            <a:t>oleh</a:t>
          </a:r>
          <a:r>
            <a:rPr lang="en-US" sz="1600" dirty="0"/>
            <a:t> BUD</a:t>
          </a:r>
          <a:endParaRPr lang="id-ID" sz="1600" dirty="0"/>
        </a:p>
      </dgm:t>
    </dgm:pt>
    <dgm:pt modelId="{BCB83BB4-136E-4BF3-A7E5-47BEB5F0680D}" type="parTrans" cxnId="{07F4C77C-917D-4A76-96A4-C6D53166F2A6}">
      <dgm:prSet/>
      <dgm:spPr/>
      <dgm:t>
        <a:bodyPr/>
        <a:lstStyle/>
        <a:p>
          <a:endParaRPr lang="en-US"/>
        </a:p>
      </dgm:t>
    </dgm:pt>
    <dgm:pt modelId="{93188A89-FFE1-4203-8829-EA2DDF5F58BA}" type="sibTrans" cxnId="{07F4C77C-917D-4A76-96A4-C6D53166F2A6}">
      <dgm:prSet/>
      <dgm:spPr/>
      <dgm:t>
        <a:bodyPr/>
        <a:lstStyle/>
        <a:p>
          <a:endParaRPr lang="en-US"/>
        </a:p>
      </dgm:t>
    </dgm:pt>
    <dgm:pt modelId="{B8F01401-CF65-431A-BF61-8D11FB95EDEA}">
      <dgm:prSet phldrT="[Text]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dirty="0" err="1"/>
            <a:t>Potongan</a:t>
          </a:r>
          <a:r>
            <a:rPr lang="en-US" dirty="0"/>
            <a:t> </a:t>
          </a:r>
          <a:r>
            <a:rPr lang="en-US" dirty="0" err="1"/>
            <a:t>harga</a:t>
          </a:r>
          <a:r>
            <a:rPr lang="en-US" dirty="0"/>
            <a:t>/</a:t>
          </a:r>
          <a:r>
            <a:rPr lang="en-US" dirty="0" err="1"/>
            <a:t>diskon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</a:t>
          </a:r>
          <a:r>
            <a:rPr lang="en-US" dirty="0" err="1"/>
            <a:t>belanja</a:t>
          </a:r>
          <a:r>
            <a:rPr lang="en-US" dirty="0"/>
            <a:t>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mengurangi</a:t>
          </a:r>
          <a:r>
            <a:rPr lang="en-US" dirty="0"/>
            <a:t> </a:t>
          </a:r>
          <a:r>
            <a:rPr lang="en-US" dirty="0" err="1"/>
            <a:t>belanja</a:t>
          </a:r>
          <a:r>
            <a:rPr lang="en-US" dirty="0"/>
            <a:t> yang </a:t>
          </a:r>
          <a:r>
            <a:rPr lang="en-US" dirty="0" err="1"/>
            <a:t>bersangkutan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dicatat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pendapatan</a:t>
          </a:r>
          <a:endParaRPr lang="id-ID" dirty="0"/>
        </a:p>
      </dgm:t>
    </dgm:pt>
    <dgm:pt modelId="{951742CA-A258-4196-8C11-BA9C2D33CFA2}" type="parTrans" cxnId="{9FAD040A-4673-4948-8664-EFB52B06CCAD}">
      <dgm:prSet/>
      <dgm:spPr/>
      <dgm:t>
        <a:bodyPr/>
        <a:lstStyle/>
        <a:p>
          <a:endParaRPr lang="en-US"/>
        </a:p>
      </dgm:t>
    </dgm:pt>
    <dgm:pt modelId="{A4358727-8164-4CE4-A8D2-03385A8AE6C5}" type="sibTrans" cxnId="{9FAD040A-4673-4948-8664-EFB52B06CCAD}">
      <dgm:prSet/>
      <dgm:spPr/>
      <dgm:t>
        <a:bodyPr/>
        <a:lstStyle/>
        <a:p>
          <a:endParaRPr lang="en-US"/>
        </a:p>
      </dgm:t>
    </dgm:pt>
    <dgm:pt modelId="{830FAAAD-A96B-4E70-A34A-8E54DF3B3D41}">
      <dgm:prSet phldrT="[Text]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dirty="0" err="1"/>
            <a:t>Konversi</a:t>
          </a:r>
          <a:r>
            <a:rPr lang="en-US" dirty="0"/>
            <a:t> </a:t>
          </a:r>
          <a:r>
            <a:rPr lang="en-US" dirty="0" err="1"/>
            <a:t>belanja</a:t>
          </a:r>
          <a:r>
            <a:rPr lang="en-US" dirty="0"/>
            <a:t> </a:t>
          </a:r>
          <a:r>
            <a:rPr lang="en-US" dirty="0" err="1"/>
            <a:t>versi</a:t>
          </a:r>
          <a:r>
            <a:rPr lang="en-US" dirty="0"/>
            <a:t> </a:t>
          </a:r>
          <a:r>
            <a:rPr lang="en-US" dirty="0" err="1"/>
            <a:t>Permendagri</a:t>
          </a:r>
          <a:r>
            <a:rPr lang="en-US" dirty="0"/>
            <a:t> 13 </a:t>
          </a:r>
          <a:r>
            <a:rPr lang="en-US" dirty="0" err="1"/>
            <a:t>Tahun</a:t>
          </a:r>
          <a:r>
            <a:rPr lang="en-US" dirty="0"/>
            <a:t> 2006 </a:t>
          </a:r>
          <a:r>
            <a:rPr lang="en-US" dirty="0" err="1"/>
            <a:t>vs</a:t>
          </a:r>
          <a:r>
            <a:rPr lang="en-US" dirty="0"/>
            <a:t> PP 71 </a:t>
          </a:r>
          <a:r>
            <a:rPr lang="en-US" dirty="0" err="1"/>
            <a:t>tahun</a:t>
          </a:r>
          <a:r>
            <a:rPr lang="en-US" dirty="0"/>
            <a:t> 2010 </a:t>
          </a:r>
          <a:r>
            <a:rPr lang="en-US" dirty="0" err="1"/>
            <a:t>disajikan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CALK</a:t>
          </a:r>
          <a:endParaRPr lang="id-ID" dirty="0"/>
        </a:p>
      </dgm:t>
    </dgm:pt>
    <dgm:pt modelId="{1E50B19F-719F-4F43-969B-B3C713722FC2}" type="parTrans" cxnId="{B2E9EA51-1AEC-4643-91F3-A10E50D81381}">
      <dgm:prSet/>
      <dgm:spPr/>
      <dgm:t>
        <a:bodyPr/>
        <a:lstStyle/>
        <a:p>
          <a:endParaRPr lang="en-US"/>
        </a:p>
      </dgm:t>
    </dgm:pt>
    <dgm:pt modelId="{45FF28CF-BA09-4585-AE1A-FE6E68FBD5DC}" type="sibTrans" cxnId="{B2E9EA51-1AEC-4643-91F3-A10E50D81381}">
      <dgm:prSet/>
      <dgm:spPr/>
      <dgm:t>
        <a:bodyPr/>
        <a:lstStyle/>
        <a:p>
          <a:endParaRPr lang="en-US"/>
        </a:p>
      </dgm:t>
    </dgm:pt>
    <dgm:pt modelId="{734B0A38-64AA-4594-AFE6-ABDE31610D1F}" type="pres">
      <dgm:prSet presAssocID="{25E4BFC2-CAE3-45B7-A529-C7F620CD3B74}" presName="Name0" presStyleCnt="0">
        <dgm:presLayoutVars>
          <dgm:dir/>
          <dgm:animLvl val="lvl"/>
          <dgm:resizeHandles val="exact"/>
        </dgm:presLayoutVars>
      </dgm:prSet>
      <dgm:spPr/>
    </dgm:pt>
    <dgm:pt modelId="{2DCE251E-E2F8-46E2-9ED1-9CF77B066ADD}" type="pres">
      <dgm:prSet presAssocID="{2322FF3E-143B-4A98-B2F4-EE4F2CDA827E}" presName="linNode" presStyleCnt="0"/>
      <dgm:spPr/>
    </dgm:pt>
    <dgm:pt modelId="{4E5C316D-072C-4062-A35C-314A7F85A895}" type="pres">
      <dgm:prSet presAssocID="{2322FF3E-143B-4A98-B2F4-EE4F2CDA827E}" presName="parentText" presStyleLbl="node1" presStyleIdx="0" presStyleCnt="3" custScaleX="81229">
        <dgm:presLayoutVars>
          <dgm:chMax val="1"/>
          <dgm:bulletEnabled val="1"/>
        </dgm:presLayoutVars>
      </dgm:prSet>
      <dgm:spPr/>
    </dgm:pt>
    <dgm:pt modelId="{3E4F77CE-D06F-43C1-830B-F5D470305EBE}" type="pres">
      <dgm:prSet presAssocID="{2322FF3E-143B-4A98-B2F4-EE4F2CDA827E}" presName="descendantText" presStyleLbl="alignAccFollowNode1" presStyleIdx="0" presStyleCnt="3" custScaleX="109394">
        <dgm:presLayoutVars>
          <dgm:bulletEnabled val="1"/>
        </dgm:presLayoutVars>
      </dgm:prSet>
      <dgm:spPr/>
    </dgm:pt>
    <dgm:pt modelId="{8B4289A6-CC3D-4267-AFC3-7F706BAAF973}" type="pres">
      <dgm:prSet presAssocID="{46D4B094-B852-4A11-A93B-AFA55D8C58A1}" presName="sp" presStyleCnt="0"/>
      <dgm:spPr/>
    </dgm:pt>
    <dgm:pt modelId="{EB771B61-9665-4E0A-9BF3-66DDEE858498}" type="pres">
      <dgm:prSet presAssocID="{CCD220F3-A4FE-48B2-97E0-BDCF7181FA93}" presName="linNode" presStyleCnt="0"/>
      <dgm:spPr/>
    </dgm:pt>
    <dgm:pt modelId="{703199FA-E166-4C7E-A212-2BCA50EB67CD}" type="pres">
      <dgm:prSet presAssocID="{CCD220F3-A4FE-48B2-97E0-BDCF7181FA93}" presName="parentText" presStyleLbl="node1" presStyleIdx="1" presStyleCnt="3" custScaleX="81229">
        <dgm:presLayoutVars>
          <dgm:chMax val="1"/>
          <dgm:bulletEnabled val="1"/>
        </dgm:presLayoutVars>
      </dgm:prSet>
      <dgm:spPr/>
    </dgm:pt>
    <dgm:pt modelId="{DE58E6D2-5177-40D4-AC2D-1D5393AE840E}" type="pres">
      <dgm:prSet presAssocID="{CCD220F3-A4FE-48B2-97E0-BDCF7181FA93}" presName="descendantText" presStyleLbl="alignAccFollowNode1" presStyleIdx="1" presStyleCnt="3" custScaleX="109394">
        <dgm:presLayoutVars>
          <dgm:bulletEnabled val="1"/>
        </dgm:presLayoutVars>
      </dgm:prSet>
      <dgm:spPr/>
    </dgm:pt>
    <dgm:pt modelId="{C5E07EF4-4725-430B-9977-FDC99A9BF7EE}" type="pres">
      <dgm:prSet presAssocID="{17B2DB1A-7495-4BC4-8157-125B18627F66}" presName="sp" presStyleCnt="0"/>
      <dgm:spPr/>
    </dgm:pt>
    <dgm:pt modelId="{148F2B0D-EC36-4F28-A2D6-4E7C67618220}" type="pres">
      <dgm:prSet presAssocID="{1BB1BCB7-9689-4908-92C5-7F19BDA9880E}" presName="linNode" presStyleCnt="0"/>
      <dgm:spPr/>
    </dgm:pt>
    <dgm:pt modelId="{04AEB661-60DA-4F90-8051-BB158EDEA4F9}" type="pres">
      <dgm:prSet presAssocID="{1BB1BCB7-9689-4908-92C5-7F19BDA9880E}" presName="parentText" presStyleLbl="node1" presStyleIdx="2" presStyleCnt="3" custScaleX="81229">
        <dgm:presLayoutVars>
          <dgm:chMax val="1"/>
          <dgm:bulletEnabled val="1"/>
        </dgm:presLayoutVars>
      </dgm:prSet>
      <dgm:spPr/>
    </dgm:pt>
    <dgm:pt modelId="{6F8477AA-97CD-4DBB-AB8E-17F86895369E}" type="pres">
      <dgm:prSet presAssocID="{1BB1BCB7-9689-4908-92C5-7F19BDA9880E}" presName="descendantText" presStyleLbl="alignAccFollowNode1" presStyleIdx="2" presStyleCnt="3" custScaleX="109394">
        <dgm:presLayoutVars>
          <dgm:bulletEnabled val="1"/>
        </dgm:presLayoutVars>
      </dgm:prSet>
      <dgm:spPr/>
    </dgm:pt>
  </dgm:ptLst>
  <dgm:cxnLst>
    <dgm:cxn modelId="{4BD14004-6BD4-4BF1-A4A8-B4708C83975F}" srcId="{25E4BFC2-CAE3-45B7-A529-C7F620CD3B74}" destId="{1BB1BCB7-9689-4908-92C5-7F19BDA9880E}" srcOrd="2" destOrd="0" parTransId="{9ECD01A6-C785-413A-AC40-95700B114E3F}" sibTransId="{8945BBDA-7F19-482A-9CE5-7B2E9F8681B1}"/>
    <dgm:cxn modelId="{61B95008-9DEF-4F8C-929D-B08BD745273F}" type="presOf" srcId="{2322FF3E-143B-4A98-B2F4-EE4F2CDA827E}" destId="{4E5C316D-072C-4062-A35C-314A7F85A895}" srcOrd="0" destOrd="0" presId="urn:microsoft.com/office/officeart/2005/8/layout/vList5"/>
    <dgm:cxn modelId="{9FAD040A-4673-4948-8664-EFB52B06CCAD}" srcId="{CCD220F3-A4FE-48B2-97E0-BDCF7181FA93}" destId="{B8F01401-CF65-431A-BF61-8D11FB95EDEA}" srcOrd="1" destOrd="0" parTransId="{951742CA-A258-4196-8C11-BA9C2D33CFA2}" sibTransId="{A4358727-8164-4CE4-A8D2-03385A8AE6C5}"/>
    <dgm:cxn modelId="{37164A0B-8CC9-4930-A93D-CE1888D4A355}" srcId="{CCD220F3-A4FE-48B2-97E0-BDCF7181FA93}" destId="{23BFF154-F148-4656-9360-B350BAF3A7D1}" srcOrd="0" destOrd="0" parTransId="{D7B4CD60-FCA9-4BF6-B58E-3AC1343064E2}" sibTransId="{B5926088-C481-4741-9EB1-C0F05BB4E831}"/>
    <dgm:cxn modelId="{C3C12D0D-B8FA-43EF-A95F-92CB749A45F3}" type="presOf" srcId="{1BB1BCB7-9689-4908-92C5-7F19BDA9880E}" destId="{04AEB661-60DA-4F90-8051-BB158EDEA4F9}" srcOrd="0" destOrd="0" presId="urn:microsoft.com/office/officeart/2005/8/layout/vList5"/>
    <dgm:cxn modelId="{8AD25918-695B-437E-B3F2-B2D32E7B7855}" srcId="{1BB1BCB7-9689-4908-92C5-7F19BDA9880E}" destId="{64E034F0-6B60-4A26-9158-9F9237541B30}" srcOrd="0" destOrd="0" parTransId="{5FABBFBB-F9B8-4E46-BFBD-514839DBE400}" sibTransId="{765E9F37-1FDA-435E-93FB-84BAEA1634FB}"/>
    <dgm:cxn modelId="{EE7A8E1D-B187-47A6-86AB-6FD97DF6F85F}" type="presOf" srcId="{64E034F0-6B60-4A26-9158-9F9237541B30}" destId="{6F8477AA-97CD-4DBB-AB8E-17F86895369E}" srcOrd="0" destOrd="0" presId="urn:microsoft.com/office/officeart/2005/8/layout/vList5"/>
    <dgm:cxn modelId="{A9BF1F31-9199-49FB-91FC-8A72ABE82E25}" srcId="{25E4BFC2-CAE3-45B7-A529-C7F620CD3B74}" destId="{2322FF3E-143B-4A98-B2F4-EE4F2CDA827E}" srcOrd="0" destOrd="0" parTransId="{62003F36-614C-4C1B-BF03-E08E61EDBDDD}" sibTransId="{46D4B094-B852-4A11-A93B-AFA55D8C58A1}"/>
    <dgm:cxn modelId="{40D2813A-FCB1-4270-847A-360B0D271E76}" srcId="{25E4BFC2-CAE3-45B7-A529-C7F620CD3B74}" destId="{CCD220F3-A4FE-48B2-97E0-BDCF7181FA93}" srcOrd="1" destOrd="0" parTransId="{AC9E642E-2158-4F54-BD74-BF437C81D9EF}" sibTransId="{17B2DB1A-7495-4BC4-8157-125B18627F66}"/>
    <dgm:cxn modelId="{AF52E23C-5E23-4B8B-B99F-78C128C13D59}" srcId="{2322FF3E-143B-4A98-B2F4-EE4F2CDA827E}" destId="{33A485EB-5736-4B1E-9770-B20EC090935F}" srcOrd="0" destOrd="0" parTransId="{C9AA9E10-DE8D-49F8-BC03-9FCFC61576B0}" sibTransId="{1A678AFF-9E43-4336-B6C4-3C136DE83521}"/>
    <dgm:cxn modelId="{2D02753F-DFC1-4703-8698-98EB396DC5B8}" type="presOf" srcId="{8F576D87-96D8-4E2F-87E7-6FF6C08482DE}" destId="{3E4F77CE-D06F-43C1-830B-F5D470305EBE}" srcOrd="0" destOrd="1" presId="urn:microsoft.com/office/officeart/2005/8/layout/vList5"/>
    <dgm:cxn modelId="{80DF7D5B-3C79-41D8-8EBB-812CD7116518}" type="presOf" srcId="{54E9875E-7997-461F-B86D-6AA7AF55EB5E}" destId="{3E4F77CE-D06F-43C1-830B-F5D470305EBE}" srcOrd="0" destOrd="2" presId="urn:microsoft.com/office/officeart/2005/8/layout/vList5"/>
    <dgm:cxn modelId="{5F2A5B45-9C86-44E4-9CD1-BA8BEDD34BCF}" type="presOf" srcId="{CCD220F3-A4FE-48B2-97E0-BDCF7181FA93}" destId="{703199FA-E166-4C7E-A212-2BCA50EB67CD}" srcOrd="0" destOrd="0" presId="urn:microsoft.com/office/officeart/2005/8/layout/vList5"/>
    <dgm:cxn modelId="{B2E9EA51-1AEC-4643-91F3-A10E50D81381}" srcId="{1BB1BCB7-9689-4908-92C5-7F19BDA9880E}" destId="{830FAAAD-A96B-4E70-A34A-8E54DF3B3D41}" srcOrd="1" destOrd="0" parTransId="{1E50B19F-719F-4F43-969B-B3C713722FC2}" sibTransId="{45FF28CF-BA09-4585-AE1A-FE6E68FBD5DC}"/>
    <dgm:cxn modelId="{67DA7474-CF59-4259-BB04-48617FEBC6D4}" type="presOf" srcId="{33A485EB-5736-4B1E-9770-B20EC090935F}" destId="{3E4F77CE-D06F-43C1-830B-F5D470305EBE}" srcOrd="0" destOrd="0" presId="urn:microsoft.com/office/officeart/2005/8/layout/vList5"/>
    <dgm:cxn modelId="{059E3079-DD81-4154-B625-F872AAAC688D}" type="presOf" srcId="{25E4BFC2-CAE3-45B7-A529-C7F620CD3B74}" destId="{734B0A38-64AA-4594-AFE6-ABDE31610D1F}" srcOrd="0" destOrd="0" presId="urn:microsoft.com/office/officeart/2005/8/layout/vList5"/>
    <dgm:cxn modelId="{07F4C77C-917D-4A76-96A4-C6D53166F2A6}" srcId="{2322FF3E-143B-4A98-B2F4-EE4F2CDA827E}" destId="{8F576D87-96D8-4E2F-87E7-6FF6C08482DE}" srcOrd="1" destOrd="0" parTransId="{BCB83BB4-136E-4BF3-A7E5-47BEB5F0680D}" sibTransId="{93188A89-FFE1-4203-8829-EA2DDF5F58BA}"/>
    <dgm:cxn modelId="{B2428F7E-C026-4ED1-A7EA-7D4247C571BF}" type="presOf" srcId="{23BFF154-F148-4656-9360-B350BAF3A7D1}" destId="{DE58E6D2-5177-40D4-AC2D-1D5393AE840E}" srcOrd="0" destOrd="0" presId="urn:microsoft.com/office/officeart/2005/8/layout/vList5"/>
    <dgm:cxn modelId="{5760BF82-231D-481B-A841-75367B8CD43E}" srcId="{2322FF3E-143B-4A98-B2F4-EE4F2CDA827E}" destId="{54E9875E-7997-461F-B86D-6AA7AF55EB5E}" srcOrd="2" destOrd="0" parTransId="{D440E814-19C4-4CB4-AEC8-54E9FEE1F486}" sibTransId="{416B5344-FD7B-4E4D-A9D8-6A7590448702}"/>
    <dgm:cxn modelId="{A65397A7-58ED-46D3-9B35-21937AD91325}" type="presOf" srcId="{B8F01401-CF65-431A-BF61-8D11FB95EDEA}" destId="{DE58E6D2-5177-40D4-AC2D-1D5393AE840E}" srcOrd="0" destOrd="1" presId="urn:microsoft.com/office/officeart/2005/8/layout/vList5"/>
    <dgm:cxn modelId="{DFE4A8A8-3F00-4D83-A455-A9919B73499F}" type="presOf" srcId="{830FAAAD-A96B-4E70-A34A-8E54DF3B3D41}" destId="{6F8477AA-97CD-4DBB-AB8E-17F86895369E}" srcOrd="0" destOrd="1" presId="urn:microsoft.com/office/officeart/2005/8/layout/vList5"/>
    <dgm:cxn modelId="{356AF3E4-009F-47DC-8DFE-C0CA70B830C2}" type="presParOf" srcId="{734B0A38-64AA-4594-AFE6-ABDE31610D1F}" destId="{2DCE251E-E2F8-46E2-9ED1-9CF77B066ADD}" srcOrd="0" destOrd="0" presId="urn:microsoft.com/office/officeart/2005/8/layout/vList5"/>
    <dgm:cxn modelId="{F20DA1EE-D7BF-47CD-B508-F8C28EF0C521}" type="presParOf" srcId="{2DCE251E-E2F8-46E2-9ED1-9CF77B066ADD}" destId="{4E5C316D-072C-4062-A35C-314A7F85A895}" srcOrd="0" destOrd="0" presId="urn:microsoft.com/office/officeart/2005/8/layout/vList5"/>
    <dgm:cxn modelId="{D8D097D8-61DB-45A0-8E55-6DB04553D349}" type="presParOf" srcId="{2DCE251E-E2F8-46E2-9ED1-9CF77B066ADD}" destId="{3E4F77CE-D06F-43C1-830B-F5D470305EBE}" srcOrd="1" destOrd="0" presId="urn:microsoft.com/office/officeart/2005/8/layout/vList5"/>
    <dgm:cxn modelId="{2B41DA03-C3F0-464D-9599-9554A6D17547}" type="presParOf" srcId="{734B0A38-64AA-4594-AFE6-ABDE31610D1F}" destId="{8B4289A6-CC3D-4267-AFC3-7F706BAAF973}" srcOrd="1" destOrd="0" presId="urn:microsoft.com/office/officeart/2005/8/layout/vList5"/>
    <dgm:cxn modelId="{E77CB908-B280-4BF4-8C8C-0A7DC70A97AC}" type="presParOf" srcId="{734B0A38-64AA-4594-AFE6-ABDE31610D1F}" destId="{EB771B61-9665-4E0A-9BF3-66DDEE858498}" srcOrd="2" destOrd="0" presId="urn:microsoft.com/office/officeart/2005/8/layout/vList5"/>
    <dgm:cxn modelId="{40766706-D902-4157-81F0-7559BAEFFA29}" type="presParOf" srcId="{EB771B61-9665-4E0A-9BF3-66DDEE858498}" destId="{703199FA-E166-4C7E-A212-2BCA50EB67CD}" srcOrd="0" destOrd="0" presId="urn:microsoft.com/office/officeart/2005/8/layout/vList5"/>
    <dgm:cxn modelId="{B2D8B767-AF44-4347-8897-45BB2BB51FB4}" type="presParOf" srcId="{EB771B61-9665-4E0A-9BF3-66DDEE858498}" destId="{DE58E6D2-5177-40D4-AC2D-1D5393AE840E}" srcOrd="1" destOrd="0" presId="urn:microsoft.com/office/officeart/2005/8/layout/vList5"/>
    <dgm:cxn modelId="{8DAFA841-0C1A-4AB5-9036-D54D18DE5CCE}" type="presParOf" srcId="{734B0A38-64AA-4594-AFE6-ABDE31610D1F}" destId="{C5E07EF4-4725-430B-9977-FDC99A9BF7EE}" srcOrd="3" destOrd="0" presId="urn:microsoft.com/office/officeart/2005/8/layout/vList5"/>
    <dgm:cxn modelId="{591871C8-E87D-4358-93B7-71971F9076A3}" type="presParOf" srcId="{734B0A38-64AA-4594-AFE6-ABDE31610D1F}" destId="{148F2B0D-EC36-4F28-A2D6-4E7C67618220}" srcOrd="4" destOrd="0" presId="urn:microsoft.com/office/officeart/2005/8/layout/vList5"/>
    <dgm:cxn modelId="{1ECEB23E-33F3-4BE7-A873-5941C2F736A1}" type="presParOf" srcId="{148F2B0D-EC36-4F28-A2D6-4E7C67618220}" destId="{04AEB661-60DA-4F90-8051-BB158EDEA4F9}" srcOrd="0" destOrd="0" presId="urn:microsoft.com/office/officeart/2005/8/layout/vList5"/>
    <dgm:cxn modelId="{B0B0CF73-7D52-4562-B8A3-B98C5E6D2E14}" type="presParOf" srcId="{148F2B0D-EC36-4F28-A2D6-4E7C67618220}" destId="{6F8477AA-97CD-4DBB-AB8E-17F86895369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270E7-CA88-4B21-99FB-46CA76DC4AA2}">
      <dsp:nvSpPr>
        <dsp:cNvPr id="0" name=""/>
        <dsp:cNvSpPr/>
      </dsp:nvSpPr>
      <dsp:spPr>
        <a:xfrm>
          <a:off x="1951023" y="2430"/>
          <a:ext cx="6875179" cy="19702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Arial" pitchFamily="34" charset="0"/>
              <a:cs typeface="Arial" pitchFamily="34" charset="0"/>
            </a:rPr>
            <a:t>Pendapatan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negara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dalah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hak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pemerintah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pusat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yang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diakui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sebagai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penambah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nilai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kekayaan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bersih</a:t>
          </a:r>
          <a:endParaRPr lang="en-US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Arial" pitchFamily="34" charset="0"/>
              <a:cs typeface="Arial" pitchFamily="34" charset="0"/>
            </a:rPr>
            <a:t>Belanja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negara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adalah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kewajiban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pemerintah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pusat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daerah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yang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diakui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sebagai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pengurang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nilai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kekayaan</a:t>
          </a:r>
          <a:r>
            <a:rPr lang="en-US" sz="18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800" kern="1200" dirty="0" err="1">
              <a:latin typeface="Arial" pitchFamily="34" charset="0"/>
              <a:cs typeface="Arial" pitchFamily="34" charset="0"/>
            </a:rPr>
            <a:t>bersih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1951023" y="248715"/>
        <a:ext cx="6136324" cy="1477710"/>
      </dsp:txXfrm>
    </dsp:sp>
    <dsp:sp modelId="{1D3DB326-650C-4351-AF75-173BE94B1A2A}">
      <dsp:nvSpPr>
        <dsp:cNvPr id="0" name=""/>
        <dsp:cNvSpPr/>
      </dsp:nvSpPr>
      <dsp:spPr>
        <a:xfrm>
          <a:off x="12996" y="172994"/>
          <a:ext cx="1938027" cy="16291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Psl</a:t>
          </a: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1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UU17/2003</a:t>
          </a:r>
        </a:p>
      </dsp:txBody>
      <dsp:txXfrm>
        <a:off x="92525" y="252523"/>
        <a:ext cx="1778969" cy="1470095"/>
      </dsp:txXfrm>
    </dsp:sp>
    <dsp:sp modelId="{E7B99F70-481B-4D98-9644-195417B71CE3}">
      <dsp:nvSpPr>
        <dsp:cNvPr id="0" name=""/>
        <dsp:cNvSpPr/>
      </dsp:nvSpPr>
      <dsp:spPr>
        <a:xfrm>
          <a:off x="1967676" y="2131000"/>
          <a:ext cx="6843768" cy="1582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rial" pitchFamily="34" charset="0"/>
              <a:cs typeface="Arial" pitchFamily="34" charset="0"/>
            </a:rPr>
            <a:t>Ketentuan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mengenai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pengakuan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pengukuran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pendapatan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belanja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berbasis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akrual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dilaksanakan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selambat-lambatnya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dalam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5 (lima)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tahun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1967676" y="2328861"/>
        <a:ext cx="6250186" cy="1187163"/>
      </dsp:txXfrm>
    </dsp:sp>
    <dsp:sp modelId="{7807719D-4045-4E5B-A6CA-5CFF06FDA819}">
      <dsp:nvSpPr>
        <dsp:cNvPr id="0" name=""/>
        <dsp:cNvSpPr/>
      </dsp:nvSpPr>
      <dsp:spPr>
        <a:xfrm>
          <a:off x="27755" y="2170176"/>
          <a:ext cx="1939921" cy="15045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Psl</a:t>
          </a: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36 </a:t>
          </a:r>
          <a:r>
            <a:rPr lang="en-US" sz="20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ayat</a:t>
          </a: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(1) UU 17/2003</a:t>
          </a:r>
        </a:p>
      </dsp:txBody>
      <dsp:txXfrm>
        <a:off x="101200" y="2243621"/>
        <a:ext cx="1793031" cy="1357642"/>
      </dsp:txXfrm>
    </dsp:sp>
    <dsp:sp modelId="{0FF95FD7-223E-425E-9C8C-FE3BC6549508}">
      <dsp:nvSpPr>
        <dsp:cNvPr id="0" name=""/>
        <dsp:cNvSpPr/>
      </dsp:nvSpPr>
      <dsp:spPr>
        <a:xfrm>
          <a:off x="1935784" y="3872174"/>
          <a:ext cx="6899974" cy="1582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rial" pitchFamily="34" charset="0"/>
              <a:cs typeface="Arial" pitchFamily="34" charset="0"/>
            </a:rPr>
            <a:t>Ketentuan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mengenai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pengakuan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pengukuran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pendapatan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belanja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berbasis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akrual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dilaksanakan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selambat-lambatnya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tahun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>
              <a:latin typeface="Arial" pitchFamily="34" charset="0"/>
              <a:cs typeface="Arial" pitchFamily="34" charset="0"/>
            </a:rPr>
            <a:t>anggaran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2008</a:t>
          </a:r>
        </a:p>
      </dsp:txBody>
      <dsp:txXfrm>
        <a:off x="1935784" y="4070035"/>
        <a:ext cx="6306392" cy="1187163"/>
      </dsp:txXfrm>
    </dsp:sp>
    <dsp:sp modelId="{0B4F0C50-390E-43D9-8C3E-4CF73FBA7DF7}">
      <dsp:nvSpPr>
        <dsp:cNvPr id="0" name=""/>
        <dsp:cNvSpPr/>
      </dsp:nvSpPr>
      <dsp:spPr>
        <a:xfrm>
          <a:off x="6" y="3971611"/>
          <a:ext cx="1932343" cy="1448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Psl</a:t>
          </a: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70 </a:t>
          </a:r>
          <a:r>
            <a:rPr lang="en-US" sz="20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ayat</a:t>
          </a:r>
          <a:r>
            <a:rPr lang="en-US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(2) UU 1/2004</a:t>
          </a:r>
        </a:p>
      </dsp:txBody>
      <dsp:txXfrm>
        <a:off x="70739" y="4042344"/>
        <a:ext cx="1790877" cy="13075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2968A-5EE4-411D-8201-9029CCBCDB46}">
      <dsp:nvSpPr>
        <dsp:cNvPr id="0" name=""/>
        <dsp:cNvSpPr/>
      </dsp:nvSpPr>
      <dsp:spPr>
        <a:xfrm>
          <a:off x="-5434709" y="-828206"/>
          <a:ext cx="6440169" cy="6440169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18B31C-16EF-43AF-8CEE-4D1B688A4667}">
      <dsp:nvSpPr>
        <dsp:cNvPr id="0" name=""/>
        <dsp:cNvSpPr/>
      </dsp:nvSpPr>
      <dsp:spPr>
        <a:xfrm>
          <a:off x="724192" y="364164"/>
          <a:ext cx="5752808" cy="180487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58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SAP Berbasis </a:t>
          </a:r>
          <a:r>
            <a:rPr lang="id-ID" sz="1800" b="1" kern="1200" dirty="0">
              <a:solidFill>
                <a:srgbClr val="C00000"/>
              </a:solidFill>
              <a:latin typeface="+mn-lt"/>
              <a:ea typeface="+mn-ea"/>
              <a:cs typeface="+mn-cs"/>
            </a:rPr>
            <a:t>Akrual</a:t>
          </a:r>
          <a:r>
            <a:rPr lang="id-ID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terdapat pada</a:t>
          </a:r>
          <a:r>
            <a:rPr lang="en-U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lang="id-ID" sz="1800" b="1" u="sng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Lampiran </a:t>
          </a:r>
          <a:r>
            <a:rPr lang="en-US" sz="1800" b="1" u="sng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I</a:t>
          </a:r>
          <a:r>
            <a:rPr lang="id-ID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dan berlaku sejak tanggal ditetapkan dan dapat segera diterapkan oleh setiap entitas</a:t>
          </a:r>
          <a:endParaRPr lang="en-US" sz="1800" b="1" kern="1200" dirty="0">
            <a:solidFill>
              <a:schemeClr val="bg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Berisi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Kerangka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Konseptual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Akuntansi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Pemerintah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dan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>
              <a:solidFill>
                <a:srgbClr val="C00000"/>
              </a:solidFill>
            </a:rPr>
            <a:t>12</a:t>
          </a:r>
          <a:r>
            <a:rPr lang="en-US" sz="1800" b="1" kern="1200" dirty="0">
              <a:solidFill>
                <a:schemeClr val="bg1"/>
              </a:solidFill>
            </a:rPr>
            <a:t> PSAP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  <a:sym typeface="Wingdings" pitchFamily="2" charset="2"/>
            </a:rPr>
            <a:t>Berlaku</a:t>
          </a:r>
          <a:r>
            <a:rPr lang="en-US" sz="1800" b="1" kern="1200" dirty="0">
              <a:solidFill>
                <a:schemeClr val="bg1"/>
              </a:solidFill>
              <a:sym typeface="Wingdings" pitchFamily="2" charset="2"/>
            </a:rPr>
            <a:t> </a:t>
          </a:r>
          <a:r>
            <a:rPr lang="en-US" sz="1800" b="1" kern="1200" dirty="0" err="1">
              <a:solidFill>
                <a:schemeClr val="bg1"/>
              </a:solidFill>
              <a:sym typeface="Wingdings" pitchFamily="2" charset="2"/>
            </a:rPr>
            <a:t>sepenuhnya</a:t>
          </a:r>
          <a:r>
            <a:rPr lang="en-US" sz="1800" b="1" kern="1200" dirty="0">
              <a:solidFill>
                <a:schemeClr val="bg1"/>
              </a:solidFill>
              <a:sym typeface="Wingdings" pitchFamily="2" charset="2"/>
            </a:rPr>
            <a:t> paling </a:t>
          </a:r>
          <a:r>
            <a:rPr lang="en-US" sz="1800" b="1" kern="1200" dirty="0" err="1">
              <a:solidFill>
                <a:schemeClr val="bg1"/>
              </a:solidFill>
              <a:sym typeface="Wingdings" pitchFamily="2" charset="2"/>
            </a:rPr>
            <a:t>lambat</a:t>
          </a:r>
          <a:r>
            <a:rPr lang="en-US" sz="1800" b="1" kern="1200" dirty="0">
              <a:solidFill>
                <a:schemeClr val="bg1"/>
              </a:solidFill>
              <a:sym typeface="Wingdings" pitchFamily="2" charset="2"/>
            </a:rPr>
            <a:t>  TA 2015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724192" y="364164"/>
        <a:ext cx="5752808" cy="1804872"/>
      </dsp:txXfrm>
    </dsp:sp>
    <dsp:sp modelId="{E5D042EC-7F66-48BE-A6F0-FB707D510DB9}">
      <dsp:nvSpPr>
        <dsp:cNvPr id="0" name=""/>
        <dsp:cNvSpPr/>
      </dsp:nvSpPr>
      <dsp:spPr>
        <a:xfrm>
          <a:off x="91174" y="616682"/>
          <a:ext cx="1441651" cy="1500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DF4CB-CE1B-44FA-A39D-49C8BED3E6A9}">
      <dsp:nvSpPr>
        <dsp:cNvPr id="0" name=""/>
        <dsp:cNvSpPr/>
      </dsp:nvSpPr>
      <dsp:spPr>
        <a:xfrm>
          <a:off x="811999" y="2552654"/>
          <a:ext cx="5648591" cy="2137686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58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SAP Berbasis </a:t>
          </a:r>
          <a:r>
            <a:rPr lang="id-ID" sz="1800" b="1" kern="1200" dirty="0">
              <a:solidFill>
                <a:srgbClr val="C00000"/>
              </a:solidFill>
              <a:latin typeface="+mn-lt"/>
              <a:ea typeface="+mn-ea"/>
              <a:cs typeface="+mn-cs"/>
            </a:rPr>
            <a:t>Kas Menuju Akrual </a:t>
          </a:r>
          <a:r>
            <a:rPr lang="id-ID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pada </a:t>
          </a:r>
          <a:r>
            <a:rPr lang="id-ID" sz="1800" b="1" u="sng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Lampiran </a:t>
          </a:r>
          <a:r>
            <a:rPr lang="en-US" sz="1800" b="1" u="sng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II</a:t>
          </a:r>
          <a:r>
            <a:rPr lang="id-ID" sz="1800" b="1" u="sng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lang="id-ID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berlaku selama masa transisi bagi entitas yang belum siap untuk menerapkan SAP Berbasis Akrual</a:t>
          </a:r>
          <a:endParaRPr lang="en-US" sz="1800" b="1" kern="1200" dirty="0">
            <a:solidFill>
              <a:schemeClr val="bg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Berisi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Kerangka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Konseptual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Akuntansi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Pemerintah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dan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>
              <a:solidFill>
                <a:srgbClr val="C00000"/>
              </a:solidFill>
            </a:rPr>
            <a:t>11</a:t>
          </a:r>
          <a:r>
            <a:rPr lang="en-US" sz="1800" b="1" kern="1200" dirty="0">
              <a:solidFill>
                <a:schemeClr val="bg1"/>
              </a:solidFill>
            </a:rPr>
            <a:t> PSAP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  <a:sym typeface="Wingdings" pitchFamily="2" charset="2"/>
            </a:rPr>
            <a:t>Tidak</a:t>
          </a:r>
          <a:r>
            <a:rPr lang="en-US" sz="1800" b="1" kern="1200" dirty="0">
              <a:solidFill>
                <a:schemeClr val="bg1"/>
              </a:solidFill>
              <a:sym typeface="Wingdings" pitchFamily="2" charset="2"/>
            </a:rPr>
            <a:t> </a:t>
          </a:r>
          <a:r>
            <a:rPr lang="en-US" sz="1800" b="1" kern="1200" dirty="0" err="1">
              <a:solidFill>
                <a:schemeClr val="bg1"/>
              </a:solidFill>
              <a:sym typeface="Wingdings" pitchFamily="2" charset="2"/>
            </a:rPr>
            <a:t>berlaku</a:t>
          </a:r>
          <a:r>
            <a:rPr lang="en-US" sz="1800" b="1" kern="1200" dirty="0">
              <a:solidFill>
                <a:schemeClr val="bg1"/>
              </a:solidFill>
              <a:sym typeface="Wingdings" pitchFamily="2" charset="2"/>
            </a:rPr>
            <a:t> </a:t>
          </a:r>
          <a:r>
            <a:rPr lang="en-US" sz="1800" b="1" kern="1200" dirty="0" err="1">
              <a:solidFill>
                <a:schemeClr val="bg1"/>
              </a:solidFill>
              <a:sym typeface="Wingdings" pitchFamily="2" charset="2"/>
            </a:rPr>
            <a:t>mulai</a:t>
          </a:r>
          <a:r>
            <a:rPr lang="en-US" sz="1800" b="1" kern="1200" dirty="0">
              <a:solidFill>
                <a:schemeClr val="bg1"/>
              </a:solidFill>
              <a:sym typeface="Wingdings" pitchFamily="2" charset="2"/>
            </a:rPr>
            <a:t> TA 2015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811999" y="2552654"/>
        <a:ext cx="5648591" cy="2137686"/>
      </dsp:txXfrm>
    </dsp:sp>
    <dsp:sp modelId="{B8328CB2-5900-43D0-8CDC-6D4FDC94BD5A}">
      <dsp:nvSpPr>
        <dsp:cNvPr id="0" name=""/>
        <dsp:cNvSpPr/>
      </dsp:nvSpPr>
      <dsp:spPr>
        <a:xfrm>
          <a:off x="66566" y="2659919"/>
          <a:ext cx="1490866" cy="1514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7BE6A-4488-4F68-97B4-2D399A4BD243}">
      <dsp:nvSpPr>
        <dsp:cNvPr id="0" name=""/>
        <dsp:cNvSpPr/>
      </dsp:nvSpPr>
      <dsp:spPr>
        <a:xfrm rot="1495144">
          <a:off x="2533358" y="2724097"/>
          <a:ext cx="501580" cy="61435"/>
        </a:xfrm>
        <a:custGeom>
          <a:avLst/>
          <a:gdLst/>
          <a:ahLst/>
          <a:cxnLst/>
          <a:rect l="0" t="0" r="0" b="0"/>
          <a:pathLst>
            <a:path>
              <a:moveTo>
                <a:pt x="0" y="30717"/>
              </a:moveTo>
              <a:lnTo>
                <a:pt x="501580" y="3071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3182C5-B185-4A30-B72E-5BEA62B2F323}">
      <dsp:nvSpPr>
        <dsp:cNvPr id="0" name=""/>
        <dsp:cNvSpPr/>
      </dsp:nvSpPr>
      <dsp:spPr>
        <a:xfrm rot="20057825">
          <a:off x="2537716" y="1607607"/>
          <a:ext cx="383831" cy="61435"/>
        </a:xfrm>
        <a:custGeom>
          <a:avLst/>
          <a:gdLst/>
          <a:ahLst/>
          <a:cxnLst/>
          <a:rect l="0" t="0" r="0" b="0"/>
          <a:pathLst>
            <a:path>
              <a:moveTo>
                <a:pt x="0" y="30717"/>
              </a:moveTo>
              <a:lnTo>
                <a:pt x="383831" y="3071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74E24-D09A-4489-80D5-DCC0503DF987}">
      <dsp:nvSpPr>
        <dsp:cNvPr id="0" name=""/>
        <dsp:cNvSpPr/>
      </dsp:nvSpPr>
      <dsp:spPr>
        <a:xfrm>
          <a:off x="605201" y="1188216"/>
          <a:ext cx="1941768" cy="20106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177DE0-5C7C-47F5-976A-307E6F26C3F5}">
      <dsp:nvSpPr>
        <dsp:cNvPr id="0" name=""/>
        <dsp:cNvSpPr/>
      </dsp:nvSpPr>
      <dsp:spPr>
        <a:xfrm>
          <a:off x="2819392" y="350016"/>
          <a:ext cx="1681063" cy="16810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LAMPIRAN I</a:t>
          </a:r>
        </a:p>
      </dsp:txBody>
      <dsp:txXfrm>
        <a:off x="3065578" y="596202"/>
        <a:ext cx="1188691" cy="1188691"/>
      </dsp:txXfrm>
    </dsp:sp>
    <dsp:sp modelId="{4AC10055-93A5-4DCB-83A1-AC573D535878}">
      <dsp:nvSpPr>
        <dsp:cNvPr id="0" name=""/>
        <dsp:cNvSpPr/>
      </dsp:nvSpPr>
      <dsp:spPr>
        <a:xfrm>
          <a:off x="2939170" y="2310413"/>
          <a:ext cx="1728318" cy="18358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LAMPIRAN II</a:t>
          </a:r>
        </a:p>
      </dsp:txBody>
      <dsp:txXfrm>
        <a:off x="3192276" y="2579260"/>
        <a:ext cx="1222106" cy="12981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44743-6787-4944-B524-AACD73FBCB87}">
      <dsp:nvSpPr>
        <dsp:cNvPr id="0" name=""/>
        <dsp:cNvSpPr/>
      </dsp:nvSpPr>
      <dsp:spPr>
        <a:xfrm>
          <a:off x="540574" y="0"/>
          <a:ext cx="8999970" cy="158417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4D9DF-5121-43FE-9FFD-3B0862C420F1}">
      <dsp:nvSpPr>
        <dsp:cNvPr id="0" name=""/>
        <dsp:cNvSpPr/>
      </dsp:nvSpPr>
      <dsp:spPr>
        <a:xfrm>
          <a:off x="5578150" y="357187"/>
          <a:ext cx="3024336" cy="86409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US" sz="1600" b="1" i="0" u="none" strike="noStrike" kern="1200" cap="none" normalizeH="0" baseline="0" dirty="0">
            <a:ln/>
            <a:effectLst/>
            <a:latin typeface="Arial" charset="0"/>
            <a:cs typeface="Arial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US" sz="1600" b="1" i="0" u="none" strike="noStrike" kern="1200" cap="none" normalizeH="0" baseline="0" dirty="0">
            <a:ln/>
            <a:effectLst/>
            <a:latin typeface="Arial" charset="0"/>
            <a:cs typeface="Arial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1" i="0" u="none" strike="noStrike" kern="1200" cap="none" normalizeH="0" baseline="0" dirty="0" err="1">
              <a:ln/>
              <a:effectLst/>
              <a:latin typeface="Arial" charset="0"/>
              <a:cs typeface="Arial" charset="0"/>
            </a:rPr>
            <a:t>Lampiran</a:t>
          </a:r>
          <a:r>
            <a:rPr kumimoji="0" lang="en-US" sz="1600" b="1" i="0" u="none" strike="noStrike" kern="1200" cap="none" normalizeH="0" baseline="0" dirty="0">
              <a:ln/>
              <a:effectLst/>
              <a:latin typeface="Arial" charset="0"/>
              <a:cs typeface="Arial" charset="0"/>
            </a:rPr>
            <a:t> 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1" i="0" u="none" strike="noStrike" kern="1200" cap="none" normalizeH="0" baseline="0" dirty="0">
              <a:ln/>
              <a:effectLst/>
              <a:latin typeface="Arial" charset="0"/>
              <a:cs typeface="Arial" charset="0"/>
            </a:rPr>
            <a:t>PP 71/2010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1" i="0" u="none" strike="noStrike" kern="1200" cap="none" normalizeH="0" baseline="0" dirty="0">
              <a:ln/>
              <a:effectLst/>
              <a:latin typeface="Arial" charset="0"/>
              <a:cs typeface="Arial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US" sz="1600" b="1" i="0" u="none" strike="noStrike" kern="1200" cap="none" normalizeH="0" baseline="0" dirty="0">
            <a:ln/>
            <a:effectLst/>
            <a:latin typeface="Arial" charset="0"/>
            <a:cs typeface="Arial" charset="0"/>
          </a:endParaRPr>
        </a:p>
      </dsp:txBody>
      <dsp:txXfrm>
        <a:off x="5620332" y="399369"/>
        <a:ext cx="2939972" cy="779734"/>
      </dsp:txXfrm>
    </dsp:sp>
    <dsp:sp modelId="{FEDE9A82-7111-4CB7-8C77-27366B0D02A6}">
      <dsp:nvSpPr>
        <dsp:cNvPr id="0" name=""/>
        <dsp:cNvSpPr/>
      </dsp:nvSpPr>
      <dsp:spPr>
        <a:xfrm>
          <a:off x="1158567" y="310479"/>
          <a:ext cx="3024366" cy="92169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PP 24/2005 CTA</a:t>
          </a:r>
        </a:p>
        <a:p>
          <a:pPr marL="0" lvl="0" indent="0" algn="ctr" defTabSz="711200" rtl="0">
            <a:lnSpc>
              <a:spcPct val="50000"/>
            </a:lnSpc>
            <a:spcBef>
              <a:spcPct val="0"/>
            </a:spcBef>
            <a:spcAft>
              <a:spcPts val="0"/>
            </a:spcAft>
            <a:buNone/>
          </a:pP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203561" y="355473"/>
        <a:ext cx="2934378" cy="8317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7FE20-849A-41FC-936A-AA0084F06F44}">
      <dsp:nvSpPr>
        <dsp:cNvPr id="0" name=""/>
        <dsp:cNvSpPr/>
      </dsp:nvSpPr>
      <dsp:spPr>
        <a:xfrm>
          <a:off x="-5277973" y="-814493"/>
          <a:ext cx="6333017" cy="6333017"/>
        </a:xfrm>
        <a:prstGeom prst="blockArc">
          <a:avLst>
            <a:gd name="adj1" fmla="val 18900000"/>
            <a:gd name="adj2" fmla="val 2700000"/>
            <a:gd name="adj3" fmla="val 341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98EC8-1BA6-46E0-8B18-E09471AEDD87}">
      <dsp:nvSpPr>
        <dsp:cNvPr id="0" name=""/>
        <dsp:cNvSpPr/>
      </dsp:nvSpPr>
      <dsp:spPr>
        <a:xfrm>
          <a:off x="889513" y="126509"/>
          <a:ext cx="6490778" cy="12484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679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ANGGARAN</a:t>
          </a:r>
        </a:p>
      </dsp:txBody>
      <dsp:txXfrm>
        <a:off x="889513" y="126509"/>
        <a:ext cx="6490778" cy="1248407"/>
      </dsp:txXfrm>
    </dsp:sp>
    <dsp:sp modelId="{6CBCD0F1-9367-49AE-B426-DCED3586C98D}">
      <dsp:nvSpPr>
        <dsp:cNvPr id="0" name=""/>
        <dsp:cNvSpPr/>
      </dsp:nvSpPr>
      <dsp:spPr>
        <a:xfrm>
          <a:off x="155889" y="22250"/>
          <a:ext cx="1679809" cy="16798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23A8D-6238-4903-9005-43C526ED33E4}">
      <dsp:nvSpPr>
        <dsp:cNvPr id="0" name=""/>
        <dsp:cNvSpPr/>
      </dsp:nvSpPr>
      <dsp:spPr>
        <a:xfrm>
          <a:off x="889513" y="2412515"/>
          <a:ext cx="6490778" cy="11487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679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AKUNTANSI</a:t>
          </a:r>
        </a:p>
      </dsp:txBody>
      <dsp:txXfrm>
        <a:off x="889513" y="2412515"/>
        <a:ext cx="6490778" cy="1148720"/>
      </dsp:txXfrm>
    </dsp:sp>
    <dsp:sp modelId="{EC4B2F5A-FEE8-429A-8A13-DCBD31407550}">
      <dsp:nvSpPr>
        <dsp:cNvPr id="0" name=""/>
        <dsp:cNvSpPr/>
      </dsp:nvSpPr>
      <dsp:spPr>
        <a:xfrm>
          <a:off x="101396" y="2402211"/>
          <a:ext cx="1679809" cy="16798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11016-06BB-4371-90F5-3810FFBA1764}">
      <dsp:nvSpPr>
        <dsp:cNvPr id="0" name=""/>
        <dsp:cNvSpPr/>
      </dsp:nvSpPr>
      <dsp:spPr>
        <a:xfrm>
          <a:off x="0" y="168233"/>
          <a:ext cx="1738503" cy="695401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</a:t>
          </a:r>
        </a:p>
      </dsp:txBody>
      <dsp:txXfrm>
        <a:off x="347701" y="168233"/>
        <a:ext cx="1043102" cy="695401"/>
      </dsp:txXfrm>
    </dsp:sp>
    <dsp:sp modelId="{5B340F61-DF43-44DC-BF23-F3D385A8A312}">
      <dsp:nvSpPr>
        <dsp:cNvPr id="0" name=""/>
        <dsp:cNvSpPr/>
      </dsp:nvSpPr>
      <dsp:spPr>
        <a:xfrm>
          <a:off x="1566606" y="168233"/>
          <a:ext cx="1738503" cy="695401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Surplus/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Defisit</a:t>
          </a: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-LO</a:t>
          </a:r>
        </a:p>
      </dsp:txBody>
      <dsp:txXfrm>
        <a:off x="1914307" y="168233"/>
        <a:ext cx="1043102" cy="695401"/>
      </dsp:txXfrm>
    </dsp:sp>
    <dsp:sp modelId="{5EAAB58D-D6F8-422A-9A3A-D05ACB4E4F3E}">
      <dsp:nvSpPr>
        <dsp:cNvPr id="0" name=""/>
        <dsp:cNvSpPr/>
      </dsp:nvSpPr>
      <dsp:spPr>
        <a:xfrm>
          <a:off x="3131260" y="168233"/>
          <a:ext cx="1738503" cy="695401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Laporan</a:t>
          </a: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5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Perubahan</a:t>
          </a: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5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Ekuitas</a:t>
          </a:r>
          <a:endParaRPr lang="en-US" sz="1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78961" y="168233"/>
        <a:ext cx="1043102" cy="695401"/>
      </dsp:txXfrm>
    </dsp:sp>
    <dsp:sp modelId="{E22B9558-ED39-4CF3-91FF-58C86C5EDFEE}">
      <dsp:nvSpPr>
        <dsp:cNvPr id="0" name=""/>
        <dsp:cNvSpPr/>
      </dsp:nvSpPr>
      <dsp:spPr>
        <a:xfrm>
          <a:off x="4695913" y="168233"/>
          <a:ext cx="1738503" cy="695401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Ekuitas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3614" y="168233"/>
        <a:ext cx="1043102" cy="695401"/>
      </dsp:txXfrm>
    </dsp:sp>
    <dsp:sp modelId="{D6290084-D6B3-420C-B25A-A12E2F847ECE}">
      <dsp:nvSpPr>
        <dsp:cNvPr id="0" name=""/>
        <dsp:cNvSpPr/>
      </dsp:nvSpPr>
      <dsp:spPr>
        <a:xfrm>
          <a:off x="6260566" y="168233"/>
          <a:ext cx="1738503" cy="695401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Neraca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8267" y="168233"/>
        <a:ext cx="1043102" cy="6954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11016-06BB-4371-90F5-3810FFBA1764}">
      <dsp:nvSpPr>
        <dsp:cNvPr id="0" name=""/>
        <dsp:cNvSpPr/>
      </dsp:nvSpPr>
      <dsp:spPr>
        <a:xfrm>
          <a:off x="0" y="80760"/>
          <a:ext cx="2175867" cy="870346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LRA</a:t>
          </a:r>
        </a:p>
      </dsp:txBody>
      <dsp:txXfrm>
        <a:off x="435173" y="80760"/>
        <a:ext cx="1305521" cy="870346"/>
      </dsp:txXfrm>
    </dsp:sp>
    <dsp:sp modelId="{5B340F61-DF43-44DC-BF23-F3D385A8A312}">
      <dsp:nvSpPr>
        <dsp:cNvPr id="0" name=""/>
        <dsp:cNvSpPr/>
      </dsp:nvSpPr>
      <dsp:spPr>
        <a:xfrm>
          <a:off x="1960066" y="80760"/>
          <a:ext cx="2175867" cy="870346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SILPA/SIKPA</a:t>
          </a:r>
        </a:p>
      </dsp:txBody>
      <dsp:txXfrm>
        <a:off x="2395239" y="80760"/>
        <a:ext cx="1305521" cy="870346"/>
      </dsp:txXfrm>
    </dsp:sp>
    <dsp:sp modelId="{475BA693-4570-460C-BAC0-F109A228700D}">
      <dsp:nvSpPr>
        <dsp:cNvPr id="0" name=""/>
        <dsp:cNvSpPr/>
      </dsp:nvSpPr>
      <dsp:spPr>
        <a:xfrm>
          <a:off x="3918346" y="80760"/>
          <a:ext cx="2175867" cy="870346"/>
        </a:xfrm>
        <a:prstGeom prst="chevron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Laporan</a:t>
          </a: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5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Perubahan</a:t>
          </a:r>
          <a:r>
            <a:rPr lang="en-US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SAL</a:t>
          </a:r>
        </a:p>
      </dsp:txBody>
      <dsp:txXfrm>
        <a:off x="4353519" y="80760"/>
        <a:ext cx="1305521" cy="8703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F2377-6CCB-455A-85D3-93BDCB894652}">
      <dsp:nvSpPr>
        <dsp:cNvPr id="0" name=""/>
        <dsp:cNvSpPr/>
      </dsp:nvSpPr>
      <dsp:spPr>
        <a:xfrm flipH="1" flipV="1">
          <a:off x="2159989" y="4220875"/>
          <a:ext cx="84576" cy="12940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>
            <a:solidFill>
              <a:schemeClr val="tx1"/>
            </a:solidFill>
          </a:endParaRPr>
        </a:p>
      </dsp:txBody>
      <dsp:txXfrm rot="10800000">
        <a:off x="2162466" y="4223352"/>
        <a:ext cx="79622" cy="124450"/>
      </dsp:txXfrm>
    </dsp:sp>
    <dsp:sp modelId="{0D76ECB5-AF26-48B3-986D-261B9A77D8A2}">
      <dsp:nvSpPr>
        <dsp:cNvPr id="0" name=""/>
        <dsp:cNvSpPr/>
      </dsp:nvSpPr>
      <dsp:spPr>
        <a:xfrm flipH="1" flipV="1">
          <a:off x="2102479" y="4228493"/>
          <a:ext cx="30222" cy="3147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solidFill>
              <a:schemeClr val="tx1"/>
            </a:solidFill>
          </a:endParaRPr>
        </a:p>
      </dsp:txBody>
      <dsp:txXfrm rot="10800000">
        <a:off x="2103364" y="4229378"/>
        <a:ext cx="28452" cy="312932"/>
      </dsp:txXfrm>
    </dsp:sp>
    <dsp:sp modelId="{F0C175E7-2469-4409-B8C8-D89A9B503328}">
      <dsp:nvSpPr>
        <dsp:cNvPr id="0" name=""/>
        <dsp:cNvSpPr/>
      </dsp:nvSpPr>
      <dsp:spPr>
        <a:xfrm>
          <a:off x="1815776" y="3982603"/>
          <a:ext cx="539996" cy="539996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93633-5B6C-4C5F-B6EB-0EFA6F7C5305}">
      <dsp:nvSpPr>
        <dsp:cNvPr id="0" name=""/>
        <dsp:cNvSpPr/>
      </dsp:nvSpPr>
      <dsp:spPr>
        <a:xfrm rot="240000">
          <a:off x="465290" y="3751209"/>
          <a:ext cx="3240968" cy="22663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95331-C03B-4FD4-861B-E5FCD66FB91E}">
      <dsp:nvSpPr>
        <dsp:cNvPr id="0" name=""/>
        <dsp:cNvSpPr/>
      </dsp:nvSpPr>
      <dsp:spPr>
        <a:xfrm rot="240000">
          <a:off x="2177695" y="2007573"/>
          <a:ext cx="1874878" cy="16724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Tidak ada pemisahan  Kegiatan non operasional dan pos luar biasa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259338" y="2089216"/>
        <a:ext cx="1711592" cy="1509181"/>
      </dsp:txXfrm>
    </dsp:sp>
    <dsp:sp modelId="{389C8A90-D92A-4465-B98B-E94545AC35E1}">
      <dsp:nvSpPr>
        <dsp:cNvPr id="0" name=""/>
        <dsp:cNvSpPr/>
      </dsp:nvSpPr>
      <dsp:spPr>
        <a:xfrm rot="240000">
          <a:off x="2313445" y="931402"/>
          <a:ext cx="1961198" cy="90218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Pendapatan dan Belanja over/ underestimate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357486" y="975443"/>
        <a:ext cx="1873116" cy="814102"/>
      </dsp:txXfrm>
    </dsp:sp>
    <dsp:sp modelId="{1A1D561C-BFB2-407F-AC87-4584187D1FD5}">
      <dsp:nvSpPr>
        <dsp:cNvPr id="0" name=""/>
        <dsp:cNvSpPr/>
      </dsp:nvSpPr>
      <dsp:spPr>
        <a:xfrm rot="240000">
          <a:off x="56077" y="1773312"/>
          <a:ext cx="1934352" cy="16753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Pembiayaan diperhitungkan dalam perhitungan SILPA/SIKPA 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137862" y="1855097"/>
        <a:ext cx="1770782" cy="15117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F2377-6CCB-455A-85D3-93BDCB894652}">
      <dsp:nvSpPr>
        <dsp:cNvPr id="0" name=""/>
        <dsp:cNvSpPr/>
      </dsp:nvSpPr>
      <dsp:spPr>
        <a:xfrm flipH="1" flipV="1">
          <a:off x="2123986" y="4426016"/>
          <a:ext cx="96156" cy="14712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>
            <a:solidFill>
              <a:schemeClr val="tx1"/>
            </a:solidFill>
          </a:endParaRPr>
        </a:p>
      </dsp:txBody>
      <dsp:txXfrm rot="10800000">
        <a:off x="2126802" y="4428832"/>
        <a:ext cx="90524" cy="141490"/>
      </dsp:txXfrm>
    </dsp:sp>
    <dsp:sp modelId="{0D76ECB5-AF26-48B3-986D-261B9A77D8A2}">
      <dsp:nvSpPr>
        <dsp:cNvPr id="0" name=""/>
        <dsp:cNvSpPr/>
      </dsp:nvSpPr>
      <dsp:spPr>
        <a:xfrm flipH="1" flipV="1">
          <a:off x="2282033" y="4418845"/>
          <a:ext cx="34360" cy="3577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1092372"/>
            <a:satOff val="-14205"/>
            <a:lumOff val="-449"/>
            <a:alphaOff val="0"/>
          </a:schemeClr>
        </a:solidFill>
        <a:ln w="10000" cap="flat" cmpd="sng" algn="ctr">
          <a:solidFill>
            <a:schemeClr val="accent2">
              <a:tint val="40000"/>
              <a:alpha val="90000"/>
              <a:hueOff val="1092372"/>
              <a:satOff val="-14205"/>
              <a:lumOff val="-4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>
            <a:solidFill>
              <a:schemeClr val="tx1"/>
            </a:solidFill>
          </a:endParaRPr>
        </a:p>
      </dsp:txBody>
      <dsp:txXfrm rot="10800000">
        <a:off x="2283039" y="4419851"/>
        <a:ext cx="32348" cy="355779"/>
      </dsp:txXfrm>
    </dsp:sp>
    <dsp:sp modelId="{F0C175E7-2469-4409-B8C8-D89A9B503328}">
      <dsp:nvSpPr>
        <dsp:cNvPr id="0" name=""/>
        <dsp:cNvSpPr/>
      </dsp:nvSpPr>
      <dsp:spPr>
        <a:xfrm>
          <a:off x="1859324" y="4155120"/>
          <a:ext cx="613932" cy="613932"/>
        </a:xfrm>
        <a:prstGeom prst="triangle">
          <a:avLst/>
        </a:prstGeom>
        <a:solidFill>
          <a:schemeClr val="accent2">
            <a:tint val="40000"/>
            <a:alpha val="90000"/>
            <a:hueOff val="2184745"/>
            <a:satOff val="-28410"/>
            <a:lumOff val="-898"/>
            <a:alphaOff val="0"/>
          </a:schemeClr>
        </a:solidFill>
        <a:ln w="10000" cap="flat" cmpd="sng" algn="ctr">
          <a:solidFill>
            <a:schemeClr val="accent2">
              <a:tint val="40000"/>
              <a:alpha val="90000"/>
              <a:hueOff val="2184745"/>
              <a:satOff val="-28410"/>
              <a:lumOff val="-89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573C00-E237-4DE0-94F2-E96C18196715}">
      <dsp:nvSpPr>
        <dsp:cNvPr id="0" name=""/>
        <dsp:cNvSpPr/>
      </dsp:nvSpPr>
      <dsp:spPr>
        <a:xfrm>
          <a:off x="324493" y="3898087"/>
          <a:ext cx="3683593" cy="248847"/>
        </a:xfrm>
        <a:prstGeom prst="rect">
          <a:avLst/>
        </a:prstGeom>
        <a:solidFill>
          <a:schemeClr val="accent2">
            <a:tint val="40000"/>
            <a:alpha val="90000"/>
            <a:hueOff val="3277117"/>
            <a:satOff val="-42615"/>
            <a:lumOff val="-1347"/>
            <a:alphaOff val="0"/>
          </a:schemeClr>
        </a:solidFill>
        <a:ln w="10000" cap="flat" cmpd="sng" algn="ctr">
          <a:solidFill>
            <a:schemeClr val="accent2">
              <a:tint val="40000"/>
              <a:alpha val="90000"/>
              <a:hueOff val="3277117"/>
              <a:satOff val="-42615"/>
              <a:lumOff val="-13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4213B-2187-4014-84BB-0583498321FE}">
      <dsp:nvSpPr>
        <dsp:cNvPr id="0" name=""/>
        <dsp:cNvSpPr/>
      </dsp:nvSpPr>
      <dsp:spPr>
        <a:xfrm>
          <a:off x="2399929" y="2087160"/>
          <a:ext cx="1661020" cy="164868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Ada pemisahan kegiatan non operasional dan pos luar biasa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480411" y="2167642"/>
        <a:ext cx="1500056" cy="1487724"/>
      </dsp:txXfrm>
    </dsp:sp>
    <dsp:sp modelId="{A24C3B31-177F-464B-BE27-0213E2A9EA5D}">
      <dsp:nvSpPr>
        <dsp:cNvPr id="0" name=""/>
        <dsp:cNvSpPr/>
      </dsp:nvSpPr>
      <dsp:spPr>
        <a:xfrm>
          <a:off x="2429950" y="748960"/>
          <a:ext cx="1543985" cy="1195828"/>
        </a:xfrm>
        <a:prstGeom prst="roundRect">
          <a:avLst/>
        </a:prstGeom>
        <a:solidFill>
          <a:schemeClr val="accent2">
            <a:hueOff val="915447"/>
            <a:satOff val="-16269"/>
            <a:lumOff val="52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Pendapatan dan belanja akrual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488326" y="807336"/>
        <a:ext cx="1427233" cy="1079076"/>
      </dsp:txXfrm>
    </dsp:sp>
    <dsp:sp modelId="{9878DD42-9825-439E-ACC2-6656DE82D430}">
      <dsp:nvSpPr>
        <dsp:cNvPr id="0" name=""/>
        <dsp:cNvSpPr/>
      </dsp:nvSpPr>
      <dsp:spPr>
        <a:xfrm>
          <a:off x="121782" y="2087160"/>
          <a:ext cx="2133817" cy="1714447"/>
        </a:xfrm>
        <a:prstGeom prst="roundRect">
          <a:avLst/>
        </a:prstGeom>
        <a:solidFill>
          <a:schemeClr val="accent2">
            <a:hueOff val="1830893"/>
            <a:satOff val="-32539"/>
            <a:lumOff val="104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Pemisahan laporan pertanggung jawaban anggaran dan laporan finansial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05474" y="2170852"/>
        <a:ext cx="1966433" cy="1547063"/>
      </dsp:txXfrm>
    </dsp:sp>
    <dsp:sp modelId="{EC1F1553-6D80-411C-970C-CA9052A7A91C}">
      <dsp:nvSpPr>
        <dsp:cNvPr id="0" name=""/>
        <dsp:cNvSpPr/>
      </dsp:nvSpPr>
      <dsp:spPr>
        <a:xfrm>
          <a:off x="135337" y="596660"/>
          <a:ext cx="2097217" cy="1355143"/>
        </a:xfrm>
        <a:prstGeom prst="roundRect">
          <a:avLst/>
        </a:prstGeom>
        <a:solidFill>
          <a:schemeClr val="accent2">
            <a:hueOff val="2746340"/>
            <a:satOff val="-48808"/>
            <a:lumOff val="156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Surplus/defisit akrual yang menambah/ mengurangi ekuitas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01490" y="662813"/>
        <a:ext cx="1964911" cy="12228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0C147-32CC-4C7F-ABA0-1A8B68EC54B4}">
      <dsp:nvSpPr>
        <dsp:cNvPr id="0" name=""/>
        <dsp:cNvSpPr/>
      </dsp:nvSpPr>
      <dsp:spPr>
        <a:xfrm>
          <a:off x="351332" y="2654"/>
          <a:ext cx="7526934" cy="7534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noProof="0" dirty="0">
              <a:solidFill>
                <a:schemeClr val="accent1">
                  <a:lumMod val="50000"/>
                </a:schemeClr>
              </a:solidFill>
              <a:latin typeface="Tw Cen MT" pitchFamily="34" charset="0"/>
            </a:rPr>
            <a:t>Kriteria Pemberian Opini Laporan Keuangan oleh BPK (UU 15/2004)</a:t>
          </a:r>
        </a:p>
      </dsp:txBody>
      <dsp:txXfrm>
        <a:off x="373400" y="24722"/>
        <a:ext cx="7482798" cy="709306"/>
      </dsp:txXfrm>
    </dsp:sp>
    <dsp:sp modelId="{5D84C9EB-526E-4AB6-9B64-A2DA5BF00893}">
      <dsp:nvSpPr>
        <dsp:cNvPr id="0" name=""/>
        <dsp:cNvSpPr/>
      </dsp:nvSpPr>
      <dsp:spPr>
        <a:xfrm>
          <a:off x="1104026" y="756096"/>
          <a:ext cx="690826" cy="554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4767"/>
              </a:lnTo>
              <a:lnTo>
                <a:pt x="690826" y="55476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014D5F-A9BB-4F85-8E81-12EA0478D9EC}">
      <dsp:nvSpPr>
        <dsp:cNvPr id="0" name=""/>
        <dsp:cNvSpPr/>
      </dsp:nvSpPr>
      <dsp:spPr>
        <a:xfrm>
          <a:off x="1794852" y="934142"/>
          <a:ext cx="5263476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kern="1200" noProof="0" dirty="0">
              <a:latin typeface="Tw Cen MT" pitchFamily="34" charset="0"/>
            </a:rPr>
            <a:t>Kesesuaian dengan Standar Akuntansi Pemerintahan</a:t>
          </a:r>
        </a:p>
      </dsp:txBody>
      <dsp:txXfrm>
        <a:off x="1816920" y="956210"/>
        <a:ext cx="5219340" cy="709306"/>
      </dsp:txXfrm>
    </dsp:sp>
    <dsp:sp modelId="{0A805E9E-7D01-4B23-8D82-E100D0489217}">
      <dsp:nvSpPr>
        <dsp:cNvPr id="0" name=""/>
        <dsp:cNvSpPr/>
      </dsp:nvSpPr>
      <dsp:spPr>
        <a:xfrm>
          <a:off x="1104026" y="756096"/>
          <a:ext cx="690850" cy="1506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6884"/>
              </a:lnTo>
              <a:lnTo>
                <a:pt x="690850" y="150688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BEA7F-A35C-48C0-ABBF-32D419DCC6C0}">
      <dsp:nvSpPr>
        <dsp:cNvPr id="0" name=""/>
        <dsp:cNvSpPr/>
      </dsp:nvSpPr>
      <dsp:spPr>
        <a:xfrm>
          <a:off x="1794877" y="1886260"/>
          <a:ext cx="5213953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noProof="0" dirty="0">
              <a:latin typeface="Tw Cen MT" pitchFamily="34" charset="0"/>
            </a:rPr>
            <a:t>Kecukupan Pengungkapan (adequate disclosure)</a:t>
          </a:r>
        </a:p>
      </dsp:txBody>
      <dsp:txXfrm>
        <a:off x="1816945" y="1908328"/>
        <a:ext cx="5169817" cy="709306"/>
      </dsp:txXfrm>
    </dsp:sp>
    <dsp:sp modelId="{FBB043B0-B0C9-4A76-A1A5-5855230562D8}">
      <dsp:nvSpPr>
        <dsp:cNvPr id="0" name=""/>
        <dsp:cNvSpPr/>
      </dsp:nvSpPr>
      <dsp:spPr>
        <a:xfrm>
          <a:off x="1104026" y="756096"/>
          <a:ext cx="699639" cy="2448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8687"/>
              </a:lnTo>
              <a:lnTo>
                <a:pt x="699639" y="244868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C9FA6-3923-4DD6-B2D0-ACB5C1B0C800}">
      <dsp:nvSpPr>
        <dsp:cNvPr id="0" name=""/>
        <dsp:cNvSpPr/>
      </dsp:nvSpPr>
      <dsp:spPr>
        <a:xfrm>
          <a:off x="1803665" y="2828063"/>
          <a:ext cx="5212471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noProof="0" dirty="0">
              <a:latin typeface="Tw Cen MT" pitchFamily="34" charset="0"/>
            </a:rPr>
            <a:t>Kepatuhan terhadap peraturan perundang-undangan</a:t>
          </a:r>
        </a:p>
      </dsp:txBody>
      <dsp:txXfrm>
        <a:off x="1825733" y="2850131"/>
        <a:ext cx="5168335" cy="709306"/>
      </dsp:txXfrm>
    </dsp:sp>
    <dsp:sp modelId="{ED4C2FF3-9922-492E-A5E5-D9B1D90DA11C}">
      <dsp:nvSpPr>
        <dsp:cNvPr id="0" name=""/>
        <dsp:cNvSpPr/>
      </dsp:nvSpPr>
      <dsp:spPr>
        <a:xfrm>
          <a:off x="1104026" y="756096"/>
          <a:ext cx="735008" cy="3390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0490"/>
              </a:lnTo>
              <a:lnTo>
                <a:pt x="735008" y="339049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DC0AA-179F-4DC8-A7C4-615EF80BADEC}">
      <dsp:nvSpPr>
        <dsp:cNvPr id="0" name=""/>
        <dsp:cNvSpPr/>
      </dsp:nvSpPr>
      <dsp:spPr>
        <a:xfrm>
          <a:off x="1839034" y="3769866"/>
          <a:ext cx="5177101" cy="753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noProof="0" dirty="0">
              <a:latin typeface="Tw Cen MT" pitchFamily="34" charset="0"/>
            </a:rPr>
            <a:t>Efektivitas Sistem Pengendalian Intern</a:t>
          </a:r>
        </a:p>
      </dsp:txBody>
      <dsp:txXfrm>
        <a:off x="1861102" y="3791934"/>
        <a:ext cx="5132965" cy="70930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11649-1AEE-4E7A-8AE2-C9BF0D22AAF3}">
      <dsp:nvSpPr>
        <dsp:cNvPr id="0" name=""/>
        <dsp:cNvSpPr/>
      </dsp:nvSpPr>
      <dsp:spPr>
        <a:xfrm rot="5400000">
          <a:off x="4787710" y="-1785840"/>
          <a:ext cx="1694638" cy="5303557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Pendapatan</a:t>
          </a:r>
          <a:r>
            <a:rPr lang="en-US" sz="2000" kern="1200" dirty="0"/>
            <a:t> LRA </a:t>
          </a:r>
          <a:r>
            <a:rPr lang="en-US" sz="2000" kern="1200" dirty="0" err="1"/>
            <a:t>diakui</a:t>
          </a:r>
          <a:r>
            <a:rPr lang="en-US" sz="2000" kern="1200" dirty="0"/>
            <a:t> </a:t>
          </a:r>
          <a:r>
            <a:rPr lang="en-US" sz="2000" kern="1200" dirty="0" err="1"/>
            <a:t>pada</a:t>
          </a:r>
          <a:r>
            <a:rPr lang="en-US" sz="2000" kern="1200" dirty="0"/>
            <a:t> </a:t>
          </a:r>
          <a:r>
            <a:rPr lang="en-US" sz="2000" kern="1200" dirty="0" err="1"/>
            <a:t>saat</a:t>
          </a:r>
          <a:r>
            <a:rPr lang="en-US" sz="2000" kern="1200" dirty="0"/>
            <a:t> </a:t>
          </a:r>
          <a:r>
            <a:rPr lang="en-US" sz="2000" kern="1200" dirty="0" err="1"/>
            <a:t>Bendahara</a:t>
          </a:r>
          <a:r>
            <a:rPr lang="en-US" sz="2000" kern="1200" dirty="0"/>
            <a:t> </a:t>
          </a:r>
          <a:r>
            <a:rPr lang="en-US" sz="2000" kern="1200" dirty="0" err="1"/>
            <a:t>Pengeluaran</a:t>
          </a:r>
          <a:r>
            <a:rPr lang="en-US" sz="2000" kern="1200" dirty="0"/>
            <a:t> </a:t>
          </a:r>
          <a:r>
            <a:rPr lang="en-US" sz="2000" kern="1200" dirty="0" err="1"/>
            <a:t>menerbitkan</a:t>
          </a:r>
          <a:r>
            <a:rPr lang="en-US" sz="2000" kern="1200" dirty="0"/>
            <a:t> STS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menyetorkannya</a:t>
          </a:r>
          <a:r>
            <a:rPr lang="en-US" sz="2000" kern="1200" dirty="0"/>
            <a:t> </a:t>
          </a:r>
          <a:r>
            <a:rPr lang="en-US" sz="2000" kern="1200" dirty="0" err="1"/>
            <a:t>ke</a:t>
          </a:r>
          <a:r>
            <a:rPr lang="en-US" sz="2000" kern="1200" dirty="0"/>
            <a:t> Bank </a:t>
          </a:r>
          <a:r>
            <a:rPr lang="en-US" sz="2000" kern="1200" dirty="0" err="1"/>
            <a:t>Jatim</a:t>
          </a:r>
          <a:r>
            <a:rPr lang="en-US" sz="2000" kern="1200" dirty="0"/>
            <a:t> </a:t>
          </a:r>
          <a:endParaRPr lang="id-ID" sz="2000" kern="1200" dirty="0"/>
        </a:p>
      </dsp:txBody>
      <dsp:txXfrm rot="-5400000">
        <a:off x="2983251" y="101344"/>
        <a:ext cx="5220832" cy="1529188"/>
      </dsp:txXfrm>
    </dsp:sp>
    <dsp:sp modelId="{3919513E-6B37-4BE6-83CF-4CA14483047B}">
      <dsp:nvSpPr>
        <dsp:cNvPr id="0" name=""/>
        <dsp:cNvSpPr/>
      </dsp:nvSpPr>
      <dsp:spPr>
        <a:xfrm>
          <a:off x="0" y="2616"/>
          <a:ext cx="2983250" cy="1726643"/>
        </a:xfrm>
        <a:prstGeom prst="roundRect">
          <a:avLst/>
        </a:prstGeom>
        <a:solidFill>
          <a:schemeClr val="tx1">
            <a:lumMod val="85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dirty="0">
              <a:solidFill>
                <a:schemeClr val="bg1"/>
              </a:solidFill>
            </a:rPr>
            <a:t>Pengakuan</a:t>
          </a:r>
        </a:p>
      </dsp:txBody>
      <dsp:txXfrm>
        <a:off x="84288" y="86904"/>
        <a:ext cx="2814674" cy="1558067"/>
      </dsp:txXfrm>
    </dsp:sp>
    <dsp:sp modelId="{E9F5E1AD-A73F-4145-B484-F3DE46B51009}">
      <dsp:nvSpPr>
        <dsp:cNvPr id="0" name=""/>
        <dsp:cNvSpPr/>
      </dsp:nvSpPr>
      <dsp:spPr>
        <a:xfrm rot="5400000">
          <a:off x="4944372" y="27134"/>
          <a:ext cx="1381314" cy="5303557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Pendapatan LRA dicatat sebesar STS yang disetorkan bendahara penerimaan ke Bank Jatim</a:t>
          </a:r>
          <a:r>
            <a:rPr lang="en-US" sz="1800" kern="1200" dirty="0"/>
            <a:t> </a:t>
          </a:r>
          <a:r>
            <a:rPr lang="en-US" sz="1800" kern="1200" dirty="0" err="1"/>
            <a:t>berdasarkan</a:t>
          </a:r>
          <a:r>
            <a:rPr lang="en-US" sz="1800" kern="1200" dirty="0"/>
            <a:t> </a:t>
          </a:r>
          <a:r>
            <a:rPr lang="en-US" sz="1800" kern="1200" dirty="0" err="1"/>
            <a:t>tarif</a:t>
          </a:r>
          <a:r>
            <a:rPr lang="en-US" sz="1800" kern="1200" dirty="0"/>
            <a:t> yang </a:t>
          </a:r>
          <a:r>
            <a:rPr lang="en-US" sz="1800" kern="1200" dirty="0" err="1"/>
            <a:t>telah</a:t>
          </a:r>
          <a:r>
            <a:rPr lang="en-US" sz="1800" kern="1200" dirty="0"/>
            <a:t> </a:t>
          </a:r>
          <a:r>
            <a:rPr lang="en-US" sz="1800" kern="1200" dirty="0" err="1"/>
            <a:t>ditetapkan</a:t>
          </a:r>
          <a:endParaRPr lang="id-ID" sz="1800" kern="1200" dirty="0"/>
        </a:p>
      </dsp:txBody>
      <dsp:txXfrm rot="-5400000">
        <a:off x="2983251" y="2055685"/>
        <a:ext cx="5236127" cy="1246454"/>
      </dsp:txXfrm>
    </dsp:sp>
    <dsp:sp modelId="{1B75DFB4-B4F9-4EF9-B588-E3A0E2E89245}">
      <dsp:nvSpPr>
        <dsp:cNvPr id="0" name=""/>
        <dsp:cNvSpPr/>
      </dsp:nvSpPr>
      <dsp:spPr>
        <a:xfrm>
          <a:off x="0" y="1815591"/>
          <a:ext cx="2983250" cy="1726643"/>
        </a:xfrm>
        <a:prstGeom prst="roundRect">
          <a:avLst/>
        </a:prstGeom>
        <a:solidFill>
          <a:schemeClr val="tx1">
            <a:lumMod val="85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dirty="0">
              <a:solidFill>
                <a:schemeClr val="bg1"/>
              </a:solidFill>
            </a:rPr>
            <a:t>Pengukuran</a:t>
          </a:r>
        </a:p>
      </dsp:txBody>
      <dsp:txXfrm>
        <a:off x="84288" y="1899879"/>
        <a:ext cx="2814674" cy="1558067"/>
      </dsp:txXfrm>
    </dsp:sp>
    <dsp:sp modelId="{1596B9B8-208B-4C22-8952-E80B144F84FA}">
      <dsp:nvSpPr>
        <dsp:cNvPr id="0" name=""/>
        <dsp:cNvSpPr/>
      </dsp:nvSpPr>
      <dsp:spPr>
        <a:xfrm rot="5400000">
          <a:off x="4944372" y="1840109"/>
          <a:ext cx="1381314" cy="5303557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Pendapatan</a:t>
          </a:r>
          <a:r>
            <a:rPr lang="en-US" sz="1300" kern="1200" dirty="0"/>
            <a:t> LRA </a:t>
          </a:r>
          <a:r>
            <a:rPr lang="en-US" sz="1300" kern="1200" dirty="0" err="1"/>
            <a:t>disajikan</a:t>
          </a:r>
          <a:r>
            <a:rPr lang="en-US" sz="1300" kern="1200" dirty="0"/>
            <a:t> </a:t>
          </a:r>
          <a:r>
            <a:rPr lang="en-US" sz="1300" kern="1200" dirty="0" err="1"/>
            <a:t>sesuai</a:t>
          </a:r>
          <a:r>
            <a:rPr lang="en-US" sz="1300" kern="1200" dirty="0"/>
            <a:t> </a:t>
          </a:r>
          <a:r>
            <a:rPr lang="en-US" sz="1300" kern="1200" dirty="0" err="1"/>
            <a:t>dengan</a:t>
          </a:r>
          <a:r>
            <a:rPr lang="en-US" sz="1300" kern="1200" dirty="0"/>
            <a:t> </a:t>
          </a:r>
          <a:r>
            <a:rPr lang="en-US" sz="1300" kern="1200" dirty="0" err="1"/>
            <a:t>kode</a:t>
          </a:r>
          <a:r>
            <a:rPr lang="en-US" sz="1300" kern="1200" dirty="0"/>
            <a:t> </a:t>
          </a:r>
          <a:r>
            <a:rPr lang="en-US" sz="1300" kern="1200" dirty="0" err="1"/>
            <a:t>akun</a:t>
          </a:r>
          <a:r>
            <a:rPr lang="en-US" sz="1300" kern="1200" dirty="0"/>
            <a:t> di PP 71 </a:t>
          </a:r>
          <a:r>
            <a:rPr lang="en-US" sz="1300" kern="1200" dirty="0" err="1"/>
            <a:t>tahun</a:t>
          </a:r>
          <a:r>
            <a:rPr lang="en-US" sz="1300" kern="1200" dirty="0"/>
            <a:t> 2010</a:t>
          </a:r>
          <a:endParaRPr lang="id-ID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Konversi</a:t>
          </a:r>
          <a:r>
            <a:rPr lang="en-US" sz="1300" kern="1200" dirty="0"/>
            <a:t> </a:t>
          </a:r>
          <a:r>
            <a:rPr lang="en-US" sz="1300" kern="1200" dirty="0" err="1"/>
            <a:t>pendapatan</a:t>
          </a:r>
          <a:r>
            <a:rPr lang="en-US" sz="1300" kern="1200" dirty="0"/>
            <a:t> </a:t>
          </a:r>
          <a:r>
            <a:rPr lang="en-US" sz="1300" kern="1200" dirty="0" err="1"/>
            <a:t>versi</a:t>
          </a:r>
          <a:r>
            <a:rPr lang="en-US" sz="1300" kern="1200" dirty="0"/>
            <a:t> </a:t>
          </a:r>
          <a:r>
            <a:rPr lang="en-US" sz="1300" kern="1200" dirty="0" err="1"/>
            <a:t>Permendagri</a:t>
          </a:r>
          <a:r>
            <a:rPr lang="en-US" sz="1300" kern="1200" dirty="0"/>
            <a:t> 13 </a:t>
          </a:r>
          <a:r>
            <a:rPr lang="en-US" sz="1300" kern="1200" dirty="0" err="1"/>
            <a:t>tahun</a:t>
          </a:r>
          <a:r>
            <a:rPr lang="en-US" sz="1300" kern="1200" dirty="0"/>
            <a:t> 2006 </a:t>
          </a:r>
          <a:r>
            <a:rPr lang="en-US" sz="1300" kern="1200" dirty="0" err="1"/>
            <a:t>ke</a:t>
          </a:r>
          <a:r>
            <a:rPr lang="en-US" sz="1300" kern="1200" dirty="0"/>
            <a:t> </a:t>
          </a:r>
          <a:r>
            <a:rPr lang="en-US" sz="1300" kern="1200" dirty="0" err="1"/>
            <a:t>versi</a:t>
          </a:r>
          <a:r>
            <a:rPr lang="en-US" sz="1300" kern="1200" dirty="0"/>
            <a:t> SAP </a:t>
          </a:r>
          <a:r>
            <a:rPr lang="en-US" sz="1300" kern="1200" dirty="0" err="1"/>
            <a:t>dituangkan</a:t>
          </a:r>
          <a:r>
            <a:rPr lang="en-US" sz="1300" kern="1200" dirty="0"/>
            <a:t> </a:t>
          </a:r>
          <a:r>
            <a:rPr lang="en-US" sz="1300" kern="1200" dirty="0" err="1"/>
            <a:t>dalam</a:t>
          </a:r>
          <a:r>
            <a:rPr lang="en-US" sz="1300" kern="1200" dirty="0"/>
            <a:t> CALK</a:t>
          </a:r>
          <a:endParaRPr lang="id-ID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CALK </a:t>
          </a:r>
          <a:r>
            <a:rPr lang="en-US" sz="1300" kern="1200" dirty="0" err="1"/>
            <a:t>juga</a:t>
          </a:r>
          <a:r>
            <a:rPr lang="en-US" sz="1300" kern="1200" dirty="0"/>
            <a:t> </a:t>
          </a:r>
          <a:r>
            <a:rPr lang="en-US" sz="1300" kern="1200" dirty="0" err="1"/>
            <a:t>menyajikan</a:t>
          </a:r>
          <a:r>
            <a:rPr lang="en-US" sz="1300" kern="1200" dirty="0"/>
            <a:t> </a:t>
          </a:r>
          <a:r>
            <a:rPr lang="en-US" sz="1300" kern="1200" dirty="0" err="1"/>
            <a:t>besaran</a:t>
          </a:r>
          <a:r>
            <a:rPr lang="en-US" sz="1300" kern="1200" dirty="0"/>
            <a:t> </a:t>
          </a:r>
          <a:r>
            <a:rPr lang="en-US" sz="1300" kern="1200" dirty="0" err="1"/>
            <a:t>restitusi</a:t>
          </a:r>
          <a:r>
            <a:rPr lang="en-US" sz="1300" kern="1200" dirty="0"/>
            <a:t> </a:t>
          </a:r>
          <a:r>
            <a:rPr lang="en-US" sz="1300" kern="1200" dirty="0" err="1"/>
            <a:t>pendapatan</a:t>
          </a:r>
          <a:r>
            <a:rPr lang="en-US" sz="1300" kern="1200" dirty="0"/>
            <a:t> </a:t>
          </a:r>
          <a:r>
            <a:rPr lang="en-US" sz="1300" kern="1200" dirty="0" err="1"/>
            <a:t>pda</a:t>
          </a:r>
          <a:r>
            <a:rPr lang="en-US" sz="1300" kern="1200" dirty="0"/>
            <a:t> </a:t>
          </a:r>
          <a:r>
            <a:rPr lang="en-US" sz="1300" kern="1200" dirty="0" err="1"/>
            <a:t>tahun</a:t>
          </a:r>
          <a:r>
            <a:rPr lang="en-US" sz="1300" kern="1200" dirty="0"/>
            <a:t> </a:t>
          </a:r>
          <a:r>
            <a:rPr lang="en-US" sz="1300" kern="1200" dirty="0" err="1"/>
            <a:t>berjalan</a:t>
          </a:r>
          <a:endParaRPr lang="id-ID" sz="1300" kern="1200" dirty="0"/>
        </a:p>
      </dsp:txBody>
      <dsp:txXfrm rot="-5400000">
        <a:off x="2983251" y="3868660"/>
        <a:ext cx="5236127" cy="1246454"/>
      </dsp:txXfrm>
    </dsp:sp>
    <dsp:sp modelId="{F1BCA346-69E9-49A8-B4AE-53919905B460}">
      <dsp:nvSpPr>
        <dsp:cNvPr id="0" name=""/>
        <dsp:cNvSpPr/>
      </dsp:nvSpPr>
      <dsp:spPr>
        <a:xfrm>
          <a:off x="0" y="3628566"/>
          <a:ext cx="2983250" cy="1726643"/>
        </a:xfrm>
        <a:prstGeom prst="roundRect">
          <a:avLst/>
        </a:prstGeom>
        <a:solidFill>
          <a:schemeClr val="tx1">
            <a:lumMod val="8500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dirty="0">
              <a:solidFill>
                <a:schemeClr val="bg1"/>
              </a:solidFill>
            </a:rPr>
            <a:t>Penyajian</a:t>
          </a:r>
          <a:r>
            <a:rPr lang="en-US" sz="2500" kern="1200" dirty="0">
              <a:solidFill>
                <a:schemeClr val="bg1"/>
              </a:solidFill>
            </a:rPr>
            <a:t> </a:t>
          </a:r>
          <a:r>
            <a:rPr lang="en-US" sz="2500" kern="1200" dirty="0" err="1">
              <a:solidFill>
                <a:schemeClr val="bg1"/>
              </a:solidFill>
            </a:rPr>
            <a:t>dan</a:t>
          </a:r>
          <a:r>
            <a:rPr lang="en-US" sz="2500" kern="1200" dirty="0">
              <a:solidFill>
                <a:schemeClr val="bg1"/>
              </a:solidFill>
            </a:rPr>
            <a:t> </a:t>
          </a:r>
          <a:r>
            <a:rPr lang="en-US" sz="2500" kern="1200" dirty="0" err="1">
              <a:solidFill>
                <a:schemeClr val="bg1"/>
              </a:solidFill>
            </a:rPr>
            <a:t>Pengungkapan</a:t>
          </a:r>
          <a:endParaRPr lang="id-ID" sz="2500" kern="1200" dirty="0">
            <a:solidFill>
              <a:schemeClr val="bg1"/>
            </a:solidFill>
          </a:endParaRPr>
        </a:p>
      </dsp:txBody>
      <dsp:txXfrm>
        <a:off x="84288" y="3712854"/>
        <a:ext cx="2814674" cy="15580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F77CE-D06F-43C1-830B-F5D470305EBE}">
      <dsp:nvSpPr>
        <dsp:cNvPr id="0" name=""/>
        <dsp:cNvSpPr/>
      </dsp:nvSpPr>
      <dsp:spPr>
        <a:xfrm rot="5400000">
          <a:off x="4860300" y="-2181975"/>
          <a:ext cx="1266457" cy="5951819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00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Belanja</a:t>
          </a:r>
          <a:r>
            <a:rPr lang="en-US" sz="1600" kern="1200" dirty="0"/>
            <a:t> LS </a:t>
          </a:r>
          <a:r>
            <a:rPr lang="en-US" sz="1600" kern="1200" dirty="0" err="1"/>
            <a:t>diakui</a:t>
          </a:r>
          <a:r>
            <a:rPr lang="en-US" sz="1600" kern="1200" dirty="0"/>
            <a:t> </a:t>
          </a:r>
          <a:r>
            <a:rPr lang="en-US" sz="1600" kern="1200" dirty="0" err="1"/>
            <a:t>pada</a:t>
          </a:r>
          <a:r>
            <a:rPr lang="en-US" sz="1600" kern="1200" dirty="0"/>
            <a:t> </a:t>
          </a:r>
          <a:r>
            <a:rPr lang="en-US" sz="1600" kern="1200" dirty="0" err="1"/>
            <a:t>saat</a:t>
          </a:r>
          <a:r>
            <a:rPr lang="en-US" sz="1600" kern="1200" dirty="0"/>
            <a:t> </a:t>
          </a:r>
          <a:r>
            <a:rPr lang="en-US" sz="1600" kern="1200" dirty="0" err="1"/>
            <a:t>terbitnya</a:t>
          </a:r>
          <a:r>
            <a:rPr lang="en-US" sz="1600" kern="1200" dirty="0"/>
            <a:t> SP2D LS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telah</a:t>
          </a:r>
          <a:r>
            <a:rPr lang="en-US" sz="1600" kern="1200" dirty="0"/>
            <a:t> </a:t>
          </a:r>
          <a:r>
            <a:rPr lang="en-US" sz="1600" kern="1200" dirty="0" err="1"/>
            <a:t>dicairkan</a:t>
          </a:r>
          <a:r>
            <a:rPr lang="en-US" sz="1600" kern="1200" dirty="0"/>
            <a:t> </a:t>
          </a:r>
          <a:r>
            <a:rPr lang="en-US" sz="1600" kern="1200" dirty="0" err="1"/>
            <a:t>oleh</a:t>
          </a:r>
          <a:r>
            <a:rPr lang="en-US" sz="1600" kern="1200" dirty="0"/>
            <a:t> Bank </a:t>
          </a:r>
          <a:r>
            <a:rPr lang="en-US" sz="1600" kern="1200" dirty="0" err="1"/>
            <a:t>Jatim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Belanja</a:t>
          </a:r>
          <a:r>
            <a:rPr lang="en-US" sz="1600" kern="1200" dirty="0"/>
            <a:t> UP/GU/TU </a:t>
          </a:r>
          <a:r>
            <a:rPr lang="en-US" sz="1600" kern="1200" dirty="0" err="1"/>
            <a:t>diakui</a:t>
          </a:r>
          <a:r>
            <a:rPr lang="en-US" sz="1600" kern="1200" dirty="0"/>
            <a:t> </a:t>
          </a:r>
          <a:r>
            <a:rPr lang="en-US" sz="1600" kern="1200" dirty="0" err="1"/>
            <a:t>berdasarkan</a:t>
          </a:r>
          <a:r>
            <a:rPr lang="en-US" sz="1600" kern="1200" dirty="0"/>
            <a:t> </a:t>
          </a:r>
          <a:r>
            <a:rPr lang="en-US" sz="1600" kern="1200" dirty="0" err="1"/>
            <a:t>pengesahan</a:t>
          </a:r>
          <a:r>
            <a:rPr lang="en-US" sz="1600" kern="1200" dirty="0"/>
            <a:t> SPJ </a:t>
          </a:r>
          <a:r>
            <a:rPr lang="en-US" sz="1600" kern="1200" dirty="0" err="1"/>
            <a:t>oleh</a:t>
          </a:r>
          <a:r>
            <a:rPr lang="en-US" sz="1600" kern="1200" dirty="0"/>
            <a:t> BUD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Belanja</a:t>
          </a:r>
          <a:r>
            <a:rPr lang="en-US" sz="1600" kern="1200" dirty="0"/>
            <a:t> </a:t>
          </a:r>
          <a:r>
            <a:rPr lang="en-US" sz="1600" kern="1200" dirty="0" err="1"/>
            <a:t>Gaji</a:t>
          </a:r>
          <a:r>
            <a:rPr lang="en-US" sz="1600" kern="1200" dirty="0"/>
            <a:t> </a:t>
          </a:r>
          <a:r>
            <a:rPr lang="en-US" sz="1600" kern="1200" dirty="0" err="1"/>
            <a:t>diakui</a:t>
          </a:r>
          <a:r>
            <a:rPr lang="en-US" sz="1600" kern="1200" dirty="0"/>
            <a:t> </a:t>
          </a:r>
          <a:r>
            <a:rPr lang="en-US" sz="1600" kern="1200" dirty="0" err="1"/>
            <a:t>pada</a:t>
          </a:r>
          <a:r>
            <a:rPr lang="en-US" sz="1600" kern="1200" dirty="0"/>
            <a:t> </a:t>
          </a:r>
          <a:r>
            <a:rPr lang="en-US" sz="1600" kern="1200" dirty="0" err="1"/>
            <a:t>saat</a:t>
          </a:r>
          <a:r>
            <a:rPr lang="en-US" sz="1600" kern="1200" dirty="0"/>
            <a:t> </a:t>
          </a:r>
          <a:r>
            <a:rPr lang="en-US" sz="1600" kern="1200" dirty="0" err="1"/>
            <a:t>terbitnya</a:t>
          </a:r>
          <a:r>
            <a:rPr lang="en-US" sz="1600" kern="1200" dirty="0"/>
            <a:t> SP2D </a:t>
          </a:r>
          <a:r>
            <a:rPr lang="en-US" sz="1600" kern="1200" dirty="0" err="1"/>
            <a:t>Gaji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telah</a:t>
          </a:r>
          <a:r>
            <a:rPr lang="en-US" sz="1600" kern="1200" dirty="0"/>
            <a:t> </a:t>
          </a:r>
          <a:r>
            <a:rPr lang="en-US" sz="1600" kern="1200" dirty="0" err="1"/>
            <a:t>dicairkan</a:t>
          </a:r>
          <a:r>
            <a:rPr lang="en-US" sz="1600" kern="1200" dirty="0"/>
            <a:t> </a:t>
          </a:r>
          <a:r>
            <a:rPr lang="en-US" sz="1600" kern="1200" dirty="0" err="1"/>
            <a:t>oleh</a:t>
          </a:r>
          <a:r>
            <a:rPr lang="en-US" sz="1600" kern="1200" dirty="0"/>
            <a:t> Bank </a:t>
          </a:r>
          <a:r>
            <a:rPr lang="en-US" sz="1600" kern="1200" dirty="0" err="1"/>
            <a:t>Jatim</a:t>
          </a:r>
          <a:endParaRPr lang="id-ID" sz="1600" kern="1200" dirty="0"/>
        </a:p>
      </dsp:txBody>
      <dsp:txXfrm rot="-5400000">
        <a:off x="2517620" y="222528"/>
        <a:ext cx="5889996" cy="1142811"/>
      </dsp:txXfrm>
    </dsp:sp>
    <dsp:sp modelId="{4E5C316D-072C-4062-A35C-314A7F85A895}">
      <dsp:nvSpPr>
        <dsp:cNvPr id="0" name=""/>
        <dsp:cNvSpPr/>
      </dsp:nvSpPr>
      <dsp:spPr>
        <a:xfrm>
          <a:off x="31683" y="2398"/>
          <a:ext cx="2485935" cy="1583071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400" kern="1200" dirty="0">
              <a:solidFill>
                <a:schemeClr val="tx1"/>
              </a:solidFill>
            </a:rPr>
            <a:t>Pengakuan</a:t>
          </a:r>
        </a:p>
      </dsp:txBody>
      <dsp:txXfrm>
        <a:off x="108962" y="79677"/>
        <a:ext cx="2331377" cy="1428513"/>
      </dsp:txXfrm>
    </dsp:sp>
    <dsp:sp modelId="{DE58E6D2-5177-40D4-AC2D-1D5393AE840E}">
      <dsp:nvSpPr>
        <dsp:cNvPr id="0" name=""/>
        <dsp:cNvSpPr/>
      </dsp:nvSpPr>
      <dsp:spPr>
        <a:xfrm rot="5400000">
          <a:off x="4860300" y="-519749"/>
          <a:ext cx="1266457" cy="5951819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00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Belanja</a:t>
          </a:r>
          <a:r>
            <a:rPr lang="en-US" sz="1700" kern="1200" dirty="0"/>
            <a:t> </a:t>
          </a:r>
          <a:r>
            <a:rPr lang="en-US" sz="1700" kern="1200" dirty="0" err="1"/>
            <a:t>diakui</a:t>
          </a:r>
          <a:r>
            <a:rPr lang="en-US" sz="1700" kern="1200" dirty="0"/>
            <a:t> </a:t>
          </a:r>
          <a:r>
            <a:rPr lang="en-US" sz="1700" kern="1200" dirty="0" err="1"/>
            <a:t>secara</a:t>
          </a:r>
          <a:r>
            <a:rPr lang="en-US" sz="1700" kern="1200" dirty="0"/>
            <a:t> </a:t>
          </a:r>
          <a:r>
            <a:rPr lang="en-US" sz="1700" kern="1200" dirty="0" err="1"/>
            <a:t>bruto</a:t>
          </a:r>
          <a:r>
            <a:rPr lang="en-US" sz="1700" kern="1200" dirty="0"/>
            <a:t> </a:t>
          </a:r>
          <a:r>
            <a:rPr lang="en-US" sz="1700" kern="1200" dirty="0" err="1"/>
            <a:t>berdasarkan</a:t>
          </a:r>
          <a:r>
            <a:rPr lang="en-US" sz="1700" kern="1200" dirty="0"/>
            <a:t> </a:t>
          </a:r>
          <a:r>
            <a:rPr lang="en-US" sz="1700" kern="1200" dirty="0" err="1"/>
            <a:t>dokumen</a:t>
          </a:r>
          <a:r>
            <a:rPr lang="en-US" sz="1700" kern="1200" dirty="0"/>
            <a:t> </a:t>
          </a:r>
          <a:r>
            <a:rPr lang="en-US" sz="1700" kern="1200" dirty="0" err="1"/>
            <a:t>pengeluaran</a:t>
          </a:r>
          <a:r>
            <a:rPr lang="en-US" sz="1700" kern="1200" dirty="0"/>
            <a:t> </a:t>
          </a:r>
          <a:r>
            <a:rPr lang="en-US" sz="1700" kern="1200" dirty="0" err="1"/>
            <a:t>kas</a:t>
          </a:r>
          <a:r>
            <a:rPr lang="en-US" sz="1700" kern="1200" dirty="0"/>
            <a:t> yang </a:t>
          </a:r>
          <a:r>
            <a:rPr lang="en-US" sz="1700" kern="1200" dirty="0" err="1"/>
            <a:t>telah</a:t>
          </a:r>
          <a:r>
            <a:rPr lang="en-US" sz="1700" kern="1200" dirty="0"/>
            <a:t> </a:t>
          </a:r>
          <a:r>
            <a:rPr lang="en-US" sz="1700" kern="1200" dirty="0" err="1"/>
            <a:t>sah</a:t>
          </a:r>
          <a:endParaRPr lang="id-ID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Potongan</a:t>
          </a:r>
          <a:r>
            <a:rPr lang="en-US" sz="1700" kern="1200" dirty="0"/>
            <a:t> </a:t>
          </a:r>
          <a:r>
            <a:rPr lang="en-US" sz="1700" kern="1200" dirty="0" err="1"/>
            <a:t>harga</a:t>
          </a:r>
          <a:r>
            <a:rPr lang="en-US" sz="1700" kern="1200" dirty="0"/>
            <a:t>/</a:t>
          </a:r>
          <a:r>
            <a:rPr lang="en-US" sz="1700" kern="1200" dirty="0" err="1"/>
            <a:t>diskon</a:t>
          </a:r>
          <a:r>
            <a:rPr lang="en-US" sz="1700" kern="1200" dirty="0"/>
            <a:t> </a:t>
          </a:r>
          <a:r>
            <a:rPr lang="en-US" sz="1700" kern="1200" dirty="0" err="1"/>
            <a:t>atas</a:t>
          </a:r>
          <a:r>
            <a:rPr lang="en-US" sz="1700" kern="1200" dirty="0"/>
            <a:t> </a:t>
          </a:r>
          <a:r>
            <a:rPr lang="en-US" sz="1700" kern="1200" dirty="0" err="1"/>
            <a:t>belanja</a:t>
          </a:r>
          <a:r>
            <a:rPr lang="en-US" sz="1700" kern="1200" dirty="0"/>
            <a:t> </a:t>
          </a:r>
          <a:r>
            <a:rPr lang="en-US" sz="1700" kern="1200" dirty="0" err="1"/>
            <a:t>tidak</a:t>
          </a:r>
          <a:r>
            <a:rPr lang="en-US" sz="1700" kern="1200" dirty="0"/>
            <a:t> </a:t>
          </a:r>
          <a:r>
            <a:rPr lang="en-US" sz="1700" kern="1200" dirty="0" err="1"/>
            <a:t>mengurangi</a:t>
          </a:r>
          <a:r>
            <a:rPr lang="en-US" sz="1700" kern="1200" dirty="0"/>
            <a:t> </a:t>
          </a:r>
          <a:r>
            <a:rPr lang="en-US" sz="1700" kern="1200" dirty="0" err="1"/>
            <a:t>belanja</a:t>
          </a:r>
          <a:r>
            <a:rPr lang="en-US" sz="1700" kern="1200" dirty="0"/>
            <a:t> yang </a:t>
          </a:r>
          <a:r>
            <a:rPr lang="en-US" sz="1700" kern="1200" dirty="0" err="1"/>
            <a:t>bersangkutan</a:t>
          </a:r>
          <a:r>
            <a:rPr lang="en-US" sz="1700" kern="1200" dirty="0"/>
            <a:t> </a:t>
          </a:r>
          <a:r>
            <a:rPr lang="en-US" sz="1700" kern="1200" dirty="0" err="1"/>
            <a:t>dan</a:t>
          </a:r>
          <a:r>
            <a:rPr lang="en-US" sz="1700" kern="1200" dirty="0"/>
            <a:t> </a:t>
          </a:r>
          <a:r>
            <a:rPr lang="en-US" sz="1700" kern="1200" dirty="0" err="1"/>
            <a:t>dicatat</a:t>
          </a:r>
          <a:r>
            <a:rPr lang="en-US" sz="1700" kern="1200" dirty="0"/>
            <a:t> </a:t>
          </a:r>
          <a:r>
            <a:rPr lang="en-US" sz="1700" kern="1200" dirty="0" err="1"/>
            <a:t>sebagai</a:t>
          </a:r>
          <a:r>
            <a:rPr lang="en-US" sz="1700" kern="1200" dirty="0"/>
            <a:t> </a:t>
          </a:r>
          <a:r>
            <a:rPr lang="en-US" sz="1700" kern="1200" dirty="0" err="1"/>
            <a:t>pendapatan</a:t>
          </a:r>
          <a:endParaRPr lang="id-ID" sz="1700" kern="1200" dirty="0"/>
        </a:p>
      </dsp:txBody>
      <dsp:txXfrm rot="-5400000">
        <a:off x="2517620" y="1884754"/>
        <a:ext cx="5889996" cy="1142811"/>
      </dsp:txXfrm>
    </dsp:sp>
    <dsp:sp modelId="{703199FA-E166-4C7E-A212-2BCA50EB67CD}">
      <dsp:nvSpPr>
        <dsp:cNvPr id="0" name=""/>
        <dsp:cNvSpPr/>
      </dsp:nvSpPr>
      <dsp:spPr>
        <a:xfrm>
          <a:off x="31683" y="1664624"/>
          <a:ext cx="2485935" cy="1583071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400" kern="1200" dirty="0">
              <a:solidFill>
                <a:schemeClr val="tx1"/>
              </a:solidFill>
            </a:rPr>
            <a:t>Pengukuran</a:t>
          </a:r>
        </a:p>
      </dsp:txBody>
      <dsp:txXfrm>
        <a:off x="108962" y="1741903"/>
        <a:ext cx="2331377" cy="1428513"/>
      </dsp:txXfrm>
    </dsp:sp>
    <dsp:sp modelId="{6F8477AA-97CD-4DBB-AB8E-17F86895369E}">
      <dsp:nvSpPr>
        <dsp:cNvPr id="0" name=""/>
        <dsp:cNvSpPr/>
      </dsp:nvSpPr>
      <dsp:spPr>
        <a:xfrm rot="5400000">
          <a:off x="4860300" y="1142475"/>
          <a:ext cx="1266457" cy="5951819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00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Penyajian</a:t>
          </a:r>
          <a:r>
            <a:rPr lang="en-US" sz="1700" kern="1200" dirty="0"/>
            <a:t> </a:t>
          </a:r>
          <a:r>
            <a:rPr lang="en-US" sz="1700" kern="1200" dirty="0" err="1"/>
            <a:t>belanja</a:t>
          </a:r>
          <a:r>
            <a:rPr lang="en-US" sz="1700" kern="1200" dirty="0"/>
            <a:t> </a:t>
          </a:r>
          <a:r>
            <a:rPr lang="en-US" sz="1700" kern="1200" dirty="0" err="1"/>
            <a:t>dalam</a:t>
          </a:r>
          <a:r>
            <a:rPr lang="en-US" sz="1700" kern="1200" dirty="0"/>
            <a:t> LRA </a:t>
          </a:r>
          <a:r>
            <a:rPr lang="en-US" sz="1700" kern="1200" dirty="0" err="1"/>
            <a:t>mengacu</a:t>
          </a:r>
          <a:r>
            <a:rPr lang="en-US" sz="1700" kern="1200" dirty="0"/>
            <a:t> </a:t>
          </a:r>
          <a:r>
            <a:rPr lang="en-US" sz="1700" kern="1200" dirty="0" err="1"/>
            <a:t>pada</a:t>
          </a:r>
          <a:r>
            <a:rPr lang="en-US" sz="1700" kern="1200" dirty="0"/>
            <a:t> PP 71 </a:t>
          </a:r>
          <a:r>
            <a:rPr lang="en-US" sz="1700" kern="1200" dirty="0" err="1"/>
            <a:t>Tahun</a:t>
          </a:r>
          <a:r>
            <a:rPr lang="en-US" sz="1700" kern="1200" dirty="0"/>
            <a:t> 2010</a:t>
          </a:r>
          <a:endParaRPr lang="id-ID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Konversi</a:t>
          </a:r>
          <a:r>
            <a:rPr lang="en-US" sz="1700" kern="1200" dirty="0"/>
            <a:t> </a:t>
          </a:r>
          <a:r>
            <a:rPr lang="en-US" sz="1700" kern="1200" dirty="0" err="1"/>
            <a:t>belanja</a:t>
          </a:r>
          <a:r>
            <a:rPr lang="en-US" sz="1700" kern="1200" dirty="0"/>
            <a:t> </a:t>
          </a:r>
          <a:r>
            <a:rPr lang="en-US" sz="1700" kern="1200" dirty="0" err="1"/>
            <a:t>versi</a:t>
          </a:r>
          <a:r>
            <a:rPr lang="en-US" sz="1700" kern="1200" dirty="0"/>
            <a:t> </a:t>
          </a:r>
          <a:r>
            <a:rPr lang="en-US" sz="1700" kern="1200" dirty="0" err="1"/>
            <a:t>Permendagri</a:t>
          </a:r>
          <a:r>
            <a:rPr lang="en-US" sz="1700" kern="1200" dirty="0"/>
            <a:t> 13 </a:t>
          </a:r>
          <a:r>
            <a:rPr lang="en-US" sz="1700" kern="1200" dirty="0" err="1"/>
            <a:t>Tahun</a:t>
          </a:r>
          <a:r>
            <a:rPr lang="en-US" sz="1700" kern="1200" dirty="0"/>
            <a:t> 2006 </a:t>
          </a:r>
          <a:r>
            <a:rPr lang="en-US" sz="1700" kern="1200" dirty="0" err="1"/>
            <a:t>vs</a:t>
          </a:r>
          <a:r>
            <a:rPr lang="en-US" sz="1700" kern="1200" dirty="0"/>
            <a:t> PP 71 </a:t>
          </a:r>
          <a:r>
            <a:rPr lang="en-US" sz="1700" kern="1200" dirty="0" err="1"/>
            <a:t>tahun</a:t>
          </a:r>
          <a:r>
            <a:rPr lang="en-US" sz="1700" kern="1200" dirty="0"/>
            <a:t> 2010 </a:t>
          </a:r>
          <a:r>
            <a:rPr lang="en-US" sz="1700" kern="1200" dirty="0" err="1"/>
            <a:t>disajikan</a:t>
          </a:r>
          <a:r>
            <a:rPr lang="en-US" sz="1700" kern="1200" dirty="0"/>
            <a:t> </a:t>
          </a:r>
          <a:r>
            <a:rPr lang="en-US" sz="1700" kern="1200" dirty="0" err="1"/>
            <a:t>dalam</a:t>
          </a:r>
          <a:r>
            <a:rPr lang="en-US" sz="1700" kern="1200" dirty="0"/>
            <a:t> CALK</a:t>
          </a:r>
          <a:endParaRPr lang="id-ID" sz="1700" kern="1200" dirty="0"/>
        </a:p>
      </dsp:txBody>
      <dsp:txXfrm rot="-5400000">
        <a:off x="2517620" y="3546979"/>
        <a:ext cx="5889996" cy="1142811"/>
      </dsp:txXfrm>
    </dsp:sp>
    <dsp:sp modelId="{04AEB661-60DA-4F90-8051-BB158EDEA4F9}">
      <dsp:nvSpPr>
        <dsp:cNvPr id="0" name=""/>
        <dsp:cNvSpPr/>
      </dsp:nvSpPr>
      <dsp:spPr>
        <a:xfrm>
          <a:off x="31683" y="3326849"/>
          <a:ext cx="2485935" cy="1583071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400" kern="1200" dirty="0">
              <a:solidFill>
                <a:schemeClr val="tx1"/>
              </a:solidFill>
            </a:rPr>
            <a:t>Penyajian</a:t>
          </a:r>
        </a:p>
      </dsp:txBody>
      <dsp:txXfrm>
        <a:off x="108962" y="3404128"/>
        <a:ext cx="2331377" cy="1428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C71A4-AF15-4F00-98C8-FBE1D1FD57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C7EE3D-2972-40A1-967A-3E0CFA2B02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BAFCF1F-22C9-443D-B146-FA983B005B19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910E5-3BE0-4647-8577-580F8EFD23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E0BFA-9C7B-41C2-97F9-CF7BDE1DF7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4409E9C-D6D4-42EC-A107-1325EE9C5C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31C12C-C7FD-4F6B-AE7F-2D3BFA9C5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E3A4C6-E8B3-4139-BCA9-6298E26B18C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9F99669-2715-4F07-83A6-FD13832E1394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512032E-C3BF-426E-A13B-556CE20141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F7DDA59-3C32-4872-B847-3FF5724AF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9184E-FDE1-4A7F-B8B8-8056307660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342F7-9187-4ABE-B5E3-70C22B39A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F75CAE8-81E4-4EEF-9DA8-9AFF455AEB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D3A765AE-9808-4A34-9FDE-BABCA35AFD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49475" algn="l"/>
                <a:tab pos="28670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68884F53-1F9A-48D0-ACC1-ECAC28331FA1}" type="slidenum"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pPr>
                <a:buFont typeface="Arial" panose="020B0604020202020204" pitchFamily="34" charset="0"/>
                <a:buNone/>
              </a:pPr>
              <a:t>1</a:t>
            </a:fld>
            <a:endParaRPr lang="en-GB" altLang="en-US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72035" name="Rectangle 1">
            <a:extLst>
              <a:ext uri="{FF2B5EF4-FFF2-40B4-BE49-F238E27FC236}">
                <a16:creationId xmlns:a16="http://schemas.microsoft.com/office/drawing/2014/main" id="{1E455304-FACB-4EAD-9FDF-AF5379501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6125"/>
            <a:ext cx="4962525" cy="37226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2">
            <a:extLst>
              <a:ext uri="{FF2B5EF4-FFF2-40B4-BE49-F238E27FC236}">
                <a16:creationId xmlns:a16="http://schemas.microsoft.com/office/drawing/2014/main" id="{1E246B2E-8D6F-4627-9FB0-5BCD23986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4714875"/>
            <a:ext cx="5432425" cy="447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>
            <a:extLst>
              <a:ext uri="{FF2B5EF4-FFF2-40B4-BE49-F238E27FC236}">
                <a16:creationId xmlns:a16="http://schemas.microsoft.com/office/drawing/2014/main" id="{81092F24-708D-4386-9D8C-C788FFAD18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Notes Placeholder 2">
            <a:extLst>
              <a:ext uri="{FF2B5EF4-FFF2-40B4-BE49-F238E27FC236}">
                <a16:creationId xmlns:a16="http://schemas.microsoft.com/office/drawing/2014/main" id="{226C3E53-54CF-44DB-A36D-FFEBF96B47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73060" name="Slide Number Placeholder 3">
            <a:extLst>
              <a:ext uri="{FF2B5EF4-FFF2-40B4-BE49-F238E27FC236}">
                <a16:creationId xmlns:a16="http://schemas.microsoft.com/office/drawing/2014/main" id="{B153534F-7C55-4B5B-87E3-E0B0032D6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18F883-F513-45C8-A8D1-0D218210FACA}" type="slidenum">
              <a:rPr lang="en-US" altLang="en-US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2892E-7B3A-475A-888B-412F565E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74117-A389-48A4-B2B6-D3C0049CCB22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117C6-4C77-4776-9A7B-5BF161F3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820F6-EEAE-47FC-B3F6-F4E0D2C51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1125B-2E31-4536-A31D-0C32C077D4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715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5AA69-7545-42C6-BE80-EF5F8AB64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57E28-FB06-4AF1-BF98-F1800612E494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F8DD1-2A49-4A6A-86E8-1966ADC00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5DE9E-713A-47A1-B60C-A38FF7F1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CC187-089D-4CCF-8947-258539C832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069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B182E-B6B5-4B8B-967F-8752CB0A1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8C371-8150-4216-BDA0-47D1A72C9115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76FB0-2B54-48DD-A0F4-1A7DC9380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360DC-4A3F-45B0-8832-7CE38DED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FC8E3-F6C8-4D59-B9BB-CE3EC5A35F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32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5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040E67-C9AC-49DD-96D2-FE8DD3E10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24512-7891-4381-830D-5856D8CF0FFB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5328214-47C2-42FE-8F1A-B0AF849B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2AA246-1709-4B79-A7F9-4FC28F4E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2033-99E4-4C8F-98D5-A18059722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49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C0B1C74-F567-4651-B0B4-D96BA735E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A3B15-BF3F-4AEE-B174-B88CE9A746AD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5DF3647-01F2-45F9-BD61-62ED461B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8BBB25-9DE2-4413-8F72-19BD1109C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E2148-8DB4-4B7E-A197-39488877B9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166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22E6DB2-767F-48D7-8E59-1DB2E72C1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AF361-942B-4259-9D38-D4563AF571FC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EFF85E6-6E72-4552-858A-214E2774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75DE49A-0A30-4978-882A-1C21A185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451EC-226F-403B-BEBA-E8E2A4B632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2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AA3EF3-62A7-4290-ACC4-2F23CFC3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D5CF8-1D3E-43BE-A106-0BBF4B6D40F9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B0B7EB5-67C7-4551-BCEF-3506BE5D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21DB861-4E1D-45D7-B82D-C25074E9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BF682-988D-43A1-8449-35C2462864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79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F4261E1-05D2-4DC8-A341-FB93DDD5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DA2BC-8BDF-4FE0-8E70-FE7B553A8D18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00E702-398E-400B-895A-3B1A5FEF4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66CE27-0898-4BEB-BBB7-D0C8A7B9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C55B9-E809-4929-9692-793AA2D53D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589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8F5E9F-8547-40BB-9820-81DCE7FC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22A17-94CC-4C53-AD2F-5A9F3B5F5A4D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114A97-22C5-464F-8B26-D3E3ADA8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199129-D300-40FB-BCBD-8A8E2687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0970A-34F5-4F59-A1AA-6A4D0D2F10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21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AA1D8-07CD-44B9-A0EB-89B93DAD3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F703D-F818-421B-A0DC-BB245E15EA7A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F41F1-65C7-494B-B239-9B850B4A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CA695-6DDA-481D-888F-B4AB7731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5CF39-9B14-4707-B644-38472C08BC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91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5" y="27466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DC1AE-73CA-4D23-B011-EB9FA348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0B3D6-9AA4-4850-936C-5E1C0C2760C7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EC462-D173-44BF-8571-E2CA2D51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8A371-F731-4446-B973-8949D847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6C9B6-4376-491B-A9F1-E27B109A95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71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70D81176-28F6-4CFC-9F4B-98B12925A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BF5F9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139CA7CD-B96A-48AF-99CA-A54A3ED22C92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492FCBAD-1AFE-44B6-8013-EBD4E48A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BF5F9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30324DA2-CA17-434F-82DA-32F8408A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latin typeface="Constantia" panose="02030602050306030303" pitchFamily="18" charset="0"/>
              </a:defRPr>
            </a:lvl1pPr>
          </a:lstStyle>
          <a:p>
            <a:fld id="{4644AFB5-037A-43A5-BE48-20EADFCB2E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709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328F6B6-598D-4938-9D82-173A2D5C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0821862D-67AA-4DCF-8DB9-7A1D53A78E1B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DDBEA8E-73D1-41EC-9C2D-A40945DB6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B031F1-1CB6-4236-AC5F-31FE7C8D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F7E322CB-5ED9-4428-B285-7D9D02C9C1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508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940B5-7F90-4DD6-A77C-C77BAFD10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BF5F9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89C269A2-0EF5-4806-8976-B7C40B9B29D8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A8863-0AAF-48A3-8BD4-E4B7A8E76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BF5F9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5CA0B-C9E0-4888-BCCC-9531E669B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latin typeface="Constantia" panose="02030602050306030303" pitchFamily="18" charset="0"/>
              </a:defRPr>
            </a:lvl1pPr>
          </a:lstStyle>
          <a:p>
            <a:fld id="{1C6DCCAD-B188-489E-B33D-9221A8478E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268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5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49DE2245-59C9-4919-81E3-8BCCD8AB0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0FA77177-65E6-438A-ACCD-83658C8CEC76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96D505D5-EF86-4C7F-95A1-6DAD5C233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5876A0C0-8544-4C7A-AF2A-E2CC5042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7D939193-FD4A-4056-ADF1-44BF870555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014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8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B29396A0-4AD5-4D35-80B0-3C36DCBE7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4EA98E3A-0298-4E2D-878C-67115581102E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053A5529-D445-4473-AEAB-5D7662A03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1F2A9F2E-E658-4D07-A1ED-92DFC83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1EBAD478-B7C4-48FA-B4EC-419B9170B5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394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924F1DCE-4B4D-4CFB-BB84-FFED624C1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30C6F959-AD5E-444E-887E-8AA6D0B4C584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BE4E8ACC-3C18-455B-9C4E-0F5B6CA50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06E5699D-FA89-4524-9F04-586EF7EB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B53C1AF3-8771-4B1C-B297-1DD1EDCE3D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012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657172D7-3364-409C-A819-E2D98C45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C9FD55C8-715C-4A84-A952-9DD04D3AAB15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E4998509-15EB-4DEC-8F3E-D92BF9E21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C49CC403-17E7-4294-8B42-F7C75F73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ABC6EF6D-B56D-44C9-BF4B-D30D8B8EA5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205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4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1A39451E-BF38-455B-A84F-2FEA5BE68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A1D42C6C-17C6-4FB7-A7F0-DCA54F8DD32E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CB422E13-92EA-4028-9BCA-78B80C3B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B49E557D-2430-42EC-9237-61D8B79C8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2FD5A300-CD7C-4F46-813C-AADB922E35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658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97BF6A85-90DB-4CE4-9A8A-D749ECE72953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E378D13-6E81-49B7-81AF-8C12150E22F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D3A794F2-13B9-4C15-A62B-DEB94AF2A982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5720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prstClr val="black"/>
              </a:solidFill>
              <a:latin typeface="+mn-lt"/>
              <a:cs typeface="Lucida Sans Unicode" pitchFamily="34" charset="0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AFACB916-C184-4BB0-817B-4E9E73C58D79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5720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prstClr val="black"/>
              </a:solidFill>
              <a:latin typeface="+mn-lt"/>
              <a:cs typeface="Lucida Sans Unicod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1156731A-DE02-48AD-A424-FDBB60D56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8607AB8A-269C-4141-9057-E61EAF03E4C9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E6BE256B-4BA8-45AE-A9A5-2E3032C1E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EA979DAD-A3E1-4A0D-AA64-96A87905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A1C9254D-DCCE-4DD1-8DB7-B88ABB9300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667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EE7596EF-E063-44E8-9EF9-DC63FA21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9F258AB7-5BA3-4512-81CA-6EA184FE481D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2354ABC-7048-4FFE-A707-72286884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970D873-6A6D-4EBD-9463-79602A47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5B6AF8BD-60E2-4F49-8FA2-02E59E8A89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4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5" y="914402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4A3A86C6-8BA6-4E3C-AF00-620F90D4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62CE2830-DCFB-41AD-9019-4848DAC54691}" type="datetimeFigureOut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480F1FD-9EF3-43E1-9AFE-DE582057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4617B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FA79A0A0-49D4-489F-A161-279780B7B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tantia" panose="02030602050306030303" pitchFamily="18" charset="0"/>
              </a:defRPr>
            </a:lvl1pPr>
          </a:lstStyle>
          <a:p>
            <a:fld id="{162585DF-9A6E-4D84-9A31-6D6E98F5E3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89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rizon.png">
            <a:extLst>
              <a:ext uri="{FF2B5EF4-FFF2-40B4-BE49-F238E27FC236}">
                <a16:creationId xmlns:a16="http://schemas.microsoft.com/office/drawing/2014/main" id="{9405926B-7C75-4EA1-BAF3-A6E767F21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90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A50C76-E103-41F8-8AFD-5B43EC9C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23AD27D1-12C4-40F5-ABEE-57B22C031E1E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C064E87-33B2-4AD4-A69A-AD6215391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96B6B0-FBD9-4467-87EE-9E1F5D41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279BE-DEE7-46D3-8EED-6EF289F19F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6211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0E30C-343D-4579-A4F8-EAFC9DE877B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DBF034B1-C74D-4B32-8823-536574E4B984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A98D7-9DA2-40C3-B917-3BEBFE35B61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89E92-20C8-4604-8550-1A89EE71756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D93BA43-15A4-42C0-9B89-2F9F975E20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939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0" y="496254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10" y="346235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DADA1-9C70-468B-8BEC-28B9BD35C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576E084A-4207-4CF2-8374-7C63C78D633B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868A1-5044-4558-813A-AF8DB2842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E23D1-615D-418A-B4BA-83979E55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D99AE-C1CF-4A78-90B1-18086401E1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1901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4F3079-558B-49B6-99F8-887EE4B348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AE6CC5F5-89EB-4798-802B-924F7A3DCA9A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455034-A97F-46B1-B49B-923BDDA6ACF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EEB5DA7-E8E4-493F-A227-A65A7F6E8E3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D11435AF-4E5E-4ED5-BAAE-BE8C0444F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937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2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4DBEF25-256A-427F-9A5E-5B32583EEE8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A859EBF6-FDF3-4B79-85CB-FE6A9841197C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CC18365-73FF-44D8-BCC1-AD899BF312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F227F0-C143-4490-9C25-0E794D0C17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DD83A506-8AE8-4378-81B4-95D6C4A081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02169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C66FC84-E2D9-49E7-BB76-5BB089812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57D2D2D3-CC2A-4024-9E28-AF53D8110D72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91B9FDA-AA58-4E1E-88B3-ED15D5FA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FDD29B-FCD3-4660-A9F6-D502344C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ECF8B1-DD80-46B7-93FC-28A721C58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460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CBEA39-F852-4A34-ABA8-CE6B5FFE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C29C6D13-C87F-47D3-9371-C67108CE961C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CDC539C-9AD4-424B-80A9-EA58356FF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4CD0A7-5DCC-4C97-A978-956E60B82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57E949-CF2C-4A16-AB73-5439F47B4F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3363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5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1590F8-AAF0-4737-8D1B-5A393CF0344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C36CAA3F-179A-4C8B-B4B4-B8B0A95D637F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570B9D-D861-4FC3-8D37-350BB6A4204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FB1335-B59A-49A9-B339-297764D566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8D4D060-9ACE-4C03-B03E-994BA32A0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663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orizon.png">
            <a:extLst>
              <a:ext uri="{FF2B5EF4-FFF2-40B4-BE49-F238E27FC236}">
                <a16:creationId xmlns:a16="http://schemas.microsoft.com/office/drawing/2014/main" id="{AE14E6F5-EDB2-4167-BF16-8CE3FC184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3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BCE9F96-F77D-42C3-AC2F-FA6F269B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FCB2F961-36D8-4439-98CA-96C13189DC74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4E03107-B81D-4B74-BD78-E1BFA5A4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6E97E0E-597C-4FDD-A878-1F0AE927B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3BA7F-0DB9-476D-86D1-29EE3196FF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019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64448-BE2C-465F-90C8-518598E9A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6929134D-36B3-43DF-929E-518B825F33B3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DCEE1-6123-4614-8902-68813A59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0D747-230D-4C4F-B1A3-C1E02AA0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1E002-422A-42DD-ADAC-E2E19D6429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557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5" y="27465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7741E-059E-4BCC-9803-D278D347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8062507A-CFA1-4B77-B9A7-EB0BECE6469B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7B1C7-777E-4EB5-924C-F6681F3E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C7BCB-DD82-4830-8EFC-5CEC131F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DE4F3-FF7C-4C89-A13B-1849B5B72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6370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6655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rizon.png">
            <a:extLst>
              <a:ext uri="{FF2B5EF4-FFF2-40B4-BE49-F238E27FC236}">
                <a16:creationId xmlns:a16="http://schemas.microsoft.com/office/drawing/2014/main" id="{58255567-D31C-45BF-9885-64FB735ED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900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684D07-AAF5-4160-B901-416CB98FB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23AD27D1-12C4-40F5-ABEE-57B22C031E1E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463A14-499D-4C52-A531-6BB5C54A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6035D6-8A56-4341-AA46-5AC1156C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2BE73-D27B-4418-8538-327A4FE3C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2065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9E854-B52A-4711-8BEB-2D7CF8B0A0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DBF034B1-C74D-4B32-8823-536574E4B984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671FA-2515-4D74-9D00-AEEC0C7AC7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DAC00-B9CA-4EBE-92E9-3DE5D78635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CA310D7-74DA-4CC9-8A84-8CCD4B3455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4953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4962537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6" y="3462350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A6395-09F1-4D26-8279-FFFCAE331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576E084A-4207-4CF2-8374-7C63C78D633B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8E17E-0795-45F1-8E64-17B821B3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C1DDE-5DFC-4A59-A6FD-7CC4EB7B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68822-6C66-46AC-BB04-5A655589D3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501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575186-45A2-4734-BA60-9FE0A99C0A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AE6CC5F5-89EB-4798-802B-924F7A3DCA9A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6DBD8D-8325-4902-B563-A908D8117F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FED9B9-BF2D-4ECE-8566-D8A39826BAD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67742066-B61F-45D8-A0A0-AC7E883404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6616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2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AB4FF9B-D044-4849-A4DC-228873E63A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A859EBF6-FDF3-4B79-85CB-FE6A9841197C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EBDF76E-6273-4E48-813E-4D66483743F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462E6CD-C066-4170-83E2-9A0A2240135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A46A5BD-5306-4F2D-BA45-73C486F2F8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30144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A5D9D9F-94BB-46FC-BC35-AA93F2692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57D2D2D3-CC2A-4024-9E28-AF53D8110D72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4BFBA7B-E649-4638-AAC8-48ED39067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3AD56D4-DE0B-4C96-9331-27968449B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F7C35-7C26-4BB4-8E66-DAEFFD3481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7253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B770E1D-530E-44FB-A0A3-4BCBBA519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C29C6D13-C87F-47D3-9371-C67108CE961C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BEE9705-9191-4F09-BA54-10587182B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06C594-350E-4350-A09A-09E30AE4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FA303-8384-486A-8B8F-0DCC1B37D0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0388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5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C53409-F8E8-4CDD-9E7E-C2B070D09A4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C36CAA3F-179A-4C8B-B4B4-B8B0A95D637F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3811762-F28D-4B90-8D19-1EEA7B7B26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0BD7F8-3267-4E3B-9C26-2093941C86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0E277CF2-5428-4035-A6F8-FE526DF794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83529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orizon.png">
            <a:extLst>
              <a:ext uri="{FF2B5EF4-FFF2-40B4-BE49-F238E27FC236}">
                <a16:creationId xmlns:a16="http://schemas.microsoft.com/office/drawing/2014/main" id="{6F380E02-1A6D-42DA-9BF0-5DB864CE8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3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0B524BD-B31F-4A88-AC71-037C6566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FCB2F961-36D8-4439-98CA-96C13189DC74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7B076EC-0B43-4362-B777-F5C073D6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8B1B014-06C9-4BAF-8336-968F08DD2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DFDAE-FD14-40C6-A53C-1D2223012B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62428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D03B8-ED80-4E52-94F9-0201BA376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6929134D-36B3-43DF-929E-518B825F33B3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04B86-0527-4FB7-8A86-23054D587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E6E9A-3755-4B40-9183-AA70BE11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D3948-83BF-4188-A0A0-A413877509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8452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5" y="27465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BA024-CDD4-4D7E-B178-A41E4B0B2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8062507A-CFA1-4B77-B9A7-EB0BECE6469B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7D103-C904-4A77-8CA6-32E2FA836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C1FCB-1B24-4CA8-8CC0-4758BE85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DDCB4-9C53-4E93-8AA3-29678C9E74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7675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2982930"/>
      </p:ext>
    </p:extLst>
  </p:cSld>
  <p:clrMapOvr>
    <a:masterClrMapping/>
  </p:clrMapOvr>
  <p:transition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716669"/>
      </p:ext>
    </p:extLst>
  </p:cSld>
  <p:clrMapOvr>
    <a:masterClrMapping/>
  </p:clrMapOvr>
  <p:transition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197480"/>
      </p:ext>
    </p:extLst>
  </p:cSld>
  <p:clrMapOvr>
    <a:masterClrMapping/>
  </p:clrMapOvr>
  <p:transition>
    <p:diamond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968728"/>
      </p:ext>
    </p:extLst>
  </p:cSld>
  <p:clrMapOvr>
    <a:masterClrMapping/>
  </p:clrMapOvr>
  <p:transition>
    <p:diamond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298571"/>
      </p:ext>
    </p:extLst>
  </p:cSld>
  <p:clrMapOvr>
    <a:masterClrMapping/>
  </p:clrMapOvr>
  <p:transition>
    <p:diamond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915600"/>
      </p:ext>
    </p:extLst>
  </p:cSld>
  <p:clrMapOvr>
    <a:masterClrMapping/>
  </p:clrMapOvr>
  <p:transition>
    <p:diamond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644903"/>
      </p:ext>
    </p:extLst>
  </p:cSld>
  <p:clrMapOvr>
    <a:masterClrMapping/>
  </p:clrMapOvr>
  <p:transition>
    <p:diamond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252399"/>
      </p:ext>
    </p:extLst>
  </p:cSld>
  <p:clrMapOvr>
    <a:masterClrMapping/>
  </p:clrMapOvr>
  <p:transition>
    <p:diamond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861868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680901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2521254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rizon.png">
            <a:extLst>
              <a:ext uri="{FF2B5EF4-FFF2-40B4-BE49-F238E27FC236}">
                <a16:creationId xmlns:a16="http://schemas.microsoft.com/office/drawing/2014/main" id="{5FF3E250-A956-4694-8CDD-81B35ED7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90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E2DAD2-2436-4992-8C7D-21F44524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23AD27D1-12C4-40F5-ABEE-57B22C031E1E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5F7174E-0A9F-42F7-9AD3-918C4209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C29B80-BD0B-4DA3-9C1A-D06D9C9F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A64FD-46A1-4F0A-B140-541AB419AC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5726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BB08B-C629-434D-8D77-E008159245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DBF034B1-C74D-4B32-8823-536574E4B984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89A51-0A62-47F6-91EB-A891740020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4AA6E-40CE-4889-943D-B99D954F84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704EDAA-2711-4905-96A0-6B773F0F96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3349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962527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3462340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D8F2A-25C8-4DA4-91F6-0CC61890A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576E084A-4207-4CF2-8374-7C63C78D633B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4220A-3F52-492F-8E79-BE9CB3279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1FED0-53DC-4D29-895E-BF4D98E4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4B73C-F824-47E7-89BF-174607D79F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0531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AF397D-F259-41BF-961D-49A57E1369E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AE6CC5F5-89EB-4798-802B-924F7A3DCA9A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A95C12-FD9A-44C7-9FB8-324296A2842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8C9EFD-1502-4119-87A7-5291E745D1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3EC309C2-D2F8-4918-860C-2A63D9CE59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9375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200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321464C-9CA4-46D0-BFA6-0112457C524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A859EBF6-FDF3-4B79-85CB-FE6A9841197C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E44038E-4D40-41F0-9755-E3F4FF3C53C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342C66-FC32-4DBD-9908-6E3BD4163EC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498F0F5-6D6C-4AED-B4F6-A17D888F0F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32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4E9C505-1326-4956-8C8B-ADD258FA0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57D2D2D3-CC2A-4024-9E28-AF53D8110D72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1A488F5-0EBB-4039-9D79-FA3253FC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C615A8-491D-493A-BF2C-F8A070B5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A5BF8-2142-4CC6-BC36-C0FA1CDB4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2710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7F9510A-E942-4423-B296-893DCDD11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C29C6D13-C87F-47D3-9371-C67108CE961C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9D20C4B-2557-4210-9505-0DEED1EE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90634C-C66A-4078-8926-E026B939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9C757-208F-417D-BFE8-862F0833C4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8518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3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C14181A-4D44-4B42-B7D8-9350FBE25EC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C36CAA3F-179A-4C8B-B4B4-B8B0A95D637F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BBAE07E-72ED-486D-A1D5-10DBCA7725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B37B74-B956-4CEC-B169-E50515A8E3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B7CDDF7-2016-4175-840E-3F235005E8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2580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orizon.png">
            <a:extLst>
              <a:ext uri="{FF2B5EF4-FFF2-40B4-BE49-F238E27FC236}">
                <a16:creationId xmlns:a16="http://schemas.microsoft.com/office/drawing/2014/main" id="{75150809-08F6-488A-B0C4-013D9E0D9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2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58EC8CE-7F76-49F8-9DB2-1EB89E515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FCB2F961-36D8-4439-98CA-96C13189DC74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FE4BF73-12F0-4FBB-A908-76EDD2ED0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C0B3E1A-B925-4922-9300-22F9E502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BB64D-CA4E-44CB-B5A4-329C2F14A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4101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686D6-FBED-4491-BB1F-08B43262E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6929134D-36B3-43DF-929E-518B825F33B3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3E59C-DAB7-4674-A70C-98C153FD5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8E539-6CDE-4F3C-A347-224936E9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570D6-0353-4AC8-B85E-DACDC1907A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0380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B83F6-C8D7-4944-89E1-285559E5C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fld id="{8062507A-CFA1-4B77-B9A7-EB0BECE6469B}" type="datetime1">
              <a:rPr lang="en-US"/>
              <a:pPr>
                <a:defRPr/>
              </a:pPr>
              <a:t>9/1/2022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4F764-7B3B-41BC-9219-4E6DAF53E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58DFE-A89B-4796-BE13-76C37CDE9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23590-0598-44BB-A5BB-E8D017E009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04286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45050"/>
      </p:ext>
    </p:extLst>
  </p:cSld>
  <p:clrMapOvr>
    <a:masterClrMapping/>
  </p:clrMapOvr>
  <p:transition>
    <p:diamond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CBACB511-13BD-4EC9-8FDE-CF3246F5CB89}"/>
              </a:ext>
            </a:extLst>
          </p:cNvPr>
          <p:cNvSpPr/>
          <p:nvPr userDrawn="1"/>
        </p:nvSpPr>
        <p:spPr>
          <a:xfrm>
            <a:off x="71406" y="-24"/>
            <a:ext cx="1000132" cy="92867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73C75849-323E-43D7-8317-E8653D8C39AC}"/>
              </a:ext>
            </a:extLst>
          </p:cNvPr>
          <p:cNvSpPr/>
          <p:nvPr userDrawn="1"/>
        </p:nvSpPr>
        <p:spPr>
          <a:xfrm>
            <a:off x="1131101" y="11875"/>
            <a:ext cx="8001024" cy="9286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5BD8F15-0A2C-4577-9568-A5CBCB48FF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1E33A00-BEF3-4593-B96A-4E7D3B25AF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buFont typeface="Garamond" pitchFamily="16" charset="0"/>
              <a:buNone/>
              <a:defRPr cap="all" spc="60">
                <a:latin typeface="Garamond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375A70F-C5A9-48EE-9974-CF5E601D8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31C55-6FB0-484A-95C9-0D1C70425E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6499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507386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49835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D461D583-868D-4A46-90AE-5CF4F675F093}"/>
              </a:ext>
            </a:extLst>
          </p:cNvPr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27">
            <a:extLst>
              <a:ext uri="{FF2B5EF4-FFF2-40B4-BE49-F238E27FC236}">
                <a16:creationId xmlns:a16="http://schemas.microsoft.com/office/drawing/2014/main" id="{23AA68BD-FB50-4926-B788-2E2D6148E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108B62D3-2F89-4297-96CF-038A6CC970EB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4743FF06-9ADF-4874-BF21-47DF90566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60EC7004-E99E-441B-95E0-CBF739793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fld id="{F6256BAA-7EDA-408C-8B59-5368DFD0B9B0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0769064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43D08-5E37-4134-8584-4A23651D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3C096624-C94C-4445-9CE7-F66474F03A29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1EC69-242A-41C9-A4AF-711E453F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9A9B0-F3E3-4ABB-A742-8E2D918D0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BE4444B-A683-4471-9C6A-FE1A71E16888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637429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6FF8DE24-DB5B-4771-AA6B-46BF458FD6BB}"/>
              </a:ext>
            </a:extLst>
          </p:cNvPr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3F7886C-AC67-411E-8EEB-8BF6B7985B30}"/>
              </a:ext>
            </a:extLst>
          </p:cNvPr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87BE1F-F15E-45BF-917D-CA54DAAA91ED}"/>
              </a:ext>
            </a:extLst>
          </p:cNvPr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1042A4-50C9-49A5-9382-28FB8FAA1C87}"/>
              </a:ext>
            </a:extLst>
          </p:cNvPr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5538F01-2042-42C2-88EF-12C52A8F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2B911B6F-1B76-4182-B737-F25A63A65174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EED2D2-D29A-4D07-8437-7CE0E01F7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8C18BA-68B8-4826-A45B-14976145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8E8EF2-8C31-44DF-B591-F14B5A1D01EE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7333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FA407-F43B-474B-B4D3-8409E9A5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B2F23F2C-605F-473D-A230-9C490F692FCB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5D8EAD-9216-4F51-B800-F01E01A9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EEDCA-DB83-4CEB-BCB7-6669E5BC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34D288-F606-410E-BE73-BDC45876CB52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37927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215A9B-AA31-476E-A5A7-684FE65B08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AB73622D-C0A3-4D38-A190-DDBE7205916E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24AED3-F658-4F3B-89C3-8BEC8375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96231-58FD-4C44-998F-CB1ACE59D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BC7386-4460-4629-AA16-8B94D28AA351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34084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D043-CDE3-4411-9529-B8DAA58D6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8864728F-1828-4F60-9EA2-1860B537D3C8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F9639-4EEF-41FA-A866-D022C6C1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0CADA2-B0B9-42DC-983A-F1A68C9B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6CA3CE-12E1-42AA-A0E0-BD3AC0A530CC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64950875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6F4B71-7A04-4DB8-A614-275A8F231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1957C45A-7301-4FD2-9701-E56D21081B1C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77E608-44FD-4390-BB04-A250E4D5D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831AF-2DB8-44F1-8145-BFA706A79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5DE825-7368-4E0B-AB4D-A3688BBB27CF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7955462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A8321-31CC-4B6E-9E45-E620BE5CDE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27D7E66A-8A8A-4271-B743-01C06B8DDD9C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0B5ED-45D8-4337-AC43-69E2D235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096B8-CCD4-4B9A-8E8C-2DAF08570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5071E7DA-7B78-4533-A649-C562085869B2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199155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3A651-A5BA-4FCF-A4B6-57C47987DD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3A113100-845C-4BC7-A421-31CC656BA060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06532-F3FD-48DA-8DBE-992A2ADD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A4642-403C-40E4-A2EE-B93697C1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7B0430FA-396E-44D9-B598-411BF82851C3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340832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7A4DF-B5D2-4624-ADA7-1087AE4B6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1ABCAA51-B0D5-4ACB-B79B-16A09687B24D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07F8A-BDAB-4F52-816C-4C6A93F0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D8840-89C3-4E6B-BFB5-BADFB088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D7ABBD5-DB01-4BB7-94F3-40B38E0D0A34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6147684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0884D-A35E-4441-87EE-253824451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15A13CE9-5C29-4733-A285-488C02E22C0D}" type="datetimeFigureOut">
              <a:rPr lang="id-ID"/>
              <a:pPr>
                <a:defRPr/>
              </a:pPr>
              <a:t>01/09/2022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7F5E3-0EB6-4565-A5E4-A9FF7F17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93360-3BF1-4A83-A6BC-A088E17C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79B9B2-2E30-4062-BBBE-021D6DA321C3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7981850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8BD3C7-547C-4F58-A44F-DD797BB8E7B8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99FE76-F901-4B48-80D6-16591D134C9E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A89474-CE88-4C43-8BFE-25F768F10B87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4C0D74C5-9540-4B90-8EDD-776C51B041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3417E29E-6AC0-41E4-BDE2-42DC05FE1D6A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34F6359A-D658-4D9A-BFE3-8B29D71DE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E6871625-0C3C-4E2A-A831-1466D117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5D25A5B9-F297-4C0E-A998-4D266645E7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254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4FE27-E21E-4348-87B7-5E03C0CDD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9DC44EA-D82C-456C-82AB-1F760D3A038D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D8EC-A744-4B78-8E5D-69625EEEE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A446A-D993-4F3D-BCDC-200ABC1A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868DC1D6-36DC-4B5D-9A7A-EB4643146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7826699"/>
      </p:ext>
    </p:extLst>
  </p:cSld>
  <p:clrMapOvr>
    <a:masterClrMapping/>
  </p:clrMapOvr>
  <p:transition>
    <p:diamond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F26884-5D96-497E-9867-2C6B05AB8883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30D393-2F29-480C-851D-4DB43DEF6625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F77B3-ADCE-4E58-9B9C-903EF3F762FC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117BA41C-02CE-4D66-8012-AB7C5C5A6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93712A23-C3C7-443A-AF30-4518D7749910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782CC2D9-6D4A-4086-95F7-99F80F5E68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fld id="{C4BDD195-E907-4C21-B934-56DA881AE9E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3B997B0A-78C4-4C0E-A336-3DDB71ABA4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</p:spTree>
    <p:extLst>
      <p:ext uri="{BB962C8B-B14F-4D97-AF65-F5344CB8AC3E}">
        <p14:creationId xmlns:p14="http://schemas.microsoft.com/office/powerpoint/2010/main" val="3185798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amond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864D8B49-5488-450D-9ACA-FAA9B15DF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DF45E95-732A-4490-A2E5-8215F679BA1D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F8D8D1FB-E93C-4268-85ED-034E498454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EC6B1A93-9CB8-4934-9675-8B595B82623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AD518688-6ABC-4963-9143-8FD523011E5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</p:spTree>
    <p:extLst>
      <p:ext uri="{BB962C8B-B14F-4D97-AF65-F5344CB8AC3E}">
        <p14:creationId xmlns:p14="http://schemas.microsoft.com/office/powerpoint/2010/main" val="2148534642"/>
      </p:ext>
    </p:extLst>
  </p:cSld>
  <p:clrMapOvr>
    <a:masterClrMapping/>
  </p:clrMapOvr>
  <p:transition>
    <p:diamond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EC7B46EB-83DA-4184-8FBE-DCEDA0213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483DD9F1-B9EB-4AAD-B0FE-C3EB7654346F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31EB76CD-F9A3-414B-9658-CF9415DB8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951B6D8-DF11-4F27-AAE0-4E38108476F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BDEC6DF-6F4F-4F38-9785-659C9690C93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</p:spTree>
    <p:extLst>
      <p:ext uri="{BB962C8B-B14F-4D97-AF65-F5344CB8AC3E}">
        <p14:creationId xmlns:p14="http://schemas.microsoft.com/office/powerpoint/2010/main" val="57751252"/>
      </p:ext>
    </p:extLst>
  </p:cSld>
  <p:clrMapOvr>
    <a:masterClrMapping/>
  </p:clrMapOvr>
  <p:transition>
    <p:diamond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67E03-7CED-40AC-BAB3-9D8E011F0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45B07F3-9C91-472B-BBC7-CA43C223DAF2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65450-8D70-4778-AC84-817EA669B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E4944-D989-46DF-B090-DFC20333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59F33736-9C83-4AD4-8750-21B69883C0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390060"/>
      </p:ext>
    </p:extLst>
  </p:cSld>
  <p:clrMapOvr>
    <a:masterClrMapping/>
  </p:clrMapOvr>
  <p:transition>
    <p:diamond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DF327-1E4F-47FB-885E-FC4CEE1EB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806FF8BF-8838-4378-977F-8D5897281FB8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30C7EB-FC63-4849-8D1C-B83A43B0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EFC44-5A80-4E46-9B22-EEDAFFBB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1DDCA3D-EE30-437A-9372-DE78CFD027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88037"/>
      </p:ext>
    </p:extLst>
  </p:cSld>
  <p:clrMapOvr>
    <a:masterClrMapping/>
  </p:clrMapOvr>
  <p:transition>
    <p:diamond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21B29-3B2F-41E1-9B9B-910463372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12B1429-BB19-4936-A9D4-E875DACF6E62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0ECA9-5127-4478-AE56-524B82EBF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011F2-2E99-48AF-9915-546FE780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AF2B0A05-C7B9-46DE-9715-B3A5265CDE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888303"/>
      </p:ext>
    </p:extLst>
  </p:cSld>
  <p:clrMapOvr>
    <a:masterClrMapping/>
  </p:clrMapOvr>
  <p:transition>
    <p:diamond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0EE3B89-1C00-4A4D-898F-2DB386C53C23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F9740F-D771-48BD-B944-68AC0EC9D004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7C48DF-E677-42F3-A5C0-F49E402E86BE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AB29F-4B00-44BD-B3FA-77C36D68965A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>
            <a:extLst>
              <a:ext uri="{FF2B5EF4-FFF2-40B4-BE49-F238E27FC236}">
                <a16:creationId xmlns:a16="http://schemas.microsoft.com/office/drawing/2014/main" id="{BA9918B2-7547-4F42-B197-99A7172606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7C800F1-5066-4F9B-99F3-EA44EE4C37DA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9BC657B6-DFFC-4E06-80CB-A2F71F77F6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>
                <a:solidFill>
                  <a:srgbClr val="898989"/>
                </a:solidFill>
              </a:defRPr>
            </a:lvl1pPr>
          </a:lstStyle>
          <a:p>
            <a:fld id="{C16BFF91-CF38-427F-B985-5E89B535D46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2DA05F3A-E9DB-4787-8AA9-BF0C8EB945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</p:spTree>
    <p:extLst>
      <p:ext uri="{BB962C8B-B14F-4D97-AF65-F5344CB8AC3E}">
        <p14:creationId xmlns:p14="http://schemas.microsoft.com/office/powerpoint/2010/main" val="364769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amond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3881A-BB2B-477A-9B92-780E31DC9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C7B5B53B-6D47-40AD-96AA-1CEDB2741DAD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747B5-B7F6-4406-8B91-64CEC1D4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F86CD-949A-42BD-8C19-B92E4B7A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A3857ACE-AFF7-44BB-8F21-9C6F56A49B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611342"/>
      </p:ext>
    </p:extLst>
  </p:cSld>
  <p:clrMapOvr>
    <a:masterClrMapping/>
  </p:clrMapOvr>
  <p:transition>
    <p:diamond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4BB770-1EE0-4CC7-BB32-CB3458247F4D}"/>
              </a:ext>
            </a:extLst>
          </p:cNvPr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4AFCF-64BD-4BB6-B3AE-C2CB2FC6C964}"/>
              </a:ext>
            </a:extLst>
          </p:cNvPr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4760AA-B682-4374-BA62-C9AD2FE174A4}"/>
              </a:ext>
            </a:extLst>
          </p:cNvPr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002D5F-91A9-47F7-A853-8E7463A58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76C38BD9-A2A5-4C74-A11B-F646A562477B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D251E3-4CB7-4A5C-B25D-E6B6BE5B2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6B5EE8-FCFC-4E1E-9AD7-C736BD9DA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A23C363-650A-4CFD-A3C8-5712D6064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4804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amond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CFA176-C230-4905-A95C-EB6CD95465CF}"/>
              </a:ext>
            </a:extLst>
          </p:cNvPr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BEF9F-3CAF-4198-AE4E-FD9C2E6A56CE}"/>
              </a:ext>
            </a:extLst>
          </p:cNvPr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19AE41-5779-483A-955D-CA3752AAF978}"/>
              </a:ext>
            </a:extLst>
          </p:cNvPr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D74F9C-CA42-4930-BF3F-3CAF179DA1F0}"/>
              </a:ext>
            </a:extLst>
          </p:cNvPr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>
            <a:extLst>
              <a:ext uri="{FF2B5EF4-FFF2-40B4-BE49-F238E27FC236}">
                <a16:creationId xmlns:a16="http://schemas.microsoft.com/office/drawing/2014/main" id="{CF45A791-D270-4E47-A267-235E6B9C2E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33ED2D60-F386-44F1-BA8F-33DF807E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12" name="Slide Number Placeholder 28">
            <a:extLst>
              <a:ext uri="{FF2B5EF4-FFF2-40B4-BE49-F238E27FC236}">
                <a16:creationId xmlns:a16="http://schemas.microsoft.com/office/drawing/2014/main" id="{7DE0BEA0-0C87-44FE-9376-8A2B4D3E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E511759A-D0A4-41EA-BDD9-8B7079169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8391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7BEA-AEC6-4AE2-BBEC-1F17CA580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5A73A-18E3-4554-9295-54CEFC4D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157CB-E1DD-4F5B-8EC4-6A2332F9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01B94CAF-72FD-4B59-9D2B-06BBBFF316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4400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3E3C7E-64F2-426D-B2EC-EA80192D8200}"/>
              </a:ext>
            </a:extLst>
          </p:cNvPr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9D212-3F54-455F-8E6D-CA63AA5ADC8E}"/>
              </a:ext>
            </a:extLst>
          </p:cNvPr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1BFD1D0-0048-4866-8F5F-661390DA7C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1D47009-03A5-4630-A0FC-3CE387A8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6DDADD-874C-4523-BA3D-F56FDED4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  <a:latin typeface="Gill Sans MT" panose="020B0502020104020203" pitchFamily="34" charset="0"/>
              </a:defRPr>
            </a:lvl1pPr>
          </a:lstStyle>
          <a:p>
            <a:fld id="{BDC14929-6D1E-4B81-85D8-5FDAF10EF5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081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ACEB0B-DF94-4801-9354-7D197D1C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9C7F6-CF6A-4666-AE57-94ABE1FC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DFE40-BCAF-4ACF-BE26-87E5C2D7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AA164F4C-4F0A-4087-9B02-64E3A48B79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6511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DA79F9-C4F8-4E9A-A783-1375845A1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2595B-CE61-4DEB-894B-6E9EA9F8D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F4B07-BC48-44C1-B751-19BA9562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FC9BCDF8-A268-4967-AFC0-057BD2307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8701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6128801-6E94-47B9-94CE-FD3B3368A041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D2737E9-D6A1-4700-99B7-F2593390A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FCE3A11-CBC7-40CE-BE12-A8FC3B9C5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203B0DA-D461-42F5-AEF2-24F0FCE0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D748AE92-C89D-4290-A4AC-126C805384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7231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6D7CCB3-EA10-4F23-BC10-66BF4EFE59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98EFB42-F7BF-4970-A538-F6AD61FB5DA2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7079233C-4EE0-4109-B50D-22BFD1168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CA49B93-D5B2-4FF6-95DC-CA122184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13F34B1-48E2-4E47-AB7E-45A8BEDA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D5D1F06D-8288-41DD-962F-23CC7FC71C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6717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A278CDF3-06FD-4E78-BEF2-1EC3231B9F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173C8A38-5245-442D-AFB4-BD176505ACA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014FA0B-D167-482A-98F8-C5C9CE0FE1CC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772C286-9552-4AD4-968A-C845D5C0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1BE8B09-3C5B-44D5-B5F2-FAB7EF6F5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9287308-7BE2-46E7-B9C7-711DA210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B7F0AEC4-06C3-4D95-92BB-30DB14CF8A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76257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C30B29F7-E3F9-43F7-B77C-E9710F9AC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5E89CBE-2A54-473A-8D4A-BAEA5951FE0E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2998F8-160F-4B88-B4E0-711D041F45EF}"/>
              </a:ext>
            </a:extLst>
          </p:cNvPr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D549112-8F9F-4EED-B234-04091292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25F13413-CB95-48AF-8856-4EAAB976E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B8FB93C-021B-45CA-8E5A-4C579109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  <a:latin typeface="Gill Sans MT" panose="020B0502020104020203" pitchFamily="34" charset="0"/>
              </a:defRPr>
            </a:lvl1pPr>
          </a:lstStyle>
          <a:p>
            <a:fld id="{54A38E79-5FB2-4E66-A943-E8811FF01E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1268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B0C76-0EAF-432B-BE68-A0C473EEB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863F3-1925-48E7-A314-9E4DC820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27354-74AB-4F3B-B9FD-4BB8EC98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71026223-CF86-4D11-8863-3C39D69132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1085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A80541EA-6860-4E18-89D3-0DEE60009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1ABB65C-566E-4A1B-AF6B-488A354422D1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3F5BE6EF-4EAA-49D0-9D47-7040CEE3DCD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8B09A6C-36EF-4142-8D00-DB7C6E215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C6E7A1-F6E2-4307-B78D-A7E8B6264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8ACB2C-73C1-4509-B67D-A57E1F8F6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fld id="{260BB7AD-4B9F-4BDE-888F-49CAC05CC0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5589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B6CDE6CA-A858-4171-A437-7783697A5257}"/>
              </a:ext>
            </a:extLst>
          </p:cNvPr>
          <p:cNvSpPr/>
          <p:nvPr userDrawn="1"/>
        </p:nvSpPr>
        <p:spPr>
          <a:xfrm>
            <a:off x="71406" y="-24"/>
            <a:ext cx="1000132" cy="92867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221D2F64-109C-4717-896E-53E66AD0FD31}"/>
              </a:ext>
            </a:extLst>
          </p:cNvPr>
          <p:cNvSpPr/>
          <p:nvPr userDrawn="1"/>
        </p:nvSpPr>
        <p:spPr>
          <a:xfrm>
            <a:off x="1131101" y="11875"/>
            <a:ext cx="8001024" cy="9286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80144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5C637F-9D0A-4F56-B0AB-96602578D00B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87BC9-2D57-4152-96C6-799C609F798A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6C9670-86DD-41F9-BE11-1ABF72F882C7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7FB07144-F75E-4C22-820E-9EC09B392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20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4AE74F82-A0F3-46DB-A7D7-D2EAD8384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EBDDC3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BC708A2B-9B3E-4F6E-94B8-448733F08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rgbClr val="EBDDC3"/>
                </a:solidFill>
                <a:latin typeface="Tw Cen MT" panose="020B0602020104020603" pitchFamily="34" charset="0"/>
              </a:defRPr>
            </a:lvl1pPr>
          </a:lstStyle>
          <a:p>
            <a:fld id="{02B9D481-EDC8-4380-ABDF-3481C75042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1087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FC20A-61AB-4A5F-9B91-A320783E2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4804A-375A-43F9-93CE-52F2B086F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F11B8-9129-4C5B-8710-1A5753871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6781E003-21B8-4D82-8E86-08D5ABAF25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4065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E1016D-2C49-4777-9D84-7CA864B9BCF9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F383C7-7460-4FBE-A6CF-6B3F1EEDB8B2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7AB19-7E33-4B5D-9C35-C4E2B1028C9A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E896DB10-32D1-49F5-9605-7A347250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C94E46D8-821B-4ABF-8BAB-502E5A64B1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latin typeface="Tw Cen MT" panose="020B0602020104020603" pitchFamily="34" charset="0"/>
              </a:defRPr>
            </a:lvl1pPr>
          </a:lstStyle>
          <a:p>
            <a:fld id="{36CDA59A-6EA7-4DC3-877E-FA774F43D36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DA514E3A-CA82-4471-A1E8-B31D4C53476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</p:spTree>
    <p:extLst>
      <p:ext uri="{BB962C8B-B14F-4D97-AF65-F5344CB8AC3E}">
        <p14:creationId xmlns:p14="http://schemas.microsoft.com/office/powerpoint/2010/main" val="351160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11F81AF1-9711-48C4-BFD9-D9459326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4C4123D8-71A5-400B-8B9C-3207F35094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2B093C20-6993-41D3-9308-8C73BDA9C4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61E0EB5D-536B-4B89-A9ED-E6723CBDC74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</p:spTree>
    <p:extLst>
      <p:ext uri="{BB962C8B-B14F-4D97-AF65-F5344CB8AC3E}">
        <p14:creationId xmlns:p14="http://schemas.microsoft.com/office/powerpoint/2010/main" val="53629135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D827376F-C1AE-47B9-AA9C-407D0760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7E2C0AD5-BCA3-45A9-B039-91B489BB1B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3DDCF10F-5B25-4ADC-8585-E62F7EB456E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8F0E23BB-9E6A-4840-A596-59965ED9FD3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</p:spTree>
    <p:extLst>
      <p:ext uri="{BB962C8B-B14F-4D97-AF65-F5344CB8AC3E}">
        <p14:creationId xmlns:p14="http://schemas.microsoft.com/office/powerpoint/2010/main" val="45953043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546266-796F-4DCA-8E95-9B75964A3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6104C4-66B7-4DAF-8557-4D25D03FC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622BB3-B611-4B18-9C70-C9D7CBF7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A9E97421-40AF-412A-BC8A-E9087AF762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3311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142F9-F256-4D8D-A256-42269F45E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802C39-C0BC-430E-8CE5-D6139681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5CBB1-8CDF-456D-A5DC-02F1B411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rgbClr val="775F55"/>
                </a:solidFill>
                <a:latin typeface="Tw Cen MT" panose="020B0602020104020603" pitchFamily="34" charset="0"/>
              </a:defRPr>
            </a:lvl1pPr>
          </a:lstStyle>
          <a:p>
            <a:fld id="{E9A75C0F-37AA-4E91-A8BA-A54602A7E9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0049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9007C-6B3A-4F1A-8CC2-E7A97DE46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6A3A5-32E4-497A-A0B8-5D8BE574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E6FCA-56B5-44FF-A1CC-6838CD83A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60393D68-7343-4041-BDFA-DA0F1243AF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48520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A4AAFB-8BBB-411C-8D24-EDA21C28F438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6A6E4-1D3C-4142-8254-2523AC91A1F8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B5AD21-C0A9-4A65-8EF4-BFA9AA05448D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28B687-69FE-4C65-9DBC-A41498BFBB2C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>
            <a:extLst>
              <a:ext uri="{FF2B5EF4-FFF2-40B4-BE49-F238E27FC236}">
                <a16:creationId xmlns:a16="http://schemas.microsoft.com/office/drawing/2014/main" id="{401ADE4D-523D-4FB7-84C6-6DF4EFA4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FB2A011E-880D-4AF8-B79C-B183556063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>
                <a:latin typeface="Tw Cen MT" panose="020B0602020104020603" pitchFamily="34" charset="0"/>
              </a:defRPr>
            </a:lvl1pPr>
          </a:lstStyle>
          <a:p>
            <a:fld id="{C2D28608-E01D-4C0E-961E-BAFA6B86269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84135EA7-0EB5-4949-A676-E3A774BE57C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</p:spTree>
    <p:extLst>
      <p:ext uri="{BB962C8B-B14F-4D97-AF65-F5344CB8AC3E}">
        <p14:creationId xmlns:p14="http://schemas.microsoft.com/office/powerpoint/2010/main" val="2504445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3FA9B-4BEB-4AD9-9369-8816FB150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131BF-A830-4167-BF6C-4CF808584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03AD3-EE55-4DD9-B010-804156D6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A7668AAA-BF16-4BA8-9899-79FB92120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58578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2F5505-4130-4DA8-A704-C00640F24D28}"/>
              </a:ext>
            </a:extLst>
          </p:cNvPr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9DAB1B-82AE-4B8C-B364-03727DAC264D}"/>
              </a:ext>
            </a:extLst>
          </p:cNvPr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45350-5C60-43C4-A4AD-428FAA3B1C9D}"/>
              </a:ext>
            </a:extLst>
          </p:cNvPr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392D042-923D-486A-87DF-B9EC85D1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D3E27D0-DF24-4EF9-AB44-4B404D1C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840084A-FF02-45F9-BAB2-4C8282FD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fld id="{E961A93C-EA4A-40EC-87DE-B5A0CE8396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191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A8E7627C-F29D-4BC4-BBE6-DEE097C65E57}"/>
              </a:ext>
            </a:extLst>
          </p:cNvPr>
          <p:cNvSpPr/>
          <p:nvPr userDrawn="1"/>
        </p:nvSpPr>
        <p:spPr>
          <a:xfrm>
            <a:off x="71406" y="-24"/>
            <a:ext cx="1000132" cy="92867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ounded Rectangle 10">
            <a:extLst>
              <a:ext uri="{FF2B5EF4-FFF2-40B4-BE49-F238E27FC236}">
                <a16:creationId xmlns:a16="http://schemas.microsoft.com/office/drawing/2014/main" id="{DF73CE0F-80B9-4A50-B68D-34420AC72B30}"/>
              </a:ext>
            </a:extLst>
          </p:cNvPr>
          <p:cNvSpPr/>
          <p:nvPr userDrawn="1"/>
        </p:nvSpPr>
        <p:spPr>
          <a:xfrm>
            <a:off x="1131101" y="11875"/>
            <a:ext cx="8001024" cy="9286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71378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8F7D859-3BB6-4982-B0AF-7E94F96D0EEA}"/>
              </a:ext>
            </a:extLst>
          </p:cNvPr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27">
            <a:extLst>
              <a:ext uri="{FF2B5EF4-FFF2-40B4-BE49-F238E27FC236}">
                <a16:creationId xmlns:a16="http://schemas.microsoft.com/office/drawing/2014/main" id="{5880EDB8-9F6D-41C7-9FC8-32D19386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226C3A3D-5A75-42D9-9FAE-0C680A602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347AC835-A344-41A7-B650-F0A531D9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latin typeface="Century Gothic" panose="020B0502020202020204" pitchFamily="34" charset="0"/>
              </a:defRPr>
            </a:lvl1pPr>
          </a:lstStyle>
          <a:p>
            <a:fld id="{FA91ECFF-DBE5-4B35-9204-7807FC8A3E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61560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8030A-3DD7-43C2-8933-E58C1BAF0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0F883-FAE0-4DED-AA56-F9E18123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823E3-FB3B-41F1-B6B8-A331C8C3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63C3ED4B-8246-447A-9DA0-7BC8D27FE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7047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A0328C01-FA93-4F0F-90E4-ED97A62D6631}"/>
              </a:ext>
            </a:extLst>
          </p:cNvPr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BD7A0AC-FD14-4046-97F6-7D88C0195311}"/>
              </a:ext>
            </a:extLst>
          </p:cNvPr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59F41A-9D10-4BFA-B7CA-5E71CBCB4323}"/>
              </a:ext>
            </a:extLst>
          </p:cNvPr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CF2F76-8DBF-4E25-A261-47413E80C0BD}"/>
              </a:ext>
            </a:extLst>
          </p:cNvPr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B063C65-9C8B-4F94-9880-92362DF238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6009BE4-5A66-4CDC-A918-803ED54AB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E38C66F-BC12-4933-8761-077B318A3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442DDB89-E8E0-42DF-96D6-9393E81C52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86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616D8-DB66-49B4-873F-4317DB47E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A40CB-955F-4D6D-9617-314AB6BBA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E8744-8C44-4ECE-B12B-459E5F45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EA780612-1884-431C-B042-6F72285F66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88584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31D885-4AFA-41BD-AF6F-B5AB2E70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E2DF5E-9AD5-4A8F-B0A3-1F3BD093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3817D3-4C4E-4652-BFFF-1268DE11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EB893C81-5D6F-4418-A0A6-0A1551635F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316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620DBF-6FC3-4DB1-AAAA-1B3960B98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5893F6-9F6F-496A-BC1D-721FF684C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4134B-A6E0-42DE-89BA-1C30285BD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02E6F0E7-ED1F-4522-804C-AEA49F39B0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9225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A7BD1-D2F6-4A7E-B8C0-CD28022EE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F91D8-3B27-4FFC-8FBF-B5F16C49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4B0BB-6DB5-4940-8F35-C9A41755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183E5871-D2F0-442B-9EE9-2CBB36B54E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140691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B93FF-51B5-4014-9644-9A2E1AE2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3ED43-508F-4161-BABE-67698F9BA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6BE65-1DCA-447A-A559-F5F8B8B2E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A2E4D429-B099-4890-AF2A-E76833DFD2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887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5D860-00DC-4217-8DEB-92563B97D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A3620B-B224-4317-82F6-11B0B7FF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34B94-6FCF-4F0D-ABA5-6026B67E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629140E2-3844-4985-AE19-AB1EBDEFC8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5081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6E533-C87D-477C-9B8C-B21B61E8C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F674C-51C5-4616-A1D7-DDE4AA06B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8EF81-731D-48C0-8C9F-68D4E29A5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0C6D1448-286A-428B-8069-58D8FEC835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17608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465AD-EF35-4633-B34E-19FBCD370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B6D58-55A0-4C72-A911-2417EA9A8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D591E-277D-4036-A751-69117EE10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E7D720F-595D-4948-8EBC-59FF0EC0F8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22593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3401EBFF-1BB4-499E-ADFC-0D8EAD4CB918}"/>
              </a:ext>
            </a:extLst>
          </p:cNvPr>
          <p:cNvSpPr/>
          <p:nvPr userDrawn="1"/>
        </p:nvSpPr>
        <p:spPr>
          <a:xfrm>
            <a:off x="71406" y="-24"/>
            <a:ext cx="1000132" cy="92867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FFA9FFCC-21B0-458D-B27A-1B788DFC52ED}"/>
              </a:ext>
            </a:extLst>
          </p:cNvPr>
          <p:cNvSpPr/>
          <p:nvPr userDrawn="1"/>
        </p:nvSpPr>
        <p:spPr>
          <a:xfrm>
            <a:off x="1131101" y="11875"/>
            <a:ext cx="8001024" cy="9286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005689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7849B6F8-8099-42B3-9BA9-5DD1309C53CD}"/>
              </a:ext>
            </a:extLst>
          </p:cNvPr>
          <p:cNvSpPr/>
          <p:nvPr userDrawn="1"/>
        </p:nvSpPr>
        <p:spPr>
          <a:xfrm>
            <a:off x="71406" y="-24"/>
            <a:ext cx="1000132" cy="92867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942EEAC2-918C-4987-8558-440C6255092A}"/>
              </a:ext>
            </a:extLst>
          </p:cNvPr>
          <p:cNvSpPr/>
          <p:nvPr userDrawn="1"/>
        </p:nvSpPr>
        <p:spPr>
          <a:xfrm>
            <a:off x="1131101" y="11875"/>
            <a:ext cx="8001024" cy="9286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873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A85D64B-3A54-4F24-B88D-ABC30D027D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EE71FA2-2AEA-4608-B08D-8DEF763319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D372B-9070-4B47-8545-0922C4589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2FD5A9B-DE51-4B01-8198-6E5097B66115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8D8C9-4F24-4611-B87F-94A723C2D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F84DF-0CEC-445C-8C48-E90599C8E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8D697EE-4D9C-402D-82B0-65FCB48500D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53E31D7-26DF-4D18-811C-F778E6B0C796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5720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prstClr val="black"/>
              </a:solidFill>
              <a:latin typeface="+mn-lt"/>
              <a:cs typeface="Lucida Sans Unicode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03EDCD-A296-402A-8569-81D2D2D522AF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57200">
              <a:lnSpc>
                <a:spcPct val="95000"/>
              </a:lnSpc>
              <a:buClr>
                <a:srgbClr val="F7F3F3"/>
              </a:buClr>
              <a:buSzPct val="100000"/>
              <a:buFont typeface="Garamond" pitchFamily="18" charset="0"/>
              <a:buNone/>
              <a:defRPr/>
            </a:pPr>
            <a:endParaRPr lang="en-US">
              <a:solidFill>
                <a:prstClr val="black"/>
              </a:solidFill>
              <a:latin typeface="+mn-lt"/>
              <a:cs typeface="Lucida Sans Unicode" pitchFamily="34" charset="0"/>
            </a:endParaRPr>
          </a:p>
        </p:txBody>
      </p:sp>
      <p:sp>
        <p:nvSpPr>
          <p:cNvPr id="2052" name="Title Placeholder 8">
            <a:extLst>
              <a:ext uri="{FF2B5EF4-FFF2-40B4-BE49-F238E27FC236}">
                <a16:creationId xmlns:a16="http://schemas.microsoft.com/office/drawing/2014/main" id="{6FBF9CBC-BB3F-4AEC-8036-88A66D37E4D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3" name="Text Placeholder 29">
            <a:extLst>
              <a:ext uri="{FF2B5EF4-FFF2-40B4-BE49-F238E27FC236}">
                <a16:creationId xmlns:a16="http://schemas.microsoft.com/office/drawing/2014/main" id="{6D837E54-09A5-4AAB-9EF1-D7451EE55B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28711FB-70EB-4E48-A7C7-351EC0340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200">
                <a:solidFill>
                  <a:srgbClr val="045C75"/>
                </a:solidFill>
                <a:latin typeface="Garamond" panose="02020404030301010803" pitchFamily="18" charset="0"/>
                <a:cs typeface="Lucida Sans Unicode" panose="020B0602030504020204" pitchFamily="34" charset="0"/>
              </a:defRPr>
            </a:lvl1pPr>
          </a:lstStyle>
          <a:p>
            <a:fld id="{9269ED67-64F9-4085-A29C-C4B594776203}" type="datetimeFigureOut">
              <a:rPr lang="en-US" altLang="en-US"/>
              <a:pPr/>
              <a:t>9/1/2022</a:t>
            </a:fld>
            <a:endParaRPr lang="en-US" alt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5A6DAE4-056C-4402-A872-7C3D9C417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200">
                <a:solidFill>
                  <a:srgbClr val="045C75"/>
                </a:solidFill>
                <a:latin typeface="Garamond" panose="02020404030301010803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58BA3E-1047-4995-A5C2-9B4921CBB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200">
                <a:solidFill>
                  <a:srgbClr val="045C75"/>
                </a:solidFill>
                <a:latin typeface="Garamond" panose="02020404030301010803" pitchFamily="18" charset="0"/>
                <a:cs typeface="Lucida Sans Unicode" panose="020B0602030504020204" pitchFamily="34" charset="0"/>
              </a:defRPr>
            </a:lvl1pPr>
          </a:lstStyle>
          <a:p>
            <a:fld id="{867AA7F4-F66E-4AB6-9F6B-3BF9946DAA84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057" name="Group 1">
            <a:extLst>
              <a:ext uri="{FF2B5EF4-FFF2-40B4-BE49-F238E27FC236}">
                <a16:creationId xmlns:a16="http://schemas.microsoft.com/office/drawing/2014/main" id="{99E94C3B-A885-4161-B59F-FA09444FF57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6ED7DA2-D5B8-4868-8C20-682BB5AD332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457200" eaLnBrk="0" hangingPunct="0">
                <a:lnSpc>
                  <a:spcPct val="95000"/>
                </a:lnSpc>
                <a:buClr>
                  <a:srgbClr val="F7F3F3"/>
                </a:buClr>
                <a:buSzPct val="100000"/>
                <a:buFont typeface="Garamond" pitchFamily="18" charset="0"/>
                <a:buNone/>
                <a:defRPr/>
              </a:pPr>
              <a:endParaRPr lang="en-US">
                <a:solidFill>
                  <a:prstClr val="white"/>
                </a:solidFill>
                <a:latin typeface="Garamond" pitchFamily="18" charset="0"/>
                <a:cs typeface="Lucida Sans Unicode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351E559-88F7-4687-96C7-7890DCAA6DC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457200" eaLnBrk="0" hangingPunct="0">
                <a:lnSpc>
                  <a:spcPct val="95000"/>
                </a:lnSpc>
                <a:buClr>
                  <a:srgbClr val="F7F3F3"/>
                </a:buClr>
                <a:buSzPct val="100000"/>
                <a:buFont typeface="Garamond" pitchFamily="18" charset="0"/>
                <a:buNone/>
                <a:defRPr/>
              </a:pPr>
              <a:endParaRPr lang="en-US">
                <a:solidFill>
                  <a:prstClr val="white"/>
                </a:solidFill>
                <a:latin typeface="Garamond" pitchFamily="18" charset="0"/>
                <a:cs typeface="Lucida Sans Unicode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83838"/>
            </a:gs>
            <a:gs pos="31000">
              <a:srgbClr val="000000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horizon.png">
            <a:extLst>
              <a:ext uri="{FF2B5EF4-FFF2-40B4-BE49-F238E27FC236}">
                <a16:creationId xmlns:a16="http://schemas.microsoft.com/office/drawing/2014/main" id="{881FE72A-FB35-45E0-A4CB-26D2CC3C1F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CABF1B-B95A-4693-88D5-055FAD6C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F540E-D454-4356-94C8-374B97FEE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DE620-8392-43D0-88B4-FB52DC8BF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fld id="{4DB75223-13DA-4ED8-848C-DFC52E81CF7B}" type="datetime1">
              <a:rPr lang="en-US" altLang="en-US"/>
              <a:pPr/>
              <a:t>9/1/2022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43611-2226-42F0-ACE9-181CF741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11595-635D-4B82-924B-2EF9D5207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1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fld id="{99821967-4A5A-4B74-835A-6F9987F4F3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  <p:sldLayoutId id="21474841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83838"/>
            </a:gs>
            <a:gs pos="31000">
              <a:srgbClr val="000000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horizon.png">
            <a:extLst>
              <a:ext uri="{FF2B5EF4-FFF2-40B4-BE49-F238E27FC236}">
                <a16:creationId xmlns:a16="http://schemas.microsoft.com/office/drawing/2014/main" id="{8D5D117C-28C8-45FD-8D8F-9883229D38B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092B2-CB99-4D54-A1CB-9C8B0D4AE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DC7CF-86FE-40B6-A318-15B346EB5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C7D7F-42EE-47F7-9F85-4E0900E7E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fld id="{0B6D275F-727D-44AE-A1A7-B55AA6383594}" type="datetime1">
              <a:rPr lang="en-US" altLang="en-US"/>
              <a:pPr/>
              <a:t>9/1/2022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C747D-0F7E-41F0-9A8E-DC5AE8C33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612FC-50AE-4019-8166-C255D213A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1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fld id="{3ACE2F81-5C2F-49B7-A46D-AB092045E9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  <p:sldLayoutId id="2147484197" r:id="rId12"/>
    <p:sldLayoutId id="2147484198" r:id="rId13"/>
    <p:sldLayoutId id="2147484199" r:id="rId14"/>
    <p:sldLayoutId id="2147484200" r:id="rId15"/>
    <p:sldLayoutId id="2147484201" r:id="rId16"/>
    <p:sldLayoutId id="2147484202" r:id="rId17"/>
    <p:sldLayoutId id="2147484203" r:id="rId18"/>
    <p:sldLayoutId id="2147484204" r:id="rId19"/>
    <p:sldLayoutId id="2147484205" r:id="rId20"/>
    <p:sldLayoutId id="2147484206" r:id="rId21"/>
    <p:sldLayoutId id="2147484207" r:id="rId2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83838"/>
            </a:gs>
            <a:gs pos="31000">
              <a:srgbClr val="000000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horizon.png">
            <a:extLst>
              <a:ext uri="{FF2B5EF4-FFF2-40B4-BE49-F238E27FC236}">
                <a16:creationId xmlns:a16="http://schemas.microsoft.com/office/drawing/2014/main" id="{A19C2B44-CCF7-4D3A-8C2E-6F4A00EAC9A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8FF7DA-46E9-4999-A92D-2F2C4DF4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0A383-C224-4D0B-AB0B-7B1A7572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57ECC-1D74-4420-915E-A43AFC27A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fld id="{ED007BAD-666D-4CB8-A86B-74B68463B9D3}" type="datetime1">
              <a:rPr lang="en-US" altLang="en-US"/>
              <a:pPr/>
              <a:t>9/1/2022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24BAB-1653-4D7F-9CEB-BC1464DAC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7D9F2-CD8A-449C-932C-523D5E5B1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  <a:defRPr sz="11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fld id="{A376F521-F445-4CC0-9D4B-3FDC68897E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  <p:sldLayoutId id="2147484220" r:id="rId12"/>
    <p:sldLayoutId id="2147484229" r:id="rId13"/>
    <p:sldLayoutId id="2147484230" r:id="rId14"/>
    <p:sldLayoutId id="2147484235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03030"/>
            </a:gs>
            <a:gs pos="60001">
              <a:srgbClr val="434343"/>
            </a:gs>
            <a:gs pos="100000">
              <a:srgbClr val="7C7C7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9FC778C-6602-4FEC-BA26-EE523D699DF8}"/>
              </a:ext>
            </a:extLst>
          </p:cNvPr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2F1D77-67EF-4CCA-ADF0-BD0B4D34A5EF}"/>
              </a:ext>
            </a:extLst>
          </p:cNvPr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BF7F59-C638-4B95-A60B-7FE18D4766C2}"/>
              </a:ext>
            </a:extLst>
          </p:cNvPr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7C181B4B-8ADE-4C93-917A-A3FA6F92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150" name="Text Placeholder 12">
            <a:extLst>
              <a:ext uri="{FF2B5EF4-FFF2-40B4-BE49-F238E27FC236}">
                <a16:creationId xmlns:a16="http://schemas.microsoft.com/office/drawing/2014/main" id="{A8072039-4BF6-46C5-AC08-CAA888E4F2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44DAC50-A5F6-4210-B33C-2E369BCA7F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4A91836F-162A-4535-A076-F1C1AB96770A}" type="datetime1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CF2808-4CC3-4C3B-A94F-56987D6C9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0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Puput Tri Komalasari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4C3A58B-3404-44E0-B94A-C95FB1D04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anose="020B0502020202020204" pitchFamily="34" charset="0"/>
              </a:defRPr>
            </a:lvl1pPr>
          </a:lstStyle>
          <a:p>
            <a:fld id="{C608DEBA-8B15-4851-BF28-E09916D60B0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hf hdr="0" dt="0"/>
  <p:txStyles>
    <p:titleStyle>
      <a:lvl1pPr marL="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65C0E0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2pPr>
      <a:lvl3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3pPr>
      <a:lvl4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4pPr>
      <a:lvl5pPr marL="4841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65C0E0"/>
          </a:solidFill>
          <a:latin typeface="Century Gothic" panose="020B0502020202020204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8EBFD1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2372EAD1-760B-4A36-8521-35C326F472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13B4F39-BAE4-45F8-A72E-7BC5D700C9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4492F09-639A-49B0-8CC4-CEC35DF557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1F497D"/>
                </a:solidFill>
                <a:latin typeface="+mn-lt"/>
              </a:defRPr>
            </a:lvl1pPr>
          </a:lstStyle>
          <a:p>
            <a:pPr>
              <a:defRPr/>
            </a:pPr>
            <a:fld id="{A1C78442-07C4-44E9-9DBD-324FFC6B91F1}" type="datetime1">
              <a:rPr lang="en-US"/>
              <a:pPr>
                <a:defRPr/>
              </a:pPr>
              <a:t>9/1/2022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96212-5F1A-4502-836E-7EE8C7BC1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1F497D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1D2C43-A2B2-4849-80FE-C705D89F42D9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2EF856-618C-4D7F-9F37-6B46B9149351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5556FA-0CBE-441D-8463-A038534D652D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3459CE3-58EA-40E2-BD69-51B174AFC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  <a:latin typeface="Tw Cen MT" panose="020B0602020104020603" pitchFamily="34" charset="0"/>
              </a:defRPr>
            </a:lvl1pPr>
          </a:lstStyle>
          <a:p>
            <a:fld id="{5557B6C4-EF21-4685-B6CE-D668F0079A39}" type="slidenum">
              <a:rPr lang="id-ID" altLang="en-US"/>
              <a:pPr/>
              <a:t>‹#›</a:t>
            </a:fld>
            <a:endParaRPr lang="id-ID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3" r:id="rId7"/>
    <p:sldLayoutId id="2147484254" r:id="rId8"/>
    <p:sldLayoutId id="2147484255" r:id="rId9"/>
    <p:sldLayoutId id="2147484256" r:id="rId10"/>
    <p:sldLayoutId id="2147484257" r:id="rId11"/>
  </p:sldLayoutIdLst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3" grpId="0" build="p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21">
            <a:extLst>
              <a:ext uri="{FF2B5EF4-FFF2-40B4-BE49-F238E27FC236}">
                <a16:creationId xmlns:a16="http://schemas.microsoft.com/office/drawing/2014/main" id="{9ABC6EAE-1046-4CF7-BEA6-683A5613E7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Text Placeholder 12">
            <a:extLst>
              <a:ext uri="{FF2B5EF4-FFF2-40B4-BE49-F238E27FC236}">
                <a16:creationId xmlns:a16="http://schemas.microsoft.com/office/drawing/2014/main" id="{C9DA1436-B268-4B1E-BA3E-76C3D88978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EDE54CA9-331A-4DD6-95AA-AEE84AF40B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 smtClean="0">
                <a:solidFill>
                  <a:srgbClr val="464653"/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DA342-206C-44BA-9F32-9FF6FCAC4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 smtClean="0">
                <a:solidFill>
                  <a:srgbClr val="464653"/>
                </a:solidFill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3CB9A72F-C059-4C19-9A20-569FC2D44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64653"/>
                </a:solidFill>
              </a:defRPr>
            </a:lvl1pPr>
          </a:lstStyle>
          <a:p>
            <a:fld id="{0E79EABC-9B4D-4422-A4FB-D085AF7AB7F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0C242DAA-A767-45EC-BDE6-980F8B2334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847883B4-5969-4188-884D-6C98AC0937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FF365F6-1A8E-4470-A94B-E2ED160C4CF4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21">
            <a:extLst>
              <a:ext uri="{FF2B5EF4-FFF2-40B4-BE49-F238E27FC236}">
                <a16:creationId xmlns:a16="http://schemas.microsoft.com/office/drawing/2014/main" id="{FE526CF4-76BC-4A9C-AB83-11776EE90CE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Text Placeholder 12">
            <a:extLst>
              <a:ext uri="{FF2B5EF4-FFF2-40B4-BE49-F238E27FC236}">
                <a16:creationId xmlns:a16="http://schemas.microsoft.com/office/drawing/2014/main" id="{49631262-1454-45D8-9C7E-4F438E7AB9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8265D52-7E9D-4A11-B1BE-F6537B9F8B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 smtClean="0">
                <a:solidFill>
                  <a:srgbClr val="775F55"/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C641B4-6F42-42D3-B8AE-89B957175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 smtClean="0">
                <a:solidFill>
                  <a:srgbClr val="775F55"/>
                </a:solidFill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91553-F38A-46A9-9345-71014F621265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FF843B-9AC6-4C7D-850B-344093974310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3A89FA-48F0-4FF7-82DE-900F94A74FF3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7EAFF323-E10B-4A2A-BF95-FFB3126A4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C8A7AE10-7A4F-414F-B56F-1ADCE9BDEFA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12121"/>
            </a:gs>
            <a:gs pos="60001">
              <a:srgbClr val="303030"/>
            </a:gs>
            <a:gs pos="100000">
              <a:srgbClr val="75757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8BBC6CB-D0BB-4F79-BF1C-E6F6CE8656FA}"/>
              </a:ext>
            </a:extLst>
          </p:cNvPr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1FC711-F587-4FB0-A554-07502C224346}"/>
              </a:ext>
            </a:extLst>
          </p:cNvPr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EC770F-553C-4224-B54E-F770115C1837}"/>
              </a:ext>
            </a:extLst>
          </p:cNvPr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795A8044-FF9D-4E99-B777-DE3A26EDE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46" name="Text Placeholder 12">
            <a:extLst>
              <a:ext uri="{FF2B5EF4-FFF2-40B4-BE49-F238E27FC236}">
                <a16:creationId xmlns:a16="http://schemas.microsoft.com/office/drawing/2014/main" id="{23B9C643-B0BD-405F-BFE9-D058EA6D58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7B9336A-97B7-4C5B-80EF-966729474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r>
              <a:rPr lang="id-ID"/>
              <a:t>Puput Tri Komalasari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B20C86-7C59-4475-BE18-CD1029E0D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r>
              <a:rPr lang="en-US"/>
              <a:t>Fakultas Ekonomi dan Bisnis Universitas Airlangga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EBCE843-EEED-463D-9717-4A93ACD72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fld id="{3EDB0585-3D41-43A0-8E6C-F55E0C6794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</p:sldLayoutIdLst>
  <p:hf hdr="0"/>
  <p:txStyles>
    <p:titleStyle>
      <a:lvl1pPr marL="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955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2pPr>
      <a:lvl3pPr marL="4841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3pPr>
      <a:lvl4pPr marL="4841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4pPr>
      <a:lvl5pPr marL="4841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anose="020B0502020202020204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4AB89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10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17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3FB706F-5716-446C-9E9C-309629387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66800"/>
            <a:ext cx="8763000" cy="21336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defTabSz="457200" eaLnBrk="0" hangingPunct="0">
              <a:buClr>
                <a:srgbClr val="F7F3F3"/>
              </a:buClr>
              <a:buSzPct val="100000"/>
              <a:buFont typeface="Garamond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d-ID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AKUNTANSI BERBASIS AKRUAL</a:t>
            </a:r>
            <a:r>
              <a:rPr lang="en-GB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defTabSz="457200" eaLnBrk="0" hangingPunct="0">
              <a:buClr>
                <a:srgbClr val="F7F3F3"/>
              </a:buClr>
              <a:buSzPct val="100000"/>
              <a:buFont typeface="Garamond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PEMERINTAH</a:t>
            </a:r>
          </a:p>
          <a:p>
            <a:pPr algn="ctr" defTabSz="457200" eaLnBrk="0" hangingPunct="0">
              <a:buClr>
                <a:srgbClr val="F7F3F3"/>
              </a:buClr>
              <a:buSzPct val="100000"/>
              <a:buFont typeface="Garamond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BERDASARKAN PERATURAN PEMERINTAH NOMOR 71 TAHUN 2010</a:t>
            </a:r>
          </a:p>
          <a:p>
            <a:pPr algn="ctr" defTabSz="457200" eaLnBrk="0" hangingPunct="0">
              <a:buClr>
                <a:srgbClr val="F7F3F3"/>
              </a:buClr>
              <a:buSzPct val="100000"/>
              <a:buFont typeface="Garamond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 PERATURAN MENTERI DALAM NEGERI NOMOR 64 TAHUN 2013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2">
            <a:extLst>
              <a:ext uri="{FF2B5EF4-FFF2-40B4-BE49-F238E27FC236}">
                <a16:creationId xmlns:a16="http://schemas.microsoft.com/office/drawing/2014/main" id="{A6EEE09B-DDD6-4CA5-853A-61E347B75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25" y="0"/>
            <a:ext cx="8245475" cy="81915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 HUKUM</a:t>
            </a:r>
          </a:p>
        </p:txBody>
      </p:sp>
      <p:sp>
        <p:nvSpPr>
          <p:cNvPr id="6146" name="Content Placeholder 1">
            <a:extLst>
              <a:ext uri="{FF2B5EF4-FFF2-40B4-BE49-F238E27FC236}">
                <a16:creationId xmlns:a16="http://schemas.microsoft.com/office/drawing/2014/main" id="{029658EB-0C91-4712-B099-DEED922F9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94" y="1322389"/>
            <a:ext cx="7915381" cy="48892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280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39652A-C80C-4F0A-813D-B18CCBF572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544418"/>
              </p:ext>
            </p:extLst>
          </p:nvPr>
        </p:nvGraphicFramePr>
        <p:xfrm>
          <a:off x="304800" y="867109"/>
          <a:ext cx="8839200" cy="5457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Number Placeholder 17">
            <a:extLst>
              <a:ext uri="{FF2B5EF4-FFF2-40B4-BE49-F238E27FC236}">
                <a16:creationId xmlns:a16="http://schemas.microsoft.com/office/drawing/2014/main" id="{C17477AC-AA78-4647-9098-986CE9634C7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CD1FBE59-53EF-4BC2-9444-9887304F0F2B}" type="slidenum">
              <a:rPr lang="ja-JP" altLang="en-US">
                <a:solidFill>
                  <a:srgbClr val="000000"/>
                </a:solidFill>
                <a:cs typeface="HGｺﾞｼｯｸM"/>
              </a:rPr>
              <a:pPr algn="r"/>
              <a:t>3</a:t>
            </a:fld>
            <a:endParaRPr lang="en-US" altLang="ja-JP">
              <a:solidFill>
                <a:srgbClr val="000000"/>
              </a:solidFill>
              <a:cs typeface="HGｺﾞｼｯｸM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DD713B8-0E99-4CA6-85EA-6AB7173A2749}"/>
              </a:ext>
            </a:extLst>
          </p:cNvPr>
          <p:cNvGraphicFramePr/>
          <p:nvPr/>
        </p:nvGraphicFramePr>
        <p:xfrm>
          <a:off x="2514600" y="2074265"/>
          <a:ext cx="6553200" cy="478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41A820C-E663-4194-B19D-7B35A27ABCF3}"/>
              </a:ext>
            </a:extLst>
          </p:cNvPr>
          <p:cNvGraphicFramePr/>
          <p:nvPr/>
        </p:nvGraphicFramePr>
        <p:xfrm>
          <a:off x="-381000" y="2286000"/>
          <a:ext cx="820891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E203DCC5-651D-42DF-AA97-C8909E3FB346}"/>
              </a:ext>
            </a:extLst>
          </p:cNvPr>
          <p:cNvSpPr/>
          <p:nvPr/>
        </p:nvSpPr>
        <p:spPr>
          <a:xfrm>
            <a:off x="76201" y="3276600"/>
            <a:ext cx="2362200" cy="23622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</a:rPr>
              <a:t>PP 71/2010 </a:t>
            </a:r>
            <a:r>
              <a:rPr lang="en-US" b="1" dirty="0" err="1">
                <a:solidFill>
                  <a:srgbClr val="000000"/>
                </a:solidFill>
              </a:rPr>
              <a:t>Tentang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Standar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Akuntansi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Pemerintahan</a:t>
            </a:r>
            <a:r>
              <a:rPr lang="en-US" b="1" dirty="0">
                <a:solidFill>
                  <a:srgbClr val="000000"/>
                </a:solidFill>
              </a:rPr>
              <a:t> (SAP)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5950452-F2DC-4FB4-84B9-DABEE7F82BC1}"/>
              </a:ext>
            </a:extLst>
          </p:cNvPr>
          <p:cNvGraphicFramePr/>
          <p:nvPr/>
        </p:nvGraphicFramePr>
        <p:xfrm>
          <a:off x="-396552" y="908720"/>
          <a:ext cx="1008112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49513" name="TextBox 11">
            <a:extLst>
              <a:ext uri="{FF2B5EF4-FFF2-40B4-BE49-F238E27FC236}">
                <a16:creationId xmlns:a16="http://schemas.microsoft.com/office/drawing/2014/main" id="{F2FC2DDB-EA5A-4B09-A0D3-77DF510B7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1493838"/>
            <a:ext cx="977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cs typeface="Lucida Sans Unicode" panose="020B0602030504020204" pitchFamily="34" charset="0"/>
              </a:rPr>
              <a:t>Menjadi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07457F7A-A19A-40AF-8B46-AFB82292FCF6}"/>
              </a:ext>
            </a:extLst>
          </p:cNvPr>
          <p:cNvSpPr txBox="1">
            <a:spLocks/>
          </p:cNvSpPr>
          <p:nvPr/>
        </p:nvSpPr>
        <p:spPr>
          <a:xfrm>
            <a:off x="228600" y="0"/>
            <a:ext cx="8686800" cy="1112838"/>
          </a:xfrm>
          <a:prstGeom prst="rect">
            <a:avLst/>
          </a:prstGeom>
        </p:spPr>
        <p:txBody>
          <a:bodyPr/>
          <a:lstStyle/>
          <a:p>
            <a:pPr algn="ctr" defTabSz="914363" fontAlgn="auto">
              <a:spcAft>
                <a:spcPts val="0"/>
              </a:spcAft>
              <a:defRPr/>
            </a:pPr>
            <a:r>
              <a:rPr lang="en-US" sz="3600" b="1" spc="-15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PP 71 </a:t>
            </a:r>
            <a:r>
              <a:rPr lang="en-US" sz="3600" b="1" spc="-150" dirty="0" err="1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tahun</a:t>
            </a:r>
            <a:r>
              <a:rPr lang="en-US" sz="3600" b="1" spc="-15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 2010 </a:t>
            </a:r>
            <a:r>
              <a:rPr lang="en-US" sz="3600" b="1" spc="-150" dirty="0" err="1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tentang</a:t>
            </a:r>
            <a:r>
              <a:rPr lang="en-US" sz="3600" b="1" spc="-15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 </a:t>
            </a:r>
          </a:p>
          <a:p>
            <a:pPr algn="ctr" defTabSz="914363" fontAlgn="auto">
              <a:spcAft>
                <a:spcPts val="0"/>
              </a:spcAft>
              <a:defRPr/>
            </a:pPr>
            <a:r>
              <a:rPr lang="en-US" sz="3600" b="1" spc="-150" dirty="0" err="1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Standar</a:t>
            </a:r>
            <a:r>
              <a:rPr lang="en-US" sz="3600" b="1" spc="-15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id-ID" sz="3600" b="1" spc="-15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itchFamily="34" charset="0"/>
              </a:rPr>
              <a:t>Akuntansi Pemerintahan</a:t>
            </a:r>
            <a:endParaRPr lang="en-US" sz="3600" b="1" spc="-150" dirty="0">
              <a:ln w="3175"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49515" name="Slide Number Placeholder 17">
            <a:extLst>
              <a:ext uri="{FF2B5EF4-FFF2-40B4-BE49-F238E27FC236}">
                <a16:creationId xmlns:a16="http://schemas.microsoft.com/office/drawing/2014/main" id="{9149A289-5D57-4A2E-802D-B88C4305663F}"/>
              </a:ext>
            </a:extLst>
          </p:cNvPr>
          <p:cNvSpPr txBox="1">
            <a:spLocks/>
          </p:cNvSpPr>
          <p:nvPr/>
        </p:nvSpPr>
        <p:spPr bwMode="auto">
          <a:xfrm>
            <a:off x="8153400" y="632460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80349700-69F5-4002-889F-999DEB9979EC}" type="slidenum">
              <a:rPr lang="ja-JP" altLang="en-US">
                <a:solidFill>
                  <a:srgbClr val="000000"/>
                </a:solidFill>
                <a:cs typeface="HGｺﾞｼｯｸM"/>
              </a:rPr>
              <a:pPr algn="r"/>
              <a:t>3</a:t>
            </a:fld>
            <a:endParaRPr lang="en-US" altLang="ja-JP">
              <a:solidFill>
                <a:srgbClr val="000000"/>
              </a:solidFill>
              <a:cs typeface="HGｺﾞｼｯｸM"/>
            </a:endParaRPr>
          </a:p>
        </p:txBody>
      </p:sp>
    </p:spTree>
  </p:cSld>
  <p:clrMapOvr>
    <a:masterClrMapping/>
  </p:clrMapOvr>
  <p:transition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17">
            <a:extLst>
              <a:ext uri="{FF2B5EF4-FFF2-40B4-BE49-F238E27FC236}">
                <a16:creationId xmlns:a16="http://schemas.microsoft.com/office/drawing/2014/main" id="{C17CC983-E34C-42C5-B1FE-F29BDAFC888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1C3D87B1-E73E-4C9B-901A-A287406B64C7}" type="slidenum">
              <a:rPr lang="ja-JP" altLang="en-US">
                <a:solidFill>
                  <a:srgbClr val="000000"/>
                </a:solidFill>
                <a:latin typeface="Arial" panose="020B0604020202020204" pitchFamily="34" charset="0"/>
              </a:rPr>
              <a:pPr algn="r"/>
              <a:t>4</a:t>
            </a:fld>
            <a:endParaRPr lang="en-US" altLang="ja-JP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FE840F5C-A0AC-46CD-AA60-EF72CC740BFA}"/>
              </a:ext>
            </a:extLst>
          </p:cNvPr>
          <p:cNvGraphicFramePr/>
          <p:nvPr/>
        </p:nvGraphicFramePr>
        <p:xfrm>
          <a:off x="0" y="2083286"/>
          <a:ext cx="7380311" cy="4704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Oval 21">
            <a:extLst>
              <a:ext uri="{FF2B5EF4-FFF2-40B4-BE49-F238E27FC236}">
                <a16:creationId xmlns:a16="http://schemas.microsoft.com/office/drawing/2014/main" id="{21B6B0CA-ADBD-4EE6-82AE-E46E8AAA510B}"/>
              </a:ext>
            </a:extLst>
          </p:cNvPr>
          <p:cNvSpPr/>
          <p:nvPr/>
        </p:nvSpPr>
        <p:spPr>
          <a:xfrm>
            <a:off x="34925" y="4365625"/>
            <a:ext cx="1800225" cy="1800225"/>
          </a:xfrm>
          <a:prstGeom prst="ellipse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BASIS AKRUAL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5EC0485-58F0-4113-84C0-259DBE23940D}"/>
              </a:ext>
            </a:extLst>
          </p:cNvPr>
          <p:cNvSpPr/>
          <p:nvPr/>
        </p:nvSpPr>
        <p:spPr>
          <a:xfrm>
            <a:off x="34925" y="2052638"/>
            <a:ext cx="1820863" cy="1808162"/>
          </a:xfrm>
          <a:prstGeom prst="ellipse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BASIS KAS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AEDCC686-93D0-45B4-BEA1-CE3437F7BE53}"/>
              </a:ext>
            </a:extLst>
          </p:cNvPr>
          <p:cNvGraphicFramePr/>
          <p:nvPr/>
        </p:nvGraphicFramePr>
        <p:xfrm>
          <a:off x="1065477" y="5257800"/>
          <a:ext cx="8001024" cy="1031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5428527C-73E6-4E8D-94DC-AC4A764BB733}"/>
              </a:ext>
            </a:extLst>
          </p:cNvPr>
          <p:cNvGraphicFramePr/>
          <p:nvPr/>
        </p:nvGraphicFramePr>
        <p:xfrm>
          <a:off x="1331640" y="3048000"/>
          <a:ext cx="6096000" cy="1031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9464" name="Content Placeholder 2">
            <a:extLst>
              <a:ext uri="{FF2B5EF4-FFF2-40B4-BE49-F238E27FC236}">
                <a16:creationId xmlns:a16="http://schemas.microsoft.com/office/drawing/2014/main" id="{45B8A34B-640A-4A87-92E4-C8D39573A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25" y="1000125"/>
            <a:ext cx="9070975" cy="989013"/>
          </a:xfr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LO </a:t>
            </a:r>
            <a:r>
              <a:rPr lang="en-US" sz="2000" dirty="0" err="1">
                <a:solidFill>
                  <a:schemeClr val="tx1"/>
                </a:solidFill>
              </a:rPr>
              <a:t>disusun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untuk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melengkapi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pelaporan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dan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siklus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akuntansi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berbasis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akrual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sehingga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penyusunan</a:t>
            </a:r>
            <a:r>
              <a:rPr lang="en-US" sz="2000" dirty="0">
                <a:solidFill>
                  <a:schemeClr val="tx1"/>
                </a:solidFill>
              </a:rPr>
              <a:t> LO, </a:t>
            </a:r>
            <a:r>
              <a:rPr lang="en-US" sz="2000" dirty="0" err="1">
                <a:solidFill>
                  <a:schemeClr val="tx1"/>
                </a:solidFill>
              </a:rPr>
              <a:t>Laporan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perubahan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ekuitas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Neraca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mempunyai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keterkaitan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yang </a:t>
            </a:r>
            <a:r>
              <a:rPr lang="en-US" sz="2000" dirty="0" err="1">
                <a:solidFill>
                  <a:schemeClr val="tx1"/>
                </a:solidFill>
              </a:rPr>
              <a:t>dapat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dipertanggungjawabkan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D784889-742D-4983-8FD0-D2AA90C5C905}"/>
              </a:ext>
            </a:extLst>
          </p:cNvPr>
          <p:cNvSpPr txBox="1">
            <a:spLocks/>
          </p:cNvSpPr>
          <p:nvPr/>
        </p:nvSpPr>
        <p:spPr bwMode="auto">
          <a:xfrm>
            <a:off x="1143000" y="0"/>
            <a:ext cx="8001000" cy="92868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KONSEPSI BASIS AKRUAL DAN KETERKAITAN ANTAR LAPORAN 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Number Placeholder 17">
            <a:extLst>
              <a:ext uri="{FF2B5EF4-FFF2-40B4-BE49-F238E27FC236}">
                <a16:creationId xmlns:a16="http://schemas.microsoft.com/office/drawing/2014/main" id="{0FBD6D43-1F8D-4AA7-8AF7-B236A4D0359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CE4A1F6A-E776-4623-9691-9827F0DE29C9}" type="slidenum">
              <a:rPr lang="ja-JP" altLang="en-US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algn="r"/>
              <a:t>5</a:t>
            </a:fld>
            <a:endParaRPr lang="en-US" altLang="ja-JP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1C22A68-D4D5-432C-BC09-CFD394BBC7A7}"/>
              </a:ext>
            </a:extLst>
          </p:cNvPr>
          <p:cNvGraphicFramePr/>
          <p:nvPr/>
        </p:nvGraphicFramePr>
        <p:xfrm>
          <a:off x="252028" y="1412776"/>
          <a:ext cx="4319972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25A641D7-040A-4E30-9971-9C9CE0C3D10D}"/>
              </a:ext>
            </a:extLst>
          </p:cNvPr>
          <p:cNvSpPr/>
          <p:nvPr/>
        </p:nvSpPr>
        <p:spPr>
          <a:xfrm>
            <a:off x="1525588" y="5389563"/>
            <a:ext cx="1655762" cy="1038225"/>
          </a:xfrm>
          <a:prstGeom prst="triangl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00"/>
                </a:solidFill>
              </a:rPr>
              <a:t>LRA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A2BE507-0BEF-4949-B306-9E0515410E98}"/>
              </a:ext>
            </a:extLst>
          </p:cNvPr>
          <p:cNvGraphicFramePr/>
          <p:nvPr/>
        </p:nvGraphicFramePr>
        <p:xfrm>
          <a:off x="4932040" y="1412776"/>
          <a:ext cx="4247964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F6390F6A-50B9-46E8-A6A8-9935F7D8EBB6}"/>
              </a:ext>
            </a:extLst>
          </p:cNvPr>
          <p:cNvSpPr/>
          <p:nvPr/>
        </p:nvSpPr>
        <p:spPr>
          <a:xfrm>
            <a:off x="5464175" y="5572125"/>
            <a:ext cx="3251200" cy="877888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00"/>
                </a:solidFill>
              </a:rPr>
              <a:t>LRA &amp; LO</a:t>
            </a:r>
          </a:p>
        </p:txBody>
      </p:sp>
      <p:sp>
        <p:nvSpPr>
          <p:cNvPr id="9" name="Curved Down Arrow 8">
            <a:extLst>
              <a:ext uri="{FF2B5EF4-FFF2-40B4-BE49-F238E27FC236}">
                <a16:creationId xmlns:a16="http://schemas.microsoft.com/office/drawing/2014/main" id="{850CC3A9-B8CD-4C30-B35D-BDC3582B1599}"/>
              </a:ext>
            </a:extLst>
          </p:cNvPr>
          <p:cNvSpPr/>
          <p:nvPr/>
        </p:nvSpPr>
        <p:spPr>
          <a:xfrm>
            <a:off x="3187809" y="1062474"/>
            <a:ext cx="3679825" cy="863600"/>
          </a:xfrm>
          <a:prstGeom prst="curvedDownArrow">
            <a:avLst>
              <a:gd name="adj1" fmla="val 52177"/>
              <a:gd name="adj2" fmla="val 108777"/>
              <a:gd name="adj3" fmla="val 25000"/>
            </a:avLst>
          </a:prstGeom>
          <a:gradFill flip="none" rotWithShape="1">
            <a:gsLst>
              <a:gs pos="0">
                <a:schemeClr val="accent5">
                  <a:shade val="51000"/>
                  <a:satMod val="130000"/>
                </a:schemeClr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  <a:lin ang="5400000" scaled="1"/>
            <a:tileRect/>
          </a:gra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9DAC71C-7A58-43E1-9CCC-43811A4D89F6}"/>
              </a:ext>
            </a:extLst>
          </p:cNvPr>
          <p:cNvSpPr txBox="1">
            <a:spLocks/>
          </p:cNvSpPr>
          <p:nvPr/>
        </p:nvSpPr>
        <p:spPr bwMode="auto">
          <a:xfrm>
            <a:off x="1143000" y="0"/>
            <a:ext cx="8001000" cy="9286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KONSEPSI BASIS AKRUAL DAN FEATURE LAPORAN OPERASIONAL  </a:t>
            </a: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16303E-04DB-4991-B089-E555BC5924F4}"/>
              </a:ext>
            </a:extLst>
          </p:cNvPr>
          <p:cNvSpPr/>
          <p:nvPr/>
        </p:nvSpPr>
        <p:spPr>
          <a:xfrm rot="195423">
            <a:off x="165100" y="5129213"/>
            <a:ext cx="4111625" cy="3667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BASIS KAS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239059-8F8B-4FBB-887C-7B68BDEF21B4}"/>
              </a:ext>
            </a:extLst>
          </p:cNvPr>
          <p:cNvSpPr/>
          <p:nvPr/>
        </p:nvSpPr>
        <p:spPr>
          <a:xfrm>
            <a:off x="5143500" y="5321300"/>
            <a:ext cx="3821113" cy="30003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tx1"/>
                </a:solidFill>
              </a:rPr>
              <a:t>BASIS AKRUAL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C7283A-54A7-45D1-A3A6-A1079BE516EC}"/>
              </a:ext>
            </a:extLst>
          </p:cNvPr>
          <p:cNvSpPr/>
          <p:nvPr/>
        </p:nvSpPr>
        <p:spPr>
          <a:xfrm>
            <a:off x="4770" y="44624"/>
            <a:ext cx="1110846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BBE0E3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BBE0E3">
                      <a:satMod val="190000"/>
                      <a:tint val="100000"/>
                      <a:alpha val="74000"/>
                    </a:srgbClr>
                  </a:innerShdw>
                </a:effectLst>
              </a:rPr>
              <a:t>1</a:t>
            </a:r>
          </a:p>
        </p:txBody>
      </p:sp>
    </p:spTree>
  </p:cSld>
  <p:clrMapOvr>
    <a:masterClrMapping/>
  </p:clrMapOvr>
  <p:transition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1DF207-EE43-4FD1-8A3E-E011FDE4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990600"/>
          </a:xfrm>
        </p:spPr>
        <p:txBody>
          <a:bodyPr/>
          <a:lstStyle/>
          <a:p>
            <a:pPr defTabSz="914363" eaLnBrk="1" fontAlgn="auto" hangingPunct="1">
              <a:spcAft>
                <a:spcPts val="0"/>
              </a:spcAft>
              <a:defRPr/>
            </a:pPr>
            <a:r>
              <a:rPr sz="4000" b="1" dirty="0">
                <a:solidFill>
                  <a:schemeClr val="bg1"/>
                </a:solidFill>
              </a:rPr>
              <a:t>KONSEPSI DAN MANFAAT BASIS AKRUAL</a:t>
            </a:r>
          </a:p>
        </p:txBody>
      </p:sp>
      <p:sp>
        <p:nvSpPr>
          <p:cNvPr id="4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1EA25FEA-9C09-44E6-9988-05ED48AC5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553450" cy="5105400"/>
          </a:xfrm>
        </p:spPr>
        <p:txBody>
          <a:bodyPr>
            <a:normAutofit lnSpcReduction="10000"/>
          </a:bodyPr>
          <a:lstStyle/>
          <a:p>
            <a:pPr marL="280988" indent="-222250" algn="just" defTabSz="914363" eaLnBrk="1" fontAlgn="auto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Basis </a:t>
            </a:r>
            <a:r>
              <a:rPr lang="en-US" sz="2200" dirty="0" err="1">
                <a:solidFill>
                  <a:schemeClr val="bg1"/>
                </a:solidFill>
              </a:rPr>
              <a:t>akrual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adalah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suatu</a:t>
            </a:r>
            <a:r>
              <a:rPr lang="en-US" sz="2200" dirty="0">
                <a:solidFill>
                  <a:schemeClr val="bg1"/>
                </a:solidFill>
              </a:rPr>
              <a:t> basis </a:t>
            </a:r>
            <a:r>
              <a:rPr lang="en-US" sz="2200" dirty="0" err="1">
                <a:solidFill>
                  <a:schemeClr val="bg1"/>
                </a:solidFill>
              </a:rPr>
              <a:t>akuntansi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fi-FI" sz="2200" dirty="0">
                <a:solidFill>
                  <a:schemeClr val="bg1"/>
                </a:solidFill>
              </a:rPr>
              <a:t>mana transaksi ekonomi atau peristiwa akuntansi diakui, </a:t>
            </a:r>
            <a:r>
              <a:rPr lang="en-US" sz="2200" dirty="0" err="1">
                <a:solidFill>
                  <a:schemeClr val="bg1"/>
                </a:solidFill>
              </a:rPr>
              <a:t>dicatat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disajikan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dalam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laporan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keuangan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pada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fi-FI" sz="2200" dirty="0">
                <a:solidFill>
                  <a:schemeClr val="bg1"/>
                </a:solidFill>
              </a:rPr>
              <a:t>saat terjadinya transaksi tersebut, </a:t>
            </a:r>
            <a:r>
              <a:rPr lang="fi-FI" sz="2200" u="sng" dirty="0">
                <a:solidFill>
                  <a:schemeClr val="bg1"/>
                </a:solidFill>
              </a:rPr>
              <a:t>tanpa </a:t>
            </a:r>
            <a:r>
              <a:rPr lang="en-US" sz="2200" u="sng" dirty="0" err="1">
                <a:solidFill>
                  <a:schemeClr val="bg1"/>
                </a:solidFill>
              </a:rPr>
              <a:t>memperhatikan</a:t>
            </a:r>
            <a:r>
              <a:rPr lang="en-US" sz="2200" u="sng" dirty="0">
                <a:solidFill>
                  <a:schemeClr val="bg1"/>
                </a:solidFill>
              </a:rPr>
              <a:t> </a:t>
            </a:r>
            <a:r>
              <a:rPr lang="en-US" sz="2200" u="sng" dirty="0" err="1">
                <a:solidFill>
                  <a:schemeClr val="bg1"/>
                </a:solidFill>
              </a:rPr>
              <a:t>waktu</a:t>
            </a:r>
            <a:r>
              <a:rPr lang="en-US" sz="2200" u="sng" dirty="0">
                <a:solidFill>
                  <a:schemeClr val="bg1"/>
                </a:solidFill>
              </a:rPr>
              <a:t> </a:t>
            </a:r>
            <a:r>
              <a:rPr lang="en-US" sz="2200" u="sng" dirty="0" err="1">
                <a:solidFill>
                  <a:schemeClr val="bg1"/>
                </a:solidFill>
              </a:rPr>
              <a:t>kas</a:t>
            </a:r>
            <a:r>
              <a:rPr lang="en-US" sz="2200" u="sng" dirty="0">
                <a:solidFill>
                  <a:schemeClr val="bg1"/>
                </a:solidFill>
              </a:rPr>
              <a:t> </a:t>
            </a:r>
            <a:r>
              <a:rPr lang="en-US" sz="2200" u="sng" dirty="0" err="1">
                <a:solidFill>
                  <a:schemeClr val="bg1"/>
                </a:solidFill>
              </a:rPr>
              <a:t>diterima</a:t>
            </a:r>
            <a:r>
              <a:rPr lang="en-US" sz="2200" u="sng" dirty="0">
                <a:solidFill>
                  <a:schemeClr val="bg1"/>
                </a:solidFill>
              </a:rPr>
              <a:t> </a:t>
            </a:r>
            <a:r>
              <a:rPr lang="en-US" sz="2200" u="sng" dirty="0" err="1">
                <a:solidFill>
                  <a:schemeClr val="bg1"/>
                </a:solidFill>
              </a:rPr>
              <a:t>atau</a:t>
            </a:r>
            <a:r>
              <a:rPr lang="en-US" sz="2200" u="sng" dirty="0">
                <a:solidFill>
                  <a:schemeClr val="bg1"/>
                </a:solidFill>
              </a:rPr>
              <a:t> </a:t>
            </a:r>
            <a:r>
              <a:rPr lang="en-US" sz="2200" u="sng" dirty="0" err="1">
                <a:solidFill>
                  <a:schemeClr val="bg1"/>
                </a:solidFill>
              </a:rPr>
              <a:t>dibayarkan</a:t>
            </a:r>
            <a:endParaRPr lang="en-US" sz="2200" u="sng" dirty="0">
              <a:solidFill>
                <a:schemeClr val="bg1"/>
              </a:solidFill>
            </a:endParaRPr>
          </a:p>
          <a:p>
            <a:pPr marL="280988" indent="-222250" algn="just" defTabSz="914363" eaLnBrk="1" fontAlgn="auto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i-FI" sz="2200" dirty="0">
                <a:solidFill>
                  <a:schemeClr val="bg1"/>
                </a:solidFill>
              </a:rPr>
              <a:t>Pendapatan diakui pada saat hak telah </a:t>
            </a:r>
            <a:r>
              <a:rPr lang="en-US" sz="2200" dirty="0" err="1">
                <a:solidFill>
                  <a:schemeClr val="bg1"/>
                </a:solidFill>
              </a:rPr>
              <a:t>diperoleh</a:t>
            </a:r>
            <a:r>
              <a:rPr lang="en-US" sz="2200" dirty="0">
                <a:solidFill>
                  <a:schemeClr val="bg1"/>
                </a:solidFill>
              </a:rPr>
              <a:t> (</a:t>
            </a:r>
            <a:r>
              <a:rPr lang="en-US" sz="2200" i="1" dirty="0">
                <a:solidFill>
                  <a:schemeClr val="bg1"/>
                </a:solidFill>
              </a:rPr>
              <a:t>earned</a:t>
            </a:r>
            <a:r>
              <a:rPr lang="en-US" sz="2200" dirty="0">
                <a:solidFill>
                  <a:schemeClr val="bg1"/>
                </a:solidFill>
              </a:rPr>
              <a:t>)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beban</a:t>
            </a:r>
            <a:r>
              <a:rPr lang="en-US" sz="2200" dirty="0">
                <a:solidFill>
                  <a:schemeClr val="bg1"/>
                </a:solidFill>
              </a:rPr>
              <a:t> (</a:t>
            </a:r>
            <a:r>
              <a:rPr lang="en-US" sz="2200" dirty="0" err="1">
                <a:solidFill>
                  <a:schemeClr val="bg1"/>
                </a:solidFill>
              </a:rPr>
              <a:t>belanja</a:t>
            </a:r>
            <a:r>
              <a:rPr lang="en-US" sz="2200" dirty="0">
                <a:solidFill>
                  <a:schemeClr val="bg1"/>
                </a:solidFill>
              </a:rPr>
              <a:t>) </a:t>
            </a:r>
            <a:r>
              <a:rPr lang="en-US" sz="2200" dirty="0" err="1">
                <a:solidFill>
                  <a:schemeClr val="bg1"/>
                </a:solidFill>
              </a:rPr>
              <a:t>diakui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pada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saat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kewajiban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timbul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atau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sumber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dikonsumsi</a:t>
            </a:r>
            <a:endParaRPr lang="en-US" sz="2200" dirty="0">
              <a:solidFill>
                <a:schemeClr val="bg1"/>
              </a:solidFill>
            </a:endParaRPr>
          </a:p>
          <a:p>
            <a:pPr marL="280988" indent="-222250" algn="just" defTabSz="914363" eaLnBrk="1" fontAlgn="auto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err="1">
                <a:solidFill>
                  <a:schemeClr val="bg1"/>
                </a:solidFill>
              </a:rPr>
              <a:t>Manfaat</a:t>
            </a:r>
            <a:r>
              <a:rPr lang="en-US" sz="2200" dirty="0">
                <a:solidFill>
                  <a:schemeClr val="bg1"/>
                </a:solidFill>
              </a:rPr>
              <a:t> basis </a:t>
            </a:r>
            <a:r>
              <a:rPr lang="en-US" sz="2200" dirty="0" err="1">
                <a:solidFill>
                  <a:schemeClr val="bg1"/>
                </a:solidFill>
              </a:rPr>
              <a:t>akrual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antara</a:t>
            </a:r>
            <a:r>
              <a:rPr lang="en-US" sz="2200" dirty="0">
                <a:solidFill>
                  <a:schemeClr val="bg1"/>
                </a:solidFill>
              </a:rPr>
              <a:t> lain:</a:t>
            </a:r>
          </a:p>
          <a:p>
            <a:pPr marL="633413" indent="-293688" algn="l" defTabSz="914363" eaLnBrk="1" fontAlgn="auto" hangingPunct="1">
              <a:spcAft>
                <a:spcPts val="1200"/>
              </a:spcAft>
              <a:buSzPct val="120000"/>
              <a:buFont typeface="Wingdings" pitchFamily="2" charset="2"/>
              <a:buChar char="ü"/>
              <a:defRPr/>
            </a:pPr>
            <a:r>
              <a:rPr lang="en-US" sz="2200" dirty="0" err="1">
                <a:solidFill>
                  <a:schemeClr val="bg1"/>
                </a:solidFill>
              </a:rPr>
              <a:t>Memberikan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gambaran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utuh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atas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posisi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keuangan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pemerintah</a:t>
            </a:r>
            <a:endParaRPr lang="en-US" sz="2200" dirty="0">
              <a:solidFill>
                <a:schemeClr val="bg1"/>
              </a:solidFill>
            </a:endParaRPr>
          </a:p>
          <a:p>
            <a:pPr marL="633413" indent="-293688" algn="l" defTabSz="914363" eaLnBrk="1" fontAlgn="auto" hangingPunct="1">
              <a:spcAft>
                <a:spcPts val="1200"/>
              </a:spcAft>
              <a:buSzPct val="120000"/>
              <a:buFont typeface="Wingdings" pitchFamily="2" charset="2"/>
              <a:buChar char="ü"/>
              <a:defRPr/>
            </a:pPr>
            <a:r>
              <a:rPr lang="en-US" sz="2200" dirty="0" err="1">
                <a:solidFill>
                  <a:schemeClr val="bg1"/>
                </a:solidFill>
              </a:rPr>
              <a:t>Menyajikan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informasi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sebenarnya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mengenai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kewajiban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pemerintah</a:t>
            </a:r>
            <a:endParaRPr lang="en-US" sz="2200" dirty="0">
              <a:solidFill>
                <a:schemeClr val="bg1"/>
              </a:solidFill>
            </a:endParaRPr>
          </a:p>
          <a:p>
            <a:pPr marL="633413" indent="-293688" algn="l" defTabSz="914363" eaLnBrk="1" fontAlgn="auto" hangingPunct="1">
              <a:spcAft>
                <a:spcPts val="1200"/>
              </a:spcAft>
              <a:buSzPct val="120000"/>
              <a:buFont typeface="Wingdings" pitchFamily="2" charset="2"/>
              <a:buChar char="ü"/>
              <a:defRPr/>
            </a:pPr>
            <a:r>
              <a:rPr lang="en-US" sz="2200" dirty="0" err="1">
                <a:solidFill>
                  <a:schemeClr val="bg1"/>
                </a:solidFill>
              </a:rPr>
              <a:t>Bermanfaat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dalam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mengevaluasi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kinerja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pemerintah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terkait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biaya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jasa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layanan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efisiensi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pencapaian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tujuan</a:t>
            </a:r>
            <a:endParaRPr lang="en-US" sz="2200" dirty="0">
              <a:solidFill>
                <a:schemeClr val="bg1"/>
              </a:solidFill>
            </a:endParaRPr>
          </a:p>
          <a:p>
            <a:pPr defTabSz="914363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2200" dirty="0"/>
          </a:p>
        </p:txBody>
      </p:sp>
      <p:sp>
        <p:nvSpPr>
          <p:cNvPr id="152580" name="Slide Number Placeholder 17">
            <a:extLst>
              <a:ext uri="{FF2B5EF4-FFF2-40B4-BE49-F238E27FC236}">
                <a16:creationId xmlns:a16="http://schemas.microsoft.com/office/drawing/2014/main" id="{4B7C48D1-57AA-44D1-90EE-5BEC9E5D5704}"/>
              </a:ext>
            </a:extLst>
          </p:cNvPr>
          <p:cNvSpPr txBox="1">
            <a:spLocks/>
          </p:cNvSpPr>
          <p:nvPr/>
        </p:nvSpPr>
        <p:spPr bwMode="auto"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1CBEC02B-49BC-45DB-AFB7-4509A0882A3E}" type="slidenum">
              <a:rPr lang="ja-JP" altLang="en-US">
                <a:solidFill>
                  <a:srgbClr val="000000"/>
                </a:solidFill>
                <a:cs typeface="HGｺﾞｼｯｸM"/>
              </a:rPr>
              <a:pPr algn="r"/>
              <a:t>6</a:t>
            </a:fld>
            <a:endParaRPr lang="en-US" altLang="ja-JP">
              <a:solidFill>
                <a:srgbClr val="000000"/>
              </a:solidFill>
              <a:cs typeface="HGｺﾞｼｯｸM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FB26CC2-4947-4F66-BC45-DF006558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FEAF540-379B-4138-95CE-7D217CE22EE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81000" y="2174875"/>
            <a:ext cx="4114800" cy="3692525"/>
          </a:xfrm>
          <a:solidFill>
            <a:schemeClr val="tx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2400" dirty="0">
                <a:latin typeface="Calibri" pitchFamily="34" charset="0"/>
                <a:cs typeface="Calibri" pitchFamily="34" charset="0"/>
              </a:rPr>
              <a:t>Laporan Realisasi Anggaran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2400" dirty="0">
                <a:latin typeface="Calibri" pitchFamily="34" charset="0"/>
                <a:cs typeface="Calibri" pitchFamily="34" charset="0"/>
              </a:rPr>
              <a:t>Neraca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2400" dirty="0">
                <a:latin typeface="Calibri" pitchFamily="34" charset="0"/>
                <a:cs typeface="Calibri" pitchFamily="34" charset="0"/>
              </a:rPr>
              <a:t>Laporan Arus Kas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2400" dirty="0">
                <a:latin typeface="Calibri" pitchFamily="34" charset="0"/>
                <a:cs typeface="Calibri" pitchFamily="34" charset="0"/>
              </a:rPr>
              <a:t>Catatan atas Laporan Keuangan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2F18A41-2277-4DE6-BC38-6365D20821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645025" y="2174875"/>
            <a:ext cx="4117975" cy="3692525"/>
          </a:xfrm>
          <a:solidFill>
            <a:schemeClr val="tx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id-ID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Laporan Realisasi Anggaran</a:t>
            </a:r>
          </a:p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Neraca</a:t>
            </a:r>
            <a:endParaRPr lang="id-ID" sz="2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id-ID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Laporan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Arus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Kas</a:t>
            </a:r>
            <a:endParaRPr lang="id-ID" sz="2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Catatan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atas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Laporan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Keuangan</a:t>
            </a:r>
            <a:endParaRPr lang="id-ID" sz="2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Laporan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Operasional</a:t>
            </a:r>
            <a:endParaRPr lang="id-ID" sz="2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id-ID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Laporan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Perubahan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SAL</a:t>
            </a:r>
            <a:endParaRPr lang="id-ID" sz="2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DD8047"/>
              </a:buClr>
              <a:buFont typeface="+mj-lt"/>
              <a:buAutoNum type="arabicPeriod"/>
              <a:defRPr/>
            </a:pP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Laporan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Perubahan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Ekuitas</a:t>
            </a:r>
            <a:endParaRPr lang="id-ID" sz="2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id-ID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21A552-816D-4045-BC46-744574CF0D1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000" y="1600200"/>
            <a:ext cx="4114800" cy="346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BASIS KAS MENUJU AKRUAL</a:t>
            </a:r>
            <a:r>
              <a:rPr lang="id-ID" dirty="0"/>
              <a:t>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1E2649-8B00-40F3-A42D-023492AF2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116388" cy="346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BASIS AKRUAL</a:t>
            </a:r>
            <a:endParaRPr lang="id-ID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CB1AA57-C1CB-4411-90D2-F12788464A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271588"/>
            <a:ext cx="533400" cy="244475"/>
          </a:xfr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fld id="{B105793A-9B40-42FD-A634-20459791F87D}" type="slidenum">
              <a:rPr lang="en-US" altLang="en-US">
                <a:latin typeface="Garamond" panose="02020404030301010803" pitchFamily="18" charset="0"/>
              </a:rPr>
              <a:pPr>
                <a:lnSpc>
                  <a:spcPct val="85000"/>
                </a:lnSpc>
              </a:pPr>
              <a:t>7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3B2A111-5CB9-4F97-AE98-80AA4C72D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"/>
            <a:ext cx="8382000" cy="914400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3800" b="1" dirty="0">
                <a:solidFill>
                  <a:srgbClr val="F7B615"/>
                </a:solidFill>
                <a:latin typeface="Lucida Sans Unicode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Lucida Sans Unicode" pitchFamily="34" charset="0"/>
              </a:rPr>
              <a:t>KOMPONEN LAPORAN KEUANGAN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8255566-A19C-434B-8896-640A34F1CCA7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04800"/>
            <a:ext cx="7600950" cy="1104900"/>
          </a:xfrm>
          <a:prstGeom prst="rect">
            <a:avLst/>
          </a:prstGeom>
        </p:spPr>
        <p:txBody>
          <a:bodyPr lIns="0" tIns="0" rIns="0" bIns="0"/>
          <a:lstStyle/>
          <a:p>
            <a:pPr algn="ctr" defTabSz="912813">
              <a:lnSpc>
                <a:spcPct val="90000"/>
              </a:lnSpc>
              <a:defRPr/>
            </a:pPr>
            <a:r>
              <a:rPr lang="id-ID" sz="4000" b="1" spc="-150" dirty="0">
                <a:ln w="3175">
                  <a:noFill/>
                </a:ln>
                <a:solidFill>
                  <a:schemeClr val="bg1"/>
                </a:solidFill>
                <a:latin typeface="Tw Cen MT" pitchFamily="34" charset="0"/>
                <a:cs typeface="Arial" charset="0"/>
              </a:rPr>
              <a:t>Hubungan SAP dengan Opini Audit</a:t>
            </a:r>
            <a:endParaRPr lang="en-US" sz="4000" b="1" spc="-15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  <a:cs typeface="Arial" charset="0"/>
            </a:endParaRPr>
          </a:p>
        </p:txBody>
      </p:sp>
      <p:sp>
        <p:nvSpPr>
          <p:cNvPr id="154627" name="Rounded Rectangle 5">
            <a:extLst>
              <a:ext uri="{FF2B5EF4-FFF2-40B4-BE49-F238E27FC236}">
                <a16:creationId xmlns:a16="http://schemas.microsoft.com/office/drawing/2014/main" id="{4CCAFC50-3384-4B45-BB5E-81BE9F3B0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7513"/>
            <a:ext cx="9144000" cy="5170487"/>
          </a:xfrm>
          <a:prstGeom prst="roundRect">
            <a:avLst>
              <a:gd name="adj" fmla="val 16667"/>
            </a:avLst>
          </a:prstGeom>
          <a:solidFill>
            <a:srgbClr val="FFFFFF">
              <a:alpha val="79999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457200" indent="-4572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sz="2400">
              <a:solidFill>
                <a:srgbClr val="000000"/>
              </a:solidFill>
              <a:latin typeface="Tw Cen MT" panose="020B0602020104020603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54628" name="Slide Number Placeholder 6">
            <a:extLst>
              <a:ext uri="{FF2B5EF4-FFF2-40B4-BE49-F238E27FC236}">
                <a16:creationId xmlns:a16="http://schemas.microsoft.com/office/drawing/2014/main" id="{814F8392-98D0-407D-BDE2-670B3265B4A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1737ED-DA37-416C-9B01-C274E20B7F91}" type="slidenum">
              <a:rPr lang="en-US" altLang="en-US">
                <a:solidFill>
                  <a:srgbClr val="000000"/>
                </a:solidFill>
                <a:latin typeface="Garamond" panose="02020404030301010803" pitchFamily="18" charset="0"/>
                <a:cs typeface="Lucida Sans Unicode" panose="020B0602030504020204" pitchFamily="34" charset="0"/>
              </a:rPr>
              <a:pPr/>
              <a:t>8</a:t>
            </a:fld>
            <a:endParaRPr lang="en-US" altLang="en-US">
              <a:solidFill>
                <a:srgbClr val="000000"/>
              </a:solidFill>
              <a:latin typeface="Garamond" panose="02020404030301010803" pitchFamily="18" charset="0"/>
              <a:cs typeface="Lucida Sans Unicode" panose="020B0602030504020204" pitchFamily="34" charset="0"/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B4FCA83F-E7BF-493A-B5FD-6E329648E400}"/>
              </a:ext>
            </a:extLst>
          </p:cNvPr>
          <p:cNvGraphicFramePr>
            <a:graphicFrameLocks/>
          </p:cNvGraphicFramePr>
          <p:nvPr/>
        </p:nvGraphicFramePr>
        <p:xfrm>
          <a:off x="457206" y="179070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F8F973A-5527-4427-BEF6-C1171D7D643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7800" cy="685800"/>
          </a:xfrm>
        </p:spPr>
        <p:txBody>
          <a:bodyPr lIns="92075" tIns="46038" rIns="92075" bIns="46038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KOMPONEN LAPORAN KEUANGAN   </a:t>
            </a:r>
          </a:p>
        </p:txBody>
      </p:sp>
      <p:sp>
        <p:nvSpPr>
          <p:cNvPr id="873475" name="Rectangle 3">
            <a:extLst>
              <a:ext uri="{FF2B5EF4-FFF2-40B4-BE49-F238E27FC236}">
                <a16:creationId xmlns:a16="http://schemas.microsoft.com/office/drawing/2014/main" id="{252D0116-9582-49DF-BDF3-8DB51918B02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990600"/>
            <a:ext cx="8915400" cy="5562600"/>
          </a:xfrm>
        </p:spPr>
        <p:txBody>
          <a:bodyPr lIns="92075" tIns="46038" rIns="92075" bIns="46038"/>
          <a:lstStyle/>
          <a:p>
            <a:pPr marL="0" lvl="1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Setiap entitas menyajikan komponen-komponen laporan keuangan tersebut </a:t>
            </a:r>
            <a:r>
              <a:rPr lang="id-ID" sz="3200" b="1" dirty="0">
                <a:solidFill>
                  <a:schemeClr val="bg1"/>
                </a:solidFill>
              </a:rPr>
              <a:t>kecuali :</a:t>
            </a:r>
            <a:endParaRPr lang="id-ID" sz="3200" dirty="0">
              <a:solidFill>
                <a:schemeClr val="bg1"/>
              </a:solidFill>
            </a:endParaRP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id-ID" sz="3200" b="1" dirty="0">
                <a:solidFill>
                  <a:schemeClr val="bg1"/>
                </a:solidFill>
              </a:rPr>
              <a:t>LAK </a:t>
            </a:r>
            <a:r>
              <a:rPr lang="id-ID" sz="3200" dirty="0">
                <a:solidFill>
                  <a:schemeClr val="bg1"/>
                </a:solidFill>
              </a:rPr>
              <a:t>yang hanya disajikan oleh entitas yang mempunyai fungsi perbendaharaan umum;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id-ID" sz="3200" b="1" dirty="0">
                <a:solidFill>
                  <a:schemeClr val="bg1"/>
                </a:solidFill>
              </a:rPr>
              <a:t>Laporan Perubahan</a:t>
            </a:r>
            <a:r>
              <a:rPr lang="id-ID" sz="3200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SAL </a:t>
            </a:r>
            <a:r>
              <a:rPr lang="id-ID" sz="3200" dirty="0">
                <a:solidFill>
                  <a:schemeClr val="bg1"/>
                </a:solidFill>
              </a:rPr>
              <a:t>yang hanya disajikan oleh Bendahara Umum Negara</a:t>
            </a:r>
            <a:r>
              <a:rPr lang="en-US" sz="3200" dirty="0">
                <a:solidFill>
                  <a:schemeClr val="bg1"/>
                </a:solidFill>
              </a:rPr>
              <a:t>/Daerah</a:t>
            </a:r>
            <a:r>
              <a:rPr lang="id-ID" sz="3200" dirty="0">
                <a:solidFill>
                  <a:schemeClr val="bg1"/>
                </a:solidFill>
              </a:rPr>
              <a:t> dan entitas pelaporan yang menyusun laporan keuangan konsolidasiannya.</a:t>
            </a:r>
            <a:endParaRPr lang="id-ID" sz="3200" dirty="0">
              <a:solidFill>
                <a:schemeClr val="bg1"/>
              </a:solidFill>
              <a:latin typeface="Arial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endParaRPr lang="id-ID" dirty="0">
              <a:solidFill>
                <a:schemeClr val="bg1"/>
              </a:solidFill>
              <a:latin typeface="Arial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id-ID" dirty="0">
                <a:solidFill>
                  <a:schemeClr val="bg1"/>
                </a:solidFill>
                <a:latin typeface="Arial" charset="0"/>
              </a:rPr>
              <a:t>(Par 15)</a:t>
            </a:r>
          </a:p>
          <a:p>
            <a:pPr marL="40640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endParaRPr lang="en-US" sz="2000" b="1" i="1" dirty="0">
              <a:solidFill>
                <a:srgbClr val="FAFAEA"/>
              </a:solidFill>
            </a:endParaRPr>
          </a:p>
        </p:txBody>
      </p:sp>
    </p:spTree>
  </p:cSld>
  <p:clrMapOvr>
    <a:masterClrMapping/>
  </p:clrMapOvr>
  <p:transition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D602AC0-059B-4877-902B-38043AC88F9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77863"/>
          </a:xfrm>
        </p:spPr>
        <p:txBody>
          <a:bodyPr lIns="92075" tIns="46038" rIns="92075" bIns="46038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LAPORAN REALISASI ANGGARAN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D81B9D1-7B3C-4DD9-95F1-7E9F666BE25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81000" y="1143000"/>
            <a:ext cx="8077200" cy="4876800"/>
          </a:xfrm>
        </p:spPr>
        <p:txBody>
          <a:bodyPr lIns="92075" tIns="46038" rIns="92075" bIns="46038"/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SzPct val="80000"/>
              <a:buFont typeface="Wingdings" pitchFamily="2" charset="2"/>
              <a:buNone/>
              <a:defRPr/>
            </a:pPr>
            <a:r>
              <a:rPr lang="sv-SE" sz="4000" dirty="0">
                <a:solidFill>
                  <a:schemeClr val="bg1"/>
                </a:solidFill>
                <a:latin typeface="Arial" charset="0"/>
              </a:rPr>
              <a:t>Tetap diperlukan untuk memenuhi kewajiban pemerintah yang diatur dalam peraturan perundangan (</a:t>
            </a:r>
            <a:r>
              <a:rPr lang="sv-SE" sz="4000" i="1" dirty="0">
                <a:solidFill>
                  <a:schemeClr val="bg1"/>
                </a:solidFill>
                <a:latin typeface="Arial" charset="0"/>
              </a:rPr>
              <a:t>statutory</a:t>
            </a:r>
            <a:r>
              <a:rPr lang="sv-SE" sz="4000" dirty="0">
                <a:solidFill>
                  <a:schemeClr val="bg1"/>
                </a:solidFill>
                <a:latin typeface="Arial" charset="0"/>
              </a:rPr>
              <a:t>)</a:t>
            </a:r>
            <a:endParaRPr lang="en-US" sz="4000" dirty="0">
              <a:solidFill>
                <a:schemeClr val="bg1"/>
              </a:solidFill>
              <a:latin typeface="Arial" charset="0"/>
            </a:endParaRPr>
          </a:p>
          <a:p>
            <a:pPr marL="347663" indent="-347663" eaLnBrk="1" fontAlgn="auto" hangingPunct="1">
              <a:lnSpc>
                <a:spcPct val="90000"/>
              </a:lnSpc>
              <a:spcAft>
                <a:spcPts val="0"/>
              </a:spcAft>
              <a:buSzPct val="80000"/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D0427516-1DBB-4EEA-B332-38C4DFD8AE5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85800"/>
          </a:xfrm>
        </p:spPr>
        <p:txBody>
          <a:bodyPr lIns="92075" tIns="46038" rIns="92075" bIns="46038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LAPORAN PERUBAHAN SAL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D9A56A6-296E-4F2F-B922-C383F3F4A7E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81000" y="838200"/>
            <a:ext cx="8077200" cy="5715000"/>
          </a:xfrm>
        </p:spPr>
        <p:txBody>
          <a:bodyPr lIns="92075" tIns="46038" rIns="92075" bIns="46038"/>
          <a:lstStyle/>
          <a:p>
            <a:pPr marL="58738" indent="-58738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Laporan Perubahan SAL menyajikan secara komparatif 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id-ID" sz="2800" dirty="0">
                <a:solidFill>
                  <a:schemeClr val="bg1"/>
                </a:solidFill>
              </a:rPr>
              <a:t>periode sebelumnya pos-pos berikut: </a:t>
            </a:r>
          </a:p>
          <a:p>
            <a:pPr marL="447675" indent="-354013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a. Saldo Anggaran Lebih  awal;</a:t>
            </a:r>
            <a:endParaRPr lang="id-ID" sz="2800" i="1" dirty="0">
              <a:solidFill>
                <a:schemeClr val="bg1"/>
              </a:solidFill>
            </a:endParaRPr>
          </a:p>
          <a:p>
            <a:pPr marL="447675" indent="-354013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b. Penggunaan  Saldo Anggaran Lebih;</a:t>
            </a:r>
            <a:endParaRPr lang="id-ID" sz="2800" i="1" dirty="0">
              <a:solidFill>
                <a:schemeClr val="bg1"/>
              </a:solidFill>
            </a:endParaRPr>
          </a:p>
          <a:p>
            <a:pPr marL="447675" indent="-354013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c. Sisa Lebih/Kurang Pembiayaan Anggaran tahun berjalan;</a:t>
            </a:r>
            <a:endParaRPr lang="id-ID" sz="2800" i="1" dirty="0">
              <a:solidFill>
                <a:schemeClr val="bg1"/>
              </a:solidFill>
            </a:endParaRPr>
          </a:p>
          <a:p>
            <a:pPr marL="447675" indent="-354013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d. Koreksi Kesalahan Pembukuan tahun Sebelumnya; dan</a:t>
            </a:r>
            <a:endParaRPr lang="id-ID" sz="2800" i="1" dirty="0">
              <a:solidFill>
                <a:schemeClr val="bg1"/>
              </a:solidFill>
            </a:endParaRPr>
          </a:p>
          <a:p>
            <a:pPr marL="447675" indent="-354013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e. Lain-lain;</a:t>
            </a:r>
            <a:endParaRPr lang="id-ID" sz="2800" i="1" dirty="0">
              <a:solidFill>
                <a:schemeClr val="bg1"/>
              </a:solidFill>
            </a:endParaRPr>
          </a:p>
          <a:p>
            <a:pPr marL="447675" indent="-354013" eaLnBrk="1" fontAlgn="auto" hangingPunct="1">
              <a:spcAft>
                <a:spcPts val="0"/>
              </a:spcAft>
              <a:buFont typeface="Wingdings" pitchFamily="2" charset="2"/>
              <a:buAutoNum type="alphaLcPeriod" startAt="6"/>
              <a:defRPr/>
            </a:pPr>
            <a:r>
              <a:rPr lang="id-ID" sz="2800" dirty="0">
                <a:solidFill>
                  <a:schemeClr val="bg1"/>
                </a:solidFill>
              </a:rPr>
              <a:t>Saldo Anggaran Lebih Akhir.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(Par 41)</a:t>
            </a:r>
            <a:r>
              <a:rPr lang="id-ID" sz="2800" b="1" dirty="0">
                <a:solidFill>
                  <a:schemeClr val="bg1"/>
                </a:solidFill>
              </a:rPr>
              <a:t> </a:t>
            </a:r>
            <a:endParaRPr lang="id-ID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92EF15E-0F6D-4EA1-B6F8-727E80657C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762000"/>
          </a:xfrm>
        </p:spPr>
        <p:txBody>
          <a:bodyPr lIns="92075" tIns="46038" rIns="92075" bIns="46038"/>
          <a:lstStyle/>
          <a:p>
            <a:pPr algn="ctr" eaLnBrk="1" hangingPunct="1">
              <a:defRPr/>
            </a:pPr>
            <a:r>
              <a:rPr lang="en-US" sz="4400" b="1" dirty="0">
                <a:solidFill>
                  <a:schemeClr val="bg1"/>
                </a:solidFill>
              </a:rPr>
              <a:t>NERACA</a:t>
            </a:r>
            <a:r>
              <a:rPr lang="en-US" sz="4400" b="1" dirty="0"/>
              <a:t> 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A226F10-70ED-4D3E-9B2D-9D38A4A7306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295400" y="2057400"/>
            <a:ext cx="6705600" cy="3921125"/>
          </a:xfrm>
        </p:spPr>
        <p:txBody>
          <a:bodyPr lIns="92075" tIns="46038" rIns="92075" bIns="46038"/>
          <a:lstStyle/>
          <a:p>
            <a:pPr marL="377825" indent="-377825" algn="just" eaLnBrk="1" hangingPunct="1">
              <a:spcAft>
                <a:spcPct val="35000"/>
              </a:spcAft>
              <a:buFont typeface="Wingdings" pitchFamily="2" charset="2"/>
              <a:buNone/>
              <a:defRPr/>
            </a:pPr>
            <a:r>
              <a:rPr lang="en-US" sz="4000" dirty="0"/>
              <a:t>	</a:t>
            </a:r>
            <a:r>
              <a:rPr lang="en-US" sz="4000" dirty="0" err="1">
                <a:solidFill>
                  <a:schemeClr val="bg1"/>
                </a:solidFill>
              </a:rPr>
              <a:t>Neraca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menggambarkan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posisi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keuangan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pemerintah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mengenai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aset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kewajiban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dan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ekuitas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dana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pada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tanggal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tertentu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>
            <a:extLst>
              <a:ext uri="{FF2B5EF4-FFF2-40B4-BE49-F238E27FC236}">
                <a16:creationId xmlns:a16="http://schemas.microsoft.com/office/drawing/2014/main" id="{CD069EF2-4AAD-41B8-950F-7ECA7D8629B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LAPORAN ARUS KAS</a:t>
            </a:r>
          </a:p>
        </p:txBody>
      </p:sp>
      <p:sp>
        <p:nvSpPr>
          <p:cNvPr id="888835" name="Rectangle 3">
            <a:extLst>
              <a:ext uri="{FF2B5EF4-FFF2-40B4-BE49-F238E27FC236}">
                <a16:creationId xmlns:a16="http://schemas.microsoft.com/office/drawing/2014/main" id="{0B981E94-30FD-4763-86B1-EBFA8BB7D8F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914400"/>
            <a:ext cx="8534400" cy="4114800"/>
          </a:xfrm>
        </p:spPr>
        <p:txBody>
          <a:bodyPr>
            <a:normAutofit fontScale="92500" lnSpcReduction="20000"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i-FI" sz="3900" dirty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rPr>
              <a:t>Menyajikan informasi mengenai sumber, penggunaan, perubahan kas dan setara kas pada tanggal pelaporan.</a:t>
            </a:r>
            <a:endParaRPr lang="id-ID" sz="3900" dirty="0">
              <a:solidFill>
                <a:schemeClr val="bg1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id-ID" sz="3900" dirty="0">
                <a:solidFill>
                  <a:schemeClr val="bg1"/>
                </a:solidFill>
                <a:latin typeface="+mj-lt"/>
              </a:rPr>
              <a:t>Disajikan oleh entitas yang mempunyai fungsi perbendaharaan umum (Par 15)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id-ID" sz="3900" dirty="0">
                <a:solidFill>
                  <a:schemeClr val="bg1"/>
                </a:solidFill>
                <a:latin typeface="+mj-lt"/>
              </a:rPr>
              <a:t>Arus masuk dan keluar kas diklasifikasikan berdasarkan aktivitas </a:t>
            </a:r>
            <a:r>
              <a:rPr lang="id-ID" sz="3900" b="1" dirty="0">
                <a:solidFill>
                  <a:schemeClr val="bg1"/>
                </a:solidFill>
                <a:latin typeface="+mj-lt"/>
              </a:rPr>
              <a:t>operasi, investasi, pendanaan, dan transitoris</a:t>
            </a:r>
            <a:r>
              <a:rPr lang="id-ID" sz="3900" dirty="0">
                <a:solidFill>
                  <a:schemeClr val="bg1"/>
                </a:solidFill>
                <a:latin typeface="+mj-lt"/>
              </a:rPr>
              <a:t> (Par 90)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id-ID" sz="3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3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9748" name="Rectangle 11">
            <a:extLst>
              <a:ext uri="{FF2B5EF4-FFF2-40B4-BE49-F238E27FC236}">
                <a16:creationId xmlns:a16="http://schemas.microsoft.com/office/drawing/2014/main" id="{73B09AE1-72D7-47DF-AAEB-82CA2471C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667000"/>
            <a:ext cx="8153400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Wingdings" panose="05000000000000000000" pitchFamily="2" charset="2"/>
              <a:buChar char="q"/>
            </a:pPr>
            <a:endParaRPr lang="id-ID" altLang="en-US" sz="3000">
              <a:solidFill>
                <a:srgbClr val="000000"/>
              </a:solidFill>
              <a:latin typeface="Garamond" panose="02020404030301010803" pitchFamily="18" charset="0"/>
              <a:cs typeface="Lucida Sans Unicode" panose="020B0602030504020204" pitchFamily="34" charset="0"/>
            </a:endParaRPr>
          </a:p>
          <a:p>
            <a:pPr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</a:pPr>
            <a:endParaRPr lang="id-ID" altLang="en-US" sz="3000">
              <a:solidFill>
                <a:srgbClr val="000000"/>
              </a:solidFill>
              <a:latin typeface="Garamond" panose="02020404030301010803" pitchFamily="18" charset="0"/>
              <a:cs typeface="Lucida Sans Unicode" panose="020B0602030504020204" pitchFamily="34" charset="0"/>
            </a:endParaRPr>
          </a:p>
          <a:p>
            <a:pPr eaLnBrk="0" hangingPunct="0">
              <a:lnSpc>
                <a:spcPct val="95000"/>
              </a:lnSpc>
              <a:buClr>
                <a:srgbClr val="F7F3F3"/>
              </a:buClr>
              <a:buSzPct val="100000"/>
              <a:buFont typeface="Garamond" panose="02020404030301010803" pitchFamily="18" charset="0"/>
              <a:buNone/>
            </a:pPr>
            <a:br>
              <a:rPr lang="id-ID" altLang="en-US" sz="3000">
                <a:solidFill>
                  <a:srgbClr val="000000"/>
                </a:solidFill>
                <a:latin typeface="Garamond" panose="02020404030301010803" pitchFamily="18" charset="0"/>
                <a:cs typeface="Lucida Sans Unicode" panose="020B0602030504020204" pitchFamily="34" charset="0"/>
              </a:rPr>
            </a:br>
            <a:endParaRPr lang="id-ID" altLang="en-US" sz="3000">
              <a:solidFill>
                <a:srgbClr val="000000"/>
              </a:solidFill>
              <a:latin typeface="Garamond" panose="02020404030301010803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888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8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8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8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834" grpId="0"/>
      <p:bldP spid="8888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D55A864F-A341-49F1-8CC6-5319DB39223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LAPORAN OPERASIONAL</a:t>
            </a:r>
          </a:p>
        </p:txBody>
      </p:sp>
      <p:sp>
        <p:nvSpPr>
          <p:cNvPr id="889859" name="Rectangle 3">
            <a:extLst>
              <a:ext uri="{FF2B5EF4-FFF2-40B4-BE49-F238E27FC236}">
                <a16:creationId xmlns:a16="http://schemas.microsoft.com/office/drawing/2014/main" id="{9C752CCC-7826-4639-A6C6-0AA5CB67A7C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09600" y="762000"/>
            <a:ext cx="8001000" cy="525780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600" dirty="0">
                <a:solidFill>
                  <a:schemeClr val="bg1"/>
                </a:solidFill>
              </a:rPr>
              <a:t>Merupakan Laporan </a:t>
            </a:r>
            <a:r>
              <a:rPr lang="en-US" sz="3600" dirty="0">
                <a:solidFill>
                  <a:schemeClr val="bg1"/>
                </a:solidFill>
              </a:rPr>
              <a:t>yang m</a:t>
            </a:r>
            <a:r>
              <a:rPr lang="id-ID" sz="3600" dirty="0">
                <a:solidFill>
                  <a:schemeClr val="bg1"/>
                </a:solidFill>
              </a:rPr>
              <a:t>enyajikan pos-pos sebagai berikut:</a:t>
            </a: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a) Pendapatan-LO dari kegiatan operasional;</a:t>
            </a:r>
            <a:endParaRPr lang="id-ID" sz="3200" b="1" i="1" dirty="0">
              <a:solidFill>
                <a:schemeClr val="bg1"/>
              </a:solidFill>
            </a:endParaRP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b) Beban dari kegiatan operasional ; </a:t>
            </a:r>
            <a:endParaRPr lang="id-ID" sz="3200" b="1" i="1" dirty="0">
              <a:solidFill>
                <a:schemeClr val="bg1"/>
              </a:solidFill>
            </a:endParaRP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c) Surplus/defisit dari Kegiatan Non Operasional, bila ada;</a:t>
            </a:r>
            <a:endParaRPr lang="id-ID" sz="3200" i="1" dirty="0">
              <a:solidFill>
                <a:schemeClr val="bg1"/>
              </a:solidFill>
            </a:endParaRP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d) Pos luar biasa, bila ada;</a:t>
            </a:r>
            <a:endParaRPr lang="id-ID" sz="3200" i="1" dirty="0">
              <a:solidFill>
                <a:schemeClr val="bg1"/>
              </a:solidFill>
            </a:endParaRP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e) Surplus/defisit-LO.</a:t>
            </a:r>
          </a:p>
          <a:p>
            <a:pPr marL="177800" indent="-1778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>
              <a:solidFill>
                <a:schemeClr val="bg1"/>
              </a:solidFill>
            </a:endParaRPr>
          </a:p>
          <a:p>
            <a:pPr marL="177800" indent="-1778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sz="2800" dirty="0">
                <a:solidFill>
                  <a:schemeClr val="bg1"/>
                </a:solidFill>
              </a:rPr>
              <a:t>(Par 92)</a:t>
            </a:r>
          </a:p>
        </p:txBody>
      </p:sp>
    </p:spTree>
  </p:cSld>
  <p:clrMapOvr>
    <a:masterClrMapping/>
  </p:clrMapOvr>
  <p:transition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E6D899E-98FF-49A2-BB81-2089A08F30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LAPORAN PERUBAHAN EKUITAS</a:t>
            </a:r>
          </a:p>
        </p:txBody>
      </p:sp>
      <p:sp>
        <p:nvSpPr>
          <p:cNvPr id="904195" name="Rectangle 3">
            <a:extLst>
              <a:ext uri="{FF2B5EF4-FFF2-40B4-BE49-F238E27FC236}">
                <a16:creationId xmlns:a16="http://schemas.microsoft.com/office/drawing/2014/main" id="{2B340EDA-FBD0-4D3D-9391-0AE62AD75CE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62000" y="762000"/>
            <a:ext cx="7848600" cy="5029200"/>
          </a:xfrm>
        </p:spPr>
        <p:txBody>
          <a:bodyPr>
            <a:normAutofit lnSpcReduction="10000"/>
          </a:bodyPr>
          <a:lstStyle/>
          <a:p>
            <a:pPr marL="177800" indent="-1778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600" dirty="0">
                <a:solidFill>
                  <a:schemeClr val="bg1"/>
                </a:solidFill>
              </a:rPr>
              <a:t>Merupakan Laporan yang menyajikan pos-pos:</a:t>
            </a: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600" dirty="0">
                <a:solidFill>
                  <a:schemeClr val="bg1"/>
                </a:solidFill>
              </a:rPr>
              <a:t>a) Ekuitas awal;</a:t>
            </a:r>
            <a:endParaRPr lang="id-ID" sz="2600" i="1" dirty="0">
              <a:solidFill>
                <a:schemeClr val="bg1"/>
              </a:solidFill>
            </a:endParaRP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600" dirty="0">
                <a:solidFill>
                  <a:schemeClr val="bg1"/>
                </a:solidFill>
              </a:rPr>
              <a:t>b) Surplus/defisit-LO pada periode bersangkutan;</a:t>
            </a:r>
            <a:endParaRPr lang="id-ID" sz="2600" i="1" dirty="0">
              <a:solidFill>
                <a:schemeClr val="bg1"/>
              </a:solidFill>
            </a:endParaRPr>
          </a:p>
          <a:p>
            <a:pPr marL="444500" indent="-2667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600" dirty="0">
                <a:solidFill>
                  <a:schemeClr val="bg1"/>
                </a:solidFill>
              </a:rPr>
              <a:t>c) Koreksi-koreksi yang langsung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id-ID" sz="2600" dirty="0">
                <a:solidFill>
                  <a:schemeClr val="bg1"/>
                </a:solidFill>
              </a:rPr>
              <a:t>menambah/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id-ID" sz="2600" dirty="0">
                <a:solidFill>
                  <a:schemeClr val="bg1"/>
                </a:solidFill>
              </a:rPr>
              <a:t>mengurangi ekuitas, yang antara lain berasal dari dampak kumulatif yang disebabkan oleh perubahan kebijakan akuntansi dan koreksi kesalahan mendasar, misalnya: koreksi kesalahan mendasar dari persediaan yang terjadi pada periode-periode sebelumnya dan perubahan nilai aset tetap karena revaluasi aset tetap.</a:t>
            </a:r>
            <a:endParaRPr lang="id-ID" sz="2600" i="1" dirty="0">
              <a:solidFill>
                <a:schemeClr val="bg1"/>
              </a:solidFill>
            </a:endParaRPr>
          </a:p>
          <a:p>
            <a:pPr marL="17780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2600" dirty="0">
                <a:solidFill>
                  <a:schemeClr val="bg1"/>
                </a:solidFill>
              </a:rPr>
              <a:t>d) Ekuitas akhir.</a:t>
            </a:r>
            <a:endParaRPr lang="en-US" sz="2600" dirty="0">
              <a:solidFill>
                <a:schemeClr val="bg1"/>
              </a:solidFill>
            </a:endParaRPr>
          </a:p>
          <a:p>
            <a:pPr marL="177800" indent="-1778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sz="2600" dirty="0">
                <a:solidFill>
                  <a:schemeClr val="bg1"/>
                </a:solidFill>
              </a:rPr>
              <a:t>(Par 101)</a:t>
            </a:r>
          </a:p>
          <a:p>
            <a:pPr marL="508000" indent="-449263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fi-FI" dirty="0"/>
          </a:p>
        </p:txBody>
      </p:sp>
    </p:spTree>
  </p:cSld>
  <p:clrMapOvr>
    <a:masterClrMapping/>
  </p:clrMapOvr>
  <p:transition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C4A6447-5DB0-4583-B581-02AB7F909A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CATATAN ATAS LAPORAN KEUANGAN</a:t>
            </a:r>
          </a:p>
        </p:txBody>
      </p:sp>
      <p:sp>
        <p:nvSpPr>
          <p:cNvPr id="902147" name="Rectangle 3">
            <a:extLst>
              <a:ext uri="{FF2B5EF4-FFF2-40B4-BE49-F238E27FC236}">
                <a16:creationId xmlns:a16="http://schemas.microsoft.com/office/drawing/2014/main" id="{10AA5ECE-DE30-4816-A775-E2F018ABA5B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62000" y="1143000"/>
            <a:ext cx="8077200" cy="457200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Disajikan secara sistematis. Setiap pos dalam LRA, </a:t>
            </a:r>
            <a:r>
              <a:rPr lang="id-ID" sz="3200" b="1" dirty="0">
                <a:solidFill>
                  <a:schemeClr val="bg1"/>
                </a:solidFill>
              </a:rPr>
              <a:t>Laporan Perubahan SAL</a:t>
            </a:r>
            <a:r>
              <a:rPr lang="id-ID" sz="3200" dirty="0">
                <a:solidFill>
                  <a:schemeClr val="bg1"/>
                </a:solidFill>
              </a:rPr>
              <a:t>, Neraca, </a:t>
            </a:r>
            <a:r>
              <a:rPr lang="id-ID" sz="3200" b="1" dirty="0">
                <a:solidFill>
                  <a:schemeClr val="bg1"/>
                </a:solidFill>
              </a:rPr>
              <a:t>LO</a:t>
            </a:r>
            <a:r>
              <a:rPr lang="id-ID" sz="3200" dirty="0">
                <a:solidFill>
                  <a:schemeClr val="bg1"/>
                </a:solidFill>
              </a:rPr>
              <a:t>, LAK, dan </a:t>
            </a:r>
            <a:r>
              <a:rPr lang="id-ID" sz="3200" b="1" dirty="0">
                <a:solidFill>
                  <a:schemeClr val="bg1"/>
                </a:solidFill>
              </a:rPr>
              <a:t>LPE </a:t>
            </a:r>
            <a:r>
              <a:rPr lang="id-ID" sz="3200" dirty="0">
                <a:solidFill>
                  <a:schemeClr val="bg1"/>
                </a:solidFill>
              </a:rPr>
              <a:t>harus mempunyai referensi silang dengan informasi terkait dalam Catatan atas Laporan Keuangan.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Catatan atas Laporan Keuangan meliputi penjelasan atau daftar terinci atau analisis atas nilai suatu pos yang disajikan dalam LRA, </a:t>
            </a:r>
            <a:r>
              <a:rPr lang="id-ID" sz="3200" b="1" dirty="0">
                <a:solidFill>
                  <a:schemeClr val="bg1"/>
                </a:solidFill>
              </a:rPr>
              <a:t>Laporan Perubahan SAL</a:t>
            </a:r>
            <a:r>
              <a:rPr lang="id-ID" sz="3200" dirty="0">
                <a:solidFill>
                  <a:schemeClr val="bg1"/>
                </a:solidFill>
              </a:rPr>
              <a:t>, Neraca, </a:t>
            </a:r>
            <a:r>
              <a:rPr lang="id-ID" sz="3200" b="1" dirty="0">
                <a:solidFill>
                  <a:schemeClr val="bg1"/>
                </a:solidFill>
              </a:rPr>
              <a:t>LO</a:t>
            </a:r>
            <a:r>
              <a:rPr lang="id-ID" sz="3200" dirty="0">
                <a:solidFill>
                  <a:schemeClr val="bg1"/>
                </a:solidFill>
              </a:rPr>
              <a:t>, LAK, dan </a:t>
            </a:r>
            <a:r>
              <a:rPr lang="id-ID" sz="3200" b="1" dirty="0">
                <a:solidFill>
                  <a:schemeClr val="bg1"/>
                </a:solidFill>
              </a:rPr>
              <a:t>LPE</a:t>
            </a:r>
            <a:r>
              <a:rPr lang="id-ID" sz="3200" dirty="0">
                <a:solidFill>
                  <a:schemeClr val="bg1"/>
                </a:solidFill>
              </a:rPr>
              <a:t>.</a:t>
            </a:r>
          </a:p>
          <a:p>
            <a:pPr marL="177800" indent="-1778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marL="177800" indent="-1778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sz="3200" dirty="0">
                <a:solidFill>
                  <a:schemeClr val="bg1"/>
                </a:solidFill>
              </a:rPr>
              <a:t>(Par 105 &amp; 106</a:t>
            </a:r>
            <a:r>
              <a:rPr lang="id-ID" dirty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ransition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1D0C1669-F049-4944-A7D4-6F365FCBE55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pPr indent="261938"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PENGAKUAN ASET</a:t>
            </a:r>
          </a:p>
        </p:txBody>
      </p:sp>
      <p:sp>
        <p:nvSpPr>
          <p:cNvPr id="866307" name="Rectangle 3">
            <a:extLst>
              <a:ext uri="{FF2B5EF4-FFF2-40B4-BE49-F238E27FC236}">
                <a16:creationId xmlns:a16="http://schemas.microsoft.com/office/drawing/2014/main" id="{2169F593-9513-4D41-883B-BD21917786C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990600" y="1219200"/>
            <a:ext cx="7543800" cy="4495800"/>
          </a:xfrm>
        </p:spPr>
        <p:txBody>
          <a:bodyPr>
            <a:normAutofit/>
          </a:bodyPr>
          <a:lstStyle/>
          <a:p>
            <a:pPr marL="623888" indent="-449263" eaLnBrk="1" fontAlgn="auto" hangingPunct="1">
              <a:lnSpc>
                <a:spcPct val="80000"/>
              </a:lnSpc>
              <a:spcAft>
                <a:spcPts val="0"/>
              </a:spcAft>
              <a:buSzPct val="80000"/>
              <a:buFont typeface="Wingdings" pitchFamily="2" charset="2"/>
              <a:buChar char="q"/>
              <a:defRPr/>
            </a:pPr>
            <a:r>
              <a:rPr lang="en-US" sz="2800" dirty="0" err="1">
                <a:solidFill>
                  <a:schemeClr val="bg1"/>
                </a:solidFill>
              </a:rPr>
              <a:t>Aset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diakui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potensi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ekonomi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masa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depan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diperoleh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mempunyai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dapat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diukur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andal</a:t>
            </a:r>
            <a:r>
              <a:rPr lang="en-US" sz="2800" dirty="0">
                <a:solidFill>
                  <a:schemeClr val="bg1"/>
                </a:solidFill>
              </a:rPr>
              <a:t>;</a:t>
            </a:r>
          </a:p>
          <a:p>
            <a:pPr marL="623888" indent="-449263" eaLnBrk="1" fontAlgn="auto" hangingPunct="1">
              <a:lnSpc>
                <a:spcPct val="80000"/>
              </a:lnSpc>
              <a:spcAft>
                <a:spcPts val="0"/>
              </a:spcAft>
              <a:buSzPct val="80000"/>
              <a:buFont typeface="Wingdings" pitchFamily="2" charset="2"/>
              <a:buChar char="q"/>
              <a:defRPr/>
            </a:pPr>
            <a:r>
              <a:rPr lang="en-US" sz="2800" dirty="0" err="1">
                <a:solidFill>
                  <a:schemeClr val="bg1"/>
                </a:solidFill>
              </a:rPr>
              <a:t>Aset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piutang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diakui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ketika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klaim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mendapatkan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arus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masuk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manfaat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ekonomi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lainnya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entitas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lainnya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tetap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masih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terpenuhi,dan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klaim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dapat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diukur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diestimasi</a:t>
            </a:r>
            <a:endParaRPr lang="en-US" sz="2800" dirty="0">
              <a:solidFill>
                <a:schemeClr val="bg1"/>
              </a:solidFill>
            </a:endParaRPr>
          </a:p>
          <a:p>
            <a:pPr marL="623888" indent="-449263" eaLnBrk="1" fontAlgn="auto" hangingPunct="1">
              <a:lnSpc>
                <a:spcPct val="80000"/>
              </a:lnSpc>
              <a:spcAft>
                <a:spcPts val="0"/>
              </a:spcAft>
              <a:buSzPct val="80000"/>
              <a:buFont typeface="Wingdings" pitchFamily="2" charset="2"/>
              <a:buChar char="q"/>
              <a:defRPr/>
            </a:pPr>
            <a:r>
              <a:rPr lang="en-US" sz="2800" dirty="0" err="1">
                <a:solidFill>
                  <a:schemeClr val="bg1"/>
                </a:solidFill>
              </a:rPr>
              <a:t>Aset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kas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diperoleh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pemerintah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titik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pengakuannya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memerlukan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pengaturan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lebih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rinci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3844" name="Slide Number Placeholder 5">
            <a:extLst>
              <a:ext uri="{FF2B5EF4-FFF2-40B4-BE49-F238E27FC236}">
                <a16:creationId xmlns:a16="http://schemas.microsoft.com/office/drawing/2014/main" id="{D65B3093-DED8-444F-98D0-3BF101A1C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70104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24678C7C-8C58-45C8-A109-D4D7C5F69A33}" type="slidenum">
              <a:rPr lang="en-US" altLang="en-US">
                <a:solidFill>
                  <a:srgbClr val="FFFFFF"/>
                </a:solidFill>
                <a:latin typeface="Garamond" panose="02020404030301010803" pitchFamily="18" charset="0"/>
                <a:cs typeface="Lucida Sans Unicode" panose="020B0602030504020204" pitchFamily="34" charset="0"/>
              </a:rPr>
              <a:pPr algn="l"/>
              <a:t>17</a:t>
            </a:fld>
            <a:endParaRPr lang="en-US" altLang="en-US">
              <a:solidFill>
                <a:srgbClr val="FFFFFF"/>
              </a:solidFill>
              <a:latin typeface="Garamond" panose="02020404030301010803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6CF85B9B-38D1-4A32-8BC3-E1E9A897456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indent="174625" algn="ctr" eaLnBrk="1" hangingPunct="1">
              <a:defRPr/>
            </a:pPr>
            <a:r>
              <a:rPr lang="en-US" sz="4400" b="1" dirty="0">
                <a:solidFill>
                  <a:schemeClr val="bg1"/>
                </a:solidFill>
              </a:rPr>
              <a:t>PENGAKUAN KEWAJIBAN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38952624-4019-4C0A-B942-8CE14F067B9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295400"/>
            <a:ext cx="8534400" cy="5105400"/>
          </a:xfrm>
        </p:spPr>
        <p:txBody>
          <a:bodyPr/>
          <a:lstStyle/>
          <a:p>
            <a:pPr marL="536575" indent="-449263" algn="just" eaLnBrk="1" hangingPunct="1">
              <a:lnSpc>
                <a:spcPct val="80000"/>
              </a:lnSpc>
              <a:buSzPct val="80000"/>
              <a:buFont typeface="Wingdings" pitchFamily="2" charset="2"/>
              <a:buChar char="q"/>
              <a:defRPr/>
            </a:pPr>
            <a:r>
              <a:rPr lang="en-US" sz="4000" dirty="0" err="1">
                <a:solidFill>
                  <a:schemeClr val="bg1"/>
                </a:solidFill>
              </a:rPr>
              <a:t>Kewajiban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diakui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pada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saat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dana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pinjaman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diterima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atau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pada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saat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kewajiban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timbul</a:t>
            </a:r>
            <a:endParaRPr lang="en-US" sz="4000" dirty="0">
              <a:solidFill>
                <a:schemeClr val="bg1"/>
              </a:solidFill>
            </a:endParaRPr>
          </a:p>
          <a:p>
            <a:pPr marL="536575" indent="-449263" eaLnBrk="1" hangingPunct="1">
              <a:lnSpc>
                <a:spcPct val="80000"/>
              </a:lnSpc>
              <a:buSzPct val="80000"/>
              <a:buFont typeface="Wingdings 3" pitchFamily="18" charset="2"/>
              <a:buNone/>
              <a:defRPr/>
            </a:pPr>
            <a:endParaRPr lang="en-US" sz="3600" dirty="0"/>
          </a:p>
        </p:txBody>
      </p:sp>
      <p:sp>
        <p:nvSpPr>
          <p:cNvPr id="164868" name="Slide Number Placeholder 5">
            <a:extLst>
              <a:ext uri="{FF2B5EF4-FFF2-40B4-BE49-F238E27FC236}">
                <a16:creationId xmlns:a16="http://schemas.microsoft.com/office/drawing/2014/main" id="{21F2C479-ABB8-4E62-8CF9-0F5CB9257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70104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fld id="{87284B1F-D023-49DE-A98A-F27886EE3351}" type="slidenum">
              <a:rPr lang="en-US" altLang="en-US">
                <a:solidFill>
                  <a:srgbClr val="FFFFFF"/>
                </a:solidFill>
                <a:latin typeface="Garamond" panose="02020404030301010803" pitchFamily="18" charset="0"/>
                <a:cs typeface="Lucida Sans Unicode" panose="020B0602030504020204" pitchFamily="34" charset="0"/>
              </a:rPr>
              <a:pPr algn="l"/>
              <a:t>18</a:t>
            </a:fld>
            <a:endParaRPr lang="en-US" altLang="en-US">
              <a:solidFill>
                <a:srgbClr val="FFFFFF"/>
              </a:solidFill>
              <a:latin typeface="Garamond" panose="02020404030301010803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0164-9C6A-4B89-AF37-1D2939CC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/>
              <a:t>KLASIFIKASI BELANJA DAN BEBAN</a:t>
            </a:r>
          </a:p>
        </p:txBody>
      </p:sp>
      <p:sp>
        <p:nvSpPr>
          <p:cNvPr id="165891" name="Slide Number Placeholder 4">
            <a:extLst>
              <a:ext uri="{FF2B5EF4-FFF2-40B4-BE49-F238E27FC236}">
                <a16:creationId xmlns:a16="http://schemas.microsoft.com/office/drawing/2014/main" id="{4C6F6BC8-BC5A-4DC0-8936-241A9D9AEB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FCF85DA-9BD6-4131-9829-2555E914C6E4}" type="slidenum">
              <a:rPr lang="en-US" altLang="en-US">
                <a:solidFill>
                  <a:srgbClr val="000000"/>
                </a:solidFill>
                <a:latin typeface="Garamond" panose="02020404030301010803" pitchFamily="18" charset="0"/>
              </a:rPr>
              <a:pPr/>
              <a:t>19</a:t>
            </a:fld>
            <a:endParaRPr lang="en-US" altLang="en-US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165892" name="Picture 2">
            <a:extLst>
              <a:ext uri="{FF2B5EF4-FFF2-40B4-BE49-F238E27FC236}">
                <a16:creationId xmlns:a16="http://schemas.microsoft.com/office/drawing/2014/main" id="{5B9E3FCE-1AE2-4E0B-87FF-900B8BB91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8713787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386570-6EF8-492E-B5FE-F63941ABD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61242"/>
          </a:xfrm>
        </p:spPr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id-ID" sz="3200" dirty="0">
                <a:solidFill>
                  <a:schemeClr val="bg1"/>
                </a:solidFill>
              </a:rPr>
              <a:t>KEBIJAKAN AKUNTANSI PENDAPATAN</a:t>
            </a:r>
            <a:r>
              <a:rPr lang="en-US" sz="3200" dirty="0">
                <a:solidFill>
                  <a:schemeClr val="bg1"/>
                </a:solidFill>
              </a:rPr>
              <a:t> LRA</a:t>
            </a:r>
            <a:endParaRPr lang="id-ID" sz="3200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651F7D1-235C-406C-8C52-8CB24A0140D5}"/>
              </a:ext>
            </a:extLst>
          </p:cNvPr>
          <p:cNvGraphicFramePr/>
          <p:nvPr/>
        </p:nvGraphicFramePr>
        <p:xfrm>
          <a:off x="357158" y="1500174"/>
          <a:ext cx="8286808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itle 2">
            <a:extLst>
              <a:ext uri="{FF2B5EF4-FFF2-40B4-BE49-F238E27FC236}">
                <a16:creationId xmlns:a16="http://schemas.microsoft.com/office/drawing/2014/main" id="{1B42FA88-0568-43F6-8DAC-86FD902D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id-ID" altLang="en-US"/>
              <a:t>KEBIJAKAN AKUNTANSI </a:t>
            </a:r>
            <a:r>
              <a:rPr lang="en-US" altLang="en-US"/>
              <a:t>BELANJA</a:t>
            </a:r>
            <a:endParaRPr lang="id-ID" alt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FD4129D-2B15-4C1D-9142-5F25E7851E2D}"/>
              </a:ext>
            </a:extLst>
          </p:cNvPr>
          <p:cNvGraphicFramePr/>
          <p:nvPr/>
        </p:nvGraphicFramePr>
        <p:xfrm>
          <a:off x="285720" y="1613024"/>
          <a:ext cx="850112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7D180-05BC-494C-92A2-347D443D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A81618A4-A7ED-4E57-80FA-EC1DC136F1C3}" type="slidenum">
              <a:rPr lang="en-US" altLang="en-US" sz="1200">
                <a:solidFill>
                  <a:srgbClr val="898989"/>
                </a:solidFill>
                <a:latin typeface="Tw Cen MT" panose="020B0602020104020603" pitchFamily="34" charset="0"/>
              </a:rPr>
              <a:pPr>
                <a:lnSpc>
                  <a:spcPct val="80000"/>
                </a:lnSpc>
              </a:pPr>
              <a:t>21</a:t>
            </a:fld>
            <a:endParaRPr lang="en-US" altLang="en-US" sz="1200">
              <a:solidFill>
                <a:srgbClr val="898989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  <p:transition>
    <p:diamond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Number Placeholder 17">
            <a:extLst>
              <a:ext uri="{FF2B5EF4-FFF2-40B4-BE49-F238E27FC236}">
                <a16:creationId xmlns:a16="http://schemas.microsoft.com/office/drawing/2014/main" id="{853BF3B4-DB61-4326-A040-0B88952C9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786563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968E65B-DEC8-48AF-BE1D-919EA73F037E}" type="slidenum">
              <a:rPr lang="ja-JP" altLang="en-US">
                <a:solidFill>
                  <a:srgbClr val="000000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pPr/>
              <a:t>22</a:t>
            </a:fld>
            <a:endParaRPr lang="en-US" altLang="ja-JP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4AAA528D-5C87-4CF1-BFD7-250F8E3046EE}"/>
              </a:ext>
            </a:extLst>
          </p:cNvPr>
          <p:cNvSpPr txBox="1">
            <a:spLocks/>
          </p:cNvSpPr>
          <p:nvPr/>
        </p:nvSpPr>
        <p:spPr bwMode="auto">
          <a:xfrm>
            <a:off x="1143000" y="0"/>
            <a:ext cx="8001000" cy="9286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KESIMPULAN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01AEFA-D2DE-4540-90E8-26135B88BB30}"/>
              </a:ext>
            </a:extLst>
          </p:cNvPr>
          <p:cNvSpPr/>
          <p:nvPr/>
        </p:nvSpPr>
        <p:spPr>
          <a:xfrm>
            <a:off x="4770" y="44624"/>
            <a:ext cx="1110846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BBE0E3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BBE0E3">
                      <a:satMod val="190000"/>
                      <a:tint val="100000"/>
                      <a:alpha val="74000"/>
                    </a:srgbClr>
                  </a:innerShdw>
                </a:effectLst>
              </a:rPr>
              <a:t>3</a:t>
            </a:r>
          </a:p>
        </p:txBody>
      </p:sp>
      <p:sp>
        <p:nvSpPr>
          <p:cNvPr id="168965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299DB0C6-E45C-41F0-83A8-E85D75844EA1}"/>
              </a:ext>
            </a:extLst>
          </p:cNvPr>
          <p:cNvSpPr txBox="1">
            <a:spLocks/>
          </p:cNvSpPr>
          <p:nvPr/>
        </p:nvSpPr>
        <p:spPr bwMode="auto">
          <a:xfrm>
            <a:off x="1447800" y="1196975"/>
            <a:ext cx="737235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200"/>
              </a:spcAft>
              <a:buFontTx/>
              <a:buChar char="•"/>
            </a:pP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Operasional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disusun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untuk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melengkapi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dan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siklus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akuntansi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berbasis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akrual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sehingga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:</a:t>
            </a:r>
          </a:p>
          <a:p>
            <a:pPr lvl="1">
              <a:spcAft>
                <a:spcPts val="1200"/>
              </a:spcAft>
              <a:buFontTx/>
              <a:buChar char="–"/>
            </a:pP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Operasional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,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Perubahan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Ekuitas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dan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Neraca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mempunyai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keterkaitan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yang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dapat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dipertanggungjawabkan</a:t>
            </a:r>
            <a:endParaRPr lang="en-US" altLang="ja-JP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lvl="1">
              <a:spcAft>
                <a:spcPts val="1200"/>
              </a:spcAft>
              <a:buFontTx/>
              <a:buChar char="–"/>
            </a:pP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pertanggungjawaban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anggaran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dapat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dibedakan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dengan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kinerja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keuangan</a:t>
            </a:r>
            <a:endParaRPr lang="en-US" altLang="ja-JP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lvl="1">
              <a:spcAft>
                <a:spcPts val="1200"/>
              </a:spcAft>
              <a:buFontTx/>
              <a:buChar char="–"/>
            </a:pP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Dapat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diketahui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kinerja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operasional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pemerintah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untuk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periode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tertentu</a:t>
            </a:r>
            <a:endParaRPr lang="en-US" altLang="ja-JP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lvl="1">
              <a:spcAft>
                <a:spcPts val="1200"/>
              </a:spcAft>
              <a:buFontTx/>
              <a:buChar char="–"/>
            </a:pP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Laporan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Operasional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mempunyai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nilai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prediktif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karena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informasinya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dapat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digunakan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untuk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memprediksi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pendapatan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LO yang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akan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diterima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untuk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mendanai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kegiatan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pemerintah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dalam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periode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mendatang</a:t>
            </a:r>
            <a:endParaRPr lang="en-US" altLang="ja-JP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DE63FB-AD4B-4C70-96BE-D3793D3DF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08188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bg1"/>
                </a:solidFill>
              </a:rPr>
              <a:t>TERIMA KASIH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444656-54FE-4AB8-B4D3-566CF413A4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Verv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Verv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5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6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1262</Words>
  <Application>Microsoft Office PowerPoint</Application>
  <PresentationFormat>On-screen Show (4:3)</PresentationFormat>
  <Paragraphs>182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51" baseType="lpstr">
      <vt:lpstr>Calibri</vt:lpstr>
      <vt:lpstr>Arial</vt:lpstr>
      <vt:lpstr>Constantia</vt:lpstr>
      <vt:lpstr>Wingdings 2</vt:lpstr>
      <vt:lpstr>Arial Narrow</vt:lpstr>
      <vt:lpstr>Century Gothic</vt:lpstr>
      <vt:lpstr>Verdana</vt:lpstr>
      <vt:lpstr>Tw Cen MT</vt:lpstr>
      <vt:lpstr>Wingdings</vt:lpstr>
      <vt:lpstr>Bookman Old Style</vt:lpstr>
      <vt:lpstr>Gill Sans MT</vt:lpstr>
      <vt:lpstr>Wingdings 3</vt:lpstr>
      <vt:lpstr>Garamond</vt:lpstr>
      <vt:lpstr>Lucida Sans Unicode</vt:lpstr>
      <vt:lpstr>Albertus</vt:lpstr>
      <vt:lpstr>HGｺﾞｼｯｸM</vt:lpstr>
      <vt:lpstr>MS PGothic</vt:lpstr>
      <vt:lpstr>Times New Roman</vt:lpstr>
      <vt:lpstr>Office Theme</vt:lpstr>
      <vt:lpstr>Flow</vt:lpstr>
      <vt:lpstr>2_Horizon</vt:lpstr>
      <vt:lpstr>3_Horizon</vt:lpstr>
      <vt:lpstr>4_Horizon</vt:lpstr>
      <vt:lpstr>Verve</vt:lpstr>
      <vt:lpstr>5_Median</vt:lpstr>
      <vt:lpstr>Origin</vt:lpstr>
      <vt:lpstr>6_Median</vt:lpstr>
      <vt:lpstr>2_Verve</vt:lpstr>
      <vt:lpstr>PowerPoint Presentation</vt:lpstr>
      <vt:lpstr>DASAR HUKUM</vt:lpstr>
      <vt:lpstr>PowerPoint Presentation</vt:lpstr>
      <vt:lpstr>PowerPoint Presentation</vt:lpstr>
      <vt:lpstr>PowerPoint Presentation</vt:lpstr>
      <vt:lpstr>KONSEPSI DAN MANFAAT BASIS AKRUAL</vt:lpstr>
      <vt:lpstr>PowerPoint Presentation</vt:lpstr>
      <vt:lpstr>PowerPoint Presentation</vt:lpstr>
      <vt:lpstr>KOMPONEN LAPORAN KEUANGAN   </vt:lpstr>
      <vt:lpstr>LAPORAN REALISASI ANGGARAN</vt:lpstr>
      <vt:lpstr>LAPORAN PERUBAHAN SAL</vt:lpstr>
      <vt:lpstr>NERACA </vt:lpstr>
      <vt:lpstr>LAPORAN ARUS KAS</vt:lpstr>
      <vt:lpstr>LAPORAN OPERASIONAL</vt:lpstr>
      <vt:lpstr>LAPORAN PERUBAHAN EKUITAS</vt:lpstr>
      <vt:lpstr>CATATAN ATAS LAPORAN KEUANGAN</vt:lpstr>
      <vt:lpstr>PENGAKUAN ASET</vt:lpstr>
      <vt:lpstr>PENGAKUAN KEWAJIBAN</vt:lpstr>
      <vt:lpstr>KLASIFIKASI BELANJA DAN BEBAN</vt:lpstr>
      <vt:lpstr>KEBIJAKAN AKUNTANSI PENDAPATAN LRA</vt:lpstr>
      <vt:lpstr>KEBIJAKAN AKUNTANSI BELANJA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Puput Aja</dc:creator>
  <cp:lastModifiedBy>Farida</cp:lastModifiedBy>
  <cp:revision>66</cp:revision>
  <dcterms:created xsi:type="dcterms:W3CDTF">2013-12-05T04:39:45Z</dcterms:created>
  <dcterms:modified xsi:type="dcterms:W3CDTF">2022-09-01T07:31:02Z</dcterms:modified>
</cp:coreProperties>
</file>