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2"/>
  </p:notesMasterIdLst>
  <p:sldIdLst>
    <p:sldId id="256" r:id="rId3"/>
    <p:sldId id="259" r:id="rId4"/>
    <p:sldId id="273" r:id="rId5"/>
    <p:sldId id="274" r:id="rId6"/>
    <p:sldId id="265" r:id="rId7"/>
    <p:sldId id="260" r:id="rId8"/>
    <p:sldId id="269" r:id="rId9"/>
    <p:sldId id="275" r:id="rId10"/>
    <p:sldId id="271" r:id="rId11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87" autoAdjust="0"/>
  </p:normalViewPr>
  <p:slideViewPr>
    <p:cSldViewPr>
      <p:cViewPr varScale="1">
        <p:scale>
          <a:sx n="83" d="100"/>
          <a:sy n="83" d="100"/>
        </p:scale>
        <p:origin x="912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ACF4-E3C0-471E-85D3-A199D00A1140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396FF-1EE3-4628-8622-FB8FE7102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08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82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4860032" y="0"/>
            <a:ext cx="3816424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483768" y="620688"/>
            <a:ext cx="666023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ANALISIS PENGAMBILAN KEPUTUSAN JANGKA PENDEK </a:t>
            </a:r>
            <a:endParaRPr lang="en-US" altLang="ko-KR" sz="2800" b="1" dirty="0" smtClean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483518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         1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dirty="0" err="1" smtClean="0">
                <a:solidFill>
                  <a:schemeClr val="tx1"/>
                </a:solidFill>
              </a:rPr>
              <a:t>Pengertian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Pengambilan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Keputusan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339502"/>
            <a:ext cx="7524328" cy="4680520"/>
          </a:xfrm>
        </p:spPr>
        <p:txBody>
          <a:bodyPr/>
          <a:lstStyle/>
          <a:p>
            <a:pPr defTabSz="628650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Pengambilan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memilih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diantara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alternatif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terwujud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Pengambilan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pendek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mempertimbangkan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keseluruhan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628650">
              <a:lnSpc>
                <a:spcPct val="150000"/>
              </a:lnSpc>
            </a:pP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Langkah-langkah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pengambilan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keputusan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 </a:t>
            </a:r>
          </a:p>
          <a:p>
            <a:pPr defTabSz="628650">
              <a:lnSpc>
                <a:spcPct val="150000"/>
              </a:lnSpc>
            </a:pP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1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Identifikasi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masalah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defTabSz="628650">
              <a:lnSpc>
                <a:spcPct val="150000"/>
              </a:lnSpc>
            </a:pP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Mengenali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memformulasikan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permasalahan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sebenarnya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dihadapi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Misalnya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kebutuhan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tambahan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gudang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jumlah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dibutuhkan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serta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bagaimana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kebutuhan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tersebut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akan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dipenuhi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defTabSz="628650">
              <a:lnSpc>
                <a:spcPct val="150000"/>
              </a:lnSpc>
            </a:pP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Identifikasi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alternatif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penyelesaian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altLang="ko-KR" sz="15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628650">
              <a:lnSpc>
                <a:spcPct val="150000"/>
              </a:lnSpc>
            </a:pP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tahap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ini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mengidentifikasikan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semua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alternatif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kemudian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mengeliminasi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alternatif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mungkin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dilaksanakan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misalnya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mempertimbangkan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resiko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kemampuan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dana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altLang="ko-KR" sz="15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267494"/>
            <a:ext cx="7524328" cy="4752528"/>
          </a:xfrm>
        </p:spPr>
        <p:txBody>
          <a:bodyPr/>
          <a:lstStyle/>
          <a:p>
            <a:pPr defTabSz="6286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Identifikasi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manfaat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setiap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alternatif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628650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Setelah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alternatif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mungkin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dilaksanakan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diketahui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maka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dilakukan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analisis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model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pengambilan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keputusan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disebut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COST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BENEFIT ANALYSIS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setiap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alternatif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defTabSz="6286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Pengumpulan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relevan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setiap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elternatif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6286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relevan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terjadi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di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masa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datang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tersebut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berbeda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diantara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alternatif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628650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Pertimbangan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faktor-faktor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kualitatif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628650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Pengambilan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keputusan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alternatif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paling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menguntungkan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bagi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73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-11430"/>
            <a:ext cx="7524328" cy="5020022"/>
          </a:xfrm>
        </p:spPr>
        <p:txBody>
          <a:bodyPr/>
          <a:lstStyle/>
          <a:p>
            <a:pPr defTabSz="628650">
              <a:lnSpc>
                <a:spcPct val="150000"/>
              </a:lnSpc>
            </a:pPr>
            <a:r>
              <a:rPr lang="en-US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altLang="ko-K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Ilustrasi</a:t>
            </a:r>
            <a:r>
              <a:rPr lang="en-US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Penerapan</a:t>
            </a:r>
            <a:r>
              <a:rPr lang="en-US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Relevan</a:t>
            </a:r>
            <a:r>
              <a:rPr lang="en-US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defTabSz="628650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A.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Keputusan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Membeli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Membuat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Sendiri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Contoh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 marL="263525" defTabSz="628650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memproduksi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komponen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printernya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saat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saat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tertentu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berganti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jenis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printer lain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komponen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tersebut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dibutuhkan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Tetapi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datang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membuat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10.000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komponen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estimasi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sbb</a:t>
            </a: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628650">
              <a:lnSpc>
                <a:spcPct val="150000"/>
              </a:lnSpc>
            </a:pP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489808"/>
              </p:ext>
            </p:extLst>
          </p:nvPr>
        </p:nvGraphicFramePr>
        <p:xfrm>
          <a:off x="1979712" y="2115944"/>
          <a:ext cx="6840760" cy="292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8283"/>
                <a:gridCol w="2257051"/>
                <a:gridCol w="2035426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Keterangan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Biaya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Biaya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 Unit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Sewa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Peralatan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12.000.000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1.200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Dep. </a:t>
                      </a:r>
                      <a:r>
                        <a:rPr lang="en-US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Peralatan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2.000.000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3680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Bahan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baku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10.000.000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BTKL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20.000.000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BOP </a:t>
                      </a:r>
                      <a:r>
                        <a:rPr lang="en-US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Variabel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8.000.000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BOP </a:t>
                      </a:r>
                      <a:r>
                        <a:rPr lang="en-US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tetap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30.000.000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3.000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Biaya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Total 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82.000.000 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8.200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10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-92546"/>
            <a:ext cx="7283152" cy="5236046"/>
          </a:xfrm>
        </p:spPr>
        <p:txBody>
          <a:bodyPr/>
          <a:lstStyle/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Sebagian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besar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peralatan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disewa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dibatalkan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kapan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saja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 	</a:t>
            </a:r>
            <a:r>
              <a:rPr lang="en-US" altLang="ko-KR" sz="13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sudah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terlanjur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membeli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bahan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setengah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kebutuhan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3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selama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periode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tersebut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(</a:t>
            </a:r>
            <a:r>
              <a:rPr lang="en-US" altLang="ko-KR" sz="13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Rp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5.000.000 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dikembalikan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lagi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BOP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variabel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tarip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Rp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400/JKL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BOP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tetap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3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jumlahnya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Rp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30.000.000 </a:t>
            </a:r>
            <a:r>
              <a:rPr lang="en-US" altLang="ko-KR" sz="13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hasil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alokasikan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berdasarkan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3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luas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tempat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yang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digunakan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Supplier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menawarkan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harga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Rp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4.750/unit. </a:t>
            </a:r>
            <a:endParaRPr lang="en-US" altLang="ko-KR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Pengambilan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Kerputusan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endParaRPr lang="en-US" altLang="ko-KR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endParaRPr lang="en-US" altLang="ko-KR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endParaRPr lang="en-US" altLang="ko-KR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endParaRPr lang="en-US" altLang="ko-KR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endParaRPr lang="en-US" altLang="ko-KR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endParaRPr lang="en-US" altLang="ko-KR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endParaRPr lang="en-US" altLang="ko-KR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endParaRPr lang="en-US" altLang="ko-KR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analisa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di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atas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terlihat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bahwa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alternatif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membuat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sendiri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menarik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daripada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3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membeli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pihak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luar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meskipun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harga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ditawarkan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pihak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supplier </a:t>
            </a:r>
            <a:r>
              <a:rPr lang="en-US" altLang="ko-KR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kelihatannya</a:t>
            </a:r>
            <a:r>
              <a:rPr lang="en-US" altLang="ko-KR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3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menarik</a:t>
            </a:r>
            <a:endParaRPr lang="en-US" altLang="ko-KR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32061"/>
              </p:ext>
            </p:extLst>
          </p:nvPr>
        </p:nvGraphicFramePr>
        <p:xfrm>
          <a:off x="2123728" y="1923678"/>
          <a:ext cx="6696744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2088232"/>
                <a:gridCol w="2016224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Keterangan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Membuat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Membeli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1264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Sewa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Peralatan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12.000.000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496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Bahan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baku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5.000.000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72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BOP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Variabel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8.000.000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0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BTKL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20.000.000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200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Harga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beli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943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Biaya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realisasi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45.000.000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47.500.000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62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0"/>
            <a:ext cx="7596336" cy="5143499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Menerima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Menolak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811213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menerima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menolak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dibandingkan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defTabSz="811213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jual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reguler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Pengambilan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biasanya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berkaitan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ditawarkan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defTabSz="811213">
              <a:lnSpc>
                <a:spcPct val="150000"/>
              </a:lnSpc>
              <a:spcBef>
                <a:spcPts val="0"/>
              </a:spcBef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Syarat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agar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dipertimbangkan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ditolak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defTabSz="811213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a.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Masih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kapasitas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belum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mempengaruhi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b.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pemisahan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Agar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reguler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terganggu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811213">
              <a:lnSpc>
                <a:spcPct val="150000"/>
              </a:lnSpc>
              <a:spcBef>
                <a:spcPts val="0"/>
              </a:spcBef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Pedoman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pengambilan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menerima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menolak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sbb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	a.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/unit 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variabel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/unit,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	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811213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/unit 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variabel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/unit,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	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ditolak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5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51470"/>
            <a:ext cx="7596336" cy="5092029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Ice Cream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80 %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kapasitas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dimilikinya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Kapasitas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20.000 liter.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Berikut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16.000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 ice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creamnya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rupiah)   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568868"/>
              </p:ext>
            </p:extLst>
          </p:nvPr>
        </p:nvGraphicFramePr>
        <p:xfrm>
          <a:off x="2267744" y="1412726"/>
          <a:ext cx="6096000" cy="327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Keterangan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Cost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1264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Biaya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Variabel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496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Susu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11.200.000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728">
                <a:tc>
                  <a:txBody>
                    <a:bodyPr/>
                    <a:lstStyle/>
                    <a:p>
                      <a:r>
                        <a:rPr lang="en-US" sz="13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Flavouring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1.600.000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0960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Gula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2.400.000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200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BTKL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4.000.000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9432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Pengepakan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3.200.000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664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Komisi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896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Distribusi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896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Lain-lain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896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Biaya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Variabel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24.000.000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166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51470"/>
            <a:ext cx="7596336" cy="5092029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                                                       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255578"/>
              </p:ext>
            </p:extLst>
          </p:nvPr>
        </p:nvGraphicFramePr>
        <p:xfrm>
          <a:off x="1979712" y="257220"/>
          <a:ext cx="6096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Keterangan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Cost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1264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Biaya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Variabel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24.000.000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496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Biaya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Tetap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496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Gaji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728">
                <a:tc>
                  <a:txBody>
                    <a:bodyPr/>
                    <a:lstStyle/>
                    <a:p>
                      <a:r>
                        <a:rPr lang="en-US" sz="13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Depresiasi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0960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Utilities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200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Pajak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9432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Lain-lain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664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en-US" sz="13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Biaya</a:t>
                      </a:r>
                      <a:r>
                        <a:rPr lang="en-US" sz="13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tetap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1.552.000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896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BIAYA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25.552.000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1.597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896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Harga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Jual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32.000.000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07704" y="3651870"/>
            <a:ext cx="72362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Misalkan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rangka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Pesta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Ice Cream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diselenggarakan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supermarket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                 	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memesan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membeli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2.000 liter ice cream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	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1.550 per liter. Perusahaan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pemesan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sanggup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menanggung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sendiri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transportasi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komisi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981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51470"/>
            <a:ext cx="7488832" cy="5092029"/>
          </a:xfrm>
        </p:spPr>
        <p:txBody>
          <a:bodyPr/>
          <a:lstStyle/>
          <a:p>
            <a:pPr defTabSz="628650">
              <a:lnSpc>
                <a:spcPct val="150000"/>
              </a:lnSpc>
              <a:spcBef>
                <a:spcPts val="0"/>
              </a:spcBef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Misalkan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rangka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Pesta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Ice Cream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diselenggarakan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	supermarket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memesan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membeli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2.000 liter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ice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cream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1.550 per liter. Perusahaan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pemesan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sanggup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menanggung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sendiri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komisi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Pengambilan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</a:p>
          <a:p>
            <a:pPr defTabSz="628650">
              <a:lnSpc>
                <a:spcPct val="150000"/>
              </a:lnSpc>
              <a:spcBef>
                <a:spcPts val="0"/>
              </a:spcBef>
            </a:pP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pengambilan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seharusnya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ditawarkan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variabel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1.500 – 20 - 30). 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28650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terdapat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penambahan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masih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mempunyai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kapasitas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yang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belum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dimanfaatkan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penerimaan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meningkat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sebesar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( 1.550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1.450) x 2.000 =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200.000. 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89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1616</TotalTime>
  <Words>339</Words>
  <Application>Microsoft Office PowerPoint</Application>
  <PresentationFormat>On-screen Show (16:9)</PresentationFormat>
  <Paragraphs>158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맑은 고딕</vt:lpstr>
      <vt:lpstr>Arial</vt:lpstr>
      <vt:lpstr>Calibri</vt:lpstr>
      <vt:lpstr>Office Theme</vt:lpstr>
      <vt:lpstr>Custom Design</vt:lpstr>
      <vt:lpstr>PowerPoint Presentation</vt:lpstr>
      <vt:lpstr>          1. Pengertian Pengambilan Keputusan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97</cp:revision>
  <dcterms:created xsi:type="dcterms:W3CDTF">2014-04-01T16:27:38Z</dcterms:created>
  <dcterms:modified xsi:type="dcterms:W3CDTF">2021-10-09T14:00:59Z</dcterms:modified>
</cp:coreProperties>
</file>