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9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0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1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742" r:id="rId2"/>
    <p:sldMasterId id="2147483754" r:id="rId3"/>
    <p:sldMasterId id="2147483766" r:id="rId4"/>
    <p:sldMasterId id="2147483784" r:id="rId5"/>
    <p:sldMasterId id="2147483796" r:id="rId6"/>
    <p:sldMasterId id="2147483810" r:id="rId7"/>
    <p:sldMasterId id="2147483822" r:id="rId8"/>
    <p:sldMasterId id="2147483834" r:id="rId9"/>
    <p:sldMasterId id="2147483879" r:id="rId10"/>
    <p:sldMasterId id="2147483891" r:id="rId11"/>
    <p:sldMasterId id="2147483909" r:id="rId12"/>
  </p:sldMasterIdLst>
  <p:notesMasterIdLst>
    <p:notesMasterId r:id="rId60"/>
  </p:notesMasterIdLst>
  <p:handoutMasterIdLst>
    <p:handoutMasterId r:id="rId61"/>
  </p:handoutMasterIdLst>
  <p:sldIdLst>
    <p:sldId id="529" r:id="rId13"/>
    <p:sldId id="306" r:id="rId14"/>
    <p:sldId id="291" r:id="rId15"/>
    <p:sldId id="292" r:id="rId16"/>
    <p:sldId id="539" r:id="rId17"/>
    <p:sldId id="540" r:id="rId18"/>
    <p:sldId id="280" r:id="rId19"/>
    <p:sldId id="282" r:id="rId20"/>
    <p:sldId id="281" r:id="rId21"/>
    <p:sldId id="283" r:id="rId22"/>
    <p:sldId id="284" r:id="rId23"/>
    <p:sldId id="285" r:id="rId24"/>
    <p:sldId id="263" r:id="rId25"/>
    <p:sldId id="538" r:id="rId26"/>
    <p:sldId id="312" r:id="rId27"/>
    <p:sldId id="309" r:id="rId28"/>
    <p:sldId id="321" r:id="rId29"/>
    <p:sldId id="551" r:id="rId30"/>
    <p:sldId id="554" r:id="rId31"/>
    <p:sldId id="311" r:id="rId32"/>
    <p:sldId id="322" r:id="rId33"/>
    <p:sldId id="323" r:id="rId34"/>
    <p:sldId id="313" r:id="rId35"/>
    <p:sldId id="314" r:id="rId36"/>
    <p:sldId id="324" r:id="rId37"/>
    <p:sldId id="325" r:id="rId38"/>
    <p:sldId id="326" r:id="rId39"/>
    <p:sldId id="557" r:id="rId40"/>
    <p:sldId id="276" r:id="rId41"/>
    <p:sldId id="555" r:id="rId42"/>
    <p:sldId id="556" r:id="rId43"/>
    <p:sldId id="264" r:id="rId44"/>
    <p:sldId id="274" r:id="rId45"/>
    <p:sldId id="541" r:id="rId46"/>
    <p:sldId id="542" r:id="rId47"/>
    <p:sldId id="543" r:id="rId48"/>
    <p:sldId id="546" r:id="rId49"/>
    <p:sldId id="544" r:id="rId50"/>
    <p:sldId id="357" r:id="rId51"/>
    <p:sldId id="547" r:id="rId52"/>
    <p:sldId id="548" r:id="rId53"/>
    <p:sldId id="549" r:id="rId54"/>
    <p:sldId id="558" r:id="rId55"/>
    <p:sldId id="552" r:id="rId56"/>
    <p:sldId id="553" r:id="rId57"/>
    <p:sldId id="374" r:id="rId58"/>
    <p:sldId id="307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 X260" initials="LX" lastIdx="1" clrIdx="0">
    <p:extLst>
      <p:ext uri="{19B8F6BF-5375-455C-9EA6-DF929625EA0E}">
        <p15:presenceInfo xmlns:p15="http://schemas.microsoft.com/office/powerpoint/2012/main" userId="Lenovo X26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DDDDDD"/>
    <a:srgbClr val="009900"/>
    <a:srgbClr val="990000"/>
    <a:srgbClr val="000000"/>
    <a:srgbClr val="F5F4FE"/>
    <a:srgbClr val="EEEDFD"/>
    <a:srgbClr val="E6E4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5" autoAdjust="0"/>
    <p:restoredTop sz="94624" autoAdjust="0"/>
  </p:normalViewPr>
  <p:slideViewPr>
    <p:cSldViewPr>
      <p:cViewPr varScale="1">
        <p:scale>
          <a:sx n="68" d="100"/>
          <a:sy n="68" d="100"/>
        </p:scale>
        <p:origin x="150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06T06:52:11.671" idx="1">
    <p:pos x="2490" y="3408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A18DB9-C7ED-4A00-B5B1-B76C47CE4E09}" type="doc">
      <dgm:prSet loTypeId="urn:microsoft.com/office/officeart/2005/8/layout/hList7" loCatId="picture" qsTypeId="urn:microsoft.com/office/officeart/2005/8/quickstyle/3d1" qsCatId="3D" csTypeId="urn:microsoft.com/office/officeart/2005/8/colors/accent1_2" csCatId="accent1" phldr="1"/>
      <dgm:spPr/>
    </dgm:pt>
    <dgm:pt modelId="{1DC21710-0BC3-425A-BED6-CD30209C525B}">
      <dgm:prSet phldrT="[Text]"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Baby </a:t>
          </a:r>
          <a:r>
            <a:rPr lang="en-US" b="1" dirty="0" err="1">
              <a:solidFill>
                <a:srgbClr val="FF0000"/>
              </a:solidFill>
            </a:rPr>
            <a:t>Bommers</a:t>
          </a:r>
          <a:endParaRPr lang="en-ID" b="1" dirty="0">
            <a:solidFill>
              <a:srgbClr val="FF0000"/>
            </a:solidFill>
          </a:endParaRPr>
        </a:p>
      </dgm:t>
    </dgm:pt>
    <dgm:pt modelId="{0872D585-4F11-42B3-A1ED-74B3F473567D}" type="parTrans" cxnId="{43D06440-FEE6-42CC-B719-A0535C4EDC3D}">
      <dgm:prSet/>
      <dgm:spPr/>
      <dgm:t>
        <a:bodyPr/>
        <a:lstStyle/>
        <a:p>
          <a:endParaRPr lang="en-ID"/>
        </a:p>
      </dgm:t>
    </dgm:pt>
    <dgm:pt modelId="{9E2958C5-F540-477D-AFAB-50C48C898063}" type="sibTrans" cxnId="{43D06440-FEE6-42CC-B719-A0535C4EDC3D}">
      <dgm:prSet/>
      <dgm:spPr/>
      <dgm:t>
        <a:bodyPr/>
        <a:lstStyle/>
        <a:p>
          <a:endParaRPr lang="en-ID"/>
        </a:p>
      </dgm:t>
    </dgm:pt>
    <dgm:pt modelId="{98FB063A-5FDD-4E03-9B9F-D7CDF6FA598D}">
      <dgm:prSet phldrT="[Text]"/>
      <dgm:spPr/>
      <dgm:t>
        <a:bodyPr/>
        <a:lstStyle/>
        <a:p>
          <a:r>
            <a:rPr lang="en-US" b="1" dirty="0" err="1">
              <a:solidFill>
                <a:srgbClr val="FF0000"/>
              </a:solidFill>
            </a:rPr>
            <a:t>Generasi</a:t>
          </a:r>
          <a:r>
            <a:rPr lang="en-US" b="1" dirty="0">
              <a:solidFill>
                <a:srgbClr val="FF0000"/>
              </a:solidFill>
            </a:rPr>
            <a:t> X</a:t>
          </a:r>
          <a:endParaRPr lang="en-ID" b="1" dirty="0">
            <a:solidFill>
              <a:srgbClr val="FF0000"/>
            </a:solidFill>
          </a:endParaRPr>
        </a:p>
      </dgm:t>
    </dgm:pt>
    <dgm:pt modelId="{F42C9D10-5733-4AE7-BD62-7DA3DAABA84B}" type="parTrans" cxnId="{DC4352F4-8A5E-4CAA-AEE4-4C2F1B3BE398}">
      <dgm:prSet/>
      <dgm:spPr/>
      <dgm:t>
        <a:bodyPr/>
        <a:lstStyle/>
        <a:p>
          <a:endParaRPr lang="en-ID"/>
        </a:p>
      </dgm:t>
    </dgm:pt>
    <dgm:pt modelId="{0ED51CB8-17D8-45CF-81A2-919BE7A0DCC3}" type="sibTrans" cxnId="{DC4352F4-8A5E-4CAA-AEE4-4C2F1B3BE398}">
      <dgm:prSet/>
      <dgm:spPr/>
      <dgm:t>
        <a:bodyPr/>
        <a:lstStyle/>
        <a:p>
          <a:endParaRPr lang="en-ID"/>
        </a:p>
      </dgm:t>
    </dgm:pt>
    <dgm:pt modelId="{805A1DF9-B3DB-44D6-AD9B-E263C4547718}">
      <dgm:prSet phldrT="[Text]"/>
      <dgm:spPr/>
      <dgm:t>
        <a:bodyPr/>
        <a:lstStyle/>
        <a:p>
          <a:r>
            <a:rPr lang="en-US" b="1" dirty="0" err="1">
              <a:solidFill>
                <a:srgbClr val="FF0000"/>
              </a:solidFill>
            </a:rPr>
            <a:t>Generasi</a:t>
          </a:r>
          <a:r>
            <a:rPr lang="en-US" b="1" dirty="0">
              <a:solidFill>
                <a:srgbClr val="FF0000"/>
              </a:solidFill>
            </a:rPr>
            <a:t> Y</a:t>
          </a:r>
          <a:endParaRPr lang="en-ID" b="1" dirty="0">
            <a:solidFill>
              <a:srgbClr val="FF0000"/>
            </a:solidFill>
          </a:endParaRPr>
        </a:p>
      </dgm:t>
    </dgm:pt>
    <dgm:pt modelId="{EAAB34B4-5ECB-4A68-A475-011259691518}" type="parTrans" cxnId="{D6286914-9B20-4457-919A-E7310AA3945C}">
      <dgm:prSet/>
      <dgm:spPr/>
      <dgm:t>
        <a:bodyPr/>
        <a:lstStyle/>
        <a:p>
          <a:endParaRPr lang="en-ID"/>
        </a:p>
      </dgm:t>
    </dgm:pt>
    <dgm:pt modelId="{7D7F298A-0F55-4B0C-BB13-0BE087E78465}" type="sibTrans" cxnId="{D6286914-9B20-4457-919A-E7310AA3945C}">
      <dgm:prSet/>
      <dgm:spPr/>
      <dgm:t>
        <a:bodyPr/>
        <a:lstStyle/>
        <a:p>
          <a:endParaRPr lang="en-ID"/>
        </a:p>
      </dgm:t>
    </dgm:pt>
    <dgm:pt modelId="{559AA376-415B-4EB8-B7B3-F09ED86130DC}">
      <dgm:prSet phldrT="[Text]"/>
      <dgm:spPr/>
      <dgm:t>
        <a:bodyPr/>
        <a:lstStyle/>
        <a:p>
          <a:r>
            <a:rPr lang="en-US" b="1" dirty="0" err="1">
              <a:solidFill>
                <a:srgbClr val="FF0000"/>
              </a:solidFill>
            </a:rPr>
            <a:t>Generasi</a:t>
          </a:r>
          <a:r>
            <a:rPr lang="en-US" b="1" dirty="0">
              <a:solidFill>
                <a:srgbClr val="FF0000"/>
              </a:solidFill>
            </a:rPr>
            <a:t> Z</a:t>
          </a:r>
          <a:endParaRPr lang="en-ID" b="1" dirty="0">
            <a:solidFill>
              <a:srgbClr val="FF0000"/>
            </a:solidFill>
          </a:endParaRPr>
        </a:p>
      </dgm:t>
    </dgm:pt>
    <dgm:pt modelId="{3DAA5CCE-9208-45F9-9C2D-AEF2F61FDBF6}" type="parTrans" cxnId="{8962C3EF-ACAF-4642-8654-972AFF80576A}">
      <dgm:prSet/>
      <dgm:spPr/>
      <dgm:t>
        <a:bodyPr/>
        <a:lstStyle/>
        <a:p>
          <a:endParaRPr lang="en-ID"/>
        </a:p>
      </dgm:t>
    </dgm:pt>
    <dgm:pt modelId="{1DE1312F-8B6F-4CCE-BB24-9568E7AA4FDB}" type="sibTrans" cxnId="{8962C3EF-ACAF-4642-8654-972AFF80576A}">
      <dgm:prSet/>
      <dgm:spPr/>
      <dgm:t>
        <a:bodyPr/>
        <a:lstStyle/>
        <a:p>
          <a:endParaRPr lang="en-ID"/>
        </a:p>
      </dgm:t>
    </dgm:pt>
    <dgm:pt modelId="{77FDE79E-0386-4166-B92D-FADF6D9A44F2}">
      <dgm:prSet phldrT="[Text]"/>
      <dgm:spPr/>
      <dgm:t>
        <a:bodyPr/>
        <a:lstStyle/>
        <a:p>
          <a:r>
            <a:rPr lang="en-US" b="1" dirty="0" err="1">
              <a:solidFill>
                <a:srgbClr val="FF0000"/>
              </a:solidFill>
            </a:rPr>
            <a:t>Generasi</a:t>
          </a:r>
          <a:r>
            <a:rPr lang="en-US" b="1" dirty="0">
              <a:solidFill>
                <a:srgbClr val="FF0000"/>
              </a:solidFill>
            </a:rPr>
            <a:t> Alpha</a:t>
          </a:r>
          <a:endParaRPr lang="en-ID" b="1" dirty="0">
            <a:solidFill>
              <a:srgbClr val="FF0000"/>
            </a:solidFill>
          </a:endParaRPr>
        </a:p>
      </dgm:t>
    </dgm:pt>
    <dgm:pt modelId="{D13E08E6-42E4-4012-AE3C-E602D8F7BEE0}" type="parTrans" cxnId="{A694EEDA-305B-42AA-AFBE-C5D72D916BBC}">
      <dgm:prSet/>
      <dgm:spPr/>
      <dgm:t>
        <a:bodyPr/>
        <a:lstStyle/>
        <a:p>
          <a:endParaRPr lang="en-ID"/>
        </a:p>
      </dgm:t>
    </dgm:pt>
    <dgm:pt modelId="{D1943449-819A-4ADF-8A33-F80066527C44}" type="sibTrans" cxnId="{A694EEDA-305B-42AA-AFBE-C5D72D916BBC}">
      <dgm:prSet/>
      <dgm:spPr/>
      <dgm:t>
        <a:bodyPr/>
        <a:lstStyle/>
        <a:p>
          <a:endParaRPr lang="en-ID"/>
        </a:p>
      </dgm:t>
    </dgm:pt>
    <dgm:pt modelId="{A66FC8A4-D673-436B-81BD-57D9D7CA2C99}" type="pres">
      <dgm:prSet presAssocID="{7DA18DB9-C7ED-4A00-B5B1-B76C47CE4E09}" presName="Name0" presStyleCnt="0">
        <dgm:presLayoutVars>
          <dgm:dir/>
          <dgm:resizeHandles val="exact"/>
        </dgm:presLayoutVars>
      </dgm:prSet>
      <dgm:spPr/>
    </dgm:pt>
    <dgm:pt modelId="{A0E66CBD-BE1C-47C9-A4E4-3C5F59397B14}" type="pres">
      <dgm:prSet presAssocID="{7DA18DB9-C7ED-4A00-B5B1-B76C47CE4E09}" presName="fgShape" presStyleLbl="fgShp" presStyleIdx="0" presStyleCnt="1"/>
      <dgm:spPr/>
    </dgm:pt>
    <dgm:pt modelId="{D6D6303C-CE56-4A2D-8EED-C95A0BB94DE2}" type="pres">
      <dgm:prSet presAssocID="{7DA18DB9-C7ED-4A00-B5B1-B76C47CE4E09}" presName="linComp" presStyleCnt="0"/>
      <dgm:spPr/>
    </dgm:pt>
    <dgm:pt modelId="{C626BD62-8FCC-447F-B43F-2E8F10AE26A6}" type="pres">
      <dgm:prSet presAssocID="{1DC21710-0BC3-425A-BED6-CD30209C525B}" presName="compNode" presStyleCnt="0"/>
      <dgm:spPr/>
    </dgm:pt>
    <dgm:pt modelId="{02FE3C97-0961-4701-B38B-AF85E6C5AD8C}" type="pres">
      <dgm:prSet presAssocID="{1DC21710-0BC3-425A-BED6-CD30209C525B}" presName="bkgdShape" presStyleLbl="node1" presStyleIdx="0" presStyleCnt="5"/>
      <dgm:spPr/>
    </dgm:pt>
    <dgm:pt modelId="{256D77E4-7A12-4EEE-A696-EFD8AF6D1A4D}" type="pres">
      <dgm:prSet presAssocID="{1DC21710-0BC3-425A-BED6-CD30209C525B}" presName="nodeTx" presStyleLbl="node1" presStyleIdx="0" presStyleCnt="5">
        <dgm:presLayoutVars>
          <dgm:bulletEnabled val="1"/>
        </dgm:presLayoutVars>
      </dgm:prSet>
      <dgm:spPr/>
    </dgm:pt>
    <dgm:pt modelId="{834B42FE-EBF6-43AE-BD3A-81C722C26F5D}" type="pres">
      <dgm:prSet presAssocID="{1DC21710-0BC3-425A-BED6-CD30209C525B}" presName="invisiNode" presStyleLbl="node1" presStyleIdx="0" presStyleCnt="5"/>
      <dgm:spPr/>
    </dgm:pt>
    <dgm:pt modelId="{9F1ECB2E-FA3B-4CD7-B7F7-1B61D868765C}" type="pres">
      <dgm:prSet presAssocID="{1DC21710-0BC3-425A-BED6-CD30209C525B}" presName="imagNode" presStyleLbl="fgImgPlace1" presStyleIdx="0" presStyleCnt="5" custScaleX="89966" custScaleY="8264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13C633AF-8446-42EC-9CDF-3BC46D340F23}" type="pres">
      <dgm:prSet presAssocID="{9E2958C5-F540-477D-AFAB-50C48C898063}" presName="sibTrans" presStyleLbl="sibTrans2D1" presStyleIdx="0" presStyleCnt="0"/>
      <dgm:spPr/>
    </dgm:pt>
    <dgm:pt modelId="{1B709E94-6898-41D7-8CAD-8BA8430DB660}" type="pres">
      <dgm:prSet presAssocID="{98FB063A-5FDD-4E03-9B9F-D7CDF6FA598D}" presName="compNode" presStyleCnt="0"/>
      <dgm:spPr/>
    </dgm:pt>
    <dgm:pt modelId="{57D7C9B5-1D57-4866-AEA9-80AAB4721133}" type="pres">
      <dgm:prSet presAssocID="{98FB063A-5FDD-4E03-9B9F-D7CDF6FA598D}" presName="bkgdShape" presStyleLbl="node1" presStyleIdx="1" presStyleCnt="5"/>
      <dgm:spPr/>
    </dgm:pt>
    <dgm:pt modelId="{DE567777-3492-45AE-A012-6C0B77CFB557}" type="pres">
      <dgm:prSet presAssocID="{98FB063A-5FDD-4E03-9B9F-D7CDF6FA598D}" presName="nodeTx" presStyleLbl="node1" presStyleIdx="1" presStyleCnt="5">
        <dgm:presLayoutVars>
          <dgm:bulletEnabled val="1"/>
        </dgm:presLayoutVars>
      </dgm:prSet>
      <dgm:spPr/>
    </dgm:pt>
    <dgm:pt modelId="{4C35D534-6CB1-4C36-A639-BB44FB9376ED}" type="pres">
      <dgm:prSet presAssocID="{98FB063A-5FDD-4E03-9B9F-D7CDF6FA598D}" presName="invisiNode" presStyleLbl="node1" presStyleIdx="1" presStyleCnt="5"/>
      <dgm:spPr/>
    </dgm:pt>
    <dgm:pt modelId="{9FF5B913-424F-47FF-9B21-DD150446462D}" type="pres">
      <dgm:prSet presAssocID="{98FB063A-5FDD-4E03-9B9F-D7CDF6FA598D}" presName="imagNode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B3B99D9E-77ED-4AD8-8E34-C76D9AAB9A30}" type="pres">
      <dgm:prSet presAssocID="{0ED51CB8-17D8-45CF-81A2-919BE7A0DCC3}" presName="sibTrans" presStyleLbl="sibTrans2D1" presStyleIdx="0" presStyleCnt="0"/>
      <dgm:spPr/>
    </dgm:pt>
    <dgm:pt modelId="{C6D6E374-504D-4629-8A1D-FB5E4E4D1028}" type="pres">
      <dgm:prSet presAssocID="{805A1DF9-B3DB-44D6-AD9B-E263C4547718}" presName="compNode" presStyleCnt="0"/>
      <dgm:spPr/>
    </dgm:pt>
    <dgm:pt modelId="{A63DB321-902F-4BD7-A7C0-A0B3057DCE37}" type="pres">
      <dgm:prSet presAssocID="{805A1DF9-B3DB-44D6-AD9B-E263C4547718}" presName="bkgdShape" presStyleLbl="node1" presStyleIdx="2" presStyleCnt="5"/>
      <dgm:spPr/>
    </dgm:pt>
    <dgm:pt modelId="{A1C24F77-BDAD-427A-8030-10C0A1C71AD1}" type="pres">
      <dgm:prSet presAssocID="{805A1DF9-B3DB-44D6-AD9B-E263C4547718}" presName="nodeTx" presStyleLbl="node1" presStyleIdx="2" presStyleCnt="5">
        <dgm:presLayoutVars>
          <dgm:bulletEnabled val="1"/>
        </dgm:presLayoutVars>
      </dgm:prSet>
      <dgm:spPr/>
    </dgm:pt>
    <dgm:pt modelId="{3FBE8336-0354-4903-81A3-DAD14858B6A9}" type="pres">
      <dgm:prSet presAssocID="{805A1DF9-B3DB-44D6-AD9B-E263C4547718}" presName="invisiNode" presStyleLbl="node1" presStyleIdx="2" presStyleCnt="5"/>
      <dgm:spPr/>
    </dgm:pt>
    <dgm:pt modelId="{922CA132-9514-435D-A609-AC9633586DD9}" type="pres">
      <dgm:prSet presAssocID="{805A1DF9-B3DB-44D6-AD9B-E263C4547718}" presName="imagNode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</dgm:pt>
    <dgm:pt modelId="{A544ADDF-568E-4DA1-97B7-93CFFF69EDB1}" type="pres">
      <dgm:prSet presAssocID="{7D7F298A-0F55-4B0C-BB13-0BE087E78465}" presName="sibTrans" presStyleLbl="sibTrans2D1" presStyleIdx="0" presStyleCnt="0"/>
      <dgm:spPr/>
    </dgm:pt>
    <dgm:pt modelId="{7EC3FEF0-5349-43F5-B577-DA2D2CCAF26D}" type="pres">
      <dgm:prSet presAssocID="{559AA376-415B-4EB8-B7B3-F09ED86130DC}" presName="compNode" presStyleCnt="0"/>
      <dgm:spPr/>
    </dgm:pt>
    <dgm:pt modelId="{2DE32BAE-ECE5-4C03-A4BF-B56CA1E8D3E8}" type="pres">
      <dgm:prSet presAssocID="{559AA376-415B-4EB8-B7B3-F09ED86130DC}" presName="bkgdShape" presStyleLbl="node1" presStyleIdx="3" presStyleCnt="5"/>
      <dgm:spPr/>
    </dgm:pt>
    <dgm:pt modelId="{FEA2362E-A132-479D-9C51-AFA02826172A}" type="pres">
      <dgm:prSet presAssocID="{559AA376-415B-4EB8-B7B3-F09ED86130DC}" presName="nodeTx" presStyleLbl="node1" presStyleIdx="3" presStyleCnt="5">
        <dgm:presLayoutVars>
          <dgm:bulletEnabled val="1"/>
        </dgm:presLayoutVars>
      </dgm:prSet>
      <dgm:spPr/>
    </dgm:pt>
    <dgm:pt modelId="{008BFC11-9B2C-4AC3-AA60-510AA394BB7D}" type="pres">
      <dgm:prSet presAssocID="{559AA376-415B-4EB8-B7B3-F09ED86130DC}" presName="invisiNode" presStyleLbl="node1" presStyleIdx="3" presStyleCnt="5"/>
      <dgm:spPr/>
    </dgm:pt>
    <dgm:pt modelId="{534359B1-408A-4507-8D5B-68364571F4DE}" type="pres">
      <dgm:prSet presAssocID="{559AA376-415B-4EB8-B7B3-F09ED86130DC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9D8B236C-2305-4FB6-ACD0-8CED73BBB0A0}" type="pres">
      <dgm:prSet presAssocID="{1DE1312F-8B6F-4CCE-BB24-9568E7AA4FDB}" presName="sibTrans" presStyleLbl="sibTrans2D1" presStyleIdx="0" presStyleCnt="0"/>
      <dgm:spPr/>
    </dgm:pt>
    <dgm:pt modelId="{6469E022-CCDA-46D0-BEAC-D7B2F72EA32E}" type="pres">
      <dgm:prSet presAssocID="{77FDE79E-0386-4166-B92D-FADF6D9A44F2}" presName="compNode" presStyleCnt="0"/>
      <dgm:spPr/>
    </dgm:pt>
    <dgm:pt modelId="{0488B1A2-CF04-4D59-8B54-9B8E2E792701}" type="pres">
      <dgm:prSet presAssocID="{77FDE79E-0386-4166-B92D-FADF6D9A44F2}" presName="bkgdShape" presStyleLbl="node1" presStyleIdx="4" presStyleCnt="5"/>
      <dgm:spPr/>
    </dgm:pt>
    <dgm:pt modelId="{B38471F2-266E-4EE8-9E75-460FD377E44A}" type="pres">
      <dgm:prSet presAssocID="{77FDE79E-0386-4166-B92D-FADF6D9A44F2}" presName="nodeTx" presStyleLbl="node1" presStyleIdx="4" presStyleCnt="5">
        <dgm:presLayoutVars>
          <dgm:bulletEnabled val="1"/>
        </dgm:presLayoutVars>
      </dgm:prSet>
      <dgm:spPr/>
    </dgm:pt>
    <dgm:pt modelId="{FFE860F1-F189-4D18-BFF6-BD80F9577164}" type="pres">
      <dgm:prSet presAssocID="{77FDE79E-0386-4166-B92D-FADF6D9A44F2}" presName="invisiNode" presStyleLbl="node1" presStyleIdx="4" presStyleCnt="5"/>
      <dgm:spPr/>
    </dgm:pt>
    <dgm:pt modelId="{2034CEE2-48A8-4648-B420-3BAB89923DE1}" type="pres">
      <dgm:prSet presAssocID="{77FDE79E-0386-4166-B92D-FADF6D9A44F2}" presName="imagNode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D6286914-9B20-4457-919A-E7310AA3945C}" srcId="{7DA18DB9-C7ED-4A00-B5B1-B76C47CE4E09}" destId="{805A1DF9-B3DB-44D6-AD9B-E263C4547718}" srcOrd="2" destOrd="0" parTransId="{EAAB34B4-5ECB-4A68-A475-011259691518}" sibTransId="{7D7F298A-0F55-4B0C-BB13-0BE087E78465}"/>
    <dgm:cxn modelId="{6CAA9126-8B2C-4914-8822-0F78F84E74B7}" type="presOf" srcId="{805A1DF9-B3DB-44D6-AD9B-E263C4547718}" destId="{A63DB321-902F-4BD7-A7C0-A0B3057DCE37}" srcOrd="0" destOrd="0" presId="urn:microsoft.com/office/officeart/2005/8/layout/hList7"/>
    <dgm:cxn modelId="{A3E7A536-7215-4014-AED0-73F1C38DA155}" type="presOf" srcId="{1DE1312F-8B6F-4CCE-BB24-9568E7AA4FDB}" destId="{9D8B236C-2305-4FB6-ACD0-8CED73BBB0A0}" srcOrd="0" destOrd="0" presId="urn:microsoft.com/office/officeart/2005/8/layout/hList7"/>
    <dgm:cxn modelId="{20F32139-8222-4EE7-B62E-C6FFC3773998}" type="presOf" srcId="{77FDE79E-0386-4166-B92D-FADF6D9A44F2}" destId="{B38471F2-266E-4EE8-9E75-460FD377E44A}" srcOrd="1" destOrd="0" presId="urn:microsoft.com/office/officeart/2005/8/layout/hList7"/>
    <dgm:cxn modelId="{33F23E3E-C397-40F3-895C-AE34C84B77B4}" type="presOf" srcId="{98FB063A-5FDD-4E03-9B9F-D7CDF6FA598D}" destId="{DE567777-3492-45AE-A012-6C0B77CFB557}" srcOrd="1" destOrd="0" presId="urn:microsoft.com/office/officeart/2005/8/layout/hList7"/>
    <dgm:cxn modelId="{43D06440-FEE6-42CC-B719-A0535C4EDC3D}" srcId="{7DA18DB9-C7ED-4A00-B5B1-B76C47CE4E09}" destId="{1DC21710-0BC3-425A-BED6-CD30209C525B}" srcOrd="0" destOrd="0" parTransId="{0872D585-4F11-42B3-A1ED-74B3F473567D}" sibTransId="{9E2958C5-F540-477D-AFAB-50C48C898063}"/>
    <dgm:cxn modelId="{541ACD41-5CBB-47E6-97B7-DBDEEFE21C33}" type="presOf" srcId="{559AA376-415B-4EB8-B7B3-F09ED86130DC}" destId="{2DE32BAE-ECE5-4C03-A4BF-B56CA1E8D3E8}" srcOrd="0" destOrd="0" presId="urn:microsoft.com/office/officeart/2005/8/layout/hList7"/>
    <dgm:cxn modelId="{E55B826C-7AFF-41FA-AEB1-EF1D6DEE4BE0}" type="presOf" srcId="{559AA376-415B-4EB8-B7B3-F09ED86130DC}" destId="{FEA2362E-A132-479D-9C51-AFA02826172A}" srcOrd="1" destOrd="0" presId="urn:microsoft.com/office/officeart/2005/8/layout/hList7"/>
    <dgm:cxn modelId="{32D8A276-661D-4065-9536-B21D13CC1019}" type="presOf" srcId="{7DA18DB9-C7ED-4A00-B5B1-B76C47CE4E09}" destId="{A66FC8A4-D673-436B-81BD-57D9D7CA2C99}" srcOrd="0" destOrd="0" presId="urn:microsoft.com/office/officeart/2005/8/layout/hList7"/>
    <dgm:cxn modelId="{172D7E7E-382E-4EA7-AA47-CCF6A937BDC4}" type="presOf" srcId="{9E2958C5-F540-477D-AFAB-50C48C898063}" destId="{13C633AF-8446-42EC-9CDF-3BC46D340F23}" srcOrd="0" destOrd="0" presId="urn:microsoft.com/office/officeart/2005/8/layout/hList7"/>
    <dgm:cxn modelId="{A4E97E94-B660-4ECE-B123-C879DAB15FBC}" type="presOf" srcId="{7D7F298A-0F55-4B0C-BB13-0BE087E78465}" destId="{A544ADDF-568E-4DA1-97B7-93CFFF69EDB1}" srcOrd="0" destOrd="0" presId="urn:microsoft.com/office/officeart/2005/8/layout/hList7"/>
    <dgm:cxn modelId="{F273C398-19CD-4D30-BED2-515BF53BFACF}" type="presOf" srcId="{805A1DF9-B3DB-44D6-AD9B-E263C4547718}" destId="{A1C24F77-BDAD-427A-8030-10C0A1C71AD1}" srcOrd="1" destOrd="0" presId="urn:microsoft.com/office/officeart/2005/8/layout/hList7"/>
    <dgm:cxn modelId="{95EAEFB9-4150-4392-96EA-414F34460D12}" type="presOf" srcId="{77FDE79E-0386-4166-B92D-FADF6D9A44F2}" destId="{0488B1A2-CF04-4D59-8B54-9B8E2E792701}" srcOrd="0" destOrd="0" presId="urn:microsoft.com/office/officeart/2005/8/layout/hList7"/>
    <dgm:cxn modelId="{A694EEDA-305B-42AA-AFBE-C5D72D916BBC}" srcId="{7DA18DB9-C7ED-4A00-B5B1-B76C47CE4E09}" destId="{77FDE79E-0386-4166-B92D-FADF6D9A44F2}" srcOrd="4" destOrd="0" parTransId="{D13E08E6-42E4-4012-AE3C-E602D8F7BEE0}" sibTransId="{D1943449-819A-4ADF-8A33-F80066527C44}"/>
    <dgm:cxn modelId="{96531CE3-D47E-464B-9863-E83E656C2448}" type="presOf" srcId="{0ED51CB8-17D8-45CF-81A2-919BE7A0DCC3}" destId="{B3B99D9E-77ED-4AD8-8E34-C76D9AAB9A30}" srcOrd="0" destOrd="0" presId="urn:microsoft.com/office/officeart/2005/8/layout/hList7"/>
    <dgm:cxn modelId="{17BC55EC-4597-428C-B681-4376C3DB5029}" type="presOf" srcId="{98FB063A-5FDD-4E03-9B9F-D7CDF6FA598D}" destId="{57D7C9B5-1D57-4866-AEA9-80AAB4721133}" srcOrd="0" destOrd="0" presId="urn:microsoft.com/office/officeart/2005/8/layout/hList7"/>
    <dgm:cxn modelId="{ECC75FEF-28EF-4CD7-99E9-361C45AD6DF2}" type="presOf" srcId="{1DC21710-0BC3-425A-BED6-CD30209C525B}" destId="{256D77E4-7A12-4EEE-A696-EFD8AF6D1A4D}" srcOrd="1" destOrd="0" presId="urn:microsoft.com/office/officeart/2005/8/layout/hList7"/>
    <dgm:cxn modelId="{8962C3EF-ACAF-4642-8654-972AFF80576A}" srcId="{7DA18DB9-C7ED-4A00-B5B1-B76C47CE4E09}" destId="{559AA376-415B-4EB8-B7B3-F09ED86130DC}" srcOrd="3" destOrd="0" parTransId="{3DAA5CCE-9208-45F9-9C2D-AEF2F61FDBF6}" sibTransId="{1DE1312F-8B6F-4CCE-BB24-9568E7AA4FDB}"/>
    <dgm:cxn modelId="{DC4352F4-8A5E-4CAA-AEE4-4C2F1B3BE398}" srcId="{7DA18DB9-C7ED-4A00-B5B1-B76C47CE4E09}" destId="{98FB063A-5FDD-4E03-9B9F-D7CDF6FA598D}" srcOrd="1" destOrd="0" parTransId="{F42C9D10-5733-4AE7-BD62-7DA3DAABA84B}" sibTransId="{0ED51CB8-17D8-45CF-81A2-919BE7A0DCC3}"/>
    <dgm:cxn modelId="{048E23F9-CEF0-41DB-A2A4-EE61E134CE16}" type="presOf" srcId="{1DC21710-0BC3-425A-BED6-CD30209C525B}" destId="{02FE3C97-0961-4701-B38B-AF85E6C5AD8C}" srcOrd="0" destOrd="0" presId="urn:microsoft.com/office/officeart/2005/8/layout/hList7"/>
    <dgm:cxn modelId="{7C5A25C6-3D01-484A-8C3E-7A265C89CA8A}" type="presParOf" srcId="{A66FC8A4-D673-436B-81BD-57D9D7CA2C99}" destId="{A0E66CBD-BE1C-47C9-A4E4-3C5F59397B14}" srcOrd="0" destOrd="0" presId="urn:microsoft.com/office/officeart/2005/8/layout/hList7"/>
    <dgm:cxn modelId="{F6178A40-C61D-4E9E-875C-53A4102898D6}" type="presParOf" srcId="{A66FC8A4-D673-436B-81BD-57D9D7CA2C99}" destId="{D6D6303C-CE56-4A2D-8EED-C95A0BB94DE2}" srcOrd="1" destOrd="0" presId="urn:microsoft.com/office/officeart/2005/8/layout/hList7"/>
    <dgm:cxn modelId="{89C70C12-496E-4A2C-8024-D0C2A02AF00C}" type="presParOf" srcId="{D6D6303C-CE56-4A2D-8EED-C95A0BB94DE2}" destId="{C626BD62-8FCC-447F-B43F-2E8F10AE26A6}" srcOrd="0" destOrd="0" presId="urn:microsoft.com/office/officeart/2005/8/layout/hList7"/>
    <dgm:cxn modelId="{51C4F9F6-1DC7-43E0-A2DB-3BD24A381BEA}" type="presParOf" srcId="{C626BD62-8FCC-447F-B43F-2E8F10AE26A6}" destId="{02FE3C97-0961-4701-B38B-AF85E6C5AD8C}" srcOrd="0" destOrd="0" presId="urn:microsoft.com/office/officeart/2005/8/layout/hList7"/>
    <dgm:cxn modelId="{B97FCF89-F219-4B21-96A7-A9ED29E8CC4A}" type="presParOf" srcId="{C626BD62-8FCC-447F-B43F-2E8F10AE26A6}" destId="{256D77E4-7A12-4EEE-A696-EFD8AF6D1A4D}" srcOrd="1" destOrd="0" presId="urn:microsoft.com/office/officeart/2005/8/layout/hList7"/>
    <dgm:cxn modelId="{21BE8E44-F0EF-4417-B473-D1F12BCDAAEC}" type="presParOf" srcId="{C626BD62-8FCC-447F-B43F-2E8F10AE26A6}" destId="{834B42FE-EBF6-43AE-BD3A-81C722C26F5D}" srcOrd="2" destOrd="0" presId="urn:microsoft.com/office/officeart/2005/8/layout/hList7"/>
    <dgm:cxn modelId="{9FA67898-ABE9-4181-A306-C4946E9FEEF5}" type="presParOf" srcId="{C626BD62-8FCC-447F-B43F-2E8F10AE26A6}" destId="{9F1ECB2E-FA3B-4CD7-B7F7-1B61D868765C}" srcOrd="3" destOrd="0" presId="urn:microsoft.com/office/officeart/2005/8/layout/hList7"/>
    <dgm:cxn modelId="{4144BF16-4AE1-4ED5-913B-37E699486029}" type="presParOf" srcId="{D6D6303C-CE56-4A2D-8EED-C95A0BB94DE2}" destId="{13C633AF-8446-42EC-9CDF-3BC46D340F23}" srcOrd="1" destOrd="0" presId="urn:microsoft.com/office/officeart/2005/8/layout/hList7"/>
    <dgm:cxn modelId="{6BE576FE-4379-4D55-8FFC-23ED4EA6616C}" type="presParOf" srcId="{D6D6303C-CE56-4A2D-8EED-C95A0BB94DE2}" destId="{1B709E94-6898-41D7-8CAD-8BA8430DB660}" srcOrd="2" destOrd="0" presId="urn:microsoft.com/office/officeart/2005/8/layout/hList7"/>
    <dgm:cxn modelId="{1B8DC22B-A256-4C52-89BD-D3AC1243E0A9}" type="presParOf" srcId="{1B709E94-6898-41D7-8CAD-8BA8430DB660}" destId="{57D7C9B5-1D57-4866-AEA9-80AAB4721133}" srcOrd="0" destOrd="0" presId="urn:microsoft.com/office/officeart/2005/8/layout/hList7"/>
    <dgm:cxn modelId="{6E1B70DA-44DE-4721-856A-65F6FC8CFC63}" type="presParOf" srcId="{1B709E94-6898-41D7-8CAD-8BA8430DB660}" destId="{DE567777-3492-45AE-A012-6C0B77CFB557}" srcOrd="1" destOrd="0" presId="urn:microsoft.com/office/officeart/2005/8/layout/hList7"/>
    <dgm:cxn modelId="{4EDB8808-F8AD-4DC4-9A22-D455BDA013D5}" type="presParOf" srcId="{1B709E94-6898-41D7-8CAD-8BA8430DB660}" destId="{4C35D534-6CB1-4C36-A639-BB44FB9376ED}" srcOrd="2" destOrd="0" presId="urn:microsoft.com/office/officeart/2005/8/layout/hList7"/>
    <dgm:cxn modelId="{3A47B329-45D5-4337-A08C-3BA8CEF38D71}" type="presParOf" srcId="{1B709E94-6898-41D7-8CAD-8BA8430DB660}" destId="{9FF5B913-424F-47FF-9B21-DD150446462D}" srcOrd="3" destOrd="0" presId="urn:microsoft.com/office/officeart/2005/8/layout/hList7"/>
    <dgm:cxn modelId="{58C4BC63-47C6-444C-99F9-1C912D9B7826}" type="presParOf" srcId="{D6D6303C-CE56-4A2D-8EED-C95A0BB94DE2}" destId="{B3B99D9E-77ED-4AD8-8E34-C76D9AAB9A30}" srcOrd="3" destOrd="0" presId="urn:microsoft.com/office/officeart/2005/8/layout/hList7"/>
    <dgm:cxn modelId="{11831600-EC44-43FD-BB1D-D6239431642D}" type="presParOf" srcId="{D6D6303C-CE56-4A2D-8EED-C95A0BB94DE2}" destId="{C6D6E374-504D-4629-8A1D-FB5E4E4D1028}" srcOrd="4" destOrd="0" presId="urn:microsoft.com/office/officeart/2005/8/layout/hList7"/>
    <dgm:cxn modelId="{A9BE67CE-1068-4207-89E2-0265A74C72B0}" type="presParOf" srcId="{C6D6E374-504D-4629-8A1D-FB5E4E4D1028}" destId="{A63DB321-902F-4BD7-A7C0-A0B3057DCE37}" srcOrd="0" destOrd="0" presId="urn:microsoft.com/office/officeart/2005/8/layout/hList7"/>
    <dgm:cxn modelId="{F107C9E6-ADC1-4654-A861-01389FEDBB97}" type="presParOf" srcId="{C6D6E374-504D-4629-8A1D-FB5E4E4D1028}" destId="{A1C24F77-BDAD-427A-8030-10C0A1C71AD1}" srcOrd="1" destOrd="0" presId="urn:microsoft.com/office/officeart/2005/8/layout/hList7"/>
    <dgm:cxn modelId="{E3FD3AD5-40AC-4A82-9FBC-3E81B10A574D}" type="presParOf" srcId="{C6D6E374-504D-4629-8A1D-FB5E4E4D1028}" destId="{3FBE8336-0354-4903-81A3-DAD14858B6A9}" srcOrd="2" destOrd="0" presId="urn:microsoft.com/office/officeart/2005/8/layout/hList7"/>
    <dgm:cxn modelId="{C2905DC6-69DB-4846-943E-5E8D4A332B8E}" type="presParOf" srcId="{C6D6E374-504D-4629-8A1D-FB5E4E4D1028}" destId="{922CA132-9514-435D-A609-AC9633586DD9}" srcOrd="3" destOrd="0" presId="urn:microsoft.com/office/officeart/2005/8/layout/hList7"/>
    <dgm:cxn modelId="{F15BF65A-EB1B-41F1-AB37-73BB12AC336D}" type="presParOf" srcId="{D6D6303C-CE56-4A2D-8EED-C95A0BB94DE2}" destId="{A544ADDF-568E-4DA1-97B7-93CFFF69EDB1}" srcOrd="5" destOrd="0" presId="urn:microsoft.com/office/officeart/2005/8/layout/hList7"/>
    <dgm:cxn modelId="{A8F5140E-8922-4958-9198-51203C0BE121}" type="presParOf" srcId="{D6D6303C-CE56-4A2D-8EED-C95A0BB94DE2}" destId="{7EC3FEF0-5349-43F5-B577-DA2D2CCAF26D}" srcOrd="6" destOrd="0" presId="urn:microsoft.com/office/officeart/2005/8/layout/hList7"/>
    <dgm:cxn modelId="{317E4399-0DFB-4D84-9281-2C811097C99E}" type="presParOf" srcId="{7EC3FEF0-5349-43F5-B577-DA2D2CCAF26D}" destId="{2DE32BAE-ECE5-4C03-A4BF-B56CA1E8D3E8}" srcOrd="0" destOrd="0" presId="urn:microsoft.com/office/officeart/2005/8/layout/hList7"/>
    <dgm:cxn modelId="{FD79B335-A483-42E9-B114-689E0D251EAD}" type="presParOf" srcId="{7EC3FEF0-5349-43F5-B577-DA2D2CCAF26D}" destId="{FEA2362E-A132-479D-9C51-AFA02826172A}" srcOrd="1" destOrd="0" presId="urn:microsoft.com/office/officeart/2005/8/layout/hList7"/>
    <dgm:cxn modelId="{DAE8872F-7939-43A9-8A57-71ED69DB28BE}" type="presParOf" srcId="{7EC3FEF0-5349-43F5-B577-DA2D2CCAF26D}" destId="{008BFC11-9B2C-4AC3-AA60-510AA394BB7D}" srcOrd="2" destOrd="0" presId="urn:microsoft.com/office/officeart/2005/8/layout/hList7"/>
    <dgm:cxn modelId="{94D1292A-FA2F-41F3-9D35-069C4497239E}" type="presParOf" srcId="{7EC3FEF0-5349-43F5-B577-DA2D2CCAF26D}" destId="{534359B1-408A-4507-8D5B-68364571F4DE}" srcOrd="3" destOrd="0" presId="urn:microsoft.com/office/officeart/2005/8/layout/hList7"/>
    <dgm:cxn modelId="{D1E4E2B5-D206-409D-812B-18CF8E888DA9}" type="presParOf" srcId="{D6D6303C-CE56-4A2D-8EED-C95A0BB94DE2}" destId="{9D8B236C-2305-4FB6-ACD0-8CED73BBB0A0}" srcOrd="7" destOrd="0" presId="urn:microsoft.com/office/officeart/2005/8/layout/hList7"/>
    <dgm:cxn modelId="{97A411D8-0E86-41C1-BEE3-5A9626D464E2}" type="presParOf" srcId="{D6D6303C-CE56-4A2D-8EED-C95A0BB94DE2}" destId="{6469E022-CCDA-46D0-BEAC-D7B2F72EA32E}" srcOrd="8" destOrd="0" presId="urn:microsoft.com/office/officeart/2005/8/layout/hList7"/>
    <dgm:cxn modelId="{C7BB7AD8-8E97-4730-A736-B6378F1BD5A9}" type="presParOf" srcId="{6469E022-CCDA-46D0-BEAC-D7B2F72EA32E}" destId="{0488B1A2-CF04-4D59-8B54-9B8E2E792701}" srcOrd="0" destOrd="0" presId="urn:microsoft.com/office/officeart/2005/8/layout/hList7"/>
    <dgm:cxn modelId="{7CA70C72-7377-4D32-89E2-930F82ADD966}" type="presParOf" srcId="{6469E022-CCDA-46D0-BEAC-D7B2F72EA32E}" destId="{B38471F2-266E-4EE8-9E75-460FD377E44A}" srcOrd="1" destOrd="0" presId="urn:microsoft.com/office/officeart/2005/8/layout/hList7"/>
    <dgm:cxn modelId="{9EE08827-5737-4080-A37F-6B3414974E58}" type="presParOf" srcId="{6469E022-CCDA-46D0-BEAC-D7B2F72EA32E}" destId="{FFE860F1-F189-4D18-BFF6-BD80F9577164}" srcOrd="2" destOrd="0" presId="urn:microsoft.com/office/officeart/2005/8/layout/hList7"/>
    <dgm:cxn modelId="{1AC40742-9E3C-43C0-AED2-C5DF5255988D}" type="presParOf" srcId="{6469E022-CCDA-46D0-BEAC-D7B2F72EA32E}" destId="{2034CEE2-48A8-4648-B420-3BAB89923DE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591DF8-0AC9-42A9-82CE-404C63E37197}" type="doc">
      <dgm:prSet loTypeId="urn:microsoft.com/office/officeart/2005/8/layout/gear1" loCatId="process" qsTypeId="urn:microsoft.com/office/officeart/2005/8/quickstyle/simple1" qsCatId="simple" csTypeId="urn:microsoft.com/office/officeart/2005/8/colors/colorful5" csCatId="colorful" phldr="1"/>
      <dgm:spPr/>
    </dgm:pt>
    <dgm:pt modelId="{52365EDC-D207-40F3-ABAC-2C52655E9C7C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NIAT/MINDSET</a:t>
          </a:r>
          <a:endParaRPr lang="en-ID" dirty="0">
            <a:solidFill>
              <a:schemeClr val="tx1"/>
            </a:solidFill>
          </a:endParaRPr>
        </a:p>
      </dgm:t>
    </dgm:pt>
    <dgm:pt modelId="{9570E57B-41CE-4EC0-AA7B-A6F9BAD29ABD}" type="parTrans" cxnId="{06E7A5B4-9221-4A81-9F37-A496F06A8EC8}">
      <dgm:prSet/>
      <dgm:spPr/>
      <dgm:t>
        <a:bodyPr/>
        <a:lstStyle/>
        <a:p>
          <a:endParaRPr lang="en-ID"/>
        </a:p>
      </dgm:t>
    </dgm:pt>
    <dgm:pt modelId="{5017F33B-AD3A-4F8D-9951-039FCDDDECE0}" type="sibTrans" cxnId="{06E7A5B4-9221-4A81-9F37-A496F06A8EC8}">
      <dgm:prSet/>
      <dgm:spPr/>
      <dgm:t>
        <a:bodyPr/>
        <a:lstStyle/>
        <a:p>
          <a:endParaRPr lang="en-ID"/>
        </a:p>
      </dgm:t>
    </dgm:pt>
    <dgm:pt modelId="{A2F88547-0340-4583-BB66-8D76A80D9793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ILMU</a:t>
          </a:r>
          <a:endParaRPr lang="en-ID" dirty="0">
            <a:solidFill>
              <a:schemeClr val="tx1"/>
            </a:solidFill>
          </a:endParaRPr>
        </a:p>
      </dgm:t>
    </dgm:pt>
    <dgm:pt modelId="{AC118B75-D609-4F1A-990A-2CA454CF1803}" type="parTrans" cxnId="{42240249-7566-45D8-9435-CDF67C8B2BB7}">
      <dgm:prSet/>
      <dgm:spPr/>
      <dgm:t>
        <a:bodyPr/>
        <a:lstStyle/>
        <a:p>
          <a:endParaRPr lang="en-ID"/>
        </a:p>
      </dgm:t>
    </dgm:pt>
    <dgm:pt modelId="{FA1CCC9E-630B-4C4E-803E-0F46220505D7}" type="sibTrans" cxnId="{42240249-7566-45D8-9435-CDF67C8B2BB7}">
      <dgm:prSet/>
      <dgm:spPr/>
      <dgm:t>
        <a:bodyPr/>
        <a:lstStyle/>
        <a:p>
          <a:endParaRPr lang="en-ID"/>
        </a:p>
      </dgm:t>
    </dgm:pt>
    <dgm:pt modelId="{EDDA4BEE-925E-496C-BDDB-D13B05FD9E0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TOOLS / MEDIA</a:t>
          </a:r>
          <a:endParaRPr lang="en-ID" dirty="0">
            <a:solidFill>
              <a:schemeClr val="tx1"/>
            </a:solidFill>
          </a:endParaRPr>
        </a:p>
      </dgm:t>
    </dgm:pt>
    <dgm:pt modelId="{D447C5C3-C932-4F0C-8772-6D29F91BB0DB}" type="parTrans" cxnId="{1CDA1C5D-8C31-4C58-8009-1E3B92EED718}">
      <dgm:prSet/>
      <dgm:spPr/>
      <dgm:t>
        <a:bodyPr/>
        <a:lstStyle/>
        <a:p>
          <a:endParaRPr lang="en-ID"/>
        </a:p>
      </dgm:t>
    </dgm:pt>
    <dgm:pt modelId="{C514FB75-CD51-46EF-94BE-C0A50D9B6415}" type="sibTrans" cxnId="{1CDA1C5D-8C31-4C58-8009-1E3B92EED718}">
      <dgm:prSet/>
      <dgm:spPr/>
      <dgm:t>
        <a:bodyPr/>
        <a:lstStyle/>
        <a:p>
          <a:endParaRPr lang="en-ID"/>
        </a:p>
      </dgm:t>
    </dgm:pt>
    <dgm:pt modelId="{4F5BC985-B046-4FD4-B3EA-F676545DECC1}" type="pres">
      <dgm:prSet presAssocID="{2D591DF8-0AC9-42A9-82CE-404C63E3719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63A74BB-91B4-4D56-A93D-3046293F4942}" type="pres">
      <dgm:prSet presAssocID="{52365EDC-D207-40F3-ABAC-2C52655E9C7C}" presName="gear1" presStyleLbl="node1" presStyleIdx="0" presStyleCnt="3">
        <dgm:presLayoutVars>
          <dgm:chMax val="1"/>
          <dgm:bulletEnabled val="1"/>
        </dgm:presLayoutVars>
      </dgm:prSet>
      <dgm:spPr/>
    </dgm:pt>
    <dgm:pt modelId="{EC04235E-9DD7-4B26-8399-F73DC95D6176}" type="pres">
      <dgm:prSet presAssocID="{52365EDC-D207-40F3-ABAC-2C52655E9C7C}" presName="gear1srcNode" presStyleLbl="node1" presStyleIdx="0" presStyleCnt="3"/>
      <dgm:spPr/>
    </dgm:pt>
    <dgm:pt modelId="{27BD1204-AAB4-4B5D-9303-997D7A0F67C9}" type="pres">
      <dgm:prSet presAssocID="{52365EDC-D207-40F3-ABAC-2C52655E9C7C}" presName="gear1dstNode" presStyleLbl="node1" presStyleIdx="0" presStyleCnt="3"/>
      <dgm:spPr/>
    </dgm:pt>
    <dgm:pt modelId="{2C7A9000-5079-49F4-82A4-494BD2E8639B}" type="pres">
      <dgm:prSet presAssocID="{A2F88547-0340-4583-BB66-8D76A80D9793}" presName="gear2" presStyleLbl="node1" presStyleIdx="1" presStyleCnt="3">
        <dgm:presLayoutVars>
          <dgm:chMax val="1"/>
          <dgm:bulletEnabled val="1"/>
        </dgm:presLayoutVars>
      </dgm:prSet>
      <dgm:spPr/>
    </dgm:pt>
    <dgm:pt modelId="{A4AEFDD1-3007-4719-A070-428EE9497B12}" type="pres">
      <dgm:prSet presAssocID="{A2F88547-0340-4583-BB66-8D76A80D9793}" presName="gear2srcNode" presStyleLbl="node1" presStyleIdx="1" presStyleCnt="3"/>
      <dgm:spPr/>
    </dgm:pt>
    <dgm:pt modelId="{9B963AB2-AF8A-40DD-B571-E84E31F90EEF}" type="pres">
      <dgm:prSet presAssocID="{A2F88547-0340-4583-BB66-8D76A80D9793}" presName="gear2dstNode" presStyleLbl="node1" presStyleIdx="1" presStyleCnt="3"/>
      <dgm:spPr/>
    </dgm:pt>
    <dgm:pt modelId="{D97D5E87-6AA8-4C00-BDF0-63C4A69DB5B7}" type="pres">
      <dgm:prSet presAssocID="{EDDA4BEE-925E-496C-BDDB-D13B05FD9E00}" presName="gear3" presStyleLbl="node1" presStyleIdx="2" presStyleCnt="3"/>
      <dgm:spPr/>
    </dgm:pt>
    <dgm:pt modelId="{1DBEA8F2-B00E-41A3-9649-C7E3305375B5}" type="pres">
      <dgm:prSet presAssocID="{EDDA4BEE-925E-496C-BDDB-D13B05FD9E00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98975011-E814-4299-8328-1C5C04368E7E}" type="pres">
      <dgm:prSet presAssocID="{EDDA4BEE-925E-496C-BDDB-D13B05FD9E00}" presName="gear3srcNode" presStyleLbl="node1" presStyleIdx="2" presStyleCnt="3"/>
      <dgm:spPr/>
    </dgm:pt>
    <dgm:pt modelId="{B66DD238-D778-48AD-84CB-A66D8955A5CE}" type="pres">
      <dgm:prSet presAssocID="{EDDA4BEE-925E-496C-BDDB-D13B05FD9E00}" presName="gear3dstNode" presStyleLbl="node1" presStyleIdx="2" presStyleCnt="3"/>
      <dgm:spPr/>
    </dgm:pt>
    <dgm:pt modelId="{E1FD48C8-755D-4D45-91C1-F8945D387369}" type="pres">
      <dgm:prSet presAssocID="{5017F33B-AD3A-4F8D-9951-039FCDDDECE0}" presName="connector1" presStyleLbl="sibTrans2D1" presStyleIdx="0" presStyleCnt="3"/>
      <dgm:spPr/>
    </dgm:pt>
    <dgm:pt modelId="{B01BA037-2088-4091-B7D2-3BF5D2D83DE7}" type="pres">
      <dgm:prSet presAssocID="{FA1CCC9E-630B-4C4E-803E-0F46220505D7}" presName="connector2" presStyleLbl="sibTrans2D1" presStyleIdx="1" presStyleCnt="3"/>
      <dgm:spPr/>
    </dgm:pt>
    <dgm:pt modelId="{6FC1F118-D7ED-4A98-A364-61BB3E69D929}" type="pres">
      <dgm:prSet presAssocID="{C514FB75-CD51-46EF-94BE-C0A50D9B6415}" presName="connector3" presStyleLbl="sibTrans2D1" presStyleIdx="2" presStyleCnt="3"/>
      <dgm:spPr/>
    </dgm:pt>
  </dgm:ptLst>
  <dgm:cxnLst>
    <dgm:cxn modelId="{A51B8602-8900-476F-9658-ABDF9DCD5919}" type="presOf" srcId="{5017F33B-AD3A-4F8D-9951-039FCDDDECE0}" destId="{E1FD48C8-755D-4D45-91C1-F8945D387369}" srcOrd="0" destOrd="0" presId="urn:microsoft.com/office/officeart/2005/8/layout/gear1"/>
    <dgm:cxn modelId="{A26A3F0A-A6F5-4848-9A66-62A6DBF7157A}" type="presOf" srcId="{2D591DF8-0AC9-42A9-82CE-404C63E37197}" destId="{4F5BC985-B046-4FD4-B3EA-F676545DECC1}" srcOrd="0" destOrd="0" presId="urn:microsoft.com/office/officeart/2005/8/layout/gear1"/>
    <dgm:cxn modelId="{7D0DC02F-20A4-4A53-B603-EB70EF1C128F}" type="presOf" srcId="{52365EDC-D207-40F3-ABAC-2C52655E9C7C}" destId="{EC04235E-9DD7-4B26-8399-F73DC95D6176}" srcOrd="1" destOrd="0" presId="urn:microsoft.com/office/officeart/2005/8/layout/gear1"/>
    <dgm:cxn modelId="{929FCA30-70F5-416E-8C3D-3EA0C4C30747}" type="presOf" srcId="{C514FB75-CD51-46EF-94BE-C0A50D9B6415}" destId="{6FC1F118-D7ED-4A98-A364-61BB3E69D929}" srcOrd="0" destOrd="0" presId="urn:microsoft.com/office/officeart/2005/8/layout/gear1"/>
    <dgm:cxn modelId="{305A835C-25C9-4EAB-8388-25E5707E1C69}" type="presOf" srcId="{FA1CCC9E-630B-4C4E-803E-0F46220505D7}" destId="{B01BA037-2088-4091-B7D2-3BF5D2D83DE7}" srcOrd="0" destOrd="0" presId="urn:microsoft.com/office/officeart/2005/8/layout/gear1"/>
    <dgm:cxn modelId="{1CDA1C5D-8C31-4C58-8009-1E3B92EED718}" srcId="{2D591DF8-0AC9-42A9-82CE-404C63E37197}" destId="{EDDA4BEE-925E-496C-BDDB-D13B05FD9E00}" srcOrd="2" destOrd="0" parTransId="{D447C5C3-C932-4F0C-8772-6D29F91BB0DB}" sibTransId="{C514FB75-CD51-46EF-94BE-C0A50D9B6415}"/>
    <dgm:cxn modelId="{BD964E5E-DA89-4C3E-8BDE-1FE1CFB05C49}" type="presOf" srcId="{A2F88547-0340-4583-BB66-8D76A80D9793}" destId="{A4AEFDD1-3007-4719-A070-428EE9497B12}" srcOrd="1" destOrd="0" presId="urn:microsoft.com/office/officeart/2005/8/layout/gear1"/>
    <dgm:cxn modelId="{42240249-7566-45D8-9435-CDF67C8B2BB7}" srcId="{2D591DF8-0AC9-42A9-82CE-404C63E37197}" destId="{A2F88547-0340-4583-BB66-8D76A80D9793}" srcOrd="1" destOrd="0" parTransId="{AC118B75-D609-4F1A-990A-2CA454CF1803}" sibTransId="{FA1CCC9E-630B-4C4E-803E-0F46220505D7}"/>
    <dgm:cxn modelId="{9D7D0753-67C5-422E-BC5B-5BE9530B6E34}" type="presOf" srcId="{A2F88547-0340-4583-BB66-8D76A80D9793}" destId="{9B963AB2-AF8A-40DD-B571-E84E31F90EEF}" srcOrd="2" destOrd="0" presId="urn:microsoft.com/office/officeart/2005/8/layout/gear1"/>
    <dgm:cxn modelId="{471E2856-22C3-4BD9-8EA7-A88574E3CF0E}" type="presOf" srcId="{52365EDC-D207-40F3-ABAC-2C52655E9C7C}" destId="{D63A74BB-91B4-4D56-A93D-3046293F4942}" srcOrd="0" destOrd="0" presId="urn:microsoft.com/office/officeart/2005/8/layout/gear1"/>
    <dgm:cxn modelId="{44C34784-19E3-4DAE-A61F-978B24D5AD6B}" type="presOf" srcId="{EDDA4BEE-925E-496C-BDDB-D13B05FD9E00}" destId="{B66DD238-D778-48AD-84CB-A66D8955A5CE}" srcOrd="3" destOrd="0" presId="urn:microsoft.com/office/officeart/2005/8/layout/gear1"/>
    <dgm:cxn modelId="{A57D8B84-AA09-4FFB-B859-A54C2A8B132D}" type="presOf" srcId="{EDDA4BEE-925E-496C-BDDB-D13B05FD9E00}" destId="{98975011-E814-4299-8328-1C5C04368E7E}" srcOrd="2" destOrd="0" presId="urn:microsoft.com/office/officeart/2005/8/layout/gear1"/>
    <dgm:cxn modelId="{B8350091-D180-468E-8710-385186E56E09}" type="presOf" srcId="{52365EDC-D207-40F3-ABAC-2C52655E9C7C}" destId="{27BD1204-AAB4-4B5D-9303-997D7A0F67C9}" srcOrd="2" destOrd="0" presId="urn:microsoft.com/office/officeart/2005/8/layout/gear1"/>
    <dgm:cxn modelId="{06E7A5B4-9221-4A81-9F37-A496F06A8EC8}" srcId="{2D591DF8-0AC9-42A9-82CE-404C63E37197}" destId="{52365EDC-D207-40F3-ABAC-2C52655E9C7C}" srcOrd="0" destOrd="0" parTransId="{9570E57B-41CE-4EC0-AA7B-A6F9BAD29ABD}" sibTransId="{5017F33B-AD3A-4F8D-9951-039FCDDDECE0}"/>
    <dgm:cxn modelId="{EA8C8CC4-90AE-4925-AF81-AA179E07448E}" type="presOf" srcId="{EDDA4BEE-925E-496C-BDDB-D13B05FD9E00}" destId="{1DBEA8F2-B00E-41A3-9649-C7E3305375B5}" srcOrd="1" destOrd="0" presId="urn:microsoft.com/office/officeart/2005/8/layout/gear1"/>
    <dgm:cxn modelId="{132AF7D1-217D-4D0F-8345-1F57D7C26683}" type="presOf" srcId="{EDDA4BEE-925E-496C-BDDB-D13B05FD9E00}" destId="{D97D5E87-6AA8-4C00-BDF0-63C4A69DB5B7}" srcOrd="0" destOrd="0" presId="urn:microsoft.com/office/officeart/2005/8/layout/gear1"/>
    <dgm:cxn modelId="{E07F02D9-4A36-41A1-997B-CED9324473EC}" type="presOf" srcId="{A2F88547-0340-4583-BB66-8D76A80D9793}" destId="{2C7A9000-5079-49F4-82A4-494BD2E8639B}" srcOrd="0" destOrd="0" presId="urn:microsoft.com/office/officeart/2005/8/layout/gear1"/>
    <dgm:cxn modelId="{06677751-86E5-4342-A77D-2834CCB331FC}" type="presParOf" srcId="{4F5BC985-B046-4FD4-B3EA-F676545DECC1}" destId="{D63A74BB-91B4-4D56-A93D-3046293F4942}" srcOrd="0" destOrd="0" presId="urn:microsoft.com/office/officeart/2005/8/layout/gear1"/>
    <dgm:cxn modelId="{4AA019A9-0A09-40F2-81AC-97E95D99FD79}" type="presParOf" srcId="{4F5BC985-B046-4FD4-B3EA-F676545DECC1}" destId="{EC04235E-9DD7-4B26-8399-F73DC95D6176}" srcOrd="1" destOrd="0" presId="urn:microsoft.com/office/officeart/2005/8/layout/gear1"/>
    <dgm:cxn modelId="{C7E144E1-AAB1-41AF-81F3-DD88324DCC26}" type="presParOf" srcId="{4F5BC985-B046-4FD4-B3EA-F676545DECC1}" destId="{27BD1204-AAB4-4B5D-9303-997D7A0F67C9}" srcOrd="2" destOrd="0" presId="urn:microsoft.com/office/officeart/2005/8/layout/gear1"/>
    <dgm:cxn modelId="{E3481C0B-D461-43B3-9BDA-9D13B4D1E0CD}" type="presParOf" srcId="{4F5BC985-B046-4FD4-B3EA-F676545DECC1}" destId="{2C7A9000-5079-49F4-82A4-494BD2E8639B}" srcOrd="3" destOrd="0" presId="urn:microsoft.com/office/officeart/2005/8/layout/gear1"/>
    <dgm:cxn modelId="{A11269E5-7964-49D3-B845-1FE29BF7357F}" type="presParOf" srcId="{4F5BC985-B046-4FD4-B3EA-F676545DECC1}" destId="{A4AEFDD1-3007-4719-A070-428EE9497B12}" srcOrd="4" destOrd="0" presId="urn:microsoft.com/office/officeart/2005/8/layout/gear1"/>
    <dgm:cxn modelId="{852AB8B7-F816-4BB9-B142-F86911432456}" type="presParOf" srcId="{4F5BC985-B046-4FD4-B3EA-F676545DECC1}" destId="{9B963AB2-AF8A-40DD-B571-E84E31F90EEF}" srcOrd="5" destOrd="0" presId="urn:microsoft.com/office/officeart/2005/8/layout/gear1"/>
    <dgm:cxn modelId="{113A3DE1-4B16-4683-8705-1B76468F8713}" type="presParOf" srcId="{4F5BC985-B046-4FD4-B3EA-F676545DECC1}" destId="{D97D5E87-6AA8-4C00-BDF0-63C4A69DB5B7}" srcOrd="6" destOrd="0" presId="urn:microsoft.com/office/officeart/2005/8/layout/gear1"/>
    <dgm:cxn modelId="{F213BB01-8542-49F7-B595-87AACAB470B5}" type="presParOf" srcId="{4F5BC985-B046-4FD4-B3EA-F676545DECC1}" destId="{1DBEA8F2-B00E-41A3-9649-C7E3305375B5}" srcOrd="7" destOrd="0" presId="urn:microsoft.com/office/officeart/2005/8/layout/gear1"/>
    <dgm:cxn modelId="{2527F466-51FD-4914-B2FB-C451AF2302A4}" type="presParOf" srcId="{4F5BC985-B046-4FD4-B3EA-F676545DECC1}" destId="{98975011-E814-4299-8328-1C5C04368E7E}" srcOrd="8" destOrd="0" presId="urn:microsoft.com/office/officeart/2005/8/layout/gear1"/>
    <dgm:cxn modelId="{54F38734-1A0C-48AD-9CBE-48665F534B5E}" type="presParOf" srcId="{4F5BC985-B046-4FD4-B3EA-F676545DECC1}" destId="{B66DD238-D778-48AD-84CB-A66D8955A5CE}" srcOrd="9" destOrd="0" presId="urn:microsoft.com/office/officeart/2005/8/layout/gear1"/>
    <dgm:cxn modelId="{A6CEAA1D-36CC-4B79-AE24-3B99479D4A4A}" type="presParOf" srcId="{4F5BC985-B046-4FD4-B3EA-F676545DECC1}" destId="{E1FD48C8-755D-4D45-91C1-F8945D387369}" srcOrd="10" destOrd="0" presId="urn:microsoft.com/office/officeart/2005/8/layout/gear1"/>
    <dgm:cxn modelId="{F86EC56A-6C7D-4C66-9ACE-201F8C40AACE}" type="presParOf" srcId="{4F5BC985-B046-4FD4-B3EA-F676545DECC1}" destId="{B01BA037-2088-4091-B7D2-3BF5D2D83DE7}" srcOrd="11" destOrd="0" presId="urn:microsoft.com/office/officeart/2005/8/layout/gear1"/>
    <dgm:cxn modelId="{C6736500-478A-40F2-8E6C-89F254E8AFCD}" type="presParOf" srcId="{4F5BC985-B046-4FD4-B3EA-F676545DECC1}" destId="{6FC1F118-D7ED-4A98-A364-61BB3E69D929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F44461-8B18-42F0-8DA6-4A2B665C5B26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F6657724-3049-4404-8296-F7FDE6BBAD40}">
      <dgm:prSet phldrT="[Text]"/>
      <dgm:spPr/>
      <dgm:t>
        <a:bodyPr/>
        <a:lstStyle/>
        <a:p>
          <a:r>
            <a:rPr lang="id-ID" dirty="0"/>
            <a:t>Segmentation</a:t>
          </a:r>
        </a:p>
      </dgm:t>
    </dgm:pt>
    <dgm:pt modelId="{54D92C72-417A-4701-896B-5E1EB12263CD}" type="parTrans" cxnId="{6319C096-76A6-4318-87C8-9657335C5B20}">
      <dgm:prSet/>
      <dgm:spPr/>
      <dgm:t>
        <a:bodyPr/>
        <a:lstStyle/>
        <a:p>
          <a:endParaRPr lang="id-ID"/>
        </a:p>
      </dgm:t>
    </dgm:pt>
    <dgm:pt modelId="{980DC459-F3F2-4AFF-BD73-41796D4B963C}" type="sibTrans" cxnId="{6319C096-76A6-4318-87C8-9657335C5B20}">
      <dgm:prSet/>
      <dgm:spPr/>
      <dgm:t>
        <a:bodyPr/>
        <a:lstStyle/>
        <a:p>
          <a:endParaRPr lang="id-ID"/>
        </a:p>
      </dgm:t>
    </dgm:pt>
    <dgm:pt modelId="{03A252C5-B51C-4536-A45F-EA485B0E3E5C}">
      <dgm:prSet phldrT="[Text]"/>
      <dgm:spPr/>
      <dgm:t>
        <a:bodyPr/>
        <a:lstStyle/>
        <a:p>
          <a:r>
            <a:rPr lang="id-ID" dirty="0"/>
            <a:t>Tindakan membagi suatu pasar menjadi kelompok-kelompok yang berbeda yg membutuhkan produk-produk dan atau kombinasi pemasaran yg terpisah.</a:t>
          </a:r>
        </a:p>
      </dgm:t>
    </dgm:pt>
    <dgm:pt modelId="{CEE01F7D-BFA7-4281-955E-282313C1C3C3}" type="parTrans" cxnId="{BF11543F-0C43-40C5-A99C-59AFD1205EE7}">
      <dgm:prSet/>
      <dgm:spPr/>
      <dgm:t>
        <a:bodyPr/>
        <a:lstStyle/>
        <a:p>
          <a:endParaRPr lang="id-ID"/>
        </a:p>
      </dgm:t>
    </dgm:pt>
    <dgm:pt modelId="{BB888B4B-947F-497E-9A04-E77AC04417EA}" type="sibTrans" cxnId="{BF11543F-0C43-40C5-A99C-59AFD1205EE7}">
      <dgm:prSet/>
      <dgm:spPr/>
      <dgm:t>
        <a:bodyPr/>
        <a:lstStyle/>
        <a:p>
          <a:endParaRPr lang="id-ID"/>
        </a:p>
      </dgm:t>
    </dgm:pt>
    <dgm:pt modelId="{5555BC7C-EF89-41A8-AA24-58595846C4AF}">
      <dgm:prSet phldrT="[Text]"/>
      <dgm:spPr/>
      <dgm:t>
        <a:bodyPr/>
        <a:lstStyle/>
        <a:p>
          <a:r>
            <a:rPr lang="id-ID" dirty="0"/>
            <a:t>Targeting</a:t>
          </a:r>
        </a:p>
      </dgm:t>
    </dgm:pt>
    <dgm:pt modelId="{2D4AAF09-0FC8-4670-AA35-857B5168C496}" type="parTrans" cxnId="{3F1B3462-81AE-4452-B097-945F4DBB6FBF}">
      <dgm:prSet/>
      <dgm:spPr/>
      <dgm:t>
        <a:bodyPr/>
        <a:lstStyle/>
        <a:p>
          <a:endParaRPr lang="id-ID"/>
        </a:p>
      </dgm:t>
    </dgm:pt>
    <dgm:pt modelId="{43B7418C-7F1C-4774-99DB-211075BA11D9}" type="sibTrans" cxnId="{3F1B3462-81AE-4452-B097-945F4DBB6FBF}">
      <dgm:prSet/>
      <dgm:spPr/>
      <dgm:t>
        <a:bodyPr/>
        <a:lstStyle/>
        <a:p>
          <a:endParaRPr lang="id-ID"/>
        </a:p>
      </dgm:t>
    </dgm:pt>
    <dgm:pt modelId="{1F27BCDF-5434-4111-B9F9-B4A96B66AFB3}">
      <dgm:prSet phldrT="[Text]"/>
      <dgm:spPr/>
      <dgm:t>
        <a:bodyPr/>
        <a:lstStyle/>
        <a:p>
          <a:r>
            <a:rPr lang="id-ID" dirty="0"/>
            <a:t>Tindakan mengevaluasi keaktifan daya tarik setiap segmen pasar dan memilih salah satu atau lebih dari segmen pasar tsb untuk dimasuki.</a:t>
          </a:r>
        </a:p>
      </dgm:t>
    </dgm:pt>
    <dgm:pt modelId="{15C46125-8C52-480E-A288-B5129C98FA69}" type="parTrans" cxnId="{13F1451E-A93B-4219-8706-B5914A486F07}">
      <dgm:prSet/>
      <dgm:spPr/>
      <dgm:t>
        <a:bodyPr/>
        <a:lstStyle/>
        <a:p>
          <a:endParaRPr lang="id-ID"/>
        </a:p>
      </dgm:t>
    </dgm:pt>
    <dgm:pt modelId="{F4360A4D-7BE9-414E-AF19-0DAE5BE34FB9}" type="sibTrans" cxnId="{13F1451E-A93B-4219-8706-B5914A486F07}">
      <dgm:prSet/>
      <dgm:spPr/>
      <dgm:t>
        <a:bodyPr/>
        <a:lstStyle/>
        <a:p>
          <a:endParaRPr lang="id-ID"/>
        </a:p>
      </dgm:t>
    </dgm:pt>
    <dgm:pt modelId="{50543074-A7D3-4455-9490-2AD32679471F}">
      <dgm:prSet phldrT="[Text]"/>
      <dgm:spPr/>
      <dgm:t>
        <a:bodyPr/>
        <a:lstStyle/>
        <a:p>
          <a:r>
            <a:rPr lang="id-ID" dirty="0"/>
            <a:t>Positioning</a:t>
          </a:r>
        </a:p>
      </dgm:t>
    </dgm:pt>
    <dgm:pt modelId="{AFDC028D-B88F-4155-A55F-2FD085F93100}" type="parTrans" cxnId="{D3E979DD-990D-483C-90F3-D6B1013B3CDF}">
      <dgm:prSet/>
      <dgm:spPr/>
      <dgm:t>
        <a:bodyPr/>
        <a:lstStyle/>
        <a:p>
          <a:endParaRPr lang="id-ID"/>
        </a:p>
      </dgm:t>
    </dgm:pt>
    <dgm:pt modelId="{C9D902BC-35FF-4944-A084-2EB4C64EC6C3}" type="sibTrans" cxnId="{D3E979DD-990D-483C-90F3-D6B1013B3CDF}">
      <dgm:prSet/>
      <dgm:spPr/>
      <dgm:t>
        <a:bodyPr/>
        <a:lstStyle/>
        <a:p>
          <a:endParaRPr lang="id-ID"/>
        </a:p>
      </dgm:t>
    </dgm:pt>
    <dgm:pt modelId="{3DB8513E-AC54-4CE6-9834-CC38CFFF6E5C}">
      <dgm:prSet phldrT="[Text]"/>
      <dgm:spPr/>
      <dgm:t>
        <a:bodyPr/>
        <a:lstStyle/>
        <a:p>
          <a:r>
            <a:rPr lang="id-ID" dirty="0"/>
            <a:t>Tindakan untuk menempatkan posisi bersaing dan bauran pemasaran yang tepat pada setiap pasar sasar</a:t>
          </a:r>
          <a:r>
            <a:rPr lang="en-US" dirty="0"/>
            <a:t>an.</a:t>
          </a:r>
          <a:endParaRPr lang="id-ID" dirty="0"/>
        </a:p>
      </dgm:t>
    </dgm:pt>
    <dgm:pt modelId="{89D3D187-274D-4FBC-B2F6-BA4D6879D569}" type="parTrans" cxnId="{7554A568-A454-4009-901E-F1F3AAFB16E5}">
      <dgm:prSet/>
      <dgm:spPr/>
      <dgm:t>
        <a:bodyPr/>
        <a:lstStyle/>
        <a:p>
          <a:endParaRPr lang="id-ID"/>
        </a:p>
      </dgm:t>
    </dgm:pt>
    <dgm:pt modelId="{1F9612B8-AE5E-4EA3-91B6-7D3919B387AB}" type="sibTrans" cxnId="{7554A568-A454-4009-901E-F1F3AAFB16E5}">
      <dgm:prSet/>
      <dgm:spPr/>
      <dgm:t>
        <a:bodyPr/>
        <a:lstStyle/>
        <a:p>
          <a:endParaRPr lang="id-ID"/>
        </a:p>
      </dgm:t>
    </dgm:pt>
    <dgm:pt modelId="{B2DA87FF-698A-4C59-9211-78A2147BB72D}" type="pres">
      <dgm:prSet presAssocID="{10F44461-8B18-42F0-8DA6-4A2B665C5B26}" presName="Name0" presStyleCnt="0">
        <dgm:presLayoutVars>
          <dgm:dir/>
          <dgm:animLvl val="lvl"/>
          <dgm:resizeHandles val="exact"/>
        </dgm:presLayoutVars>
      </dgm:prSet>
      <dgm:spPr/>
    </dgm:pt>
    <dgm:pt modelId="{89543070-4FB2-4AA1-AE31-24A4299E64F5}" type="pres">
      <dgm:prSet presAssocID="{F6657724-3049-4404-8296-F7FDE6BBAD40}" presName="linNode" presStyleCnt="0"/>
      <dgm:spPr/>
    </dgm:pt>
    <dgm:pt modelId="{61414F40-0825-4798-8E5D-A2DA6E043E1D}" type="pres">
      <dgm:prSet presAssocID="{F6657724-3049-4404-8296-F7FDE6BBAD4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8C59370-9AFC-482C-B61B-1A2EFA4166E9}" type="pres">
      <dgm:prSet presAssocID="{F6657724-3049-4404-8296-F7FDE6BBAD40}" presName="descendantText" presStyleLbl="alignAccFollowNode1" presStyleIdx="0" presStyleCnt="3">
        <dgm:presLayoutVars>
          <dgm:bulletEnabled val="1"/>
        </dgm:presLayoutVars>
      </dgm:prSet>
      <dgm:spPr/>
    </dgm:pt>
    <dgm:pt modelId="{89BEE96F-8C66-4AFD-9FE7-C5F68782EA90}" type="pres">
      <dgm:prSet presAssocID="{980DC459-F3F2-4AFF-BD73-41796D4B963C}" presName="sp" presStyleCnt="0"/>
      <dgm:spPr/>
    </dgm:pt>
    <dgm:pt modelId="{11862936-AD49-429D-A0A5-941C1A1D4E2D}" type="pres">
      <dgm:prSet presAssocID="{5555BC7C-EF89-41A8-AA24-58595846C4AF}" presName="linNode" presStyleCnt="0"/>
      <dgm:spPr/>
    </dgm:pt>
    <dgm:pt modelId="{424EF51A-2337-4604-8AD0-52705BF0885D}" type="pres">
      <dgm:prSet presAssocID="{5555BC7C-EF89-41A8-AA24-58595846C4AF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4033AA8-DF46-4368-A1D8-6C53B7B99D5C}" type="pres">
      <dgm:prSet presAssocID="{5555BC7C-EF89-41A8-AA24-58595846C4AF}" presName="descendantText" presStyleLbl="alignAccFollowNode1" presStyleIdx="1" presStyleCnt="3">
        <dgm:presLayoutVars>
          <dgm:bulletEnabled val="1"/>
        </dgm:presLayoutVars>
      </dgm:prSet>
      <dgm:spPr/>
    </dgm:pt>
    <dgm:pt modelId="{ACEF3BD3-7DD1-4750-AE77-B188AD7B4F0E}" type="pres">
      <dgm:prSet presAssocID="{43B7418C-7F1C-4774-99DB-211075BA11D9}" presName="sp" presStyleCnt="0"/>
      <dgm:spPr/>
    </dgm:pt>
    <dgm:pt modelId="{49E262A5-5D85-4A02-93DA-77C5D80ECA02}" type="pres">
      <dgm:prSet presAssocID="{50543074-A7D3-4455-9490-2AD32679471F}" presName="linNode" presStyleCnt="0"/>
      <dgm:spPr/>
    </dgm:pt>
    <dgm:pt modelId="{6BF4AE09-DAA2-4926-A7A0-BBD228B420D2}" type="pres">
      <dgm:prSet presAssocID="{50543074-A7D3-4455-9490-2AD32679471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67090C2-991C-43B4-9A32-B0FA28902083}" type="pres">
      <dgm:prSet presAssocID="{50543074-A7D3-4455-9490-2AD32679471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2324DB02-3B50-463D-86AB-6F999EF32E8E}" type="presOf" srcId="{03A252C5-B51C-4536-A45F-EA485B0E3E5C}" destId="{48C59370-9AFC-482C-B61B-1A2EFA4166E9}" srcOrd="0" destOrd="0" presId="urn:microsoft.com/office/officeart/2005/8/layout/vList5"/>
    <dgm:cxn modelId="{28F61D0F-786F-4DC7-AD27-65849503469C}" type="presOf" srcId="{F6657724-3049-4404-8296-F7FDE6BBAD40}" destId="{61414F40-0825-4798-8E5D-A2DA6E043E1D}" srcOrd="0" destOrd="0" presId="urn:microsoft.com/office/officeart/2005/8/layout/vList5"/>
    <dgm:cxn modelId="{13F1451E-A93B-4219-8706-B5914A486F07}" srcId="{5555BC7C-EF89-41A8-AA24-58595846C4AF}" destId="{1F27BCDF-5434-4111-B9F9-B4A96B66AFB3}" srcOrd="0" destOrd="0" parTransId="{15C46125-8C52-480E-A288-B5129C98FA69}" sibTransId="{F4360A4D-7BE9-414E-AF19-0DAE5BE34FB9}"/>
    <dgm:cxn modelId="{037F8428-9CDB-4B0E-9338-3D1C9E40F9E2}" type="presOf" srcId="{3DB8513E-AC54-4CE6-9834-CC38CFFF6E5C}" destId="{667090C2-991C-43B4-9A32-B0FA28902083}" srcOrd="0" destOrd="0" presId="urn:microsoft.com/office/officeart/2005/8/layout/vList5"/>
    <dgm:cxn modelId="{BF11543F-0C43-40C5-A99C-59AFD1205EE7}" srcId="{F6657724-3049-4404-8296-F7FDE6BBAD40}" destId="{03A252C5-B51C-4536-A45F-EA485B0E3E5C}" srcOrd="0" destOrd="0" parTransId="{CEE01F7D-BFA7-4281-955E-282313C1C3C3}" sibTransId="{BB888B4B-947F-497E-9A04-E77AC04417EA}"/>
    <dgm:cxn modelId="{3F1B3462-81AE-4452-B097-945F4DBB6FBF}" srcId="{10F44461-8B18-42F0-8DA6-4A2B665C5B26}" destId="{5555BC7C-EF89-41A8-AA24-58595846C4AF}" srcOrd="1" destOrd="0" parTransId="{2D4AAF09-0FC8-4670-AA35-857B5168C496}" sibTransId="{43B7418C-7F1C-4774-99DB-211075BA11D9}"/>
    <dgm:cxn modelId="{7554A568-A454-4009-901E-F1F3AAFB16E5}" srcId="{50543074-A7D3-4455-9490-2AD32679471F}" destId="{3DB8513E-AC54-4CE6-9834-CC38CFFF6E5C}" srcOrd="0" destOrd="0" parTransId="{89D3D187-274D-4FBC-B2F6-BA4D6879D569}" sibTransId="{1F9612B8-AE5E-4EA3-91B6-7D3919B387AB}"/>
    <dgm:cxn modelId="{6319C096-76A6-4318-87C8-9657335C5B20}" srcId="{10F44461-8B18-42F0-8DA6-4A2B665C5B26}" destId="{F6657724-3049-4404-8296-F7FDE6BBAD40}" srcOrd="0" destOrd="0" parTransId="{54D92C72-417A-4701-896B-5E1EB12263CD}" sibTransId="{980DC459-F3F2-4AFF-BD73-41796D4B963C}"/>
    <dgm:cxn modelId="{212A6598-31E4-4CA4-9975-59F7E67A0462}" type="presOf" srcId="{10F44461-8B18-42F0-8DA6-4A2B665C5B26}" destId="{B2DA87FF-698A-4C59-9211-78A2147BB72D}" srcOrd="0" destOrd="0" presId="urn:microsoft.com/office/officeart/2005/8/layout/vList5"/>
    <dgm:cxn modelId="{E81F4EAD-BA27-4825-8F7F-B9753CFC607E}" type="presOf" srcId="{1F27BCDF-5434-4111-B9F9-B4A96B66AFB3}" destId="{A4033AA8-DF46-4368-A1D8-6C53B7B99D5C}" srcOrd="0" destOrd="0" presId="urn:microsoft.com/office/officeart/2005/8/layout/vList5"/>
    <dgm:cxn modelId="{79A397BA-951F-4858-998A-323595927513}" type="presOf" srcId="{50543074-A7D3-4455-9490-2AD32679471F}" destId="{6BF4AE09-DAA2-4926-A7A0-BBD228B420D2}" srcOrd="0" destOrd="0" presId="urn:microsoft.com/office/officeart/2005/8/layout/vList5"/>
    <dgm:cxn modelId="{D3E979DD-990D-483C-90F3-D6B1013B3CDF}" srcId="{10F44461-8B18-42F0-8DA6-4A2B665C5B26}" destId="{50543074-A7D3-4455-9490-2AD32679471F}" srcOrd="2" destOrd="0" parTransId="{AFDC028D-B88F-4155-A55F-2FD085F93100}" sibTransId="{C9D902BC-35FF-4944-A084-2EB4C64EC6C3}"/>
    <dgm:cxn modelId="{A0C90FEC-DEF0-4714-844C-A1529FCE7F52}" type="presOf" srcId="{5555BC7C-EF89-41A8-AA24-58595846C4AF}" destId="{424EF51A-2337-4604-8AD0-52705BF0885D}" srcOrd="0" destOrd="0" presId="urn:microsoft.com/office/officeart/2005/8/layout/vList5"/>
    <dgm:cxn modelId="{BA5C95A2-0E0B-4027-B95F-EFB0CBECCEE3}" type="presParOf" srcId="{B2DA87FF-698A-4C59-9211-78A2147BB72D}" destId="{89543070-4FB2-4AA1-AE31-24A4299E64F5}" srcOrd="0" destOrd="0" presId="urn:microsoft.com/office/officeart/2005/8/layout/vList5"/>
    <dgm:cxn modelId="{A70B854C-8C39-4B68-BE4C-CCC0643C1B85}" type="presParOf" srcId="{89543070-4FB2-4AA1-AE31-24A4299E64F5}" destId="{61414F40-0825-4798-8E5D-A2DA6E043E1D}" srcOrd="0" destOrd="0" presId="urn:microsoft.com/office/officeart/2005/8/layout/vList5"/>
    <dgm:cxn modelId="{201DFC25-E906-4AFF-AF6A-6E2AD091FFC4}" type="presParOf" srcId="{89543070-4FB2-4AA1-AE31-24A4299E64F5}" destId="{48C59370-9AFC-482C-B61B-1A2EFA4166E9}" srcOrd="1" destOrd="0" presId="urn:microsoft.com/office/officeart/2005/8/layout/vList5"/>
    <dgm:cxn modelId="{C52B3F54-D7D2-480D-A6B8-EF2007CD4042}" type="presParOf" srcId="{B2DA87FF-698A-4C59-9211-78A2147BB72D}" destId="{89BEE96F-8C66-4AFD-9FE7-C5F68782EA90}" srcOrd="1" destOrd="0" presId="urn:microsoft.com/office/officeart/2005/8/layout/vList5"/>
    <dgm:cxn modelId="{C4144105-2DCF-48C9-A55B-4AC1D158FE8B}" type="presParOf" srcId="{B2DA87FF-698A-4C59-9211-78A2147BB72D}" destId="{11862936-AD49-429D-A0A5-941C1A1D4E2D}" srcOrd="2" destOrd="0" presId="urn:microsoft.com/office/officeart/2005/8/layout/vList5"/>
    <dgm:cxn modelId="{2E121356-5AD5-4DA4-AEC4-50E0A0897F93}" type="presParOf" srcId="{11862936-AD49-429D-A0A5-941C1A1D4E2D}" destId="{424EF51A-2337-4604-8AD0-52705BF0885D}" srcOrd="0" destOrd="0" presId="urn:microsoft.com/office/officeart/2005/8/layout/vList5"/>
    <dgm:cxn modelId="{C7F52B22-18A0-4A1A-9FAB-87FE0DD67247}" type="presParOf" srcId="{11862936-AD49-429D-A0A5-941C1A1D4E2D}" destId="{A4033AA8-DF46-4368-A1D8-6C53B7B99D5C}" srcOrd="1" destOrd="0" presId="urn:microsoft.com/office/officeart/2005/8/layout/vList5"/>
    <dgm:cxn modelId="{547C0533-EEED-464F-A1BE-38897D92FFCF}" type="presParOf" srcId="{B2DA87FF-698A-4C59-9211-78A2147BB72D}" destId="{ACEF3BD3-7DD1-4750-AE77-B188AD7B4F0E}" srcOrd="3" destOrd="0" presId="urn:microsoft.com/office/officeart/2005/8/layout/vList5"/>
    <dgm:cxn modelId="{B1D8F62A-A86B-4786-93D9-74B818EB9296}" type="presParOf" srcId="{B2DA87FF-698A-4C59-9211-78A2147BB72D}" destId="{49E262A5-5D85-4A02-93DA-77C5D80ECA02}" srcOrd="4" destOrd="0" presId="urn:microsoft.com/office/officeart/2005/8/layout/vList5"/>
    <dgm:cxn modelId="{2DCC5C79-66AC-4A5D-86FC-ACAE3D5B5BC5}" type="presParOf" srcId="{49E262A5-5D85-4A02-93DA-77C5D80ECA02}" destId="{6BF4AE09-DAA2-4926-A7A0-BBD228B420D2}" srcOrd="0" destOrd="0" presId="urn:microsoft.com/office/officeart/2005/8/layout/vList5"/>
    <dgm:cxn modelId="{08990C42-C484-4377-9DD8-F061AA5EF8CD}" type="presParOf" srcId="{49E262A5-5D85-4A02-93DA-77C5D80ECA02}" destId="{667090C2-991C-43B4-9A32-B0FA2890208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E3C97-0961-4701-B38B-AF85E6C5AD8C}">
      <dsp:nvSpPr>
        <dsp:cNvPr id="0" name=""/>
        <dsp:cNvSpPr/>
      </dsp:nvSpPr>
      <dsp:spPr>
        <a:xfrm>
          <a:off x="0" y="0"/>
          <a:ext cx="1516651" cy="27860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rgbClr val="FF0000"/>
              </a:solidFill>
            </a:rPr>
            <a:t>Baby </a:t>
          </a:r>
          <a:r>
            <a:rPr lang="en-US" sz="2300" b="1" kern="1200" dirty="0" err="1">
              <a:solidFill>
                <a:srgbClr val="FF0000"/>
              </a:solidFill>
            </a:rPr>
            <a:t>Bommers</a:t>
          </a:r>
          <a:endParaRPr lang="en-ID" sz="2300" b="1" kern="1200" dirty="0">
            <a:solidFill>
              <a:srgbClr val="FF0000"/>
            </a:solidFill>
          </a:endParaRPr>
        </a:p>
      </dsp:txBody>
      <dsp:txXfrm>
        <a:off x="0" y="1114425"/>
        <a:ext cx="1516651" cy="1114425"/>
      </dsp:txXfrm>
    </dsp:sp>
    <dsp:sp modelId="{9F1ECB2E-FA3B-4CD7-B7F7-1B61D868765C}">
      <dsp:nvSpPr>
        <dsp:cNvPr id="0" name=""/>
        <dsp:cNvSpPr/>
      </dsp:nvSpPr>
      <dsp:spPr>
        <a:xfrm>
          <a:off x="340991" y="247674"/>
          <a:ext cx="834667" cy="76673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7D7C9B5-1D57-4866-AEA9-80AAB4721133}">
      <dsp:nvSpPr>
        <dsp:cNvPr id="0" name=""/>
        <dsp:cNvSpPr/>
      </dsp:nvSpPr>
      <dsp:spPr>
        <a:xfrm>
          <a:off x="1562151" y="0"/>
          <a:ext cx="1516651" cy="27860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>
              <a:solidFill>
                <a:srgbClr val="FF0000"/>
              </a:solidFill>
            </a:rPr>
            <a:t>Generasi</a:t>
          </a:r>
          <a:r>
            <a:rPr lang="en-US" sz="2300" b="1" kern="1200" dirty="0">
              <a:solidFill>
                <a:srgbClr val="FF0000"/>
              </a:solidFill>
            </a:rPr>
            <a:t> X</a:t>
          </a:r>
          <a:endParaRPr lang="en-ID" sz="2300" b="1" kern="1200" dirty="0">
            <a:solidFill>
              <a:srgbClr val="FF0000"/>
            </a:solidFill>
          </a:endParaRPr>
        </a:p>
      </dsp:txBody>
      <dsp:txXfrm>
        <a:off x="1562151" y="1114425"/>
        <a:ext cx="1516651" cy="1114425"/>
      </dsp:txXfrm>
    </dsp:sp>
    <dsp:sp modelId="{9FF5B913-424F-47FF-9B21-DD150446462D}">
      <dsp:nvSpPr>
        <dsp:cNvPr id="0" name=""/>
        <dsp:cNvSpPr/>
      </dsp:nvSpPr>
      <dsp:spPr>
        <a:xfrm>
          <a:off x="1856597" y="167163"/>
          <a:ext cx="927758" cy="92775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63DB321-902F-4BD7-A7C0-A0B3057DCE37}">
      <dsp:nvSpPr>
        <dsp:cNvPr id="0" name=""/>
        <dsp:cNvSpPr/>
      </dsp:nvSpPr>
      <dsp:spPr>
        <a:xfrm>
          <a:off x="3124302" y="0"/>
          <a:ext cx="1516651" cy="27860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>
              <a:solidFill>
                <a:srgbClr val="FF0000"/>
              </a:solidFill>
            </a:rPr>
            <a:t>Generasi</a:t>
          </a:r>
          <a:r>
            <a:rPr lang="en-US" sz="2300" b="1" kern="1200" dirty="0">
              <a:solidFill>
                <a:srgbClr val="FF0000"/>
              </a:solidFill>
            </a:rPr>
            <a:t> Y</a:t>
          </a:r>
          <a:endParaRPr lang="en-ID" sz="2300" b="1" kern="1200" dirty="0">
            <a:solidFill>
              <a:srgbClr val="FF0000"/>
            </a:solidFill>
          </a:endParaRPr>
        </a:p>
      </dsp:txBody>
      <dsp:txXfrm>
        <a:off x="3124302" y="1114425"/>
        <a:ext cx="1516651" cy="1114425"/>
      </dsp:txXfrm>
    </dsp:sp>
    <dsp:sp modelId="{922CA132-9514-435D-A609-AC9633586DD9}">
      <dsp:nvSpPr>
        <dsp:cNvPr id="0" name=""/>
        <dsp:cNvSpPr/>
      </dsp:nvSpPr>
      <dsp:spPr>
        <a:xfrm>
          <a:off x="3418748" y="167163"/>
          <a:ext cx="927758" cy="92775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E32BAE-ECE5-4C03-A4BF-B56CA1E8D3E8}">
      <dsp:nvSpPr>
        <dsp:cNvPr id="0" name=""/>
        <dsp:cNvSpPr/>
      </dsp:nvSpPr>
      <dsp:spPr>
        <a:xfrm>
          <a:off x="4686453" y="0"/>
          <a:ext cx="1516651" cy="27860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>
              <a:solidFill>
                <a:srgbClr val="FF0000"/>
              </a:solidFill>
            </a:rPr>
            <a:t>Generasi</a:t>
          </a:r>
          <a:r>
            <a:rPr lang="en-US" sz="2300" b="1" kern="1200" dirty="0">
              <a:solidFill>
                <a:srgbClr val="FF0000"/>
              </a:solidFill>
            </a:rPr>
            <a:t> Z</a:t>
          </a:r>
          <a:endParaRPr lang="en-ID" sz="2300" b="1" kern="1200" dirty="0">
            <a:solidFill>
              <a:srgbClr val="FF0000"/>
            </a:solidFill>
          </a:endParaRPr>
        </a:p>
      </dsp:txBody>
      <dsp:txXfrm>
        <a:off x="4686453" y="1114425"/>
        <a:ext cx="1516651" cy="1114425"/>
      </dsp:txXfrm>
    </dsp:sp>
    <dsp:sp modelId="{534359B1-408A-4507-8D5B-68364571F4DE}">
      <dsp:nvSpPr>
        <dsp:cNvPr id="0" name=""/>
        <dsp:cNvSpPr/>
      </dsp:nvSpPr>
      <dsp:spPr>
        <a:xfrm>
          <a:off x="4980899" y="167163"/>
          <a:ext cx="927758" cy="927758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488B1A2-CF04-4D59-8B54-9B8E2E792701}">
      <dsp:nvSpPr>
        <dsp:cNvPr id="0" name=""/>
        <dsp:cNvSpPr/>
      </dsp:nvSpPr>
      <dsp:spPr>
        <a:xfrm>
          <a:off x="6248604" y="0"/>
          <a:ext cx="1516651" cy="27860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>
              <a:solidFill>
                <a:srgbClr val="FF0000"/>
              </a:solidFill>
            </a:rPr>
            <a:t>Generasi</a:t>
          </a:r>
          <a:r>
            <a:rPr lang="en-US" sz="2300" b="1" kern="1200" dirty="0">
              <a:solidFill>
                <a:srgbClr val="FF0000"/>
              </a:solidFill>
            </a:rPr>
            <a:t> Alpha</a:t>
          </a:r>
          <a:endParaRPr lang="en-ID" sz="2300" b="1" kern="1200" dirty="0">
            <a:solidFill>
              <a:srgbClr val="FF0000"/>
            </a:solidFill>
          </a:endParaRPr>
        </a:p>
      </dsp:txBody>
      <dsp:txXfrm>
        <a:off x="6248604" y="1114425"/>
        <a:ext cx="1516651" cy="1114425"/>
      </dsp:txXfrm>
    </dsp:sp>
    <dsp:sp modelId="{2034CEE2-48A8-4648-B420-3BAB89923DE1}">
      <dsp:nvSpPr>
        <dsp:cNvPr id="0" name=""/>
        <dsp:cNvSpPr/>
      </dsp:nvSpPr>
      <dsp:spPr>
        <a:xfrm>
          <a:off x="6543050" y="167163"/>
          <a:ext cx="927758" cy="927758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0E66CBD-BE1C-47C9-A4E4-3C5F59397B14}">
      <dsp:nvSpPr>
        <dsp:cNvPr id="0" name=""/>
        <dsp:cNvSpPr/>
      </dsp:nvSpPr>
      <dsp:spPr>
        <a:xfrm>
          <a:off x="310610" y="2228850"/>
          <a:ext cx="7144035" cy="417909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A74BB-91B4-4D56-A93D-3046293F4942}">
      <dsp:nvSpPr>
        <dsp:cNvPr id="0" name=""/>
        <dsp:cNvSpPr/>
      </dsp:nvSpPr>
      <dsp:spPr>
        <a:xfrm>
          <a:off x="3852427" y="1944216"/>
          <a:ext cx="2376264" cy="2376264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NIAT/MINDSET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4330162" y="2500844"/>
        <a:ext cx="1420794" cy="1221449"/>
      </dsp:txXfrm>
    </dsp:sp>
    <dsp:sp modelId="{2C7A9000-5079-49F4-82A4-494BD2E8639B}">
      <dsp:nvSpPr>
        <dsp:cNvPr id="0" name=""/>
        <dsp:cNvSpPr/>
      </dsp:nvSpPr>
      <dsp:spPr>
        <a:xfrm>
          <a:off x="2469874" y="1382553"/>
          <a:ext cx="1728192" cy="1728192"/>
        </a:xfrm>
        <a:prstGeom prst="gear6">
          <a:avLst/>
        </a:prstGeom>
        <a:solidFill>
          <a:schemeClr val="accent5">
            <a:hueOff val="1080813"/>
            <a:satOff val="4046"/>
            <a:lumOff val="156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ILMU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2904952" y="1820260"/>
        <a:ext cx="858036" cy="852778"/>
      </dsp:txXfrm>
    </dsp:sp>
    <dsp:sp modelId="{D97D5E87-6AA8-4C00-BDF0-63C4A69DB5B7}">
      <dsp:nvSpPr>
        <dsp:cNvPr id="0" name=""/>
        <dsp:cNvSpPr/>
      </dsp:nvSpPr>
      <dsp:spPr>
        <a:xfrm rot="20700000">
          <a:off x="3437838" y="190277"/>
          <a:ext cx="1693275" cy="1693275"/>
        </a:xfrm>
        <a:prstGeom prst="gear6">
          <a:avLst/>
        </a:prstGeom>
        <a:solidFill>
          <a:schemeClr val="accent5">
            <a:hueOff val="2161625"/>
            <a:satOff val="8092"/>
            <a:lumOff val="313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TOOLS / MEDIA</a:t>
          </a:r>
          <a:endParaRPr lang="en-ID" sz="1900" kern="1200" dirty="0">
            <a:solidFill>
              <a:schemeClr val="tx1"/>
            </a:solidFill>
          </a:endParaRPr>
        </a:p>
      </dsp:txBody>
      <dsp:txXfrm rot="-20700000">
        <a:off x="3809223" y="561662"/>
        <a:ext cx="950505" cy="950505"/>
      </dsp:txXfrm>
    </dsp:sp>
    <dsp:sp modelId="{E1FD48C8-755D-4D45-91C1-F8945D387369}">
      <dsp:nvSpPr>
        <dsp:cNvPr id="0" name=""/>
        <dsp:cNvSpPr/>
      </dsp:nvSpPr>
      <dsp:spPr>
        <a:xfrm>
          <a:off x="3671094" y="1584854"/>
          <a:ext cx="3041617" cy="3041617"/>
        </a:xfrm>
        <a:prstGeom prst="circularArrow">
          <a:avLst>
            <a:gd name="adj1" fmla="val 4687"/>
            <a:gd name="adj2" fmla="val 299029"/>
            <a:gd name="adj3" fmla="val 2519149"/>
            <a:gd name="adj4" fmla="val 15854865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1BA037-2088-4091-B7D2-3BF5D2D83DE7}">
      <dsp:nvSpPr>
        <dsp:cNvPr id="0" name=""/>
        <dsp:cNvSpPr/>
      </dsp:nvSpPr>
      <dsp:spPr>
        <a:xfrm>
          <a:off x="2163814" y="999628"/>
          <a:ext cx="2209925" cy="220992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1080813"/>
            <a:satOff val="4046"/>
            <a:lumOff val="156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C1F118-D7ED-4A98-A364-61BB3E69D929}">
      <dsp:nvSpPr>
        <dsp:cNvPr id="0" name=""/>
        <dsp:cNvSpPr/>
      </dsp:nvSpPr>
      <dsp:spPr>
        <a:xfrm>
          <a:off x="3046166" y="-181155"/>
          <a:ext cx="2382744" cy="238274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2161625"/>
            <a:satOff val="8092"/>
            <a:lumOff val="31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59370-9AFC-482C-B61B-1A2EFA4166E9}">
      <dsp:nvSpPr>
        <dsp:cNvPr id="0" name=""/>
        <dsp:cNvSpPr/>
      </dsp:nvSpPr>
      <dsp:spPr>
        <a:xfrm rot="5400000">
          <a:off x="5193522" y="-1982424"/>
          <a:ext cx="1178718" cy="544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 dirty="0"/>
            <a:t>Tindakan membagi suatu pasar menjadi kelompok-kelompok yang berbeda yg membutuhkan produk-produk dan atau kombinasi pemasaran yg terpisah.</a:t>
          </a:r>
        </a:p>
      </dsp:txBody>
      <dsp:txXfrm rot="-5400000">
        <a:off x="3061525" y="207113"/>
        <a:ext cx="5385172" cy="1063638"/>
      </dsp:txXfrm>
    </dsp:sp>
    <dsp:sp modelId="{61414F40-0825-4798-8E5D-A2DA6E043E1D}">
      <dsp:nvSpPr>
        <dsp:cNvPr id="0" name=""/>
        <dsp:cNvSpPr/>
      </dsp:nvSpPr>
      <dsp:spPr>
        <a:xfrm>
          <a:off x="0" y="2232"/>
          <a:ext cx="3061525" cy="1473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/>
            <a:t>Segmentation</a:t>
          </a:r>
        </a:p>
      </dsp:txBody>
      <dsp:txXfrm>
        <a:off x="71925" y="74157"/>
        <a:ext cx="2917675" cy="1329548"/>
      </dsp:txXfrm>
    </dsp:sp>
    <dsp:sp modelId="{A4033AA8-DF46-4368-A1D8-6C53B7B99D5C}">
      <dsp:nvSpPr>
        <dsp:cNvPr id="0" name=""/>
        <dsp:cNvSpPr/>
      </dsp:nvSpPr>
      <dsp:spPr>
        <a:xfrm rot="5400000">
          <a:off x="5193522" y="-435356"/>
          <a:ext cx="1178718" cy="544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 dirty="0"/>
            <a:t>Tindakan mengevaluasi keaktifan daya tarik setiap segmen pasar dan memilih salah satu atau lebih dari segmen pasar tsb untuk dimasuki.</a:t>
          </a:r>
        </a:p>
      </dsp:txBody>
      <dsp:txXfrm rot="-5400000">
        <a:off x="3061525" y="1754181"/>
        <a:ext cx="5385172" cy="1063638"/>
      </dsp:txXfrm>
    </dsp:sp>
    <dsp:sp modelId="{424EF51A-2337-4604-8AD0-52705BF0885D}">
      <dsp:nvSpPr>
        <dsp:cNvPr id="0" name=""/>
        <dsp:cNvSpPr/>
      </dsp:nvSpPr>
      <dsp:spPr>
        <a:xfrm>
          <a:off x="0" y="1549300"/>
          <a:ext cx="3061525" cy="1473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/>
            <a:t>Targeting</a:t>
          </a:r>
        </a:p>
      </dsp:txBody>
      <dsp:txXfrm>
        <a:off x="71925" y="1621225"/>
        <a:ext cx="2917675" cy="1329548"/>
      </dsp:txXfrm>
    </dsp:sp>
    <dsp:sp modelId="{667090C2-991C-43B4-9A32-B0FA28902083}">
      <dsp:nvSpPr>
        <dsp:cNvPr id="0" name=""/>
        <dsp:cNvSpPr/>
      </dsp:nvSpPr>
      <dsp:spPr>
        <a:xfrm rot="5400000">
          <a:off x="5193522" y="1111712"/>
          <a:ext cx="1178718" cy="544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 dirty="0"/>
            <a:t>Tindakan untuk menempatkan posisi bersaing dan bauran pemasaran yang tepat pada setiap pasar sasar</a:t>
          </a:r>
          <a:r>
            <a:rPr lang="en-US" sz="1900" kern="1200" dirty="0"/>
            <a:t>an.</a:t>
          </a:r>
          <a:endParaRPr lang="id-ID" sz="1900" kern="1200" dirty="0"/>
        </a:p>
      </dsp:txBody>
      <dsp:txXfrm rot="-5400000">
        <a:off x="3061525" y="3301249"/>
        <a:ext cx="5385172" cy="1063638"/>
      </dsp:txXfrm>
    </dsp:sp>
    <dsp:sp modelId="{6BF4AE09-DAA2-4926-A7A0-BBD228B420D2}">
      <dsp:nvSpPr>
        <dsp:cNvPr id="0" name=""/>
        <dsp:cNvSpPr/>
      </dsp:nvSpPr>
      <dsp:spPr>
        <a:xfrm>
          <a:off x="0" y="3096369"/>
          <a:ext cx="3061525" cy="1473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/>
            <a:t>Positioning</a:t>
          </a:r>
        </a:p>
      </dsp:txBody>
      <dsp:txXfrm>
        <a:off x="71925" y="3168294"/>
        <a:ext cx="2917675" cy="1329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7CA11-61B4-421F-829A-15EF5A198ED8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05170-AEA0-422E-906E-4FD5724D93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20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11929-B711-4D43-B14A-637FF6378D52}" type="datetimeFigureOut">
              <a:rPr lang="id-ID" smtClean="0"/>
              <a:pPr/>
              <a:t>31/07/2023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9CFC2-0AEF-4539-8E08-50D7F7DEB1D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3564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9pPr>
          </a:lstStyle>
          <a:p>
            <a:fld id="{592ACDC2-D73D-4E0F-A379-624912CAB077}" type="slidenum">
              <a:rPr lang="id-ID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32</a:t>
            </a:fld>
            <a:endParaRPr lang="id-ID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293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BCEAB-EFE8-4ABE-9203-BECB687D20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1122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e-power-point-templates.com/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138425"/>
            <a:ext cx="3505236" cy="1374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2512770"/>
            <a:ext cx="3664921" cy="1374345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966" y="680310"/>
            <a:ext cx="4581150" cy="137434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2054655"/>
            <a:ext cx="8246070" cy="4275739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8E00-AF23-47C3-97AB-07223EFE19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425" y="374900"/>
            <a:ext cx="7173254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291131"/>
            <a:ext cx="7177135" cy="4986823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5211-455F-4769-A5EE-755576027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06AA-1BD1-4518-99AD-D48525DE0E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965" y="680311"/>
            <a:ext cx="4123034" cy="13743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512769"/>
            <a:ext cx="4040188" cy="458115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970885"/>
            <a:ext cx="4040188" cy="3359510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705" y="2512769"/>
            <a:ext cx="4041775" cy="458115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705" y="2970885"/>
            <a:ext cx="4041775" cy="3359510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4F19-CEAB-485E-AB97-D8E5328CA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EF4D0-5BFC-4A62-A08A-DDA8BD5B24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97F7-DB73-476B-BF62-C13DBFC70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8D93-EED3-4103-AA37-38D4B39268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A24D-C6F2-4573-B667-91BE83A7F0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87CF4-4732-4E34-A413-86957FCCA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p:transition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4284-9FCB-404A-8593-ED13EDF8CCA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4495" y="3101616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p:transition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1485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AC088-D859-4A35-9065-41FAE2BE05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042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89059-C388-477B-A1FF-75C91FF0FD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687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CD38E-BFEC-4C44-B2F3-7FE8469AEE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158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B40A9-DD8F-496A-88D2-F8F81750422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620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BE733-E97B-4CE7-8E00-D4276675D03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773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F648D-356A-41DA-B91E-E59D53010F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437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CDFEF-EA3E-4C3C-B36E-93981F270DC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468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0B145-AE10-435F-A45E-3B9915F160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990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3387C-DD0E-46DE-8639-B98D1BA566D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916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37077-B9CB-4AEA-BD4C-4EB4AFCD4B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6634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8CA98-34AF-4B18-9701-821710E0B16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3333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3867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6713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12995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08406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8311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09349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97018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8983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4456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1464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79403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1907" y="1"/>
            <a:ext cx="8762858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8"/>
            <a:ext cx="8496943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1"/>
            <a:ext cx="6539684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21350" y="293317"/>
            <a:ext cx="8525337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668401" y="662656"/>
            <a:ext cx="7316390" cy="2766528"/>
          </a:xfrm>
        </p:spPr>
        <p:txBody>
          <a:bodyPr anchor="b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737297" y="3505210"/>
            <a:ext cx="731639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1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711406" y="4578463"/>
            <a:ext cx="4607740" cy="1163112"/>
          </a:xfrm>
        </p:spPr>
        <p:txBody>
          <a:bodyPr/>
          <a:lstStyle>
            <a:lvl1pPr algn="ctr">
              <a:defRPr sz="405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6E0E8E6-B6EB-498A-BC29-48D81AAAA5B6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6858" y="4882896"/>
            <a:ext cx="3038094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405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388818" y="3832648"/>
            <a:ext cx="680390" cy="498470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3166039" y="5111356"/>
            <a:ext cx="386540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31260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5539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99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125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767" y="2063396"/>
            <a:ext cx="3642119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644" y="2063396"/>
            <a:ext cx="364836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2282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547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7319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3517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85800"/>
            <a:ext cx="4758977" cy="2023252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1771" y="1"/>
            <a:ext cx="2698610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758976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779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164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0685-9E9F-46AF-8733-3458A4A5B67E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952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78A0-4252-4A4F-8A4C-4F80F1AD91FF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4351" y="89262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4812" y="2922827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99485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071-3364-4AF2-8784-696D9E530376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6812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C83B-2A0D-4895-8D19-F0DA28872F64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5795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9" y="4389286"/>
            <a:ext cx="2482596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ACF0-C7E7-4CC8-840E-A2809FB4BDF6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687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1421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4495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29212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53422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1334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09233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01797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02873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88973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12410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71936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3766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08997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pc="-15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 spc="-15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-150"/>
            </a:lvl1pPr>
          </a:lstStyle>
          <a:p>
            <a:pPr>
              <a:defRPr/>
            </a:pPr>
            <a:fld id="{B3C4F4F6-8A61-4B8A-8D93-858C0140EC6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pc="-150"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95D11-3BB8-4392-95AB-51363EA8065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92493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143000"/>
          </a:xfrm>
        </p:spPr>
        <p:txBody>
          <a:bodyPr/>
          <a:lstStyle>
            <a:lvl1pPr>
              <a:defRPr spc="-150"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525963"/>
          </a:xfrm>
        </p:spPr>
        <p:txBody>
          <a:bodyPr/>
          <a:lstStyle>
            <a:lvl1pPr>
              <a:buFont typeface="Wingdings 2" pitchFamily="18" charset="2"/>
              <a:buChar char="?"/>
              <a:defRPr spc="-150"/>
            </a:lvl1pPr>
            <a:lvl2pPr>
              <a:defRPr spc="-150"/>
            </a:lvl2pPr>
            <a:lvl3pPr>
              <a:defRPr spc="-150"/>
            </a:lvl3pPr>
            <a:lvl4pPr>
              <a:defRPr spc="-150"/>
            </a:lvl4pPr>
            <a:lvl5pPr>
              <a:defRPr spc="-150"/>
            </a:lvl5pPr>
          </a:lstStyle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-150"/>
            </a:lvl1pPr>
          </a:lstStyle>
          <a:p>
            <a:pPr>
              <a:defRPr/>
            </a:pPr>
            <a:fld id="{A200BC68-5DDB-4518-87DA-2C13CC04E5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pc="-150"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EC36-1102-42E4-B670-EF9DBB89AE5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66576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0C4E4-5D7B-4740-A528-8C175BAD63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14AE0-5EF9-4367-9B09-3F8AFD24D0D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49751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BAC76-7947-4111-92B0-0513EC457E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667B0-2D2F-4818-B067-A5AC052732E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64122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A1D98-DB35-45E4-B177-1FF9280ED4C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77444-16A4-4530-A756-AC7704FBE73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77973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776AA-A8D4-40AB-92D1-7E7B51D4CB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F147A-D9DA-40C2-8E56-7F26859D3BC6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58109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D4DF8-C95F-4FB1-BAAB-97B137DB6B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89340-C595-4BC5-9C0C-21EAD6A6FED5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539331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B2169-E7F2-45DA-BD6E-BB102CF37FD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167DD-41F7-4059-82A9-C26F25F28814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47833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/>
              <a:t>Click icon to add picture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9F42C-F1EA-4A0A-B6B1-CF99D969AC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AA9B8-67EF-48B8-9188-8A2AEE95874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1384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4557A-D94E-4017-B760-A82A82F016E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411C5-D1A8-474E-AEAF-37B626BB1D8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93846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5FB6F-D37F-434D-978A-E2F47B5EEA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C740D-F76E-41A1-9E5D-8F095766A124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17494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E0E51-59A7-4386-8586-5ABC5E12D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883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6EECD-7653-4DCE-A14F-65C39C5CD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654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8826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09637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718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30170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7743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405011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660740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0507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01668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31557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7829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14E97-E145-4061-84B6-895DDE45572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2861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B490-7B2C-46FB-B5AF-12440CB2E0B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4413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E158-7A0F-44ED-88CA-286A9B84862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773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54C4-3562-4957-9C9C-F4BA334D5F1A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9209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DF94-EF85-4EEA-98FC-308F86A3E1B9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83259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1710C-B3C2-4CE7-9C81-40F5866BB7D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3192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1A4B-E4C2-4467-98D7-1E30C697DF0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5108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5F530-1EF2-4E1B-A82F-2664F42B227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67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0E92-606A-4A50-8489-7F99447D063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455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6E7F-89EC-42ED-A705-DCB597FF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7406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E6D79-AD28-4EC9-AFF4-26E13CB2ADF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15615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39202" y="2852936"/>
            <a:ext cx="8100859" cy="2208245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 userDrawn="1"/>
        </p:nvSpPr>
        <p:spPr>
          <a:xfrm>
            <a:off x="611216" y="2756926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58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アーチ 4"/>
          <p:cNvSpPr/>
          <p:nvPr userDrawn="1"/>
        </p:nvSpPr>
        <p:spPr>
          <a:xfrm rot="3600000">
            <a:off x="458569" y="2464538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3" name="アーチ 12"/>
          <p:cNvSpPr/>
          <p:nvPr userDrawn="1"/>
        </p:nvSpPr>
        <p:spPr>
          <a:xfrm rot="6618510">
            <a:off x="536294" y="2522837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2497201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0" y="2967985"/>
            <a:ext cx="6969617" cy="2151884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238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13" grpId="0" animBg="1"/>
      <p:bldP spid="13" grpId="1" animBg="1"/>
      <p:bldP spid="1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アーチ 19"/>
          <p:cNvSpPr/>
          <p:nvPr userDrawn="1"/>
        </p:nvSpPr>
        <p:spPr>
          <a:xfrm rot="3600000">
            <a:off x="458569" y="2086408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1" name="アーチ 20"/>
          <p:cNvSpPr/>
          <p:nvPr userDrawn="1"/>
        </p:nvSpPr>
        <p:spPr>
          <a:xfrm rot="6618510">
            <a:off x="536294" y="2144706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2119070"/>
            <a:ext cx="341708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0" y="2589855"/>
            <a:ext cx="3074043" cy="3151161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アーチ 26"/>
          <p:cNvSpPr/>
          <p:nvPr userDrawn="1"/>
        </p:nvSpPr>
        <p:spPr>
          <a:xfrm rot="3600000">
            <a:off x="4583843" y="2084343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8" name="アーチ 27"/>
          <p:cNvSpPr/>
          <p:nvPr userDrawn="1"/>
        </p:nvSpPr>
        <p:spPr>
          <a:xfrm rot="6618510">
            <a:off x="4661569" y="2142641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136888" y="2117006"/>
            <a:ext cx="341708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479925" y="2587790"/>
            <a:ext cx="3074043" cy="3151161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4529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7" grpId="1" animBg="1"/>
      <p:bldP spid="28" grpId="0" animBg="1"/>
      <p:bldP spid="28" grpId="1" animBg="1"/>
      <p:bldP spid="2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0" y="1876403"/>
            <a:ext cx="4832907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grpSp>
        <p:nvGrpSpPr>
          <p:cNvPr id="34" name="グループ化 33"/>
          <p:cNvGrpSpPr/>
          <p:nvPr userDrawn="1"/>
        </p:nvGrpSpPr>
        <p:grpSpPr>
          <a:xfrm rot="10800000">
            <a:off x="4311093" y="2202047"/>
            <a:ext cx="4832907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6" name="直角三角形 3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7481" y="2069094"/>
            <a:ext cx="3700990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7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32951" y="2403572"/>
            <a:ext cx="3700990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7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0" y="4074294"/>
            <a:ext cx="4851041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 userDrawn="1"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FD497C">
                    <a:lumMod val="20000"/>
                    <a:lumOff val="80000"/>
                  </a:srgbClr>
                </a:solidFill>
              </a:endParaRPr>
            </a:p>
          </p:txBody>
        </p:sp>
        <p:sp>
          <p:nvSpPr>
            <p:cNvPr id="41" name="直角三角形 40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FD497C">
                    <a:lumMod val="20000"/>
                    <a:lumOff val="80000"/>
                  </a:srgbClr>
                </a:solidFill>
              </a:endParaRPr>
            </a:p>
          </p:txBody>
        </p:sp>
      </p:grpSp>
      <p:grpSp>
        <p:nvGrpSpPr>
          <p:cNvPr id="42" name="グループ化 41"/>
          <p:cNvGrpSpPr/>
          <p:nvPr userDrawn="1"/>
        </p:nvGrpSpPr>
        <p:grpSpPr>
          <a:xfrm rot="10800000">
            <a:off x="4291371" y="2133277"/>
            <a:ext cx="4852629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 userDrawn="1"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44" name="直角三角形 43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14769" y="4232388"/>
            <a:ext cx="3706739" cy="126247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5027626" y="4486492"/>
            <a:ext cx="3706739" cy="126247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8388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7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アーチ 33"/>
          <p:cNvSpPr/>
          <p:nvPr userDrawn="1"/>
        </p:nvSpPr>
        <p:spPr>
          <a:xfrm rot="3600000">
            <a:off x="458569" y="173793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5" name="アーチ 34"/>
          <p:cNvSpPr/>
          <p:nvPr userDrawn="1"/>
        </p:nvSpPr>
        <p:spPr>
          <a:xfrm rot="6618510">
            <a:off x="536294" y="1796230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1770594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0" y="2241379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 userDrawn="1"/>
        </p:nvSpPr>
        <p:spPr>
          <a:xfrm rot="3600000">
            <a:off x="458569" y="3211501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9" name="アーチ 38"/>
          <p:cNvSpPr/>
          <p:nvPr userDrawn="1"/>
        </p:nvSpPr>
        <p:spPr>
          <a:xfrm rot="6618510">
            <a:off x="536294" y="3269799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11613" y="3244164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0" y="3714948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アーチ 41"/>
          <p:cNvSpPr/>
          <p:nvPr userDrawn="1"/>
        </p:nvSpPr>
        <p:spPr>
          <a:xfrm rot="3600000">
            <a:off x="458569" y="4685070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3" name="アーチ 42"/>
          <p:cNvSpPr/>
          <p:nvPr userDrawn="1"/>
        </p:nvSpPr>
        <p:spPr>
          <a:xfrm rot="6618510">
            <a:off x="536294" y="4743368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11613" y="4717732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0" y="5188517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483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2" grpId="1" animBg="1"/>
      <p:bldP spid="43" grpId="0" animBg="1"/>
      <p:bldP spid="43" grpId="1" animBg="1"/>
      <p:bldP spid="44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アーチ 33"/>
          <p:cNvSpPr/>
          <p:nvPr userDrawn="1"/>
        </p:nvSpPr>
        <p:spPr>
          <a:xfrm rot="3600000">
            <a:off x="458569" y="173793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5" name="アーチ 34"/>
          <p:cNvSpPr/>
          <p:nvPr userDrawn="1"/>
        </p:nvSpPr>
        <p:spPr>
          <a:xfrm rot="6618510">
            <a:off x="536294" y="1796230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1770594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0" y="2241379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 userDrawn="1"/>
        </p:nvSpPr>
        <p:spPr>
          <a:xfrm rot="3600000">
            <a:off x="458569" y="3211501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39" name="アーチ 38"/>
          <p:cNvSpPr/>
          <p:nvPr userDrawn="1"/>
        </p:nvSpPr>
        <p:spPr>
          <a:xfrm rot="6618510">
            <a:off x="536294" y="3269799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11613" y="3244164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0" y="3714948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 userDrawn="1"/>
        </p:nvSpPr>
        <p:spPr>
          <a:xfrm rot="3600000">
            <a:off x="458002" y="468895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20" name="アーチ 19"/>
          <p:cNvSpPr/>
          <p:nvPr userDrawn="1"/>
        </p:nvSpPr>
        <p:spPr>
          <a:xfrm rot="6618510">
            <a:off x="535728" y="4747251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1011046" y="4721615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1354084" y="5192399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3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アーチ 33"/>
          <p:cNvSpPr/>
          <p:nvPr userDrawn="1"/>
        </p:nvSpPr>
        <p:spPr>
          <a:xfrm rot="3600000">
            <a:off x="458569" y="173793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5" name="アーチ 34"/>
          <p:cNvSpPr/>
          <p:nvPr userDrawn="1"/>
        </p:nvSpPr>
        <p:spPr>
          <a:xfrm rot="6618510">
            <a:off x="536294" y="1796230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1770594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1" y="2241379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 userDrawn="1"/>
        </p:nvSpPr>
        <p:spPr>
          <a:xfrm rot="3600000">
            <a:off x="458569" y="4014624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9" name="アーチ 38"/>
          <p:cNvSpPr/>
          <p:nvPr userDrawn="1"/>
        </p:nvSpPr>
        <p:spPr>
          <a:xfrm rot="6618510">
            <a:off x="536294" y="4072923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11613" y="4047287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1" y="4518071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 userDrawn="1"/>
        </p:nvSpPr>
        <p:spPr>
          <a:xfrm rot="3600000">
            <a:off x="4562068" y="1739965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0" name="アーチ 19"/>
          <p:cNvSpPr/>
          <p:nvPr userDrawn="1"/>
        </p:nvSpPr>
        <p:spPr>
          <a:xfrm rot="6618510">
            <a:off x="4639794" y="1798263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115112" y="1772628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458150" y="2243412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アーチ 22"/>
          <p:cNvSpPr/>
          <p:nvPr userDrawn="1"/>
        </p:nvSpPr>
        <p:spPr>
          <a:xfrm rot="3600000">
            <a:off x="4562068" y="4016658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4" name="アーチ 23"/>
          <p:cNvSpPr/>
          <p:nvPr userDrawn="1"/>
        </p:nvSpPr>
        <p:spPr>
          <a:xfrm rot="6618510">
            <a:off x="4639794" y="4074956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115112" y="4049320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458150" y="4520105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754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50"/>
                            </p:stCondLst>
                            <p:childTnLst>
                              <p:par>
                                <p:cTn id="9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15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604798"/>
            <a:ext cx="9143999" cy="3581641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39202" y="5438176"/>
            <a:ext cx="8100859" cy="793291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611216" y="5342166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4431696"/>
            <a:ext cx="9144000" cy="764419"/>
          </a:xfrm>
          <a:solidFill>
            <a:schemeClr val="accent1">
              <a:lumMod val="75000"/>
              <a:alpha val="80000"/>
            </a:schemeClr>
          </a:solidFill>
        </p:spPr>
        <p:txBody>
          <a:bodyPr anchor="ctr">
            <a:noAutofit/>
          </a:bodyPr>
          <a:lstStyle>
            <a:lvl1pPr algn="ctr">
              <a:defRPr sz="270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61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3491786" y="1604797"/>
            <a:ext cx="5652213" cy="3120347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39202" y="5109186"/>
            <a:ext cx="8100859" cy="102036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611216" y="5013176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>
            <a:off x="0" y="1604797"/>
            <a:ext cx="3491786" cy="312034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39202" y="1844824"/>
            <a:ext cx="2700534" cy="2688299"/>
          </a:xfrm>
        </p:spPr>
        <p:txBody>
          <a:bodyPr anchor="b">
            <a:normAutofit/>
          </a:bodyPr>
          <a:lstStyle>
            <a:lvl1pPr algn="r">
              <a:defRPr sz="200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7090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75"/>
                            </p:stCondLst>
                            <p:childTnLst>
                              <p:par>
                                <p:cTn id="24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4" grpId="0" animBg="1"/>
      <p:bldP spid="15" grpId="0" build="allAtOnce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oris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604797"/>
            <a:ext cx="2231537" cy="312034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2231537" y="1604797"/>
            <a:ext cx="4284847" cy="312034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6516384" y="1604797"/>
            <a:ext cx="2627615" cy="312034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39202" y="5109186"/>
            <a:ext cx="8100859" cy="102036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611216" y="5013176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>
            <a:off x="-1" y="4725144"/>
            <a:ext cx="2231955" cy="96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>
            <a:off x="2231955" y="4725144"/>
            <a:ext cx="4284375" cy="960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6516384" y="4725144"/>
            <a:ext cx="2627615" cy="960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59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and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 userDrawn="1"/>
        </p:nvSpPr>
        <p:spPr>
          <a:xfrm>
            <a:off x="3038428" y="2022707"/>
            <a:ext cx="1183637" cy="157804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4" name="円/楕円 53"/>
          <p:cNvSpPr/>
          <p:nvPr userDrawn="1"/>
        </p:nvSpPr>
        <p:spPr>
          <a:xfrm>
            <a:off x="5003383" y="2022706"/>
            <a:ext cx="1183637" cy="157804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5" name="円/楕円 54"/>
          <p:cNvSpPr/>
          <p:nvPr userDrawn="1"/>
        </p:nvSpPr>
        <p:spPr>
          <a:xfrm>
            <a:off x="6968338" y="2022706"/>
            <a:ext cx="1183637" cy="1578046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6" name="円/楕円 55"/>
          <p:cNvSpPr/>
          <p:nvPr userDrawn="1"/>
        </p:nvSpPr>
        <p:spPr>
          <a:xfrm>
            <a:off x="1072051" y="2022705"/>
            <a:ext cx="1183637" cy="157804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9" name="円/楕円 48"/>
          <p:cNvSpPr/>
          <p:nvPr userDrawn="1"/>
        </p:nvSpPr>
        <p:spPr>
          <a:xfrm>
            <a:off x="2962221" y="1954974"/>
            <a:ext cx="1183637" cy="157804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円/楕円 49"/>
          <p:cNvSpPr/>
          <p:nvPr userDrawn="1"/>
        </p:nvSpPr>
        <p:spPr>
          <a:xfrm>
            <a:off x="4927176" y="1954973"/>
            <a:ext cx="1183637" cy="157804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1" name="円/楕円 50"/>
          <p:cNvSpPr/>
          <p:nvPr userDrawn="1"/>
        </p:nvSpPr>
        <p:spPr>
          <a:xfrm>
            <a:off x="6892131" y="1954972"/>
            <a:ext cx="1183637" cy="15780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2" name="円/楕円 51"/>
          <p:cNvSpPr/>
          <p:nvPr userDrawn="1"/>
        </p:nvSpPr>
        <p:spPr>
          <a:xfrm>
            <a:off x="995844" y="1954972"/>
            <a:ext cx="1183637" cy="15780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2997704" y="1988842"/>
            <a:ext cx="1183637" cy="15780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4962660" y="1988842"/>
            <a:ext cx="1183637" cy="15780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6927614" y="1988841"/>
            <a:ext cx="1183637" cy="15780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1031327" y="1988840"/>
            <a:ext cx="1183637" cy="15780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図プレースホルダー 12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3377489" y="2495179"/>
            <a:ext cx="424066" cy="565372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5342445" y="2495178"/>
            <a:ext cx="424066" cy="565372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7307399" y="2495177"/>
            <a:ext cx="424066" cy="565372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1411112" y="2495177"/>
            <a:ext cx="424066" cy="565372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02313" y="3667685"/>
            <a:ext cx="1841665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94145" y="4253920"/>
            <a:ext cx="1858000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812985" y="4195744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654129" y="3666122"/>
            <a:ext cx="185800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659574" y="4252357"/>
            <a:ext cx="1858000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2778414" y="4194181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622281" y="3667685"/>
            <a:ext cx="185800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25003" y="4253920"/>
            <a:ext cx="1858000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 userDrawn="1"/>
        </p:nvSpPr>
        <p:spPr>
          <a:xfrm>
            <a:off x="4743843" y="4195744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590432" y="3667685"/>
            <a:ext cx="185800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590432" y="4253920"/>
            <a:ext cx="1858000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6709272" y="4195744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57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8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800"/>
                            </p:stCondLst>
                            <p:childTnLst>
                              <p:par>
                                <p:cTn id="16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/>
      <p:bldP spid="11" grpId="1"/>
      <p:bldP spid="14" grpId="0"/>
      <p:bldP spid="14" grpId="1"/>
      <p:bldP spid="15" grpId="0"/>
      <p:bldP spid="15" grpId="1"/>
      <p:bldP spid="20" grpId="0"/>
      <p:bldP spid="20" grpId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 userDrawn="1"/>
        </p:nvSpPr>
        <p:spPr>
          <a:xfrm>
            <a:off x="3873350" y="1887240"/>
            <a:ext cx="1475428" cy="19670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4" name="円/楕円 53"/>
          <p:cNvSpPr/>
          <p:nvPr userDrawn="1"/>
        </p:nvSpPr>
        <p:spPr>
          <a:xfrm>
            <a:off x="6453793" y="1887240"/>
            <a:ext cx="1475428" cy="1967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6" name="円/楕円 55"/>
          <p:cNvSpPr/>
          <p:nvPr userDrawn="1"/>
        </p:nvSpPr>
        <p:spPr>
          <a:xfrm>
            <a:off x="1292907" y="1887238"/>
            <a:ext cx="1475428" cy="19670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9" name="円/楕円 48"/>
          <p:cNvSpPr/>
          <p:nvPr userDrawn="1"/>
        </p:nvSpPr>
        <p:spPr>
          <a:xfrm>
            <a:off x="3797144" y="1819507"/>
            <a:ext cx="1475428" cy="19670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円/楕円 49"/>
          <p:cNvSpPr/>
          <p:nvPr userDrawn="1"/>
        </p:nvSpPr>
        <p:spPr>
          <a:xfrm>
            <a:off x="6377586" y="1819506"/>
            <a:ext cx="1475428" cy="19670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2" name="円/楕円 51"/>
          <p:cNvSpPr/>
          <p:nvPr userDrawn="1"/>
        </p:nvSpPr>
        <p:spPr>
          <a:xfrm>
            <a:off x="1216700" y="1819505"/>
            <a:ext cx="1475428" cy="19670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3832627" y="1853376"/>
            <a:ext cx="1475428" cy="19670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6413070" y="1853375"/>
            <a:ext cx="1475428" cy="19670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1252183" y="1853374"/>
            <a:ext cx="1475428" cy="19670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822078" y="3904247"/>
            <a:ext cx="231809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805613" y="4490482"/>
            <a:ext cx="2351518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1183131" y="4432306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401096" y="3902684"/>
            <a:ext cx="233865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402468" y="4488919"/>
            <a:ext cx="2351518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3779986" y="4430743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981458" y="3904247"/>
            <a:ext cx="233865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980108" y="4490482"/>
            <a:ext cx="2351518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 userDrawn="1"/>
        </p:nvSpPr>
        <p:spPr>
          <a:xfrm>
            <a:off x="6357627" y="4432306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285649" y="2563011"/>
            <a:ext cx="1399221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3868411" y="2563011"/>
            <a:ext cx="1399221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6451173" y="2563011"/>
            <a:ext cx="1399221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971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 userDrawn="1"/>
        </p:nvSpPr>
        <p:spPr>
          <a:xfrm>
            <a:off x="287152" y="1652803"/>
            <a:ext cx="591818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図プレースホルダー 12"/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4965" y="186320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03656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16898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988912" y="2344300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円/楕円 30"/>
          <p:cNvSpPr/>
          <p:nvPr userDrawn="1"/>
        </p:nvSpPr>
        <p:spPr>
          <a:xfrm>
            <a:off x="3160208" y="1652803"/>
            <a:ext cx="591818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3318020" y="186320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776711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789954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 userDrawn="1"/>
        </p:nvSpPr>
        <p:spPr>
          <a:xfrm>
            <a:off x="3861968" y="234430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6030667" y="1652803"/>
            <a:ext cx="591818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6" name="図プレースホルダー 12"/>
          <p:cNvSpPr>
            <a:spLocks noGrp="1"/>
          </p:cNvSpPr>
          <p:nvPr>
            <p:ph type="pic" sz="quarter" idx="28" hasCustomPrompt="1"/>
          </p:nvPr>
        </p:nvSpPr>
        <p:spPr>
          <a:xfrm>
            <a:off x="6188480" y="186320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647170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660413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 userDrawn="1"/>
        </p:nvSpPr>
        <p:spPr>
          <a:xfrm>
            <a:off x="6732427" y="2344300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円/楕円 49"/>
          <p:cNvSpPr/>
          <p:nvPr userDrawn="1"/>
        </p:nvSpPr>
        <p:spPr>
          <a:xfrm>
            <a:off x="293084" y="3818632"/>
            <a:ext cx="591818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450896" y="402903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09587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22830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 userDrawn="1"/>
        </p:nvSpPr>
        <p:spPr>
          <a:xfrm>
            <a:off x="994844" y="4510130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5" name="円/楕円 54"/>
          <p:cNvSpPr/>
          <p:nvPr userDrawn="1"/>
        </p:nvSpPr>
        <p:spPr>
          <a:xfrm>
            <a:off x="3166139" y="3818632"/>
            <a:ext cx="591818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6" name="図プレースホルダー 12"/>
          <p:cNvSpPr>
            <a:spLocks noGrp="1"/>
          </p:cNvSpPr>
          <p:nvPr>
            <p:ph type="pic" sz="quarter" idx="34" hasCustomPrompt="1"/>
          </p:nvPr>
        </p:nvSpPr>
        <p:spPr>
          <a:xfrm>
            <a:off x="3323952" y="402903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782643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3795885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 userDrawn="1"/>
        </p:nvSpPr>
        <p:spPr>
          <a:xfrm>
            <a:off x="3867899" y="4510130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0" name="円/楕円 59"/>
          <p:cNvSpPr/>
          <p:nvPr userDrawn="1"/>
        </p:nvSpPr>
        <p:spPr>
          <a:xfrm>
            <a:off x="6036599" y="3818632"/>
            <a:ext cx="591818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1" name="図プレースホルダー 12"/>
          <p:cNvSpPr>
            <a:spLocks noGrp="1"/>
          </p:cNvSpPr>
          <p:nvPr>
            <p:ph type="pic" sz="quarter" idx="37" hasCustomPrompt="1"/>
          </p:nvPr>
        </p:nvSpPr>
        <p:spPr>
          <a:xfrm>
            <a:off x="6194411" y="402903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6653102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6666344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 userDrawn="1"/>
        </p:nvSpPr>
        <p:spPr>
          <a:xfrm>
            <a:off x="6738359" y="4510130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83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6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200"/>
                            </p:stCondLst>
                            <p:childTnLst>
                              <p:par>
                                <p:cTn id="7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950"/>
                            </p:stCondLst>
                            <p:childTnLst>
                              <p:par>
                                <p:cTn id="9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50"/>
                            </p:stCondLst>
                            <p:childTnLst>
                              <p:par>
                                <p:cTn id="10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300"/>
                            </p:stCondLst>
                            <p:childTnLst>
                              <p:par>
                                <p:cTn id="1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900"/>
                            </p:stCondLst>
                            <p:childTnLst>
                              <p:par>
                                <p:cTn id="1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650"/>
                            </p:stCondLst>
                            <p:childTnLst>
                              <p:par>
                                <p:cTn id="1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7250"/>
                            </p:stCondLst>
                            <p:childTnLst>
                              <p:par>
                                <p:cTn id="17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8000"/>
                            </p:stCondLst>
                            <p:childTnLst>
                              <p:par>
                                <p:cTn id="1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/>
      <p:bldP spid="20" grpId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1" grpId="0"/>
      <p:bldP spid="41" grpId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6" grpId="0"/>
      <p:bldP spid="46" grpId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1" grpId="0"/>
      <p:bldP spid="51" grpId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6" grpId="0"/>
      <p:bldP spid="56" grpId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1" grpId="0"/>
      <p:bldP spid="61" grpId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numer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 userDrawn="1"/>
        </p:nvSpPr>
        <p:spPr>
          <a:xfrm>
            <a:off x="287152" y="1652803"/>
            <a:ext cx="591818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1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03656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16898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988912" y="2344300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円/楕円 30"/>
          <p:cNvSpPr/>
          <p:nvPr userDrawn="1"/>
        </p:nvSpPr>
        <p:spPr>
          <a:xfrm>
            <a:off x="3160208" y="1652803"/>
            <a:ext cx="591818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2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776711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789954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 userDrawn="1"/>
        </p:nvSpPr>
        <p:spPr>
          <a:xfrm>
            <a:off x="3861968" y="234430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6030667" y="1652803"/>
            <a:ext cx="591818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3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647170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660413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 userDrawn="1"/>
        </p:nvSpPr>
        <p:spPr>
          <a:xfrm>
            <a:off x="6732427" y="2344300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円/楕円 49"/>
          <p:cNvSpPr/>
          <p:nvPr userDrawn="1"/>
        </p:nvSpPr>
        <p:spPr>
          <a:xfrm>
            <a:off x="293084" y="3818632"/>
            <a:ext cx="591818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4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09587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22830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 userDrawn="1"/>
        </p:nvSpPr>
        <p:spPr>
          <a:xfrm>
            <a:off x="994844" y="4510130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5" name="円/楕円 54"/>
          <p:cNvSpPr/>
          <p:nvPr userDrawn="1"/>
        </p:nvSpPr>
        <p:spPr>
          <a:xfrm>
            <a:off x="3166139" y="3818632"/>
            <a:ext cx="591818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5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782643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3795885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 userDrawn="1"/>
        </p:nvSpPr>
        <p:spPr>
          <a:xfrm>
            <a:off x="3867899" y="4510130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0" name="円/楕円 59"/>
          <p:cNvSpPr/>
          <p:nvPr userDrawn="1"/>
        </p:nvSpPr>
        <p:spPr>
          <a:xfrm>
            <a:off x="6036599" y="3818632"/>
            <a:ext cx="591818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6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6653102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6666344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 userDrawn="1"/>
        </p:nvSpPr>
        <p:spPr>
          <a:xfrm>
            <a:off x="6738359" y="4510130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74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50"/>
                            </p:stCondLst>
                            <p:childTnLst>
                              <p:par>
                                <p:cTn id="6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5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900"/>
                            </p:stCondLst>
                            <p:childTnLst>
                              <p:par>
                                <p:cTn id="10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650"/>
                            </p:stCondLst>
                            <p:childTnLst>
                              <p:par>
                                <p:cTn id="1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250"/>
                            </p:stCondLst>
                            <p:childTnLst>
                              <p:par>
                                <p:cTn id="12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9" name="円/楕円 38"/>
          <p:cNvSpPr/>
          <p:nvPr userDrawn="1"/>
        </p:nvSpPr>
        <p:spPr>
          <a:xfrm>
            <a:off x="3149028" y="4487658"/>
            <a:ext cx="406014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40" name="円/楕円 39"/>
          <p:cNvSpPr/>
          <p:nvPr userDrawn="1"/>
        </p:nvSpPr>
        <p:spPr>
          <a:xfrm>
            <a:off x="1034052" y="2148031"/>
            <a:ext cx="253043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1" name="円/楕円 40"/>
          <p:cNvSpPr/>
          <p:nvPr userDrawn="1"/>
        </p:nvSpPr>
        <p:spPr>
          <a:xfrm>
            <a:off x="732958" y="2543300"/>
            <a:ext cx="684135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2" name="円/楕円 41"/>
          <p:cNvSpPr/>
          <p:nvPr userDrawn="1"/>
        </p:nvSpPr>
        <p:spPr>
          <a:xfrm>
            <a:off x="952102" y="2065267"/>
            <a:ext cx="253043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3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034051" y="2148031"/>
            <a:ext cx="2458420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4" name="円/楕円 43"/>
          <p:cNvSpPr/>
          <p:nvPr userDrawn="1"/>
        </p:nvSpPr>
        <p:spPr>
          <a:xfrm>
            <a:off x="385923" y="2052020"/>
            <a:ext cx="432085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1075026" y="2083891"/>
            <a:ext cx="216043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6" name="円/楕円 45"/>
          <p:cNvSpPr/>
          <p:nvPr userDrawn="1"/>
        </p:nvSpPr>
        <p:spPr>
          <a:xfrm>
            <a:off x="3650409" y="4231558"/>
            <a:ext cx="243519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005879" y="2853952"/>
            <a:ext cx="4366826" cy="257801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4077892" y="273169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005878" y="2086482"/>
            <a:ext cx="4366826" cy="624069"/>
          </a:xfrm>
        </p:spPr>
        <p:txBody>
          <a:bodyPr anchor="b">
            <a:norm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723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600"/>
                            </p:stCondLst>
                            <p:childTnLst>
                              <p:par>
                                <p:cTn id="80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200"/>
                            </p:stCondLst>
                            <p:childTnLst>
                              <p:par>
                                <p:cTn id="8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円/楕円 39"/>
          <p:cNvSpPr/>
          <p:nvPr userDrawn="1"/>
        </p:nvSpPr>
        <p:spPr>
          <a:xfrm>
            <a:off x="2229366" y="2275085"/>
            <a:ext cx="2011217" cy="268139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1" name="円/楕円 40"/>
          <p:cNvSpPr/>
          <p:nvPr userDrawn="1"/>
        </p:nvSpPr>
        <p:spPr>
          <a:xfrm>
            <a:off x="1222967" y="4043348"/>
            <a:ext cx="1458717" cy="19447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934902" y="1861776"/>
            <a:ext cx="1540108" cy="20532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0" name="円/楕円 29"/>
          <p:cNvSpPr/>
          <p:nvPr userDrawn="1"/>
        </p:nvSpPr>
        <p:spPr>
          <a:xfrm>
            <a:off x="3588086" y="4840556"/>
            <a:ext cx="406014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31" name="円/楕円 30"/>
          <p:cNvSpPr/>
          <p:nvPr userDrawn="1"/>
        </p:nvSpPr>
        <p:spPr>
          <a:xfrm>
            <a:off x="787178" y="4110206"/>
            <a:ext cx="684135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884098" y="1790262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190100" y="2218873"/>
            <a:ext cx="1988281" cy="2650811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7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1205006" y="4012103"/>
            <a:ext cx="1421661" cy="189538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 userDrawn="1"/>
        </p:nvSpPr>
        <p:spPr>
          <a:xfrm>
            <a:off x="452012" y="3544278"/>
            <a:ext cx="432085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3" name="円/楕円 32"/>
          <p:cNvSpPr/>
          <p:nvPr userDrawn="1"/>
        </p:nvSpPr>
        <p:spPr>
          <a:xfrm>
            <a:off x="1032326" y="3771059"/>
            <a:ext cx="216043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円/楕円 33"/>
          <p:cNvSpPr/>
          <p:nvPr userDrawn="1"/>
        </p:nvSpPr>
        <p:spPr>
          <a:xfrm>
            <a:off x="3184241" y="5237278"/>
            <a:ext cx="243519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21" name="アーチ 20"/>
          <p:cNvSpPr/>
          <p:nvPr userDrawn="1"/>
        </p:nvSpPr>
        <p:spPr>
          <a:xfrm rot="3600000">
            <a:off x="4457710" y="173793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2" name="アーチ 21"/>
          <p:cNvSpPr/>
          <p:nvPr userDrawn="1"/>
        </p:nvSpPr>
        <p:spPr>
          <a:xfrm rot="6618510">
            <a:off x="4535435" y="1796230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010754" y="1770594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353792" y="2241379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アーチ 35"/>
          <p:cNvSpPr/>
          <p:nvPr userDrawn="1"/>
        </p:nvSpPr>
        <p:spPr>
          <a:xfrm rot="3600000">
            <a:off x="4457710" y="4014624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7" name="アーチ 36"/>
          <p:cNvSpPr/>
          <p:nvPr userDrawn="1"/>
        </p:nvSpPr>
        <p:spPr>
          <a:xfrm rot="6618510">
            <a:off x="4535435" y="4072923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010754" y="4047287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353792" y="4518071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587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1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850"/>
                            </p:stCondLst>
                            <p:childTnLst>
                              <p:par>
                                <p:cTn id="1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950"/>
                            </p:stCondLst>
                            <p:childTnLst>
                              <p:par>
                                <p:cTn id="1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5" grpId="0" animBg="1"/>
      <p:bldP spid="5" grpId="1" animBg="1"/>
      <p:bldP spid="30" grpId="0" animBg="1"/>
      <p:bldP spid="30" grpId="1" animBg="1"/>
      <p:bldP spid="31" grpId="0" animBg="1"/>
      <p:bldP spid="3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1" grpId="1" animBg="1"/>
      <p:bldP spid="14" grpId="0" animBg="1"/>
      <p:bldP spid="14" grpId="1" animBg="1"/>
      <p:bldP spid="17" grpId="0" animBg="1"/>
      <p:bldP spid="17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21" grpId="0" animBg="1"/>
      <p:bldP spid="21" grpId="1" animBg="1"/>
      <p:bldP spid="22" grpId="0" animBg="1"/>
      <p:bldP spid="22" grpId="1" animBg="1"/>
      <p:bldP spid="23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6" grpId="1" animBg="1"/>
      <p:bldP spid="37" grpId="0" animBg="1"/>
      <p:bldP spid="37" grpId="1" animBg="1"/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円/楕円 65"/>
          <p:cNvSpPr/>
          <p:nvPr userDrawn="1"/>
        </p:nvSpPr>
        <p:spPr>
          <a:xfrm>
            <a:off x="4832855" y="1624809"/>
            <a:ext cx="878190" cy="11708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522561" y="3947886"/>
            <a:ext cx="878190" cy="117081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4760305" y="2417828"/>
            <a:ext cx="4383695" cy="250251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970482" y="4342259"/>
            <a:ext cx="341708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1" y="4847771"/>
            <a:ext cx="3043560" cy="1412725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324377" y="1797976"/>
            <a:ext cx="341708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754918" y="4978398"/>
            <a:ext cx="3881832" cy="1088574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755009"/>
            <a:ext cx="4383695" cy="250251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5" name="円/楕円 64"/>
          <p:cNvSpPr/>
          <p:nvPr userDrawn="1"/>
        </p:nvSpPr>
        <p:spPr>
          <a:xfrm>
            <a:off x="270353" y="4782456"/>
            <a:ext cx="504416" cy="67249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67" name="円/楕円 66"/>
          <p:cNvSpPr/>
          <p:nvPr userDrawn="1"/>
        </p:nvSpPr>
        <p:spPr>
          <a:xfrm>
            <a:off x="5583213" y="1245020"/>
            <a:ext cx="439095" cy="58540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0" y="4257525"/>
            <a:ext cx="4383695" cy="628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68" name="正方形/長方形 67"/>
          <p:cNvSpPr/>
          <p:nvPr userDrawn="1"/>
        </p:nvSpPr>
        <p:spPr>
          <a:xfrm>
            <a:off x="4760305" y="2354618"/>
            <a:ext cx="4383695" cy="628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"/>
                            </p:stCondLst>
                            <p:childTnLst>
                              <p:par>
                                <p:cTn id="4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650"/>
                            </p:stCondLst>
                            <p:childTnLst>
                              <p:par>
                                <p:cTn id="7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11" grpId="0" animBg="1"/>
      <p:bldP spid="1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8" grpId="0" animBg="1"/>
      <p:bldP spid="55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65" grpId="0" animBg="1"/>
      <p:bldP spid="65" grpId="1" animBg="1"/>
      <p:bldP spid="67" grpId="0" animBg="1"/>
      <p:bldP spid="67" grpId="1" animBg="1"/>
      <p:bldP spid="12" grpId="0" animBg="1"/>
      <p:bldP spid="68" grpId="0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691128" y="1828574"/>
            <a:ext cx="1576536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609178" y="1745809"/>
            <a:ext cx="1576536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677059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 userDrawn="1"/>
        </p:nvSpPr>
        <p:spPr>
          <a:xfrm>
            <a:off x="2769810" y="1828574"/>
            <a:ext cx="1576536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2687860" y="1745809"/>
            <a:ext cx="1576536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755741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4848492" y="1828574"/>
            <a:ext cx="1576536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4766542" y="1745809"/>
            <a:ext cx="1576536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4834422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6927174" y="1828574"/>
            <a:ext cx="1576536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6845224" y="1745809"/>
            <a:ext cx="1576536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6913105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41440" y="3992092"/>
            <a:ext cx="1988988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7688" y="4812794"/>
            <a:ext cx="1858000" cy="10956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636527" y="4745238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510377" y="3990529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600360" y="4811231"/>
            <a:ext cx="1858000" cy="10956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2719199" y="4743676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595649" y="3992092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83032" y="4812794"/>
            <a:ext cx="1858000" cy="10956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4801872" y="4745238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680922" y="3992092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765705" y="4812794"/>
            <a:ext cx="1858000" cy="10956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6884544" y="4745238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16513" y="4323538"/>
            <a:ext cx="1858000" cy="382623"/>
          </a:xfrm>
        </p:spPr>
        <p:txBody>
          <a:bodyPr anchor="t">
            <a:noAutofit/>
          </a:bodyPr>
          <a:lstStyle>
            <a:lvl1pPr algn="ctr">
              <a:defRPr sz="1000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599186" y="4321975"/>
            <a:ext cx="1858000" cy="382623"/>
          </a:xfrm>
        </p:spPr>
        <p:txBody>
          <a:bodyPr anchor="t">
            <a:noAutofit/>
          </a:bodyPr>
          <a:lstStyle>
            <a:lvl1pPr algn="ctr">
              <a:defRPr sz="1000" i="1" baseline="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681858" y="4323538"/>
            <a:ext cx="1858000" cy="382623"/>
          </a:xfrm>
        </p:spPr>
        <p:txBody>
          <a:bodyPr anchor="t">
            <a:noAutofit/>
          </a:bodyPr>
          <a:lstStyle>
            <a:lvl1pPr algn="ctr">
              <a:defRPr sz="1000" i="1" baseline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6764531" y="4323538"/>
            <a:ext cx="1858000" cy="382623"/>
          </a:xfrm>
        </p:spPr>
        <p:txBody>
          <a:bodyPr anchor="t">
            <a:noAutofit/>
          </a:bodyPr>
          <a:lstStyle>
            <a:lvl1pPr algn="ctr">
              <a:defRPr sz="1000" i="1" baseline="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576329" y="6288526"/>
            <a:ext cx="540107" cy="365125"/>
          </a:xfrm>
        </p:spPr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0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"/>
                            </p:stCondLst>
                            <p:childTnLst>
                              <p:par>
                                <p:cTn id="4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50"/>
                            </p:stCondLst>
                            <p:childTnLst>
                              <p:par>
                                <p:cTn id="1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0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50"/>
                            </p:stCondLst>
                            <p:childTnLst>
                              <p:par>
                                <p:cTn id="12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1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100"/>
                            </p:stCondLst>
                            <p:childTnLst>
                              <p:par>
                                <p:cTn id="15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6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100"/>
                            </p:stCondLst>
                            <p:childTnLst>
                              <p:par>
                                <p:cTn id="1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691128" y="1828574"/>
            <a:ext cx="1576536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609178" y="1745809"/>
            <a:ext cx="1576536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677059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 userDrawn="1"/>
        </p:nvSpPr>
        <p:spPr>
          <a:xfrm>
            <a:off x="2769810" y="1828574"/>
            <a:ext cx="1576536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2687860" y="1745809"/>
            <a:ext cx="1576536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755741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4848492" y="1828574"/>
            <a:ext cx="1576536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4766542" y="1745809"/>
            <a:ext cx="1576536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4834422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6927174" y="1828574"/>
            <a:ext cx="1576536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6845224" y="1745809"/>
            <a:ext cx="1576536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6913105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41440" y="3992092"/>
            <a:ext cx="1988988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7688" y="4521246"/>
            <a:ext cx="1858000" cy="126553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636527" y="4453690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510377" y="3990529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600360" y="4519683"/>
            <a:ext cx="1858000" cy="126553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2719199" y="4452128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595649" y="3992092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83032" y="4521246"/>
            <a:ext cx="1858000" cy="126553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4801872" y="4453690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680922" y="3992092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765705" y="4521246"/>
            <a:ext cx="1858000" cy="126553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6884544" y="4453690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576329" y="6288526"/>
            <a:ext cx="540107" cy="365125"/>
          </a:xfrm>
        </p:spPr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59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6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50"/>
                            </p:stCondLst>
                            <p:childTnLst>
                              <p:par>
                                <p:cTn id="10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50"/>
                            </p:stCondLst>
                            <p:childTnLst>
                              <p:par>
                                <p:cTn id="1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6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600"/>
                            </p:stCondLst>
                            <p:childTnLst>
                              <p:par>
                                <p:cTn id="1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100"/>
                            </p:stCondLst>
                            <p:childTnLst>
                              <p:par>
                                <p:cTn id="14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sk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円/楕円 8"/>
          <p:cNvSpPr/>
          <p:nvPr userDrawn="1"/>
        </p:nvSpPr>
        <p:spPr>
          <a:xfrm>
            <a:off x="2342532" y="3707015"/>
            <a:ext cx="516293" cy="6883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2853494" y="4343357"/>
            <a:ext cx="203008" cy="2706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678765" y="1877068"/>
            <a:ext cx="2081708" cy="277536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498461" y="1932630"/>
            <a:ext cx="684135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96815" y="1794303"/>
            <a:ext cx="2081708" cy="277536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664695" y="1877067"/>
            <a:ext cx="2022464" cy="269638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313948" y="1480280"/>
            <a:ext cx="282868" cy="3771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70946" y="4785754"/>
            <a:ext cx="283193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99931" y="5201608"/>
            <a:ext cx="2573960" cy="382623"/>
          </a:xfrm>
        </p:spPr>
        <p:txBody>
          <a:bodyPr anchor="t">
            <a:noAutofit/>
          </a:bodyPr>
          <a:lstStyle>
            <a:lvl1pPr algn="ctr">
              <a:defRPr sz="1100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093141" y="1671101"/>
            <a:ext cx="2814233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106384" y="2257337"/>
            <a:ext cx="2793544" cy="1449678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 userDrawn="1"/>
        </p:nvSpPr>
        <p:spPr>
          <a:xfrm>
            <a:off x="3178398" y="219916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円/楕円 22"/>
          <p:cNvSpPr/>
          <p:nvPr userDrawn="1"/>
        </p:nvSpPr>
        <p:spPr>
          <a:xfrm>
            <a:off x="3178398" y="3842550"/>
            <a:ext cx="414633" cy="5527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3242354" y="3927817"/>
            <a:ext cx="286722" cy="38226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3178397" y="4554531"/>
            <a:ext cx="414633" cy="5527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6" name="図プレースホルダー 12"/>
          <p:cNvSpPr>
            <a:spLocks noGrp="1"/>
          </p:cNvSpPr>
          <p:nvPr>
            <p:ph type="pic" sz="quarter" idx="32" hasCustomPrompt="1"/>
          </p:nvPr>
        </p:nvSpPr>
        <p:spPr>
          <a:xfrm>
            <a:off x="3242353" y="4639799"/>
            <a:ext cx="286722" cy="38226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円/楕円 26"/>
          <p:cNvSpPr/>
          <p:nvPr userDrawn="1"/>
        </p:nvSpPr>
        <p:spPr>
          <a:xfrm>
            <a:off x="3178398" y="5266513"/>
            <a:ext cx="414633" cy="5527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図プレースホルダー 12"/>
          <p:cNvSpPr>
            <a:spLocks noGrp="1"/>
          </p:cNvSpPr>
          <p:nvPr>
            <p:ph type="pic" sz="quarter" idx="33" hasCustomPrompt="1"/>
          </p:nvPr>
        </p:nvSpPr>
        <p:spPr>
          <a:xfrm>
            <a:off x="3242354" y="5351781"/>
            <a:ext cx="286722" cy="38226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3593031" y="3878922"/>
            <a:ext cx="2314799" cy="480053"/>
          </a:xfrm>
        </p:spPr>
        <p:txBody>
          <a:bodyPr anchor="ctr">
            <a:noAutofit/>
          </a:bodyPr>
          <a:lstStyle>
            <a:lvl1pPr algn="l">
              <a:defRPr sz="1000" i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593031" y="4590903"/>
            <a:ext cx="2314799" cy="480053"/>
          </a:xfrm>
        </p:spPr>
        <p:txBody>
          <a:bodyPr anchor="ctr">
            <a:noAutofit/>
          </a:bodyPr>
          <a:lstStyle>
            <a:lvl1pPr algn="l">
              <a:defRPr sz="1000" i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3593031" y="5302885"/>
            <a:ext cx="2314799" cy="480053"/>
          </a:xfrm>
        </p:spPr>
        <p:txBody>
          <a:bodyPr anchor="ctr">
            <a:noAutofit/>
          </a:bodyPr>
          <a:lstStyle>
            <a:lvl1pPr algn="l">
              <a:defRPr sz="1000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7" hasCustomPrompt="1"/>
          </p:nvPr>
        </p:nvSpPr>
        <p:spPr>
          <a:xfrm>
            <a:off x="5989672" y="1668842"/>
            <a:ext cx="2530958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6074928" y="2196900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5984792" y="2404053"/>
            <a:ext cx="2573960" cy="382623"/>
          </a:xfrm>
        </p:spPr>
        <p:txBody>
          <a:bodyPr anchor="t">
            <a:noAutofit/>
          </a:bodyPr>
          <a:lstStyle>
            <a:lvl1pPr algn="l">
              <a:defRPr sz="1100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7" name="グループ化 96"/>
          <p:cNvGrpSpPr/>
          <p:nvPr userDrawn="1"/>
        </p:nvGrpSpPr>
        <p:grpSpPr>
          <a:xfrm>
            <a:off x="6050110" y="2804650"/>
            <a:ext cx="2569273" cy="287203"/>
            <a:chOff x="12418479" y="4395656"/>
            <a:chExt cx="5138100" cy="430805"/>
          </a:xfrm>
        </p:grpSpPr>
        <p:sp>
          <p:nvSpPr>
            <p:cNvPr id="37" name="円/楕円 36"/>
            <p:cNvSpPr/>
            <p:nvPr userDrawn="1"/>
          </p:nvSpPr>
          <p:spPr>
            <a:xfrm>
              <a:off x="12418479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円/楕円 37"/>
            <p:cNvSpPr/>
            <p:nvPr userDrawn="1"/>
          </p:nvSpPr>
          <p:spPr>
            <a:xfrm>
              <a:off x="12941512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円/楕円 38"/>
            <p:cNvSpPr/>
            <p:nvPr userDrawn="1"/>
          </p:nvSpPr>
          <p:spPr>
            <a:xfrm>
              <a:off x="13464545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円/楕円 39"/>
            <p:cNvSpPr/>
            <p:nvPr userDrawn="1"/>
          </p:nvSpPr>
          <p:spPr>
            <a:xfrm>
              <a:off x="13987578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円/楕円 40"/>
            <p:cNvSpPr/>
            <p:nvPr userDrawn="1"/>
          </p:nvSpPr>
          <p:spPr>
            <a:xfrm>
              <a:off x="14510611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円/楕円 41"/>
            <p:cNvSpPr/>
            <p:nvPr userDrawn="1"/>
          </p:nvSpPr>
          <p:spPr>
            <a:xfrm>
              <a:off x="15556677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円/楕円 42"/>
            <p:cNvSpPr/>
            <p:nvPr userDrawn="1"/>
          </p:nvSpPr>
          <p:spPr>
            <a:xfrm>
              <a:off x="16079710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円/楕円 43"/>
            <p:cNvSpPr/>
            <p:nvPr userDrawn="1"/>
          </p:nvSpPr>
          <p:spPr>
            <a:xfrm>
              <a:off x="1712577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円/楕円 44"/>
            <p:cNvSpPr/>
            <p:nvPr userDrawn="1"/>
          </p:nvSpPr>
          <p:spPr>
            <a:xfrm>
              <a:off x="1503364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円/楕円 45"/>
            <p:cNvSpPr/>
            <p:nvPr userDrawn="1"/>
          </p:nvSpPr>
          <p:spPr>
            <a:xfrm>
              <a:off x="16602743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1" name="テキスト プレースホルダー 6"/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984792" y="3275051"/>
            <a:ext cx="2573960" cy="382623"/>
          </a:xfrm>
        </p:spPr>
        <p:txBody>
          <a:bodyPr anchor="t">
            <a:noAutofit/>
          </a:bodyPr>
          <a:lstStyle>
            <a:lvl1pPr algn="l">
              <a:defRPr sz="1100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8" name="グループ化 97"/>
          <p:cNvGrpSpPr/>
          <p:nvPr userDrawn="1"/>
        </p:nvGrpSpPr>
        <p:grpSpPr>
          <a:xfrm>
            <a:off x="6050110" y="3675649"/>
            <a:ext cx="2569273" cy="287203"/>
            <a:chOff x="12418479" y="5702154"/>
            <a:chExt cx="5138100" cy="430805"/>
          </a:xfrm>
        </p:grpSpPr>
        <p:sp>
          <p:nvSpPr>
            <p:cNvPr id="63" name="円/楕円 62"/>
            <p:cNvSpPr/>
            <p:nvPr userDrawn="1"/>
          </p:nvSpPr>
          <p:spPr>
            <a:xfrm>
              <a:off x="12418479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4" name="円/楕円 63"/>
            <p:cNvSpPr/>
            <p:nvPr userDrawn="1"/>
          </p:nvSpPr>
          <p:spPr>
            <a:xfrm>
              <a:off x="12941512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円/楕円 64"/>
            <p:cNvSpPr/>
            <p:nvPr userDrawn="1"/>
          </p:nvSpPr>
          <p:spPr>
            <a:xfrm>
              <a:off x="13464545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円/楕円 65"/>
            <p:cNvSpPr/>
            <p:nvPr userDrawn="1"/>
          </p:nvSpPr>
          <p:spPr>
            <a:xfrm>
              <a:off x="13987578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円/楕円 66"/>
            <p:cNvSpPr/>
            <p:nvPr userDrawn="1"/>
          </p:nvSpPr>
          <p:spPr>
            <a:xfrm>
              <a:off x="14510611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円/楕円 67"/>
            <p:cNvSpPr/>
            <p:nvPr userDrawn="1"/>
          </p:nvSpPr>
          <p:spPr>
            <a:xfrm>
              <a:off x="15556677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円/楕円 68"/>
            <p:cNvSpPr/>
            <p:nvPr userDrawn="1"/>
          </p:nvSpPr>
          <p:spPr>
            <a:xfrm>
              <a:off x="16079710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円/楕円 69"/>
            <p:cNvSpPr/>
            <p:nvPr userDrawn="1"/>
          </p:nvSpPr>
          <p:spPr>
            <a:xfrm>
              <a:off x="1712577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円/楕円 70"/>
            <p:cNvSpPr/>
            <p:nvPr userDrawn="1"/>
          </p:nvSpPr>
          <p:spPr>
            <a:xfrm>
              <a:off x="1503364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円/楕円 71"/>
            <p:cNvSpPr/>
            <p:nvPr userDrawn="1"/>
          </p:nvSpPr>
          <p:spPr>
            <a:xfrm>
              <a:off x="16602743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3" name="テキスト プレースホルダー 6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984792" y="4146050"/>
            <a:ext cx="2573960" cy="382623"/>
          </a:xfrm>
        </p:spPr>
        <p:txBody>
          <a:bodyPr anchor="t">
            <a:noAutofit/>
          </a:bodyPr>
          <a:lstStyle>
            <a:lvl1pPr algn="l">
              <a:defRPr sz="1100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9" name="グループ化 98"/>
          <p:cNvGrpSpPr/>
          <p:nvPr userDrawn="1"/>
        </p:nvGrpSpPr>
        <p:grpSpPr>
          <a:xfrm>
            <a:off x="6050110" y="4546647"/>
            <a:ext cx="2569273" cy="287203"/>
            <a:chOff x="12418479" y="7008652"/>
            <a:chExt cx="5138100" cy="430805"/>
          </a:xfrm>
        </p:grpSpPr>
        <p:sp>
          <p:nvSpPr>
            <p:cNvPr id="75" name="円/楕円 74"/>
            <p:cNvSpPr/>
            <p:nvPr userDrawn="1"/>
          </p:nvSpPr>
          <p:spPr>
            <a:xfrm>
              <a:off x="12418479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円/楕円 75"/>
            <p:cNvSpPr/>
            <p:nvPr userDrawn="1"/>
          </p:nvSpPr>
          <p:spPr>
            <a:xfrm>
              <a:off x="12941512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7" name="円/楕円 76"/>
            <p:cNvSpPr/>
            <p:nvPr userDrawn="1"/>
          </p:nvSpPr>
          <p:spPr>
            <a:xfrm>
              <a:off x="13464545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円/楕円 77"/>
            <p:cNvSpPr/>
            <p:nvPr userDrawn="1"/>
          </p:nvSpPr>
          <p:spPr>
            <a:xfrm>
              <a:off x="13987578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9" name="円/楕円 78"/>
            <p:cNvSpPr/>
            <p:nvPr userDrawn="1"/>
          </p:nvSpPr>
          <p:spPr>
            <a:xfrm>
              <a:off x="14510611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円/楕円 79"/>
            <p:cNvSpPr/>
            <p:nvPr userDrawn="1"/>
          </p:nvSpPr>
          <p:spPr>
            <a:xfrm>
              <a:off x="15556677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1" name="円/楕円 80"/>
            <p:cNvSpPr/>
            <p:nvPr userDrawn="1"/>
          </p:nvSpPr>
          <p:spPr>
            <a:xfrm>
              <a:off x="16079710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2" name="円/楕円 81"/>
            <p:cNvSpPr/>
            <p:nvPr userDrawn="1"/>
          </p:nvSpPr>
          <p:spPr>
            <a:xfrm>
              <a:off x="1712577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3" name="円/楕円 82"/>
            <p:cNvSpPr/>
            <p:nvPr userDrawn="1"/>
          </p:nvSpPr>
          <p:spPr>
            <a:xfrm>
              <a:off x="1503364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4" name="円/楕円 83"/>
            <p:cNvSpPr/>
            <p:nvPr userDrawn="1"/>
          </p:nvSpPr>
          <p:spPr>
            <a:xfrm>
              <a:off x="16602743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5" name="テキスト プレースホルダー 6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984792" y="5017049"/>
            <a:ext cx="2573960" cy="382623"/>
          </a:xfrm>
        </p:spPr>
        <p:txBody>
          <a:bodyPr anchor="t">
            <a:noAutofit/>
          </a:bodyPr>
          <a:lstStyle>
            <a:lvl1pPr algn="l">
              <a:defRPr sz="1100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0" name="グループ化 99"/>
          <p:cNvGrpSpPr/>
          <p:nvPr userDrawn="1"/>
        </p:nvGrpSpPr>
        <p:grpSpPr>
          <a:xfrm>
            <a:off x="6050110" y="5417646"/>
            <a:ext cx="2569273" cy="287203"/>
            <a:chOff x="12418479" y="8315150"/>
            <a:chExt cx="5138100" cy="430805"/>
          </a:xfrm>
        </p:grpSpPr>
        <p:sp>
          <p:nvSpPr>
            <p:cNvPr id="87" name="円/楕円 86"/>
            <p:cNvSpPr/>
            <p:nvPr userDrawn="1"/>
          </p:nvSpPr>
          <p:spPr>
            <a:xfrm>
              <a:off x="12418479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8" name="円/楕円 87"/>
            <p:cNvSpPr/>
            <p:nvPr userDrawn="1"/>
          </p:nvSpPr>
          <p:spPr>
            <a:xfrm>
              <a:off x="12941512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9" name="円/楕円 88"/>
            <p:cNvSpPr/>
            <p:nvPr userDrawn="1"/>
          </p:nvSpPr>
          <p:spPr>
            <a:xfrm>
              <a:off x="13464545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円/楕円 89"/>
            <p:cNvSpPr/>
            <p:nvPr userDrawn="1"/>
          </p:nvSpPr>
          <p:spPr>
            <a:xfrm>
              <a:off x="13987578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1" name="円/楕円 90"/>
            <p:cNvSpPr/>
            <p:nvPr userDrawn="1"/>
          </p:nvSpPr>
          <p:spPr>
            <a:xfrm>
              <a:off x="14510611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2" name="円/楕円 91"/>
            <p:cNvSpPr/>
            <p:nvPr userDrawn="1"/>
          </p:nvSpPr>
          <p:spPr>
            <a:xfrm>
              <a:off x="15556677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円/楕円 92"/>
            <p:cNvSpPr/>
            <p:nvPr userDrawn="1"/>
          </p:nvSpPr>
          <p:spPr>
            <a:xfrm>
              <a:off x="16079710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4" name="円/楕円 93"/>
            <p:cNvSpPr/>
            <p:nvPr userDrawn="1"/>
          </p:nvSpPr>
          <p:spPr>
            <a:xfrm>
              <a:off x="1712577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円/楕円 94"/>
            <p:cNvSpPr/>
            <p:nvPr userDrawn="1"/>
          </p:nvSpPr>
          <p:spPr>
            <a:xfrm>
              <a:off x="1503364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6" name="円/楕円 95"/>
            <p:cNvSpPr/>
            <p:nvPr userDrawn="1"/>
          </p:nvSpPr>
          <p:spPr>
            <a:xfrm>
              <a:off x="16602743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31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1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600"/>
                            </p:stCondLst>
                            <p:childTnLst>
                              <p:par>
                                <p:cTn id="10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70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3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8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40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8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9000"/>
                            </p:stCondLst>
                            <p:childTnLst>
                              <p:par>
                                <p:cTn id="1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95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3689249"/>
            <a:ext cx="9144000" cy="90714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3254" y="3689249"/>
            <a:ext cx="1436092" cy="90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7720136" y="3689247"/>
            <a:ext cx="1423865" cy="907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5645987" y="3689247"/>
            <a:ext cx="2080665" cy="9071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>
            <a:off x="3524238" y="3689247"/>
            <a:ext cx="2080665" cy="90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>
            <a:off x="1443573" y="3689248"/>
            <a:ext cx="2080665" cy="90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円/楕円 15"/>
          <p:cNvSpPr/>
          <p:nvPr userDrawn="1"/>
        </p:nvSpPr>
        <p:spPr>
          <a:xfrm>
            <a:off x="1286932" y="3531405"/>
            <a:ext cx="304826" cy="406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3371825" y="3531405"/>
            <a:ext cx="304826" cy="40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5464706" y="3531405"/>
            <a:ext cx="304826" cy="40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7554945" y="3531405"/>
            <a:ext cx="304826" cy="40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28159" y="3023163"/>
            <a:ext cx="1222372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02178" y="2568384"/>
            <a:ext cx="2274334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02178" y="1619312"/>
            <a:ext cx="2274334" cy="823041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629185" y="2525922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913052" y="3974632"/>
            <a:ext cx="1222372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387071" y="4419738"/>
            <a:ext cx="2274334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2714077" y="4919142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387071" y="5054232"/>
            <a:ext cx="2274334" cy="8230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05933" y="3008648"/>
            <a:ext cx="1222372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479952" y="2553869"/>
            <a:ext cx="2274334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479952" y="1604798"/>
            <a:ext cx="2274334" cy="823041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 userDrawn="1"/>
        </p:nvSpPr>
        <p:spPr>
          <a:xfrm>
            <a:off x="4806959" y="2511408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108494" y="3974632"/>
            <a:ext cx="1222372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6582513" y="4419738"/>
            <a:ext cx="2274334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6909520" y="4919142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6582513" y="5054232"/>
            <a:ext cx="2274334" cy="8230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9373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アーチ 4"/>
          <p:cNvSpPr/>
          <p:nvPr userDrawn="1"/>
        </p:nvSpPr>
        <p:spPr>
          <a:xfrm rot="4617169">
            <a:off x="206056" y="3696060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0" y="3948192"/>
            <a:ext cx="313707" cy="304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6" name="正方形/長方形 35"/>
          <p:cNvSpPr/>
          <p:nvPr userDrawn="1"/>
        </p:nvSpPr>
        <p:spPr>
          <a:xfrm rot="5400000">
            <a:off x="-64601" y="2986418"/>
            <a:ext cx="1271293" cy="22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7" name="円/楕円 36"/>
          <p:cNvSpPr/>
          <p:nvPr userDrawn="1"/>
        </p:nvSpPr>
        <p:spPr>
          <a:xfrm>
            <a:off x="507540" y="2277536"/>
            <a:ext cx="127011" cy="1693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8" name="円/楕円 37"/>
          <p:cNvSpPr/>
          <p:nvPr userDrawn="1"/>
        </p:nvSpPr>
        <p:spPr>
          <a:xfrm flipV="1">
            <a:off x="454327" y="3823734"/>
            <a:ext cx="209567" cy="2793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9" name="正方形/長方形 38"/>
          <p:cNvSpPr/>
          <p:nvPr userDrawn="1"/>
        </p:nvSpPr>
        <p:spPr>
          <a:xfrm flipV="1">
            <a:off x="663893" y="3948192"/>
            <a:ext cx="1273025" cy="304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0" name="アーチ 4"/>
          <p:cNvSpPr/>
          <p:nvPr userDrawn="1"/>
        </p:nvSpPr>
        <p:spPr>
          <a:xfrm rot="16982831" flipV="1">
            <a:off x="1830209" y="3687444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41" name="正方形/長方形 40"/>
          <p:cNvSpPr/>
          <p:nvPr userDrawn="1"/>
        </p:nvSpPr>
        <p:spPr>
          <a:xfrm rot="16200000" flipV="1">
            <a:off x="1559552" y="4914044"/>
            <a:ext cx="1271293" cy="228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2" name="円/楕円 41"/>
          <p:cNvSpPr/>
          <p:nvPr userDrawn="1"/>
        </p:nvSpPr>
        <p:spPr>
          <a:xfrm flipV="1">
            <a:off x="2131692" y="5476454"/>
            <a:ext cx="127011" cy="1693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8" name="円/楕円 47"/>
          <p:cNvSpPr/>
          <p:nvPr userDrawn="1"/>
        </p:nvSpPr>
        <p:spPr>
          <a:xfrm>
            <a:off x="2080888" y="3823072"/>
            <a:ext cx="209567" cy="2793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9" name="正方形/長方形 48"/>
          <p:cNvSpPr/>
          <p:nvPr userDrawn="1"/>
        </p:nvSpPr>
        <p:spPr>
          <a:xfrm>
            <a:off x="2290455" y="3947533"/>
            <a:ext cx="1273025" cy="304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アーチ 4"/>
          <p:cNvSpPr/>
          <p:nvPr userDrawn="1"/>
        </p:nvSpPr>
        <p:spPr>
          <a:xfrm rot="4617169">
            <a:off x="3456770" y="3698941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51" name="正方形/長方形 50"/>
          <p:cNvSpPr/>
          <p:nvPr userDrawn="1"/>
        </p:nvSpPr>
        <p:spPr>
          <a:xfrm rot="5400000">
            <a:off x="3186114" y="2989300"/>
            <a:ext cx="1271293" cy="228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2" name="円/楕円 51"/>
          <p:cNvSpPr/>
          <p:nvPr userDrawn="1"/>
        </p:nvSpPr>
        <p:spPr>
          <a:xfrm>
            <a:off x="3758254" y="2280417"/>
            <a:ext cx="127011" cy="16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4" name="円/楕円 53"/>
          <p:cNvSpPr/>
          <p:nvPr userDrawn="1"/>
        </p:nvSpPr>
        <p:spPr>
          <a:xfrm flipV="1">
            <a:off x="3710613" y="3823734"/>
            <a:ext cx="209567" cy="2793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5" name="正方形/長方形 54"/>
          <p:cNvSpPr/>
          <p:nvPr userDrawn="1"/>
        </p:nvSpPr>
        <p:spPr>
          <a:xfrm flipV="1">
            <a:off x="3920179" y="3948192"/>
            <a:ext cx="1273025" cy="304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6" name="アーチ 4"/>
          <p:cNvSpPr/>
          <p:nvPr userDrawn="1"/>
        </p:nvSpPr>
        <p:spPr>
          <a:xfrm rot="16982831" flipV="1">
            <a:off x="5086495" y="3687444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57" name="正方形/長方形 56"/>
          <p:cNvSpPr/>
          <p:nvPr userDrawn="1"/>
        </p:nvSpPr>
        <p:spPr>
          <a:xfrm rot="16200000" flipV="1">
            <a:off x="4815838" y="4914044"/>
            <a:ext cx="1271293" cy="2286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8" name="円/楕円 57"/>
          <p:cNvSpPr/>
          <p:nvPr userDrawn="1"/>
        </p:nvSpPr>
        <p:spPr>
          <a:xfrm flipV="1">
            <a:off x="5387979" y="5476454"/>
            <a:ext cx="127011" cy="1693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0" name="円/楕円 59"/>
          <p:cNvSpPr/>
          <p:nvPr userDrawn="1"/>
        </p:nvSpPr>
        <p:spPr>
          <a:xfrm>
            <a:off x="5337174" y="3823072"/>
            <a:ext cx="209567" cy="2793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1" name="正方形/長方形 60"/>
          <p:cNvSpPr/>
          <p:nvPr userDrawn="1"/>
        </p:nvSpPr>
        <p:spPr>
          <a:xfrm>
            <a:off x="5546741" y="3947533"/>
            <a:ext cx="1273025" cy="304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2" name="アーチ 4"/>
          <p:cNvSpPr/>
          <p:nvPr userDrawn="1"/>
        </p:nvSpPr>
        <p:spPr>
          <a:xfrm rot="4617169">
            <a:off x="6713056" y="3698941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63" name="正方形/長方形 62"/>
          <p:cNvSpPr/>
          <p:nvPr userDrawn="1"/>
        </p:nvSpPr>
        <p:spPr>
          <a:xfrm rot="5400000">
            <a:off x="6442400" y="2989300"/>
            <a:ext cx="1271293" cy="2286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4" name="円/楕円 63"/>
          <p:cNvSpPr/>
          <p:nvPr userDrawn="1"/>
        </p:nvSpPr>
        <p:spPr>
          <a:xfrm>
            <a:off x="7014540" y="2280417"/>
            <a:ext cx="127011" cy="1693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6" name="円/楕円 65"/>
          <p:cNvSpPr/>
          <p:nvPr userDrawn="1"/>
        </p:nvSpPr>
        <p:spPr>
          <a:xfrm flipV="1">
            <a:off x="6964630" y="3823734"/>
            <a:ext cx="209567" cy="27939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7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63893" y="2180232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67259" y="268399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正方形/長方形 72"/>
          <p:cNvSpPr/>
          <p:nvPr userDrawn="1"/>
        </p:nvSpPr>
        <p:spPr>
          <a:xfrm>
            <a:off x="738866" y="2619056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45836" y="1792545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907478" y="2180232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910844" y="268399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正方形/長方形 76"/>
          <p:cNvSpPr/>
          <p:nvPr userDrawn="1"/>
        </p:nvSpPr>
        <p:spPr>
          <a:xfrm>
            <a:off x="3982451" y="2619056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7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389421" y="1792545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163041" y="2180232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0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166407" y="268399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1" name="正方形/長方形 80"/>
          <p:cNvSpPr/>
          <p:nvPr userDrawn="1"/>
        </p:nvSpPr>
        <p:spPr>
          <a:xfrm>
            <a:off x="7238014" y="2619056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8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644984" y="1792545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2290455" y="4421711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293820" y="492547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5" name="正方形/長方形 84"/>
          <p:cNvSpPr/>
          <p:nvPr userDrawn="1"/>
        </p:nvSpPr>
        <p:spPr>
          <a:xfrm>
            <a:off x="2365428" y="4860535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8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759697" y="5641924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5548602" y="4421711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5551968" y="492547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9" name="正方形/長方形 88"/>
          <p:cNvSpPr/>
          <p:nvPr userDrawn="1"/>
        </p:nvSpPr>
        <p:spPr>
          <a:xfrm>
            <a:off x="5623575" y="4860535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0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5017844" y="5641924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 userDrawn="1"/>
        </p:nvSpPr>
        <p:spPr>
          <a:xfrm flipV="1">
            <a:off x="7174196" y="3948191"/>
            <a:ext cx="1969804" cy="304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30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4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50"/>
                            </p:stCondLst>
                            <p:childTnLst>
                              <p:par>
                                <p:cTn id="7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3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0"/>
                            </p:stCondLst>
                            <p:childTnLst>
                              <p:par>
                                <p:cTn id="9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950"/>
                            </p:stCondLst>
                            <p:childTnLst>
                              <p:par>
                                <p:cTn id="11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2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7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200"/>
                            </p:stCondLst>
                            <p:childTnLst>
                              <p:par>
                                <p:cTn id="1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7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2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70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6350"/>
                            </p:stCondLst>
                            <p:childTnLst>
                              <p:par>
                                <p:cTn id="15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71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76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81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8600"/>
                            </p:stCondLst>
                            <p:childTnLst>
                              <p:par>
                                <p:cTn id="1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9100"/>
                            </p:stCondLst>
                            <p:childTnLst>
                              <p:par>
                                <p:cTn id="1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96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0100"/>
                            </p:stCondLst>
                            <p:childTnLst>
                              <p:par>
                                <p:cTn id="1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750"/>
                            </p:stCondLst>
                            <p:childTnLst>
                              <p:par>
                                <p:cTn id="19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1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250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6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 animBg="1"/>
      <p:bldP spid="7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animBg="1"/>
      <p:bldP spid="78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1" grpId="0" animBg="1"/>
      <p:bldP spid="82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animBg="1"/>
      <p:bldP spid="86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/>
      <p:bldP spid="90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9143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二等辺三角形 7"/>
          <p:cNvSpPr/>
          <p:nvPr userDrawn="1"/>
        </p:nvSpPr>
        <p:spPr>
          <a:xfrm>
            <a:off x="4022169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1752045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二等辺三角形 7"/>
          <p:cNvSpPr/>
          <p:nvPr userDrawn="1"/>
        </p:nvSpPr>
        <p:spPr>
          <a:xfrm>
            <a:off x="5427247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3157123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二等辺三角形 7"/>
          <p:cNvSpPr/>
          <p:nvPr userDrawn="1"/>
        </p:nvSpPr>
        <p:spPr>
          <a:xfrm>
            <a:off x="6832325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4562201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二等辺三角形 7"/>
          <p:cNvSpPr/>
          <p:nvPr userDrawn="1"/>
        </p:nvSpPr>
        <p:spPr>
          <a:xfrm>
            <a:off x="8237403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5967278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二等辺三角形 7"/>
          <p:cNvSpPr/>
          <p:nvPr userDrawn="1"/>
        </p:nvSpPr>
        <p:spPr>
          <a:xfrm>
            <a:off x="2617091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346967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39202" y="4780193"/>
            <a:ext cx="8100859" cy="1170662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611216" y="4684183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1809146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3214224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4619302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6024380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404068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837279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 baseline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245288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3653297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5061305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6469313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</p:spTree>
    <p:extLst>
      <p:ext uri="{BB962C8B-B14F-4D97-AF65-F5344CB8AC3E}">
        <p14:creationId xmlns:p14="http://schemas.microsoft.com/office/powerpoint/2010/main" val="309704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3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11" grpId="0" animBg="1"/>
      <p:bldP spid="14" grpId="0" animBg="1"/>
      <p:bldP spid="17" grpId="0" animBg="1"/>
      <p:bldP spid="20" grpId="0" animBg="1"/>
      <p:bldP spid="23" grpId="0" animBg="1"/>
      <p:bldP spid="26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29852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1915535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3701228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5486901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7272584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130186" y="4363360"/>
            <a:ext cx="1728144" cy="502708"/>
          </a:xfrm>
          <a:solidFill>
            <a:schemeClr val="accent1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5" name="テキスト プレースホルダー 13"/>
          <p:cNvSpPr>
            <a:spLocks noGrp="1"/>
          </p:cNvSpPr>
          <p:nvPr>
            <p:ph type="body" sz="quarter" idx="20" hasCustomPrompt="1"/>
          </p:nvPr>
        </p:nvSpPr>
        <p:spPr>
          <a:xfrm>
            <a:off x="1915786" y="4363360"/>
            <a:ext cx="1728144" cy="502708"/>
          </a:xfrm>
          <a:solidFill>
            <a:schemeClr val="accent3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6" name="テキスト プレースホルダー 13"/>
          <p:cNvSpPr>
            <a:spLocks noGrp="1"/>
          </p:cNvSpPr>
          <p:nvPr>
            <p:ph type="body" sz="quarter" idx="21" hasCustomPrompt="1"/>
          </p:nvPr>
        </p:nvSpPr>
        <p:spPr>
          <a:xfrm>
            <a:off x="7272584" y="4363360"/>
            <a:ext cx="1728144" cy="502708"/>
          </a:xfrm>
          <a:solidFill>
            <a:schemeClr val="accent5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7" name="テキスト プレースホルダー 13"/>
          <p:cNvSpPr>
            <a:spLocks noGrp="1"/>
          </p:cNvSpPr>
          <p:nvPr>
            <p:ph type="body" sz="quarter" idx="22" hasCustomPrompt="1"/>
          </p:nvPr>
        </p:nvSpPr>
        <p:spPr>
          <a:xfrm>
            <a:off x="5486985" y="4363360"/>
            <a:ext cx="1728144" cy="502708"/>
          </a:xfrm>
          <a:solidFill>
            <a:schemeClr val="accent4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8" name="テキスト プレースホルダー 13"/>
          <p:cNvSpPr>
            <a:spLocks noGrp="1"/>
          </p:cNvSpPr>
          <p:nvPr>
            <p:ph type="body" sz="quarter" idx="23" hasCustomPrompt="1"/>
          </p:nvPr>
        </p:nvSpPr>
        <p:spPr>
          <a:xfrm>
            <a:off x="3701301" y="4363360"/>
            <a:ext cx="1728144" cy="502708"/>
          </a:xfrm>
          <a:solidFill>
            <a:schemeClr val="accent2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39202" y="5109186"/>
            <a:ext cx="8100859" cy="102036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611216" y="5013176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1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9" grpId="0" animBg="1"/>
      <p:bldP spid="10" grpId="0" animBg="1"/>
      <p:bldP spid="11" grpId="0" animBg="1"/>
      <p:bldP spid="12" grpId="0" animBg="1"/>
      <p:bldP spid="14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0" y="1844824"/>
            <a:ext cx="3564993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平行四辺形 11"/>
          <p:cNvSpPr/>
          <p:nvPr userDrawn="1"/>
        </p:nvSpPr>
        <p:spPr>
          <a:xfrm>
            <a:off x="900078" y="2564904"/>
            <a:ext cx="2664915" cy="368041"/>
          </a:xfrm>
          <a:prstGeom prst="parallelogram">
            <a:avLst>
              <a:gd name="adj" fmla="val 13705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11732" y="1964837"/>
            <a:ext cx="3264317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平行四辺形 21"/>
          <p:cNvSpPr/>
          <p:nvPr userDrawn="1"/>
        </p:nvSpPr>
        <p:spPr>
          <a:xfrm>
            <a:off x="1800156" y="3653025"/>
            <a:ext cx="2664915" cy="368041"/>
          </a:xfrm>
          <a:prstGeom prst="parallelogram">
            <a:avLst>
              <a:gd name="adj" fmla="val 137052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平行四辺形 22"/>
          <p:cNvSpPr/>
          <p:nvPr userDrawn="1"/>
        </p:nvSpPr>
        <p:spPr>
          <a:xfrm>
            <a:off x="2699341" y="4741146"/>
            <a:ext cx="2664915" cy="368041"/>
          </a:xfrm>
          <a:prstGeom prst="parallelogram">
            <a:avLst>
              <a:gd name="adj" fmla="val 13705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900078" y="2932945"/>
            <a:ext cx="3564993" cy="72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1800156" y="4021065"/>
            <a:ext cx="3564993" cy="72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2699341" y="5109187"/>
            <a:ext cx="3564993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111105" y="3052958"/>
            <a:ext cx="3264317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011283" y="4141079"/>
            <a:ext cx="3264317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2912266" y="5229200"/>
            <a:ext cx="3264317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599807" y="1778951"/>
            <a:ext cx="2772549" cy="856096"/>
          </a:xfrm>
        </p:spPr>
        <p:txBody>
          <a:bodyPr anchor="ctr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300342" y="5047088"/>
            <a:ext cx="2772549" cy="856096"/>
          </a:xfrm>
        </p:spPr>
        <p:txBody>
          <a:bodyPr anchor="ctr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499985" y="2866576"/>
            <a:ext cx="2772549" cy="856096"/>
          </a:xfrm>
        </p:spPr>
        <p:txBody>
          <a:bodyPr anchor="ctr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423469" y="3955193"/>
            <a:ext cx="2772549" cy="856096"/>
          </a:xfrm>
        </p:spPr>
        <p:txBody>
          <a:bodyPr anchor="ctr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0830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2" grpId="0" animBg="1"/>
      <p:bldP spid="1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  <p:bldP spid="9" grpId="0" animBg="1"/>
      <p:bldP spid="10" grpId="0" animBg="1"/>
      <p:bldP spid="19" grpId="0" animBg="1"/>
      <p:bldP spid="2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 userDrawn="1"/>
        </p:nvSpPr>
        <p:spPr>
          <a:xfrm>
            <a:off x="-14862" y="5651836"/>
            <a:ext cx="3338805" cy="480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直角三角形 22"/>
          <p:cNvSpPr/>
          <p:nvPr userDrawn="1"/>
        </p:nvSpPr>
        <p:spPr>
          <a:xfrm rot="10800000">
            <a:off x="2963695" y="4430292"/>
            <a:ext cx="360248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" name="直角三角形 5"/>
          <p:cNvSpPr/>
          <p:nvPr userDrawn="1"/>
        </p:nvSpPr>
        <p:spPr>
          <a:xfrm rot="10800000">
            <a:off x="2963694" y="4430291"/>
            <a:ext cx="2300268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4600136" y="720434"/>
                </a:moveTo>
                <a:lnTo>
                  <a:pt x="3879703" y="720434"/>
                </a:lnTo>
                <a:lnTo>
                  <a:pt x="3879702" y="720434"/>
                </a:lnTo>
                <a:lnTo>
                  <a:pt x="707423" y="720434"/>
                </a:lnTo>
                <a:lnTo>
                  <a:pt x="0" y="13011"/>
                </a:lnTo>
                <a:lnTo>
                  <a:pt x="0" y="0"/>
                </a:lnTo>
                <a:lnTo>
                  <a:pt x="3879702" y="0"/>
                </a:lnTo>
                <a:lnTo>
                  <a:pt x="3879703" y="0"/>
                </a:lnTo>
                <a:lnTo>
                  <a:pt x="3879703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rot="10800000">
            <a:off x="4903714" y="3208747"/>
            <a:ext cx="360248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4903713" y="3208746"/>
            <a:ext cx="2300268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3898149" y="0"/>
                </a:lnTo>
                <a:lnTo>
                  <a:pt x="4600136" y="701987"/>
                </a:lnTo>
                <a:lnTo>
                  <a:pt x="4600136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直角三角形 13"/>
          <p:cNvSpPr/>
          <p:nvPr userDrawn="1"/>
        </p:nvSpPr>
        <p:spPr>
          <a:xfrm rot="10800000">
            <a:off x="6843733" y="1987203"/>
            <a:ext cx="360248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正方形/長方形 16"/>
          <p:cNvSpPr/>
          <p:nvPr userDrawn="1"/>
        </p:nvSpPr>
        <p:spPr>
          <a:xfrm>
            <a:off x="6843733" y="1987202"/>
            <a:ext cx="2300267" cy="480289"/>
          </a:xfrm>
          <a:custGeom>
            <a:avLst/>
            <a:gdLst/>
            <a:ahLst/>
            <a:cxnLst/>
            <a:rect l="l" t="t" r="r" b="b"/>
            <a:pathLst>
              <a:path w="4600135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4600135" y="0"/>
                </a:lnTo>
                <a:lnTo>
                  <a:pt x="4600135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テキスト ボックス 19"/>
          <p:cNvSpPr txBox="1"/>
          <p:nvPr userDrawn="1"/>
        </p:nvSpPr>
        <p:spPr>
          <a:xfrm>
            <a:off x="3443530" y="4910580"/>
            <a:ext cx="1058802" cy="1082758"/>
          </a:xfrm>
          <a:prstGeom prst="rect">
            <a:avLst/>
          </a:prstGeom>
          <a:noFill/>
        </p:spPr>
        <p:txBody>
          <a:bodyPr wrap="none" lIns="51206" tIns="25603" rIns="51206" bIns="25603" rtlCol="0">
            <a:spAutoFit/>
          </a:bodyPr>
          <a:lstStyle/>
          <a:p>
            <a:pPr defTabSz="914342"/>
            <a:r>
              <a:rPr kumimoji="1" lang="en-US" altLang="ja-JP" sz="6700" dirty="0">
                <a:solidFill>
                  <a:srgbClr val="00ACE2">
                    <a:lumMod val="60000"/>
                    <a:lumOff val="40000"/>
                  </a:srgb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6700" dirty="0">
              <a:solidFill>
                <a:srgbClr val="00ACE2">
                  <a:lumMod val="60000"/>
                  <a:lumOff val="40000"/>
                </a:srgb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" name="テキスト ボックス 20"/>
          <p:cNvSpPr txBox="1"/>
          <p:nvPr userDrawn="1"/>
        </p:nvSpPr>
        <p:spPr>
          <a:xfrm>
            <a:off x="5383867" y="3689036"/>
            <a:ext cx="1058802" cy="1082758"/>
          </a:xfrm>
          <a:prstGeom prst="rect">
            <a:avLst/>
          </a:prstGeom>
          <a:noFill/>
        </p:spPr>
        <p:txBody>
          <a:bodyPr wrap="none" lIns="51206" tIns="25603" rIns="51206" bIns="25603" rtlCol="0">
            <a:spAutoFit/>
          </a:bodyPr>
          <a:lstStyle/>
          <a:p>
            <a:pPr defTabSz="914342"/>
            <a:r>
              <a:rPr kumimoji="1" lang="en-US" altLang="ja-JP" sz="6700" dirty="0">
                <a:solidFill>
                  <a:srgbClr val="87C32F">
                    <a:lumMod val="60000"/>
                    <a:lumOff val="40000"/>
                  </a:srgb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6700" dirty="0">
              <a:solidFill>
                <a:srgbClr val="87C32F">
                  <a:lumMod val="60000"/>
                  <a:lumOff val="40000"/>
                </a:srgb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" name="テキスト ボックス 21"/>
          <p:cNvSpPr txBox="1"/>
          <p:nvPr userDrawn="1"/>
        </p:nvSpPr>
        <p:spPr>
          <a:xfrm>
            <a:off x="7324205" y="2467492"/>
            <a:ext cx="1058802" cy="1082758"/>
          </a:xfrm>
          <a:prstGeom prst="rect">
            <a:avLst/>
          </a:prstGeom>
          <a:noFill/>
        </p:spPr>
        <p:txBody>
          <a:bodyPr wrap="none" lIns="51206" tIns="25603" rIns="51206" bIns="25603" rtlCol="0">
            <a:spAutoFit/>
          </a:bodyPr>
          <a:lstStyle/>
          <a:p>
            <a:pPr defTabSz="914342"/>
            <a:r>
              <a:rPr kumimoji="1" lang="en-US" altLang="ja-JP" sz="6700" dirty="0">
                <a:solidFill>
                  <a:srgbClr val="FD497C">
                    <a:lumMod val="60000"/>
                    <a:lumOff val="40000"/>
                  </a:srgb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6700" dirty="0">
              <a:solidFill>
                <a:srgbClr val="FD497C">
                  <a:lumMod val="60000"/>
                  <a:lumOff val="40000"/>
                </a:srgb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直角三角形 26"/>
          <p:cNvSpPr/>
          <p:nvPr userDrawn="1"/>
        </p:nvSpPr>
        <p:spPr>
          <a:xfrm>
            <a:off x="4560908" y="4430291"/>
            <a:ext cx="702525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0" name="直角三角形 26"/>
          <p:cNvSpPr/>
          <p:nvPr userDrawn="1"/>
        </p:nvSpPr>
        <p:spPr>
          <a:xfrm>
            <a:off x="2612432" y="5651836"/>
            <a:ext cx="702525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直角三角形 26"/>
          <p:cNvSpPr/>
          <p:nvPr userDrawn="1"/>
        </p:nvSpPr>
        <p:spPr>
          <a:xfrm>
            <a:off x="6501362" y="3205702"/>
            <a:ext cx="702525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86895" y="4329480"/>
            <a:ext cx="2425833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79861" y="4833243"/>
            <a:ext cx="2436233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1125761" y="4768304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341302" y="3112336"/>
            <a:ext cx="2425833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334267" y="3616098"/>
            <a:ext cx="2436233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 userDrawn="1"/>
        </p:nvSpPr>
        <p:spPr>
          <a:xfrm>
            <a:off x="3080168" y="355116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282811" y="1886392"/>
            <a:ext cx="2425833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275776" y="2390154"/>
            <a:ext cx="2436233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 userDrawn="1"/>
        </p:nvSpPr>
        <p:spPr>
          <a:xfrm>
            <a:off x="5021677" y="2325216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88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10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00"/>
                            </p:stCondLst>
                            <p:childTnLst>
                              <p:par>
                                <p:cTn id="8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8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0" grpId="0" animBg="1"/>
      <p:bldP spid="13" grpId="0" animBg="1"/>
      <p:bldP spid="14" grpId="0" animBg="1"/>
      <p:bldP spid="17" grpId="0" animBg="1"/>
      <p:bldP spid="20" grpId="0"/>
      <p:bldP spid="21" grpId="0"/>
      <p:bldP spid="22" grpId="0"/>
      <p:bldP spid="27" grpId="0" animBg="1"/>
      <p:bldP spid="30" grpId="0" animBg="1"/>
      <p:bldP spid="31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グループ化 116"/>
          <p:cNvGrpSpPr/>
          <p:nvPr userDrawn="1"/>
        </p:nvGrpSpPr>
        <p:grpSpPr>
          <a:xfrm>
            <a:off x="3018124" y="2092719"/>
            <a:ext cx="3001973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8" name="正方形/長方形 117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19" name="円/楕円 118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20" name="円/楕円 119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0" name="グループ化 109"/>
          <p:cNvGrpSpPr/>
          <p:nvPr userDrawn="1"/>
        </p:nvGrpSpPr>
        <p:grpSpPr>
          <a:xfrm>
            <a:off x="1694090" y="3387727"/>
            <a:ext cx="3001973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11" name="正方形/長方形 110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12" name="円/楕円 111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13" name="円/楕円 112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980427" y="3465088"/>
            <a:ext cx="2194750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789192" y="3552220"/>
            <a:ext cx="2479977" cy="1130516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8" name="グループ化 107"/>
          <p:cNvGrpSpPr/>
          <p:nvPr userDrawn="1"/>
        </p:nvGrpSpPr>
        <p:grpSpPr>
          <a:xfrm>
            <a:off x="381934" y="4682737"/>
            <a:ext cx="3001973" cy="605404"/>
            <a:chOff x="1073297" y="6784950"/>
            <a:chExt cx="6003425" cy="908106"/>
          </a:xfrm>
        </p:grpSpPr>
        <p:sp>
          <p:nvSpPr>
            <p:cNvPr id="99" name="正方形/長方形 98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02" name="円/楕円 101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07" name="円/楕円 106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20140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grpSp>
        <p:nvGrpSpPr>
          <p:cNvPr id="70" name="グループ化 69"/>
          <p:cNvGrpSpPr/>
          <p:nvPr userDrawn="1"/>
        </p:nvGrpSpPr>
        <p:grpSpPr>
          <a:xfrm rot="3180000">
            <a:off x="-1244577" y="8225871"/>
            <a:ext cx="997539" cy="1267640"/>
            <a:chOff x="7305638" y="3002101"/>
            <a:chExt cx="2688353" cy="4554631"/>
          </a:xfrm>
        </p:grpSpPr>
        <p:grpSp>
          <p:nvGrpSpPr>
            <p:cNvPr id="71" name="グループ化 70"/>
            <p:cNvGrpSpPr/>
            <p:nvPr userDrawn="1"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95" name="円/楕円 94"/>
              <p:cNvSpPr/>
              <p:nvPr userDrawn="1"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円/楕円 95"/>
              <p:cNvSpPr/>
              <p:nvPr userDrawn="1"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2" name="弦 8"/>
            <p:cNvSpPr/>
            <p:nvPr userDrawn="1"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grpSp>
          <p:nvGrpSpPr>
            <p:cNvPr id="73" name="グループ化 72"/>
            <p:cNvGrpSpPr/>
            <p:nvPr userDrawn="1"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91" name="直角三角形 90"/>
              <p:cNvSpPr/>
              <p:nvPr userDrawn="1"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2" name="直角三角形 91"/>
              <p:cNvSpPr/>
              <p:nvPr userDrawn="1"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3" name="正方形/長方形 92"/>
              <p:cNvSpPr/>
              <p:nvPr userDrawn="1"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正方形/長方形 93"/>
              <p:cNvSpPr/>
              <p:nvPr userDrawn="1"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4" name="グループ化 73"/>
            <p:cNvGrpSpPr/>
            <p:nvPr userDrawn="1"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87" name="直角三角形 86"/>
              <p:cNvSpPr/>
              <p:nvPr userDrawn="1"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直角三角形 87"/>
              <p:cNvSpPr/>
              <p:nvPr userDrawn="1"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9" name="正方形/長方形 88"/>
              <p:cNvSpPr/>
              <p:nvPr userDrawn="1"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0" name="正方形/長方形 89"/>
              <p:cNvSpPr/>
              <p:nvPr userDrawn="1"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5" name="グループ化 74"/>
            <p:cNvGrpSpPr/>
            <p:nvPr userDrawn="1"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85" name="弦 8"/>
              <p:cNvSpPr/>
              <p:nvPr userDrawn="1"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弦 8"/>
              <p:cNvSpPr/>
              <p:nvPr userDrawn="1"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6" name="グループ化 75"/>
            <p:cNvGrpSpPr/>
            <p:nvPr userDrawn="1"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83" name="弦 8"/>
              <p:cNvSpPr/>
              <p:nvPr userDrawn="1"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4" name="弦 8"/>
              <p:cNvSpPr/>
              <p:nvPr userDrawn="1"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7" name="グループ化 76"/>
            <p:cNvGrpSpPr/>
            <p:nvPr userDrawn="1"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81" name="円/楕円 80"/>
              <p:cNvSpPr/>
              <p:nvPr userDrawn="1"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円/楕円 81"/>
              <p:cNvSpPr/>
              <p:nvPr userDrawn="1"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8" name="グループ化 77"/>
            <p:cNvGrpSpPr/>
            <p:nvPr userDrawn="1"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79" name="台形 59"/>
              <p:cNvSpPr/>
              <p:nvPr userDrawn="1"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台形 59"/>
              <p:cNvSpPr/>
              <p:nvPr userDrawn="1"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</p:grpSp>
      <p:cxnSp>
        <p:nvCxnSpPr>
          <p:cNvPr id="97" name="直線コネクタ 96"/>
          <p:cNvCxnSpPr/>
          <p:nvPr userDrawn="1"/>
        </p:nvCxnSpPr>
        <p:spPr>
          <a:xfrm flipH="1">
            <a:off x="1587225" y="1643371"/>
            <a:ext cx="4936878" cy="487466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円/楕円 97"/>
          <p:cNvSpPr/>
          <p:nvPr userDrawn="1"/>
        </p:nvSpPr>
        <p:spPr>
          <a:xfrm>
            <a:off x="3054275" y="4848671"/>
            <a:ext cx="205172" cy="2735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1" name="円/楕円 100"/>
          <p:cNvSpPr/>
          <p:nvPr userDrawn="1"/>
        </p:nvSpPr>
        <p:spPr>
          <a:xfrm>
            <a:off x="5691024" y="2258651"/>
            <a:ext cx="205172" cy="2735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68270" y="4760098"/>
            <a:ext cx="2194750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477036" y="4847230"/>
            <a:ext cx="2479977" cy="1130516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0" name="円/楕円 99"/>
          <p:cNvSpPr/>
          <p:nvPr userDrawn="1"/>
        </p:nvSpPr>
        <p:spPr>
          <a:xfrm>
            <a:off x="4372649" y="3553661"/>
            <a:ext cx="205172" cy="2735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304460" y="2170079"/>
            <a:ext cx="2194750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2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113226" y="2257211"/>
            <a:ext cx="2479977" cy="1130516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8940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40049E-6 L 0.86667 -1.146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33" y="-573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50"/>
                            </p:stCondLst>
                            <p:childTnLst>
                              <p:par>
                                <p:cTn id="2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8" grpId="0" animBg="1"/>
      <p:bldP spid="101" grpId="0" animBg="1"/>
      <p:bldP spid="10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animBg="1"/>
      <p:bldP spid="1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4140476" y="2273935"/>
            <a:ext cx="324064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1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4140476" y="3181195"/>
            <a:ext cx="324064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2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4140476" y="4088455"/>
            <a:ext cx="324064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3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4140476" y="4995715"/>
            <a:ext cx="324064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4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00829" y="2133836"/>
            <a:ext cx="4252045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500829" y="3042255"/>
            <a:ext cx="4252045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500829" y="3950674"/>
            <a:ext cx="4252045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500829" y="4859092"/>
            <a:ext cx="4252045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91920" y="2199155"/>
            <a:ext cx="3447442" cy="3316275"/>
          </a:xfrm>
        </p:spPr>
        <p:txBody>
          <a:bodyPr anchor="ctr">
            <a:noAutofit/>
          </a:bodyPr>
          <a:lstStyle>
            <a:lvl1pPr algn="ctr">
              <a:defRPr sz="2200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2097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4140476" y="1768178"/>
            <a:ext cx="324064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1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4140476" y="2675438"/>
            <a:ext cx="324064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2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4140476" y="3582698"/>
            <a:ext cx="324064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3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4140476" y="4489958"/>
            <a:ext cx="324064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4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4140476" y="5397218"/>
            <a:ext cx="324064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5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00828" y="1628080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500828" y="2536498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500828" y="3444917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500828" y="4353336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500828" y="5261754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91920" y="2150775"/>
            <a:ext cx="3447442" cy="3316275"/>
          </a:xfrm>
        </p:spPr>
        <p:txBody>
          <a:bodyPr anchor="ctr">
            <a:noAutofit/>
          </a:bodyPr>
          <a:lstStyle>
            <a:lvl1pPr algn="ctr">
              <a:defRPr sz="2200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03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角丸四角形 37"/>
          <p:cNvSpPr/>
          <p:nvPr userDrawn="1"/>
        </p:nvSpPr>
        <p:spPr>
          <a:xfrm>
            <a:off x="623382" y="5275016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7" name="角丸四角形 36"/>
          <p:cNvSpPr/>
          <p:nvPr userDrawn="1"/>
        </p:nvSpPr>
        <p:spPr>
          <a:xfrm>
            <a:off x="623382" y="4364761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6" name="角丸四角形 35"/>
          <p:cNvSpPr/>
          <p:nvPr userDrawn="1"/>
        </p:nvSpPr>
        <p:spPr>
          <a:xfrm>
            <a:off x="623382" y="1633997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5" name="角丸四角形 34"/>
          <p:cNvSpPr/>
          <p:nvPr userDrawn="1"/>
        </p:nvSpPr>
        <p:spPr>
          <a:xfrm>
            <a:off x="623382" y="2544252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3" name="角丸四角形 32"/>
          <p:cNvSpPr/>
          <p:nvPr userDrawn="1"/>
        </p:nvSpPr>
        <p:spPr>
          <a:xfrm>
            <a:off x="623382" y="3454506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8029410" y="1721621"/>
            <a:ext cx="414036" cy="552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4" name="円/楕円 43"/>
          <p:cNvSpPr/>
          <p:nvPr userDrawn="1"/>
        </p:nvSpPr>
        <p:spPr>
          <a:xfrm>
            <a:off x="8029410" y="2631537"/>
            <a:ext cx="414036" cy="552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8029410" y="3541791"/>
            <a:ext cx="414036" cy="55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6" name="円/楕円 45"/>
          <p:cNvSpPr/>
          <p:nvPr userDrawn="1"/>
        </p:nvSpPr>
        <p:spPr>
          <a:xfrm>
            <a:off x="8029410" y="4452385"/>
            <a:ext cx="414036" cy="552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B143DD"/>
              </a:solidFill>
            </a:endParaRPr>
          </a:p>
        </p:txBody>
      </p:sp>
      <p:sp>
        <p:nvSpPr>
          <p:cNvPr id="47" name="円/楕円 46"/>
          <p:cNvSpPr/>
          <p:nvPr userDrawn="1"/>
        </p:nvSpPr>
        <p:spPr>
          <a:xfrm>
            <a:off x="8029410" y="5362641"/>
            <a:ext cx="414036" cy="552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3461652" y="1637991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3461652" y="2548246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461652" y="3458500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461652" y="4368755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461652" y="5279010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角丸四角形 18"/>
          <p:cNvSpPr/>
          <p:nvPr userDrawn="1"/>
        </p:nvSpPr>
        <p:spPr>
          <a:xfrm>
            <a:off x="692660" y="1721283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20" name="角丸四角形 19"/>
          <p:cNvSpPr/>
          <p:nvPr userDrawn="1"/>
        </p:nvSpPr>
        <p:spPr>
          <a:xfrm>
            <a:off x="692660" y="2631537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21" name="角丸四角形 20"/>
          <p:cNvSpPr/>
          <p:nvPr userDrawn="1"/>
        </p:nvSpPr>
        <p:spPr>
          <a:xfrm>
            <a:off x="692660" y="5362302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23" name="角丸四角形 22"/>
          <p:cNvSpPr/>
          <p:nvPr userDrawn="1"/>
        </p:nvSpPr>
        <p:spPr>
          <a:xfrm>
            <a:off x="692660" y="3541792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25" name="角丸四角形 24"/>
          <p:cNvSpPr/>
          <p:nvPr userDrawn="1"/>
        </p:nvSpPr>
        <p:spPr>
          <a:xfrm>
            <a:off x="692660" y="4452047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840399" y="1815608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840399" y="5456627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840399" y="2725862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840399" y="3636116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840399" y="4546371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752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2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9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250"/>
                            </p:stCondLst>
                            <p:childTnLst>
                              <p:par>
                                <p:cTn id="1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6" grpId="0" animBg="1"/>
      <p:bldP spid="35" grpId="0" animBg="1"/>
      <p:bldP spid="33" grpId="0" animBg="1"/>
      <p:bldP spid="5" grpId="0" animBg="1"/>
      <p:bldP spid="5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animBg="1"/>
      <p:bldP spid="21" grpId="0" animBg="1"/>
      <p:bldP spid="23" grpId="0" animBg="1"/>
      <p:bldP spid="25" grpId="0" animBg="1"/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フリーフォーム 75"/>
          <p:cNvSpPr/>
          <p:nvPr userDrawn="1"/>
        </p:nvSpPr>
        <p:spPr>
          <a:xfrm>
            <a:off x="0" y="2909455"/>
            <a:ext cx="9144794" cy="1736436"/>
          </a:xfrm>
          <a:custGeom>
            <a:avLst/>
            <a:gdLst>
              <a:gd name="connsiteX0" fmla="*/ 0 w 18288000"/>
              <a:gd name="connsiteY0" fmla="*/ 1343891 h 2604654"/>
              <a:gd name="connsiteX1" fmla="*/ 2854036 w 18288000"/>
              <a:gd name="connsiteY1" fmla="*/ 2604654 h 2604654"/>
              <a:gd name="connsiteX2" fmla="*/ 5320145 w 18288000"/>
              <a:gd name="connsiteY2" fmla="*/ 1052945 h 2604654"/>
              <a:gd name="connsiteX3" fmla="*/ 7772400 w 18288000"/>
              <a:gd name="connsiteY3" fmla="*/ 2119745 h 2604654"/>
              <a:gd name="connsiteX4" fmla="*/ 10224655 w 18288000"/>
              <a:gd name="connsiteY4" fmla="*/ 512618 h 2604654"/>
              <a:gd name="connsiteX5" fmla="*/ 12718473 w 18288000"/>
              <a:gd name="connsiteY5" fmla="*/ 1579418 h 2604654"/>
              <a:gd name="connsiteX6" fmla="*/ 15184582 w 18288000"/>
              <a:gd name="connsiteY6" fmla="*/ 0 h 2604654"/>
              <a:gd name="connsiteX7" fmla="*/ 18288000 w 18288000"/>
              <a:gd name="connsiteY7" fmla="*/ 969818 h 2604654"/>
              <a:gd name="connsiteX8" fmla="*/ 18288000 w 18288000"/>
              <a:gd name="connsiteY8" fmla="*/ 969818 h 2604654"/>
              <a:gd name="connsiteX9" fmla="*/ 18288000 w 18288000"/>
              <a:gd name="connsiteY9" fmla="*/ 969818 h 260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88000" h="2604654">
                <a:moveTo>
                  <a:pt x="0" y="1343891"/>
                </a:moveTo>
                <a:lnTo>
                  <a:pt x="2854036" y="2604654"/>
                </a:lnTo>
                <a:lnTo>
                  <a:pt x="5320145" y="1052945"/>
                </a:lnTo>
                <a:lnTo>
                  <a:pt x="7772400" y="2119745"/>
                </a:lnTo>
                <a:lnTo>
                  <a:pt x="10224655" y="512618"/>
                </a:lnTo>
                <a:lnTo>
                  <a:pt x="12718473" y="1579418"/>
                </a:lnTo>
                <a:lnTo>
                  <a:pt x="15184582" y="0"/>
                </a:lnTo>
                <a:lnTo>
                  <a:pt x="18288000" y="969818"/>
                </a:lnTo>
                <a:lnTo>
                  <a:pt x="18288000" y="969818"/>
                </a:lnTo>
                <a:lnTo>
                  <a:pt x="18288000" y="969818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円/楕円 15"/>
          <p:cNvSpPr/>
          <p:nvPr userDrawn="1"/>
        </p:nvSpPr>
        <p:spPr>
          <a:xfrm>
            <a:off x="1246510" y="4424382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2479606" y="3373548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3712701" y="4074104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4945797" y="3023270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6178892" y="3723826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円/楕円 20"/>
          <p:cNvSpPr/>
          <p:nvPr userDrawn="1"/>
        </p:nvSpPr>
        <p:spPr>
          <a:xfrm>
            <a:off x="7411988" y="2672992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4887622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1310028" y="4509065"/>
            <a:ext cx="228620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2543124" y="3458231"/>
            <a:ext cx="228620" cy="30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3776219" y="4158787"/>
            <a:ext cx="228620" cy="304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009315" y="3107953"/>
            <a:ext cx="228620" cy="304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6242410" y="3808509"/>
            <a:ext cx="228620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7475506" y="2757675"/>
            <a:ext cx="228620" cy="304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14529" y="4999454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10200" y="5503217"/>
            <a:ext cx="2028277" cy="815548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0" name="正方形/長方形 49"/>
          <p:cNvSpPr/>
          <p:nvPr userDrawn="1"/>
        </p:nvSpPr>
        <p:spPr>
          <a:xfrm>
            <a:off x="614178" y="5438278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634800" y="2777971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630471" y="1905181"/>
            <a:ext cx="2028277" cy="815548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正方形/長方形 55"/>
          <p:cNvSpPr/>
          <p:nvPr userDrawn="1"/>
        </p:nvSpPr>
        <p:spPr>
          <a:xfrm>
            <a:off x="1834449" y="2757676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890686" y="4658522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2886357" y="5162285"/>
            <a:ext cx="2028277" cy="815548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正方形/長方形 61"/>
          <p:cNvSpPr/>
          <p:nvPr userDrawn="1"/>
        </p:nvSpPr>
        <p:spPr>
          <a:xfrm>
            <a:off x="3090335" y="5097346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106887" y="2473411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102558" y="1600621"/>
            <a:ext cx="2028277" cy="815548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正方形/長方形 64"/>
          <p:cNvSpPr/>
          <p:nvPr userDrawn="1"/>
        </p:nvSpPr>
        <p:spPr>
          <a:xfrm>
            <a:off x="4306536" y="2453116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349949" y="4299008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345620" y="4802770"/>
            <a:ext cx="2028277" cy="815548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8" name="正方形/長方形 67"/>
          <p:cNvSpPr/>
          <p:nvPr userDrawn="1"/>
        </p:nvSpPr>
        <p:spPr>
          <a:xfrm>
            <a:off x="5549598" y="4737832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9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6573078" y="2112953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0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6568749" y="1240163"/>
            <a:ext cx="2028277" cy="815548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1" name="正方形/長方形 70"/>
          <p:cNvSpPr/>
          <p:nvPr userDrawn="1"/>
        </p:nvSpPr>
        <p:spPr>
          <a:xfrm>
            <a:off x="6772727" y="2092658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70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21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4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animBg="1"/>
      <p:bldP spid="6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animBg="1"/>
      <p:bldP spid="6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o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>
            <a:off x="4456273" y="2849639"/>
            <a:ext cx="874561" cy="116598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直角三角形 10"/>
          <p:cNvSpPr/>
          <p:nvPr userDrawn="1"/>
        </p:nvSpPr>
        <p:spPr>
          <a:xfrm rot="10800000">
            <a:off x="4456272" y="2849639"/>
            <a:ext cx="874561" cy="116598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直角三角形 11"/>
          <p:cNvSpPr/>
          <p:nvPr userDrawn="1"/>
        </p:nvSpPr>
        <p:spPr>
          <a:xfrm>
            <a:off x="4456273" y="1683659"/>
            <a:ext cx="874561" cy="116598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00ACE2">
                  <a:lumMod val="75000"/>
                </a:srgbClr>
              </a:solidFill>
            </a:endParaRPr>
          </a:p>
        </p:txBody>
      </p:sp>
      <p:sp>
        <p:nvSpPr>
          <p:cNvPr id="13" name="直角三角形 12"/>
          <p:cNvSpPr/>
          <p:nvPr userDrawn="1"/>
        </p:nvSpPr>
        <p:spPr>
          <a:xfrm rot="5400000">
            <a:off x="4310564" y="4161329"/>
            <a:ext cx="1165980" cy="874561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直角三角形 13"/>
          <p:cNvSpPr/>
          <p:nvPr userDrawn="1"/>
        </p:nvSpPr>
        <p:spPr>
          <a:xfrm rot="16200000">
            <a:off x="4310564" y="4161328"/>
            <a:ext cx="1165980" cy="87456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直角三角形 14"/>
          <p:cNvSpPr/>
          <p:nvPr userDrawn="1"/>
        </p:nvSpPr>
        <p:spPr>
          <a:xfrm rot="5400000">
            <a:off x="5185125" y="4161329"/>
            <a:ext cx="1165980" cy="87456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直角三角形 15"/>
          <p:cNvSpPr/>
          <p:nvPr userDrawn="1"/>
        </p:nvSpPr>
        <p:spPr>
          <a:xfrm rot="10800000">
            <a:off x="3581711" y="4015620"/>
            <a:ext cx="874561" cy="1165980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直角三角形 16"/>
          <p:cNvSpPr/>
          <p:nvPr userDrawn="1"/>
        </p:nvSpPr>
        <p:spPr>
          <a:xfrm>
            <a:off x="3581712" y="4015621"/>
            <a:ext cx="874561" cy="116598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直角三角形 17"/>
          <p:cNvSpPr/>
          <p:nvPr userDrawn="1"/>
        </p:nvSpPr>
        <p:spPr>
          <a:xfrm rot="10800000">
            <a:off x="3581711" y="5181601"/>
            <a:ext cx="874561" cy="116598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直角三角形 18"/>
          <p:cNvSpPr/>
          <p:nvPr userDrawn="1"/>
        </p:nvSpPr>
        <p:spPr>
          <a:xfrm rot="16200000">
            <a:off x="3436000" y="2995350"/>
            <a:ext cx="1165980" cy="874561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直角三角形 19"/>
          <p:cNvSpPr/>
          <p:nvPr userDrawn="1"/>
        </p:nvSpPr>
        <p:spPr>
          <a:xfrm rot="5400000">
            <a:off x="3436000" y="2995351"/>
            <a:ext cx="1165980" cy="874561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直角三角形 20"/>
          <p:cNvSpPr/>
          <p:nvPr userDrawn="1"/>
        </p:nvSpPr>
        <p:spPr>
          <a:xfrm rot="16200000">
            <a:off x="2561439" y="2995350"/>
            <a:ext cx="1165980" cy="87456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2" name="山形 21"/>
          <p:cNvSpPr/>
          <p:nvPr userDrawn="1"/>
        </p:nvSpPr>
        <p:spPr>
          <a:xfrm rot="5400000">
            <a:off x="4596324" y="3584067"/>
            <a:ext cx="240027" cy="20223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23" name="山形 22"/>
          <p:cNvSpPr/>
          <p:nvPr userDrawn="1"/>
        </p:nvSpPr>
        <p:spPr>
          <a:xfrm rot="10800000">
            <a:off x="4626320" y="4247059"/>
            <a:ext cx="180036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24" name="山形 23"/>
          <p:cNvSpPr/>
          <p:nvPr userDrawn="1"/>
        </p:nvSpPr>
        <p:spPr>
          <a:xfrm rot="16200000">
            <a:off x="4040539" y="4280753"/>
            <a:ext cx="240027" cy="20223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25" name="山形 24"/>
          <p:cNvSpPr/>
          <p:nvPr userDrawn="1"/>
        </p:nvSpPr>
        <p:spPr>
          <a:xfrm>
            <a:off x="4059437" y="3565169"/>
            <a:ext cx="180036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26" name="図プレースホルダー 12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4949384" y="2943639"/>
            <a:ext cx="312623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図プレースホルダー 12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4949384" y="4675680"/>
            <a:ext cx="312623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8" name="図プレースホルダー 12"/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3642983" y="4675680"/>
            <a:ext cx="312623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図プレースホルダー 12"/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3642983" y="2943639"/>
            <a:ext cx="312623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356236" y="2873826"/>
            <a:ext cx="291441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5356236" y="3265715"/>
            <a:ext cx="3281232" cy="633787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4491843" y="5225143"/>
            <a:ext cx="291441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4491843" y="5617033"/>
            <a:ext cx="3281232" cy="633787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641890" y="4108913"/>
            <a:ext cx="2914414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384662" y="4500803"/>
            <a:ext cx="3167168" cy="633787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1505566" y="1733189"/>
            <a:ext cx="2914414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1248339" y="2125079"/>
            <a:ext cx="3167168" cy="633787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014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"/>
                            </p:stCondLst>
                            <p:childTnLst>
                              <p:par>
                                <p:cTn id="7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6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100"/>
                            </p:stCondLst>
                            <p:childTnLst>
                              <p:par>
                                <p:cTn id="9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9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800"/>
                            </p:stCondLst>
                            <p:childTnLst>
                              <p:par>
                                <p:cTn id="11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650"/>
                            </p:stCondLst>
                            <p:childTnLst>
                              <p:par>
                                <p:cTn id="12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 userDrawn="1"/>
        </p:nvGrpSpPr>
        <p:grpSpPr>
          <a:xfrm>
            <a:off x="362967" y="1988581"/>
            <a:ext cx="8781033" cy="1650504"/>
            <a:chOff x="725872" y="2982872"/>
            <a:chExt cx="17560541" cy="2475756"/>
          </a:xfrm>
        </p:grpSpPr>
        <p:sp>
          <p:nvSpPr>
            <p:cNvPr id="25" name="正方形/長方形 24"/>
            <p:cNvSpPr/>
            <p:nvPr userDrawn="1"/>
          </p:nvSpPr>
          <p:spPr>
            <a:xfrm>
              <a:off x="10548745" y="2982873"/>
              <a:ext cx="7737668" cy="1332289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26" name="正方形/長方形 4"/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27" name="正方形/長方形 24"/>
            <p:cNvSpPr/>
            <p:nvPr userDrawn="1"/>
          </p:nvSpPr>
          <p:spPr>
            <a:xfrm>
              <a:off x="725872" y="5269804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grpSp>
        <p:nvGrpSpPr>
          <p:cNvPr id="6" name="グループ化 5"/>
          <p:cNvGrpSpPr/>
          <p:nvPr userDrawn="1"/>
        </p:nvGrpSpPr>
        <p:grpSpPr>
          <a:xfrm>
            <a:off x="243959" y="2909557"/>
            <a:ext cx="8900041" cy="888193"/>
            <a:chOff x="487876" y="4364335"/>
            <a:chExt cx="17798537" cy="1332290"/>
          </a:xfrm>
        </p:grpSpPr>
        <p:sp>
          <p:nvSpPr>
            <p:cNvPr id="24" name="正方形/長方形 23"/>
            <p:cNvSpPr/>
            <p:nvPr userDrawn="1"/>
          </p:nvSpPr>
          <p:spPr>
            <a:xfrm>
              <a:off x="10548745" y="4364335"/>
              <a:ext cx="7737668" cy="1332289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28" name="正方形/長方形 25"/>
            <p:cNvSpPr/>
            <p:nvPr userDrawn="1"/>
          </p:nvSpPr>
          <p:spPr>
            <a:xfrm>
              <a:off x="487876" y="5507800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29" name="直角三角形 31"/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grpSp>
        <p:nvGrpSpPr>
          <p:cNvPr id="37" name="グループ化 36"/>
          <p:cNvGrpSpPr/>
          <p:nvPr userDrawn="1"/>
        </p:nvGrpSpPr>
        <p:grpSpPr>
          <a:xfrm>
            <a:off x="362967" y="3989855"/>
            <a:ext cx="8781033" cy="1650504"/>
            <a:chOff x="725872" y="5984782"/>
            <a:chExt cx="17560541" cy="2475756"/>
          </a:xfrm>
        </p:grpSpPr>
        <p:sp>
          <p:nvSpPr>
            <p:cNvPr id="31" name="正方形/長方形 30"/>
            <p:cNvSpPr/>
            <p:nvPr userDrawn="1"/>
          </p:nvSpPr>
          <p:spPr>
            <a:xfrm flipV="1">
              <a:off x="10548745" y="7128248"/>
              <a:ext cx="7737668" cy="1332289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2" name="正方形/長方形 4"/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3" name="正方形/長方形 24"/>
            <p:cNvSpPr/>
            <p:nvPr userDrawn="1"/>
          </p:nvSpPr>
          <p:spPr>
            <a:xfrm flipV="1">
              <a:off x="725872" y="5984782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grpSp>
        <p:nvGrpSpPr>
          <p:cNvPr id="36" name="グループ化 35"/>
          <p:cNvGrpSpPr/>
          <p:nvPr userDrawn="1"/>
        </p:nvGrpSpPr>
        <p:grpSpPr>
          <a:xfrm>
            <a:off x="243959" y="3831191"/>
            <a:ext cx="8900041" cy="888193"/>
            <a:chOff x="487876" y="5746786"/>
            <a:chExt cx="17798537" cy="1332289"/>
          </a:xfrm>
        </p:grpSpPr>
        <p:sp>
          <p:nvSpPr>
            <p:cNvPr id="30" name="正方形/長方形 29"/>
            <p:cNvSpPr/>
            <p:nvPr userDrawn="1"/>
          </p:nvSpPr>
          <p:spPr>
            <a:xfrm flipV="1">
              <a:off x="10548745" y="5746786"/>
              <a:ext cx="7737668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4" name="正方形/長方形 25"/>
            <p:cNvSpPr/>
            <p:nvPr userDrawn="1"/>
          </p:nvSpPr>
          <p:spPr>
            <a:xfrm flipV="1">
              <a:off x="487876" y="5746786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5" name="直角三角形 31"/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図プレースホルダー 7"/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399811" y="2220269"/>
            <a:ext cx="314808" cy="419708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7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399811" y="3138210"/>
            <a:ext cx="314808" cy="419708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7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5399811" y="4047801"/>
            <a:ext cx="314808" cy="419708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399811" y="4957392"/>
            <a:ext cx="314808" cy="419708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5786515" y="2032666"/>
            <a:ext cx="2986745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786515" y="2962109"/>
            <a:ext cx="2986745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786515" y="3879073"/>
            <a:ext cx="2986745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5786515" y="4796373"/>
            <a:ext cx="2986745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21198" y="2014562"/>
            <a:ext cx="3420677" cy="147542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500" spc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21198" y="4211308"/>
            <a:ext cx="3420677" cy="170323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77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5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3" grpId="0"/>
      <p:bldP spid="14" grpId="0"/>
      <p:bldP spid="15" grpId="0"/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8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oi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正方形/長方形 4"/>
          <p:cNvSpPr/>
          <p:nvPr userDrawn="1"/>
        </p:nvSpPr>
        <p:spPr>
          <a:xfrm>
            <a:off x="4462697" y="2692400"/>
            <a:ext cx="68949" cy="4165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4612353" y="2190480"/>
            <a:ext cx="68949" cy="46675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4762008" y="3326113"/>
            <a:ext cx="68950" cy="35318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4313041" y="4895273"/>
            <a:ext cx="68950" cy="19627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4163387" y="3790920"/>
            <a:ext cx="68119" cy="30670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4911664" y="4461746"/>
            <a:ext cx="68949" cy="239625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 rot="16200000">
            <a:off x="2909676" y="1496032"/>
            <a:ext cx="91201" cy="37513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560599" y="2983785"/>
            <a:ext cx="581941" cy="7758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1847635" y="1848153"/>
            <a:ext cx="581941" cy="77585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1328445" y="4119419"/>
            <a:ext cx="581941" cy="77585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7923957" y="3448592"/>
            <a:ext cx="581941" cy="7758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円/楕円 20"/>
          <p:cNvSpPr/>
          <p:nvPr userDrawn="1"/>
        </p:nvSpPr>
        <p:spPr>
          <a:xfrm>
            <a:off x="6718020" y="2350072"/>
            <a:ext cx="581941" cy="7758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2" name="円/楕円 21"/>
          <p:cNvSpPr/>
          <p:nvPr userDrawn="1"/>
        </p:nvSpPr>
        <p:spPr>
          <a:xfrm>
            <a:off x="7008991" y="4547113"/>
            <a:ext cx="581941" cy="7758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正方形/長方形 22"/>
          <p:cNvSpPr/>
          <p:nvPr userDrawn="1"/>
        </p:nvSpPr>
        <p:spPr>
          <a:xfrm rot="16200000">
            <a:off x="3368524" y="2940856"/>
            <a:ext cx="91201" cy="31329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正方形/長方形 23"/>
          <p:cNvSpPr/>
          <p:nvPr userDrawn="1"/>
        </p:nvSpPr>
        <p:spPr>
          <a:xfrm rot="16200000">
            <a:off x="3467827" y="1068205"/>
            <a:ext cx="91200" cy="233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正方形/長方形 24"/>
          <p:cNvSpPr/>
          <p:nvPr userDrawn="1"/>
        </p:nvSpPr>
        <p:spPr>
          <a:xfrm rot="16200000">
            <a:off x="5576943" y="1578155"/>
            <a:ext cx="91200" cy="23196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7" name="正方形/長方形 26"/>
          <p:cNvSpPr/>
          <p:nvPr userDrawn="1"/>
        </p:nvSpPr>
        <p:spPr>
          <a:xfrm rot="16200000">
            <a:off x="6052817" y="1901489"/>
            <a:ext cx="91200" cy="38700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正方形/長方形 27"/>
          <p:cNvSpPr/>
          <p:nvPr userDrawn="1"/>
        </p:nvSpPr>
        <p:spPr>
          <a:xfrm rot="16200000">
            <a:off x="5664054" y="3538427"/>
            <a:ext cx="91200" cy="27932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9" name="直角三角形 28"/>
          <p:cNvSpPr>
            <a:spLocks noChangeAspect="1"/>
          </p:cNvSpPr>
          <p:nvPr userDrawn="1"/>
        </p:nvSpPr>
        <p:spPr>
          <a:xfrm rot="5400000" flipH="1" flipV="1">
            <a:off x="4601499" y="2201876"/>
            <a:ext cx="91200" cy="68406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0" name="直角三角形 29"/>
          <p:cNvSpPr>
            <a:spLocks noChangeAspect="1"/>
          </p:cNvSpPr>
          <p:nvPr userDrawn="1"/>
        </p:nvSpPr>
        <p:spPr>
          <a:xfrm rot="5400000" flipH="1" flipV="1">
            <a:off x="4751156" y="3337512"/>
            <a:ext cx="91200" cy="68406"/>
          </a:xfrm>
          <a:prstGeom prst="rt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直角三角形 30"/>
          <p:cNvSpPr>
            <a:spLocks noChangeAspect="1"/>
          </p:cNvSpPr>
          <p:nvPr userDrawn="1"/>
        </p:nvSpPr>
        <p:spPr>
          <a:xfrm rot="5400000" flipH="1" flipV="1">
            <a:off x="4900811" y="4473142"/>
            <a:ext cx="91200" cy="68406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直角三角形 31"/>
          <p:cNvSpPr>
            <a:spLocks noChangeAspect="1"/>
          </p:cNvSpPr>
          <p:nvPr userDrawn="1"/>
        </p:nvSpPr>
        <p:spPr>
          <a:xfrm rot="16200000" flipV="1">
            <a:off x="4151703" y="3802317"/>
            <a:ext cx="91200" cy="68406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3" name="直角三角形 32"/>
          <p:cNvSpPr>
            <a:spLocks noChangeAspect="1"/>
          </p:cNvSpPr>
          <p:nvPr userDrawn="1"/>
        </p:nvSpPr>
        <p:spPr>
          <a:xfrm rot="16200000" flipV="1">
            <a:off x="4451300" y="2703796"/>
            <a:ext cx="91200" cy="6840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直角三角形 33"/>
          <p:cNvSpPr>
            <a:spLocks noChangeAspect="1"/>
          </p:cNvSpPr>
          <p:nvPr userDrawn="1"/>
        </p:nvSpPr>
        <p:spPr>
          <a:xfrm rot="16200000" flipV="1">
            <a:off x="4302254" y="4900836"/>
            <a:ext cx="91200" cy="68406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5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2000034" y="2051335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7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6870420" y="2553254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712998" y="3186967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1480845" y="4322601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0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8076357" y="3651774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1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7161390" y="4750294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429576" y="1764679"/>
            <a:ext cx="2101527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428423" y="2307114"/>
            <a:ext cx="1885229" cy="67667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1147269" y="2901480"/>
            <a:ext cx="2801620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146115" y="3443914"/>
            <a:ext cx="2809701" cy="610849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911540" y="4037112"/>
            <a:ext cx="2101527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1910386" y="4579547"/>
            <a:ext cx="2086997" cy="67667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916860" y="2271802"/>
            <a:ext cx="1801160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911664" y="2783600"/>
            <a:ext cx="1806356" cy="610849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126627" y="3339098"/>
            <a:ext cx="2778146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118613" y="3850897"/>
            <a:ext cx="2786160" cy="610849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125092" y="4468842"/>
            <a:ext cx="1869777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119699" y="4980640"/>
            <a:ext cx="1875170" cy="610849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39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25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500"/>
                            </p:stCondLst>
                            <p:childTnLst>
                              <p:par>
                                <p:cTn id="1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7" grpId="0"/>
      <p:bldP spid="38" grpId="0"/>
      <p:bldP spid="39" grpId="0"/>
      <p:bldP spid="40" grpId="0"/>
      <p:bldP spid="41" grpId="0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3125656" y="4019490"/>
            <a:ext cx="834961" cy="1113185"/>
          </a:xfrm>
          <a:prstGeom prst="ellipse">
            <a:avLst/>
          </a:prstGeom>
          <a:solidFill>
            <a:schemeClr val="accent5"/>
          </a:solidFill>
          <a:ln w="152400">
            <a:noFill/>
          </a:ln>
          <a:effectLst>
            <a:outerShdw dist="101600" dir="27000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183383" y="2464344"/>
            <a:ext cx="834961" cy="1113185"/>
          </a:xfrm>
          <a:prstGeom prst="ellipse">
            <a:avLst/>
          </a:prstGeom>
          <a:solidFill>
            <a:schemeClr val="accent3"/>
          </a:solidFill>
          <a:ln w="152400">
            <a:noFill/>
          </a:ln>
          <a:effectLst>
            <a:outerShdw dist="101600" dir="27000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183383" y="4019490"/>
            <a:ext cx="834961" cy="1113185"/>
          </a:xfrm>
          <a:prstGeom prst="ellipse">
            <a:avLst/>
          </a:prstGeom>
          <a:solidFill>
            <a:schemeClr val="accent2"/>
          </a:solidFill>
          <a:ln w="152400">
            <a:noFill/>
          </a:ln>
          <a:effectLst>
            <a:outerShdw dist="101600" dir="27000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3125656" y="2464344"/>
            <a:ext cx="834961" cy="1113185"/>
          </a:xfrm>
          <a:prstGeom prst="ellipse">
            <a:avLst/>
          </a:prstGeom>
          <a:solidFill>
            <a:schemeClr val="accent6"/>
          </a:solidFill>
          <a:ln w="152400">
            <a:noFill/>
          </a:ln>
          <a:effectLst>
            <a:outerShdw dist="101600" dir="2700000" algn="tl" rotWithShape="0">
              <a:schemeClr val="accent6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4154520" y="4850284"/>
            <a:ext cx="834961" cy="1113185"/>
          </a:xfrm>
          <a:prstGeom prst="ellipse">
            <a:avLst/>
          </a:prstGeom>
          <a:solidFill>
            <a:schemeClr val="accent4"/>
          </a:solidFill>
          <a:ln w="152400">
            <a:noFill/>
          </a:ln>
          <a:effectLst>
            <a:outerShdw dist="101600" dir="2700000" algn="tl" rotWithShape="0">
              <a:schemeClr val="accent4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円/楕円 8"/>
          <p:cNvSpPr/>
          <p:nvPr userDrawn="1"/>
        </p:nvSpPr>
        <p:spPr>
          <a:xfrm>
            <a:off x="4154520" y="1652302"/>
            <a:ext cx="834961" cy="1113185"/>
          </a:xfrm>
          <a:prstGeom prst="ellipse">
            <a:avLst/>
          </a:prstGeom>
          <a:solidFill>
            <a:schemeClr val="accent1"/>
          </a:solidFill>
          <a:ln w="152400">
            <a:noFill/>
          </a:ln>
          <a:effectLst>
            <a:outerShdw dist="101600" dir="27000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3695426" y="2639371"/>
            <a:ext cx="1753149" cy="2337329"/>
          </a:xfrm>
          <a:prstGeom prst="ellipse">
            <a:avLst/>
          </a:prstGeom>
          <a:solidFill>
            <a:schemeClr val="tx2"/>
          </a:solidFill>
          <a:ln w="76200">
            <a:noFill/>
          </a:ln>
          <a:effectLst>
            <a:outerShdw dist="114300" dir="2700000" algn="tl" rotWithShape="0">
              <a:schemeClr val="tx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テキスト プレースホルダー 6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553796" y="1713494"/>
            <a:ext cx="2391422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6553796" y="2217257"/>
            <a:ext cx="2401674" cy="815548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6626372" y="2152318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2" name="テキスト プレースホルダー 6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6553796" y="3230204"/>
            <a:ext cx="2391422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6553796" y="3733967"/>
            <a:ext cx="2401674" cy="815548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6626372" y="3669028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6553796" y="4746915"/>
            <a:ext cx="2391422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553796" y="5250677"/>
            <a:ext cx="2401674" cy="815548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6626372" y="5185739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テキスト プレースホルダー 6"/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368956" y="1715620"/>
            <a:ext cx="2391422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358704" y="2219382"/>
            <a:ext cx="2401674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1074739" y="2154444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368956" y="3232329"/>
            <a:ext cx="2391422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358704" y="3736092"/>
            <a:ext cx="2401674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1074739" y="3671154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テキスト プレースホルダー 6"/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368956" y="4749040"/>
            <a:ext cx="2391422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358704" y="5252803"/>
            <a:ext cx="2401674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1074739" y="5187864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9" name="フリーフォーム 38"/>
          <p:cNvSpPr/>
          <p:nvPr userDrawn="1"/>
        </p:nvSpPr>
        <p:spPr>
          <a:xfrm>
            <a:off x="5058667" y="1726795"/>
            <a:ext cx="1416127" cy="392291"/>
          </a:xfrm>
          <a:custGeom>
            <a:avLst/>
            <a:gdLst>
              <a:gd name="connsiteX0" fmla="*/ 2656114 w 2656114"/>
              <a:gd name="connsiteY0" fmla="*/ 588436 h 588436"/>
              <a:gd name="connsiteX1" fmla="*/ 1436914 w 2656114"/>
              <a:gd name="connsiteY1" fmla="*/ 22378 h 588436"/>
              <a:gd name="connsiteX2" fmla="*/ 0 w 2656114"/>
              <a:gd name="connsiteY2" fmla="*/ 167521 h 588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6114" h="588436">
                <a:moveTo>
                  <a:pt x="2656114" y="588436"/>
                </a:moveTo>
                <a:cubicBezTo>
                  <a:pt x="2267857" y="340483"/>
                  <a:pt x="1879600" y="92530"/>
                  <a:pt x="1436914" y="22378"/>
                </a:cubicBezTo>
                <a:cubicBezTo>
                  <a:pt x="994228" y="-47774"/>
                  <a:pt x="497114" y="59873"/>
                  <a:pt x="0" y="167521"/>
                </a:cubicBezTo>
              </a:path>
            </a:pathLst>
          </a:custGeom>
          <a:noFill/>
          <a:ln>
            <a:solidFill>
              <a:schemeClr val="accent1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1" name="フリーフォーム 40"/>
          <p:cNvSpPr/>
          <p:nvPr userDrawn="1"/>
        </p:nvSpPr>
        <p:spPr>
          <a:xfrm rot="9807941">
            <a:off x="6159246" y="3365455"/>
            <a:ext cx="319249" cy="389796"/>
          </a:xfrm>
          <a:custGeom>
            <a:avLst/>
            <a:gdLst>
              <a:gd name="connsiteX0" fmla="*/ 609600 w 609600"/>
              <a:gd name="connsiteY0" fmla="*/ 972458 h 972458"/>
              <a:gd name="connsiteX1" fmla="*/ 435428 w 609600"/>
              <a:gd name="connsiteY1" fmla="*/ 478972 h 972458"/>
              <a:gd name="connsiteX2" fmla="*/ 0 w 609600"/>
              <a:gd name="connsiteY2" fmla="*/ 0 h 9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972458">
                <a:moveTo>
                  <a:pt x="609600" y="972458"/>
                </a:moveTo>
                <a:cubicBezTo>
                  <a:pt x="573314" y="806753"/>
                  <a:pt x="537028" y="641048"/>
                  <a:pt x="435428" y="478972"/>
                </a:cubicBezTo>
                <a:cubicBezTo>
                  <a:pt x="333828" y="316896"/>
                  <a:pt x="166914" y="158448"/>
                  <a:pt x="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3" name="フリーフォーム 42"/>
          <p:cNvSpPr/>
          <p:nvPr userDrawn="1"/>
        </p:nvSpPr>
        <p:spPr>
          <a:xfrm>
            <a:off x="2823274" y="5215467"/>
            <a:ext cx="1335430" cy="603973"/>
          </a:xfrm>
          <a:custGeom>
            <a:avLst/>
            <a:gdLst>
              <a:gd name="connsiteX0" fmla="*/ 0 w 2670629"/>
              <a:gd name="connsiteY0" fmla="*/ 0 h 905959"/>
              <a:gd name="connsiteX1" fmla="*/ 1146629 w 2670629"/>
              <a:gd name="connsiteY1" fmla="*/ 841829 h 905959"/>
              <a:gd name="connsiteX2" fmla="*/ 2670629 w 2670629"/>
              <a:gd name="connsiteY2" fmla="*/ 783771 h 90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629" h="905959">
                <a:moveTo>
                  <a:pt x="0" y="0"/>
                </a:moveTo>
                <a:cubicBezTo>
                  <a:pt x="350762" y="355600"/>
                  <a:pt x="701524" y="711201"/>
                  <a:pt x="1146629" y="841829"/>
                </a:cubicBezTo>
                <a:cubicBezTo>
                  <a:pt x="1591734" y="972457"/>
                  <a:pt x="2131181" y="878114"/>
                  <a:pt x="2670629" y="783771"/>
                </a:cubicBezTo>
              </a:path>
            </a:pathLst>
          </a:custGeom>
          <a:noFill/>
          <a:ln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4" name="フリーフォーム 43"/>
          <p:cNvSpPr/>
          <p:nvPr userDrawn="1"/>
        </p:nvSpPr>
        <p:spPr>
          <a:xfrm>
            <a:off x="2772469" y="3686629"/>
            <a:ext cx="551591" cy="290285"/>
          </a:xfrm>
          <a:custGeom>
            <a:avLst/>
            <a:gdLst>
              <a:gd name="connsiteX0" fmla="*/ 0 w 1103086"/>
              <a:gd name="connsiteY0" fmla="*/ 0 h 435428"/>
              <a:gd name="connsiteX1" fmla="*/ 551543 w 1103086"/>
              <a:gd name="connsiteY1" fmla="*/ 87086 h 435428"/>
              <a:gd name="connsiteX2" fmla="*/ 1103086 w 1103086"/>
              <a:gd name="connsiteY2" fmla="*/ 435428 h 43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3086" h="435428">
                <a:moveTo>
                  <a:pt x="0" y="0"/>
                </a:moveTo>
                <a:cubicBezTo>
                  <a:pt x="183847" y="7257"/>
                  <a:pt x="367695" y="14515"/>
                  <a:pt x="551543" y="87086"/>
                </a:cubicBezTo>
                <a:cubicBezTo>
                  <a:pt x="735391" y="159657"/>
                  <a:pt x="919238" y="297542"/>
                  <a:pt x="1103086" y="435428"/>
                </a:cubicBezTo>
              </a:path>
            </a:pathLst>
          </a:custGeom>
          <a:noFill/>
          <a:ln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5" name="フリーフォーム 44"/>
          <p:cNvSpPr/>
          <p:nvPr userDrawn="1"/>
        </p:nvSpPr>
        <p:spPr>
          <a:xfrm>
            <a:off x="2790614" y="2140858"/>
            <a:ext cx="580622" cy="280609"/>
          </a:xfrm>
          <a:custGeom>
            <a:avLst/>
            <a:gdLst>
              <a:gd name="connsiteX0" fmla="*/ 0 w 1161143"/>
              <a:gd name="connsiteY0" fmla="*/ 0 h 420914"/>
              <a:gd name="connsiteX1" fmla="*/ 653143 w 1161143"/>
              <a:gd name="connsiteY1" fmla="*/ 101600 h 420914"/>
              <a:gd name="connsiteX2" fmla="*/ 1161143 w 1161143"/>
              <a:gd name="connsiteY2" fmla="*/ 420914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1143" h="420914">
                <a:moveTo>
                  <a:pt x="0" y="0"/>
                </a:moveTo>
                <a:cubicBezTo>
                  <a:pt x="229809" y="15724"/>
                  <a:pt x="459619" y="31448"/>
                  <a:pt x="653143" y="101600"/>
                </a:cubicBezTo>
                <a:cubicBezTo>
                  <a:pt x="846667" y="171752"/>
                  <a:pt x="1003905" y="296333"/>
                  <a:pt x="1161143" y="420914"/>
                </a:cubicBezTo>
              </a:path>
            </a:pathLst>
          </a:custGeom>
          <a:noFill/>
          <a:ln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6" name="フリーフォーム 45"/>
          <p:cNvSpPr/>
          <p:nvPr userDrawn="1"/>
        </p:nvSpPr>
        <p:spPr>
          <a:xfrm>
            <a:off x="5995782" y="5176762"/>
            <a:ext cx="479013" cy="127294"/>
          </a:xfrm>
          <a:custGeom>
            <a:avLst/>
            <a:gdLst>
              <a:gd name="connsiteX0" fmla="*/ 957943 w 957943"/>
              <a:gd name="connsiteY0" fmla="*/ 87086 h 190941"/>
              <a:gd name="connsiteX1" fmla="*/ 478972 w 957943"/>
              <a:gd name="connsiteY1" fmla="*/ 188686 h 190941"/>
              <a:gd name="connsiteX2" fmla="*/ 0 w 957943"/>
              <a:gd name="connsiteY2" fmla="*/ 0 h 1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7943" h="190941">
                <a:moveTo>
                  <a:pt x="957943" y="87086"/>
                </a:moveTo>
                <a:cubicBezTo>
                  <a:pt x="798286" y="145143"/>
                  <a:pt x="638629" y="203200"/>
                  <a:pt x="478972" y="188686"/>
                </a:cubicBezTo>
                <a:cubicBezTo>
                  <a:pt x="319315" y="174172"/>
                  <a:pt x="159657" y="87086"/>
                  <a:pt x="0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7" name="図プレースホルダー 7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4412068" y="1974349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8" name="図プレースホルダー 7"/>
          <p:cNvSpPr>
            <a:spLocks noGrp="1"/>
          </p:cNvSpPr>
          <p:nvPr userDrawn="1">
            <p:ph type="pic" sz="quarter" idx="35" hasCustomPrompt="1"/>
          </p:nvPr>
        </p:nvSpPr>
        <p:spPr>
          <a:xfrm>
            <a:off x="5448575" y="2798587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9" name="図プレースホルダー 7"/>
          <p:cNvSpPr>
            <a:spLocks noGrp="1"/>
          </p:cNvSpPr>
          <p:nvPr userDrawn="1">
            <p:ph type="pic" sz="quarter" idx="36" hasCustomPrompt="1"/>
          </p:nvPr>
        </p:nvSpPr>
        <p:spPr>
          <a:xfrm>
            <a:off x="5448575" y="4353732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0" name="図プレースホルダー 7"/>
          <p:cNvSpPr>
            <a:spLocks noGrp="1"/>
          </p:cNvSpPr>
          <p:nvPr userDrawn="1">
            <p:ph type="pic" sz="quarter" idx="37" hasCustomPrompt="1"/>
          </p:nvPr>
        </p:nvSpPr>
        <p:spPr>
          <a:xfrm>
            <a:off x="4412068" y="5191693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図プレースホルダー 7"/>
          <p:cNvSpPr>
            <a:spLocks noGrp="1"/>
          </p:cNvSpPr>
          <p:nvPr userDrawn="1">
            <p:ph type="pic" sz="quarter" idx="38" hasCustomPrompt="1"/>
          </p:nvPr>
        </p:nvSpPr>
        <p:spPr>
          <a:xfrm>
            <a:off x="3386499" y="4353732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2" name="図プレースホルダー 7"/>
          <p:cNvSpPr>
            <a:spLocks noGrp="1"/>
          </p:cNvSpPr>
          <p:nvPr userDrawn="1">
            <p:ph type="pic" sz="quarter" idx="39" hasCustomPrompt="1"/>
          </p:nvPr>
        </p:nvSpPr>
        <p:spPr>
          <a:xfrm>
            <a:off x="3386499" y="2798587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3857831" y="3106058"/>
            <a:ext cx="1425828" cy="1441751"/>
          </a:xfrm>
        </p:spPr>
        <p:txBody>
          <a:bodyPr anchor="ctr">
            <a:noAutofit/>
          </a:bodyPr>
          <a:lstStyle>
            <a:lvl1pPr algn="ctr">
              <a:defRPr sz="2000" i="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0086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0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90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4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900"/>
                            </p:stCondLst>
                            <p:childTnLst>
                              <p:par>
                                <p:cTn id="10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3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85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600"/>
                            </p:stCondLst>
                            <p:childTnLst>
                              <p:par>
                                <p:cTn id="1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2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700"/>
                            </p:stCondLst>
                            <p:childTnLst>
                              <p:par>
                                <p:cTn id="15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15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550"/>
                            </p:stCondLst>
                            <p:childTnLst>
                              <p:par>
                                <p:cTn id="170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2300"/>
                            </p:stCondLst>
                            <p:childTnLst>
                              <p:par>
                                <p:cTn id="17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29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3400"/>
                            </p:stCondLst>
                            <p:childTnLst>
                              <p:par>
                                <p:cTn id="18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4150"/>
                            </p:stCondLst>
                            <p:childTnLst>
                              <p:par>
                                <p:cTn id="19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4750"/>
                            </p:stCondLst>
                            <p:childTnLst>
                              <p:par>
                                <p:cTn id="2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2" grpId="0" animBg="1"/>
      <p:bldP spid="13" grpId="0" animBg="1"/>
      <p:bldP spid="14" grpId="0" animBg="1"/>
      <p:bldP spid="11" grpId="0" animBg="1"/>
      <p:bldP spid="10" grpId="0" animBg="1"/>
      <p:bldP spid="9" grpId="0" animBg="1"/>
      <p:bldP spid="5" grpId="0" animBg="1"/>
      <p:bldP spid="1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52" grpId="0"/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 userDrawn="1"/>
        </p:nvSpPr>
        <p:spPr>
          <a:xfrm>
            <a:off x="0" y="3440524"/>
            <a:ext cx="3887148" cy="1826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6" name="正方形/長方形 35"/>
          <p:cNvSpPr/>
          <p:nvPr userDrawn="1"/>
        </p:nvSpPr>
        <p:spPr>
          <a:xfrm>
            <a:off x="0" y="1614416"/>
            <a:ext cx="3887148" cy="1826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6" name="正方形/長方形 25"/>
          <p:cNvSpPr/>
          <p:nvPr userDrawn="1"/>
        </p:nvSpPr>
        <p:spPr>
          <a:xfrm>
            <a:off x="5256852" y="3440522"/>
            <a:ext cx="3887148" cy="1826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4" name="直角三角形 33"/>
          <p:cNvSpPr/>
          <p:nvPr userDrawn="1"/>
        </p:nvSpPr>
        <p:spPr>
          <a:xfrm rot="13500000">
            <a:off x="4695709" y="3869313"/>
            <a:ext cx="1291256" cy="96852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25" name="正方形/長方形 24"/>
          <p:cNvSpPr/>
          <p:nvPr userDrawn="1"/>
        </p:nvSpPr>
        <p:spPr>
          <a:xfrm>
            <a:off x="5256852" y="1614412"/>
            <a:ext cx="3887148" cy="1826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3" name="直角三角形 32"/>
          <p:cNvSpPr/>
          <p:nvPr userDrawn="1"/>
        </p:nvSpPr>
        <p:spPr>
          <a:xfrm rot="13500000">
            <a:off x="4695709" y="2043201"/>
            <a:ext cx="1291256" cy="96852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30" name="直角三角形 29"/>
          <p:cNvSpPr/>
          <p:nvPr userDrawn="1"/>
        </p:nvSpPr>
        <p:spPr>
          <a:xfrm rot="2700000">
            <a:off x="3157971" y="3869313"/>
            <a:ext cx="1291256" cy="96852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29" name="直角三角形 28"/>
          <p:cNvSpPr/>
          <p:nvPr userDrawn="1"/>
        </p:nvSpPr>
        <p:spPr>
          <a:xfrm rot="2700000">
            <a:off x="3157971" y="2043201"/>
            <a:ext cx="1291256" cy="968526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rot="2700000">
            <a:off x="3241520" y="2043206"/>
            <a:ext cx="1291256" cy="968526"/>
          </a:xfrm>
          <a:prstGeom prst="rtTriangl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5" name="直角三角形 4"/>
          <p:cNvSpPr/>
          <p:nvPr userDrawn="1"/>
        </p:nvSpPr>
        <p:spPr>
          <a:xfrm rot="13500000">
            <a:off x="3241520" y="2043206"/>
            <a:ext cx="1291256" cy="968526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rot="2700000">
            <a:off x="4611224" y="2043205"/>
            <a:ext cx="1291256" cy="968526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1" name="直角三角形 10"/>
          <p:cNvSpPr/>
          <p:nvPr userDrawn="1"/>
        </p:nvSpPr>
        <p:spPr>
          <a:xfrm rot="13500000">
            <a:off x="4611224" y="2043205"/>
            <a:ext cx="1291256" cy="968526"/>
          </a:xfrm>
          <a:prstGeom prst="rtTriangl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2" name="直角三角形 11"/>
          <p:cNvSpPr/>
          <p:nvPr userDrawn="1"/>
        </p:nvSpPr>
        <p:spPr>
          <a:xfrm rot="13500000">
            <a:off x="3241520" y="3869319"/>
            <a:ext cx="1291256" cy="968526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3" name="直角三角形 12"/>
          <p:cNvSpPr/>
          <p:nvPr userDrawn="1"/>
        </p:nvSpPr>
        <p:spPr>
          <a:xfrm rot="2700000">
            <a:off x="3241520" y="3869319"/>
            <a:ext cx="1291256" cy="968526"/>
          </a:xfrm>
          <a:prstGeom prst="rtTriangl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4" name="直角三角形 13"/>
          <p:cNvSpPr/>
          <p:nvPr userDrawn="1"/>
        </p:nvSpPr>
        <p:spPr>
          <a:xfrm rot="2700000">
            <a:off x="4611223" y="3869318"/>
            <a:ext cx="1291256" cy="968526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5" name="直角三角形 14"/>
          <p:cNvSpPr/>
          <p:nvPr userDrawn="1"/>
        </p:nvSpPr>
        <p:spPr>
          <a:xfrm rot="13500000">
            <a:off x="4611223" y="3869318"/>
            <a:ext cx="1291256" cy="968526"/>
          </a:xfrm>
          <a:prstGeom prst="rtTriangl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14" hasCustomPrompt="1"/>
          </p:nvPr>
        </p:nvSpPr>
        <p:spPr>
          <a:xfrm>
            <a:off x="3617249" y="1987718"/>
            <a:ext cx="539797" cy="107950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0" name="テキスト プレースホルダー 18"/>
          <p:cNvSpPr>
            <a:spLocks noGrp="1"/>
          </p:cNvSpPr>
          <p:nvPr>
            <p:ph type="body" sz="quarter" idx="15" hasCustomPrompt="1"/>
          </p:nvPr>
        </p:nvSpPr>
        <p:spPr>
          <a:xfrm>
            <a:off x="4986953" y="1987718"/>
            <a:ext cx="539797" cy="107950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1" name="テキスト プレースホルダー 18"/>
          <p:cNvSpPr>
            <a:spLocks noGrp="1"/>
          </p:cNvSpPr>
          <p:nvPr>
            <p:ph type="body" sz="quarter" idx="16" hasCustomPrompt="1"/>
          </p:nvPr>
        </p:nvSpPr>
        <p:spPr>
          <a:xfrm>
            <a:off x="3617250" y="3813831"/>
            <a:ext cx="539797" cy="107950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2" name="テキスト プレースホルダー 18"/>
          <p:cNvSpPr>
            <a:spLocks noGrp="1"/>
          </p:cNvSpPr>
          <p:nvPr>
            <p:ph type="body" sz="quarter" idx="17" hasCustomPrompt="1"/>
          </p:nvPr>
        </p:nvSpPr>
        <p:spPr>
          <a:xfrm>
            <a:off x="4986953" y="3813831"/>
            <a:ext cx="539797" cy="107950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49" name="テキスト プレースホルダー 48"/>
          <p:cNvSpPr>
            <a:spLocks noGrp="1"/>
          </p:cNvSpPr>
          <p:nvPr>
            <p:ph type="body" sz="quarter" idx="18" hasCustomPrompt="1"/>
          </p:nvPr>
        </p:nvSpPr>
        <p:spPr>
          <a:xfrm>
            <a:off x="313177" y="1692446"/>
            <a:ext cx="2680803" cy="1670050"/>
          </a:xfrm>
        </p:spPr>
        <p:txBody>
          <a:bodyPr anchor="ctr">
            <a:normAutofit/>
          </a:bodyPr>
          <a:lstStyle>
            <a:lvl1pPr marL="192024" indent="-192024">
              <a:buClr>
                <a:schemeClr val="accent5"/>
              </a:buClr>
              <a:buFont typeface="Wingdings" panose="05000000000000000000" pitchFamily="2" charset="2"/>
              <a:buChar char="l"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0" name="テキスト プレースホルダー 48"/>
          <p:cNvSpPr>
            <a:spLocks noGrp="1"/>
          </p:cNvSpPr>
          <p:nvPr>
            <p:ph type="body" sz="quarter" idx="19" hasCustomPrompt="1"/>
          </p:nvPr>
        </p:nvSpPr>
        <p:spPr>
          <a:xfrm>
            <a:off x="313010" y="3518554"/>
            <a:ext cx="2680803" cy="1670050"/>
          </a:xfrm>
        </p:spPr>
        <p:txBody>
          <a:bodyPr anchor="ctr">
            <a:normAutofit/>
          </a:bodyPr>
          <a:lstStyle>
            <a:lvl1pPr marL="192024" indent="-192024">
              <a:buClr>
                <a:schemeClr val="accent3"/>
              </a:buClr>
              <a:buFont typeface="Wingdings" panose="05000000000000000000" pitchFamily="2" charset="2"/>
              <a:buChar char="l"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1" name="テキスト プレースホルダー 48"/>
          <p:cNvSpPr>
            <a:spLocks noGrp="1"/>
          </p:cNvSpPr>
          <p:nvPr>
            <p:ph type="body" sz="quarter" idx="20" hasCustomPrompt="1"/>
          </p:nvPr>
        </p:nvSpPr>
        <p:spPr>
          <a:xfrm>
            <a:off x="6057673" y="1692446"/>
            <a:ext cx="2717738" cy="1670050"/>
          </a:xfrm>
        </p:spPr>
        <p:txBody>
          <a:bodyPr anchor="ctr">
            <a:normAutofit/>
          </a:bodyPr>
          <a:lstStyle>
            <a:lvl1pPr marL="192024" indent="-192024">
              <a:buClr>
                <a:schemeClr val="accent1"/>
              </a:buClr>
              <a:buFont typeface="Wingdings" panose="05000000000000000000" pitchFamily="2" charset="2"/>
              <a:buChar char="l"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2" name="テキスト プレースホルダー 48"/>
          <p:cNvSpPr>
            <a:spLocks noGrp="1"/>
          </p:cNvSpPr>
          <p:nvPr>
            <p:ph type="body" sz="quarter" idx="21" hasCustomPrompt="1"/>
          </p:nvPr>
        </p:nvSpPr>
        <p:spPr>
          <a:xfrm>
            <a:off x="6057506" y="3518553"/>
            <a:ext cx="2717738" cy="1670050"/>
          </a:xfrm>
        </p:spPr>
        <p:txBody>
          <a:bodyPr anchor="ctr">
            <a:normAutofit/>
          </a:bodyPr>
          <a:lstStyle>
            <a:lvl1pPr marL="192024" indent="-192024">
              <a:buClr>
                <a:schemeClr val="accent2"/>
              </a:buClr>
              <a:buFont typeface="Wingdings" panose="05000000000000000000" pitchFamily="2" charset="2"/>
              <a:buChar char="l"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 userDrawn="1"/>
        </p:nvSpPr>
        <p:spPr>
          <a:xfrm>
            <a:off x="0" y="1614416"/>
            <a:ext cx="263069" cy="1826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4" name="正方形/長方形 53"/>
          <p:cNvSpPr/>
          <p:nvPr userDrawn="1"/>
        </p:nvSpPr>
        <p:spPr>
          <a:xfrm>
            <a:off x="0" y="3440528"/>
            <a:ext cx="263069" cy="1826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5" name="正方形/長方形 54"/>
          <p:cNvSpPr/>
          <p:nvPr userDrawn="1"/>
        </p:nvSpPr>
        <p:spPr>
          <a:xfrm>
            <a:off x="8880932" y="1614408"/>
            <a:ext cx="263069" cy="1826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6" name="正方形/長方形 55"/>
          <p:cNvSpPr/>
          <p:nvPr userDrawn="1"/>
        </p:nvSpPr>
        <p:spPr>
          <a:xfrm>
            <a:off x="8880931" y="3440520"/>
            <a:ext cx="263069" cy="1826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39202" y="5528338"/>
            <a:ext cx="8100859" cy="669262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 userDrawn="1"/>
        </p:nvSpPr>
        <p:spPr>
          <a:xfrm>
            <a:off x="611216" y="5432328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68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7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750"/>
                            </p:stCondLst>
                            <p:childTnLst>
                              <p:par>
                                <p:cTn id="1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6" grpId="0" animBg="1"/>
      <p:bldP spid="26" grpId="0" animBg="1"/>
      <p:bldP spid="34" grpId="0" animBg="1"/>
      <p:bldP spid="25" grpId="0" animBg="1"/>
      <p:bldP spid="33" grpId="0" animBg="1"/>
      <p:bldP spid="30" grpId="0" animBg="1"/>
      <p:bldP spid="29" grpId="0" animBg="1"/>
      <p:bldP spid="9" grpId="0" animBg="1"/>
      <p:bldP spid="5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 animBg="1"/>
      <p:bldP spid="56" grpId="0" animBg="1"/>
      <p:bldP spid="57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ドーナツ 8"/>
          <p:cNvSpPr/>
          <p:nvPr userDrawn="1"/>
        </p:nvSpPr>
        <p:spPr>
          <a:xfrm>
            <a:off x="3131715" y="1825776"/>
            <a:ext cx="2880571" cy="3846189"/>
          </a:xfrm>
          <a:prstGeom prst="donut">
            <a:avLst>
              <a:gd name="adj" fmla="val 8728"/>
            </a:avLst>
          </a:prstGeom>
          <a:solidFill>
            <a:schemeClr val="bg1">
              <a:lumMod val="95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0" name="アーチ 6"/>
          <p:cNvSpPr/>
          <p:nvPr userDrawn="1"/>
        </p:nvSpPr>
        <p:spPr>
          <a:xfrm>
            <a:off x="4589787" y="1825775"/>
            <a:ext cx="1422498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1" name="アーチ 6"/>
          <p:cNvSpPr/>
          <p:nvPr userDrawn="1"/>
        </p:nvSpPr>
        <p:spPr>
          <a:xfrm rot="5400000">
            <a:off x="4274218" y="3933897"/>
            <a:ext cx="1896500" cy="1579633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2" name="アーチ 6"/>
          <p:cNvSpPr/>
          <p:nvPr userDrawn="1"/>
        </p:nvSpPr>
        <p:spPr>
          <a:xfrm rot="10800000">
            <a:off x="3127394" y="3565968"/>
            <a:ext cx="1422498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3" name="アーチ 6"/>
          <p:cNvSpPr/>
          <p:nvPr userDrawn="1"/>
        </p:nvSpPr>
        <p:spPr>
          <a:xfrm rot="16200000">
            <a:off x="2968960" y="1983680"/>
            <a:ext cx="1896500" cy="1579633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079798" y="2468358"/>
            <a:ext cx="2745543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079798" y="1851330"/>
            <a:ext cx="2745543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079798" y="4658601"/>
            <a:ext cx="2745543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079798" y="4041574"/>
            <a:ext cx="2745543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318658" y="2477725"/>
            <a:ext cx="2745543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318658" y="1860698"/>
            <a:ext cx="2745543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600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318658" y="4667969"/>
            <a:ext cx="2745543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18658" y="4050941"/>
            <a:ext cx="2745543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600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3491786" y="3445426"/>
            <a:ext cx="2137923" cy="515469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800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円/楕円 22"/>
          <p:cNvSpPr/>
          <p:nvPr userDrawn="1"/>
        </p:nvSpPr>
        <p:spPr>
          <a:xfrm>
            <a:off x="5222468" y="2215289"/>
            <a:ext cx="675134" cy="900100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396999" y="2425737"/>
            <a:ext cx="342212" cy="45624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5224629" y="4458922"/>
            <a:ext cx="675134" cy="900100"/>
          </a:xfrm>
          <a:prstGeom prst="ellipse">
            <a:avLst/>
          </a:prstGeom>
          <a:solidFill>
            <a:schemeClr val="accent3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6" name="図プレースホルダー 7"/>
          <p:cNvSpPr>
            <a:spLocks noGrp="1"/>
          </p:cNvSpPr>
          <p:nvPr>
            <p:ph type="pic" sz="quarter" idx="40" hasCustomPrompt="1"/>
          </p:nvPr>
        </p:nvSpPr>
        <p:spPr>
          <a:xfrm>
            <a:off x="5399160" y="4669370"/>
            <a:ext cx="342212" cy="45624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円/楕円 26"/>
          <p:cNvSpPr/>
          <p:nvPr userDrawn="1"/>
        </p:nvSpPr>
        <p:spPr>
          <a:xfrm>
            <a:off x="3272246" y="4458922"/>
            <a:ext cx="675134" cy="900100"/>
          </a:xfrm>
          <a:prstGeom prst="ellipse">
            <a:avLst/>
          </a:prstGeom>
          <a:solidFill>
            <a:schemeClr val="accent2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図プレースホルダー 7"/>
          <p:cNvSpPr>
            <a:spLocks noGrp="1"/>
          </p:cNvSpPr>
          <p:nvPr>
            <p:ph type="pic" sz="quarter" idx="41" hasCustomPrompt="1"/>
          </p:nvPr>
        </p:nvSpPr>
        <p:spPr>
          <a:xfrm>
            <a:off x="3446777" y="4669370"/>
            <a:ext cx="342212" cy="45624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円/楕円 28"/>
          <p:cNvSpPr/>
          <p:nvPr userDrawn="1"/>
        </p:nvSpPr>
        <p:spPr>
          <a:xfrm>
            <a:off x="3272246" y="2215289"/>
            <a:ext cx="675134" cy="900100"/>
          </a:xfrm>
          <a:prstGeom prst="ellipse">
            <a:avLst/>
          </a:prstGeom>
          <a:solidFill>
            <a:schemeClr val="accent4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2" hasCustomPrompt="1"/>
          </p:nvPr>
        </p:nvSpPr>
        <p:spPr>
          <a:xfrm>
            <a:off x="3446777" y="2425737"/>
            <a:ext cx="342212" cy="45624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 userDrawn="1"/>
        </p:nvSpPr>
        <p:spPr>
          <a:xfrm>
            <a:off x="6132844" y="2413574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正方形/長方形 31"/>
          <p:cNvSpPr/>
          <p:nvPr userDrawn="1"/>
        </p:nvSpPr>
        <p:spPr>
          <a:xfrm>
            <a:off x="6132844" y="4592064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3" name="正方形/長方形 32"/>
          <p:cNvSpPr/>
          <p:nvPr userDrawn="1"/>
        </p:nvSpPr>
        <p:spPr>
          <a:xfrm>
            <a:off x="1386823" y="4606064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正方形/長方形 33"/>
          <p:cNvSpPr/>
          <p:nvPr userDrawn="1"/>
        </p:nvSpPr>
        <p:spPr>
          <a:xfrm>
            <a:off x="1386823" y="2408923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4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25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ドーナツ 7"/>
          <p:cNvSpPr/>
          <p:nvPr userDrawn="1"/>
        </p:nvSpPr>
        <p:spPr>
          <a:xfrm>
            <a:off x="1896453" y="1447543"/>
            <a:ext cx="1632349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9" name="ドーナツ 7"/>
          <p:cNvSpPr/>
          <p:nvPr userDrawn="1"/>
        </p:nvSpPr>
        <p:spPr>
          <a:xfrm>
            <a:off x="3552463" y="2156346"/>
            <a:ext cx="2038281" cy="2789393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tx2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0" name="ドーナツ 7"/>
          <p:cNvSpPr/>
          <p:nvPr userDrawn="1"/>
        </p:nvSpPr>
        <p:spPr>
          <a:xfrm>
            <a:off x="5590744" y="2977198"/>
            <a:ext cx="1438463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1" name="ドーナツ 7"/>
          <p:cNvSpPr/>
          <p:nvPr userDrawn="1"/>
        </p:nvSpPr>
        <p:spPr>
          <a:xfrm rot="21318328">
            <a:off x="6602840" y="1317168"/>
            <a:ext cx="1632349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2" name="ドーナツ 7"/>
          <p:cNvSpPr/>
          <p:nvPr userDrawn="1"/>
        </p:nvSpPr>
        <p:spPr>
          <a:xfrm rot="1061079">
            <a:off x="423472" y="1592484"/>
            <a:ext cx="1438463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3" name="ドーナツ 7"/>
          <p:cNvSpPr/>
          <p:nvPr userDrawn="1"/>
        </p:nvSpPr>
        <p:spPr>
          <a:xfrm>
            <a:off x="7343133" y="3233872"/>
            <a:ext cx="1610575" cy="2204076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4" name="ドーナツ 7"/>
          <p:cNvSpPr/>
          <p:nvPr userDrawn="1"/>
        </p:nvSpPr>
        <p:spPr>
          <a:xfrm rot="1442875">
            <a:off x="906389" y="3242191"/>
            <a:ext cx="1632349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501067" y="5331725"/>
            <a:ext cx="4145968" cy="964442"/>
          </a:xfrm>
        </p:spPr>
        <p:txBody>
          <a:bodyPr anchor="t">
            <a:normAutofit/>
          </a:bodyPr>
          <a:lstStyle>
            <a:lvl1pPr algn="ctr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 userDrawn="1"/>
        </p:nvSpPr>
        <p:spPr>
          <a:xfrm>
            <a:off x="3761443" y="5261406"/>
            <a:ext cx="1620321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3930089" y="3275110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153740" y="2306745"/>
            <a:ext cx="1072347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1179565" y="4101393"/>
            <a:ext cx="1072347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635835" y="2306745"/>
            <a:ext cx="983581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100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5818185" y="3692502"/>
            <a:ext cx="983581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100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6876016" y="2185628"/>
            <a:ext cx="1072347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7612247" y="4078176"/>
            <a:ext cx="1072347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9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5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7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25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1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y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/楕円 9"/>
          <p:cNvSpPr/>
          <p:nvPr userDrawn="1"/>
        </p:nvSpPr>
        <p:spPr>
          <a:xfrm>
            <a:off x="5407154" y="3040746"/>
            <a:ext cx="1645701" cy="2194077"/>
          </a:xfrm>
          <a:prstGeom prst="ellips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1262650" y="1924353"/>
            <a:ext cx="415760" cy="55429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4" name="円/楕円 23"/>
          <p:cNvSpPr/>
          <p:nvPr userDrawn="1"/>
        </p:nvSpPr>
        <p:spPr>
          <a:xfrm>
            <a:off x="71419" y="1845924"/>
            <a:ext cx="595239" cy="79358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3540092" y="2062238"/>
            <a:ext cx="2063022" cy="2750457"/>
          </a:xfrm>
          <a:prstGeom prst="ellipse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9" name="円/楕円 8"/>
          <p:cNvSpPr/>
          <p:nvPr userDrawn="1"/>
        </p:nvSpPr>
        <p:spPr>
          <a:xfrm>
            <a:off x="2062228" y="1744130"/>
            <a:ext cx="1645701" cy="2194077"/>
          </a:xfrm>
          <a:prstGeom prst="ellips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1408008" y="3393611"/>
            <a:ext cx="1308440" cy="1748975"/>
          </a:xfrm>
          <a:prstGeom prst="ellips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369038" y="2189233"/>
            <a:ext cx="1308440" cy="1748975"/>
          </a:xfrm>
          <a:prstGeom prst="ellipse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7581765" y="3013527"/>
            <a:ext cx="1387141" cy="1849361"/>
          </a:xfrm>
          <a:prstGeom prst="ellipse">
            <a:avLst/>
          </a:prstGeom>
          <a:solidFill>
            <a:schemeClr val="accent6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6406460" y="1632580"/>
            <a:ext cx="1510522" cy="2013854"/>
          </a:xfrm>
          <a:prstGeom prst="ellips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213846" y="3505084"/>
            <a:ext cx="649741" cy="8662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6" name="円/楕円 15"/>
          <p:cNvSpPr/>
          <p:nvPr userDrawn="1"/>
        </p:nvSpPr>
        <p:spPr>
          <a:xfrm>
            <a:off x="3061392" y="3938207"/>
            <a:ext cx="507307" cy="6763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5875046" y="1929359"/>
            <a:ext cx="595239" cy="79358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8312548" y="2362358"/>
            <a:ext cx="207880" cy="2771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8505715" y="1539210"/>
            <a:ext cx="412385" cy="5497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1" name="円/楕円 20"/>
          <p:cNvSpPr/>
          <p:nvPr userDrawn="1"/>
        </p:nvSpPr>
        <p:spPr>
          <a:xfrm>
            <a:off x="7161721" y="4446207"/>
            <a:ext cx="522329" cy="69637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2" name="円/楕円 21"/>
          <p:cNvSpPr/>
          <p:nvPr userDrawn="1"/>
        </p:nvSpPr>
        <p:spPr>
          <a:xfrm>
            <a:off x="7787957" y="1738687"/>
            <a:ext cx="472259" cy="62962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3" name="円/楕円 22"/>
          <p:cNvSpPr/>
          <p:nvPr userDrawn="1"/>
        </p:nvSpPr>
        <p:spPr>
          <a:xfrm>
            <a:off x="5603113" y="2561025"/>
            <a:ext cx="339406" cy="45250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5" name="円/楕円 24"/>
          <p:cNvSpPr/>
          <p:nvPr userDrawn="1"/>
        </p:nvSpPr>
        <p:spPr>
          <a:xfrm>
            <a:off x="1781418" y="2312541"/>
            <a:ext cx="207880" cy="27714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6" name="円/楕円 25"/>
          <p:cNvSpPr/>
          <p:nvPr userDrawn="1"/>
        </p:nvSpPr>
        <p:spPr>
          <a:xfrm>
            <a:off x="6916688" y="3981997"/>
            <a:ext cx="397331" cy="52972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7" name="円/楕円 26"/>
          <p:cNvSpPr/>
          <p:nvPr userDrawn="1"/>
        </p:nvSpPr>
        <p:spPr>
          <a:xfrm>
            <a:off x="1209343" y="4318642"/>
            <a:ext cx="397331" cy="5297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3929699" y="2721925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3707929" y="3151701"/>
            <a:ext cx="1699225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211068" y="2062238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2119269" y="2492014"/>
            <a:ext cx="1509617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5566994" y="3363291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5475196" y="3793067"/>
            <a:ext cx="1509617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1408008" y="3996195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69038" y="2784820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6469725" y="2361641"/>
            <a:ext cx="1383185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7585721" y="3670796"/>
            <a:ext cx="1383185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899875" y="5331725"/>
            <a:ext cx="7337696" cy="964442"/>
          </a:xfrm>
        </p:spPr>
        <p:txBody>
          <a:bodyPr anchor="t">
            <a:normAutofit/>
          </a:bodyPr>
          <a:lstStyle>
            <a:lvl1pPr algn="ctr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3761443" y="5261406"/>
            <a:ext cx="1620321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36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000"/>
                            </p:stCondLst>
                            <p:childTnLst>
                              <p:par>
                                <p:cTn id="1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8000"/>
                            </p:stCondLst>
                            <p:childTnLst>
                              <p:par>
                                <p:cTn id="17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5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5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9700"/>
                            </p:stCondLst>
                            <p:childTnLst>
                              <p:par>
                                <p:cTn id="265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7" grpId="0" animBg="1"/>
      <p:bldP spid="24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71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3899457" y="2236384"/>
            <a:ext cx="1344293" cy="3036421"/>
            <a:chOff x="7305638" y="3002101"/>
            <a:chExt cx="2688353" cy="4554631"/>
          </a:xfrm>
        </p:grpSpPr>
        <p:grpSp>
          <p:nvGrpSpPr>
            <p:cNvPr id="10" name="グループ化 9"/>
            <p:cNvGrpSpPr/>
            <p:nvPr userDrawn="1"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34" name="円/楕円 33"/>
              <p:cNvSpPr/>
              <p:nvPr userDrawn="1"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円/楕円 34"/>
              <p:cNvSpPr/>
              <p:nvPr userDrawn="1"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弦 8"/>
            <p:cNvSpPr/>
            <p:nvPr userDrawn="1"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grpSp>
          <p:nvGrpSpPr>
            <p:cNvPr id="12" name="グループ化 11"/>
            <p:cNvGrpSpPr/>
            <p:nvPr userDrawn="1"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30" name="直角三角形 29"/>
              <p:cNvSpPr/>
              <p:nvPr userDrawn="1"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直角三角形 30"/>
              <p:cNvSpPr/>
              <p:nvPr userDrawn="1"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正方形/長方形 31"/>
              <p:cNvSpPr/>
              <p:nvPr userDrawn="1"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正方形/長方形 32"/>
              <p:cNvSpPr/>
              <p:nvPr userDrawn="1"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3" name="グループ化 12"/>
            <p:cNvGrpSpPr/>
            <p:nvPr userDrawn="1"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26" name="直角三角形 25"/>
              <p:cNvSpPr/>
              <p:nvPr userDrawn="1"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直角三角形 26"/>
              <p:cNvSpPr/>
              <p:nvPr userDrawn="1"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正方形/長方形 27"/>
              <p:cNvSpPr/>
              <p:nvPr userDrawn="1"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正方形/長方形 28"/>
              <p:cNvSpPr/>
              <p:nvPr userDrawn="1"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グループ化 13"/>
            <p:cNvGrpSpPr/>
            <p:nvPr userDrawn="1"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24" name="弦 8"/>
              <p:cNvSpPr/>
              <p:nvPr userDrawn="1"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弦 8"/>
              <p:cNvSpPr/>
              <p:nvPr userDrawn="1"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" name="グループ化 14"/>
            <p:cNvGrpSpPr/>
            <p:nvPr userDrawn="1"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22" name="弦 8"/>
              <p:cNvSpPr/>
              <p:nvPr userDrawn="1"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弦 8"/>
              <p:cNvSpPr/>
              <p:nvPr userDrawn="1"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グループ化 15"/>
            <p:cNvGrpSpPr/>
            <p:nvPr userDrawn="1"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20" name="円/楕円 19"/>
              <p:cNvSpPr/>
              <p:nvPr userDrawn="1"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円/楕円 20"/>
              <p:cNvSpPr/>
              <p:nvPr userDrawn="1"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" name="グループ化 16"/>
            <p:cNvGrpSpPr/>
            <p:nvPr userDrawn="1"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18" name="台形 59"/>
              <p:cNvSpPr/>
              <p:nvPr userDrawn="1"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台形 59"/>
              <p:cNvSpPr/>
              <p:nvPr userDrawn="1"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627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Opin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 userDrawn="1"/>
        </p:nvGrpSpPr>
        <p:grpSpPr>
          <a:xfrm>
            <a:off x="4007397" y="37273"/>
            <a:ext cx="5136603" cy="4481941"/>
            <a:chOff x="7426437" y="55909"/>
            <a:chExt cx="10859975" cy="6722912"/>
          </a:xfrm>
        </p:grpSpPr>
        <p:sp>
          <p:nvSpPr>
            <p:cNvPr id="13" name="正方形/長方形 12"/>
            <p:cNvSpPr/>
            <p:nvPr userDrawn="1"/>
          </p:nvSpPr>
          <p:spPr>
            <a:xfrm>
              <a:off x="10859975" y="111818"/>
              <a:ext cx="7426437" cy="66670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直角三角形 11"/>
            <p:cNvSpPr/>
            <p:nvPr userDrawn="1"/>
          </p:nvSpPr>
          <p:spPr>
            <a:xfrm flipH="1">
              <a:off x="7426437" y="55909"/>
              <a:ext cx="3433538" cy="672291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正方形/長方形 1"/>
          <p:cNvSpPr/>
          <p:nvPr userDrawn="1"/>
        </p:nvSpPr>
        <p:spPr>
          <a:xfrm>
            <a:off x="0" y="0"/>
            <a:ext cx="9144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399" y="471963"/>
            <a:ext cx="962000" cy="404725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図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81" y="1017730"/>
            <a:ext cx="890356" cy="35014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正方形/長方形 5"/>
          <p:cNvSpPr/>
          <p:nvPr userDrawn="1"/>
        </p:nvSpPr>
        <p:spPr>
          <a:xfrm>
            <a:off x="0" y="4519215"/>
            <a:ext cx="9144000" cy="23387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7" name="タイトル 1"/>
          <p:cNvSpPr>
            <a:spLocks noGrp="1"/>
          </p:cNvSpPr>
          <p:nvPr userDrawn="1">
            <p:ph type="title" hasCustomPrompt="1"/>
          </p:nvPr>
        </p:nvSpPr>
        <p:spPr>
          <a:xfrm>
            <a:off x="362889" y="4637788"/>
            <a:ext cx="8411758" cy="900605"/>
          </a:xfrm>
        </p:spPr>
        <p:txBody>
          <a:bodyPr anchor="b">
            <a:normAutofit/>
          </a:bodyPr>
          <a:lstStyle>
            <a:lvl1pPr algn="ctr">
              <a:defRPr sz="37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3761443" y="5548542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テキスト プレースホルダー 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826342" y="397384"/>
            <a:ext cx="3027481" cy="821816"/>
          </a:xfrm>
        </p:spPr>
        <p:txBody>
          <a:bodyPr>
            <a:noAutofit/>
          </a:bodyPr>
          <a:lstStyle>
            <a:lvl1pPr algn="l">
              <a:defRPr sz="3700" b="0" i="0" u="none" baseline="0">
                <a:solidFill>
                  <a:schemeClr val="accent1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228992" y="397384"/>
            <a:ext cx="2840055" cy="821816"/>
          </a:xfrm>
        </p:spPr>
        <p:txBody>
          <a:bodyPr>
            <a:noAutofit/>
          </a:bodyPr>
          <a:lstStyle>
            <a:lvl1pPr algn="r">
              <a:defRPr sz="3700" b="0" i="0" u="none" baseline="0">
                <a:solidFill>
                  <a:schemeClr val="accent5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215138" y="5688607"/>
            <a:ext cx="8713724" cy="998520"/>
          </a:xfrm>
        </p:spPr>
        <p:txBody>
          <a:bodyPr>
            <a:noAutofit/>
          </a:bodyPr>
          <a:lstStyle>
            <a:lvl1pPr algn="ctr">
              <a:defRPr sz="11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45724" y="1930400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円/楕円 14"/>
          <p:cNvSpPr/>
          <p:nvPr userDrawn="1"/>
        </p:nvSpPr>
        <p:spPr>
          <a:xfrm>
            <a:off x="267861" y="2121850"/>
            <a:ext cx="204680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テキスト プレースホルダー 6"/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45724" y="2697019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円/楕円 16"/>
          <p:cNvSpPr/>
          <p:nvPr userDrawn="1"/>
        </p:nvSpPr>
        <p:spPr>
          <a:xfrm>
            <a:off x="270884" y="2888469"/>
            <a:ext cx="204680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45724" y="3463637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267861" y="3655086"/>
            <a:ext cx="204680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テキスト プレースホルダー 6"/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6279698" y="1932505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 userDrawn="1"/>
        </p:nvSpPr>
        <p:spPr>
          <a:xfrm>
            <a:off x="6001835" y="2123955"/>
            <a:ext cx="204680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6279698" y="2699124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 userDrawn="1"/>
        </p:nvSpPr>
        <p:spPr>
          <a:xfrm>
            <a:off x="6001835" y="2890573"/>
            <a:ext cx="204680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7" name="テキスト プレースホルダー 6"/>
          <p:cNvSpPr>
            <a:spLocks noGrp="1"/>
          </p:cNvSpPr>
          <p:nvPr userDrawn="1">
            <p:ph type="body" sz="quarter" idx="50" hasCustomPrompt="1"/>
          </p:nvPr>
        </p:nvSpPr>
        <p:spPr>
          <a:xfrm>
            <a:off x="6279698" y="3465742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円/楕円 27"/>
          <p:cNvSpPr/>
          <p:nvPr userDrawn="1"/>
        </p:nvSpPr>
        <p:spPr>
          <a:xfrm>
            <a:off x="6001835" y="3657191"/>
            <a:ext cx="204680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0" name="正方形/長方形 29"/>
          <p:cNvSpPr/>
          <p:nvPr userDrawn="1"/>
        </p:nvSpPr>
        <p:spPr>
          <a:xfrm>
            <a:off x="1599946" y="1225923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正方形/長方形 30"/>
          <p:cNvSpPr/>
          <p:nvPr userDrawn="1"/>
        </p:nvSpPr>
        <p:spPr>
          <a:xfrm>
            <a:off x="5528051" y="1225923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1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30" grpId="0" animBg="1"/>
      <p:bldP spid="31" grpId="0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896" y="1940835"/>
            <a:ext cx="3384571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251145" y="1508786"/>
            <a:ext cx="720142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3797357" y="4511094"/>
            <a:ext cx="468093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3789090" y="5301209"/>
            <a:ext cx="701649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305156" y="1508786"/>
            <a:ext cx="612121" cy="960107"/>
          </a:xfrm>
        </p:spPr>
        <p:txBody>
          <a:bodyPr anchor="ctr">
            <a:noAutofit/>
          </a:bodyPr>
          <a:lstStyle>
            <a:lvl1pPr algn="ctr">
              <a:defRPr sz="300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1729066" y="3429248"/>
            <a:ext cx="576232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32868" y="4293096"/>
            <a:ext cx="3168627" cy="672075"/>
          </a:xfrm>
        </p:spPr>
        <p:txBody>
          <a:bodyPr anchor="ctr">
            <a:normAutofit/>
          </a:bodyPr>
          <a:lstStyle>
            <a:lvl1pPr algn="ctr">
              <a:defRPr sz="250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4716028" y="5532123"/>
            <a:ext cx="592637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043302" y="1248653"/>
            <a:ext cx="396078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964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BDB315-8686-4003-9C95-772D8159F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lIns="76805" tIns="38402" rIns="76805" bIns="38402"/>
          <a:lstStyle/>
          <a:p>
            <a:pPr defTabSz="914342"/>
            <a:fld id="{5144020B-43C3-442E-B62B-57AACD0E5EC7}" type="datetimeFigureOut">
              <a:rPr kumimoji="1" lang="en-US" smtClean="0">
                <a:solidFill>
                  <a:srgbClr val="1C1C1C"/>
                </a:solidFill>
              </a:rPr>
              <a:pPr defTabSz="914342"/>
              <a:t>7/31/2023</a:t>
            </a:fld>
            <a:endParaRPr kumimoji="1" lang="en-US">
              <a:solidFill>
                <a:srgbClr val="1C1C1C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5CE90D-6197-48F2-B328-A945F9D98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60837-C868-44F5-8B11-E35FFF1B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92E21-23DF-4FAD-8B98-DE368A03CEC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13945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3759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824863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3007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03779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699620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05065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302191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6275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88355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01578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385725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2668734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663854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2240936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791009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5453142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572665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880519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882087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219438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582430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737121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887105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150075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831366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645396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440348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899541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441516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983338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96977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001896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224218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557866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97022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070924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797658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26464"/>
      </p:ext>
    </p:extLst>
  </p:cSld>
  <p:clrMapOvr>
    <a:masterClrMapping/>
  </p:clrMapOvr>
  <p:hf sldNum="0" hdr="0" dt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1839685"/>
      </p:ext>
    </p:extLst>
  </p:cSld>
  <p:clrMapOvr>
    <a:masterClrMapping/>
  </p:clrMapOvr>
  <p:hf sldNum="0" hdr="0" dt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5476123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8085696"/>
      </p:ext>
    </p:extLst>
  </p:cSld>
  <p:clrMapOvr>
    <a:masterClrMapping/>
  </p:clrMapOvr>
  <p:hf sldNum="0" hdr="0" dt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4324"/>
      </p:ext>
    </p:extLst>
  </p:cSld>
  <p:clrMapOvr>
    <a:masterClrMapping/>
  </p:clrMapOvr>
  <p:hf sldNum="0" hdr="0" dt="0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092785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698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8.jpg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slideLayout" Target="../slideLayouts/slideLayout124.xml"/><Relationship Id="rId39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19.xml"/><Relationship Id="rId34" Type="http://schemas.openxmlformats.org/officeDocument/2006/relationships/slideLayout" Target="../slideLayouts/slideLayout132.xml"/><Relationship Id="rId42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9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32" Type="http://schemas.openxmlformats.org/officeDocument/2006/relationships/slideLayout" Target="../slideLayouts/slideLayout130.xml"/><Relationship Id="rId37" Type="http://schemas.openxmlformats.org/officeDocument/2006/relationships/slideLayout" Target="../slideLayouts/slideLayout135.xml"/><Relationship Id="rId40" Type="http://schemas.openxmlformats.org/officeDocument/2006/relationships/slideLayout" Target="../slideLayouts/slideLayout138.xml"/><Relationship Id="rId45" Type="http://schemas.openxmlformats.org/officeDocument/2006/relationships/theme" Target="../theme/theme9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28" Type="http://schemas.openxmlformats.org/officeDocument/2006/relationships/slideLayout" Target="../slideLayouts/slideLayout126.xml"/><Relationship Id="rId36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31" Type="http://schemas.openxmlformats.org/officeDocument/2006/relationships/slideLayout" Target="../slideLayouts/slideLayout129.xml"/><Relationship Id="rId44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Relationship Id="rId27" Type="http://schemas.openxmlformats.org/officeDocument/2006/relationships/slideLayout" Target="../slideLayouts/slideLayout125.xml"/><Relationship Id="rId30" Type="http://schemas.openxmlformats.org/officeDocument/2006/relationships/slideLayout" Target="../slideLayouts/slideLayout128.xml"/><Relationship Id="rId35" Type="http://schemas.openxmlformats.org/officeDocument/2006/relationships/slideLayout" Target="../slideLayouts/slideLayout133.xml"/><Relationship Id="rId43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slideLayout" Target="../slideLayouts/slideLayout123.xml"/><Relationship Id="rId33" Type="http://schemas.openxmlformats.org/officeDocument/2006/relationships/slideLayout" Target="../slideLayouts/slideLayout131.xml"/><Relationship Id="rId38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18.xml"/><Relationship Id="rId41" Type="http://schemas.openxmlformats.org/officeDocument/2006/relationships/slideLayout" Target="../slideLayouts/slideLayout13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slideLayout" Target="../slideLayouts/slideLayout166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5.xml"/><Relationship Id="rId17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55.xml"/><Relationship Id="rId16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5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6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1" r:id="rId13"/>
  </p:sldLayoutIdLst>
  <p:transition>
    <p:newsflash/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E10126-469D-4B6D-A40A-4AD663FC7F00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56347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750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870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208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1AD3EA-BFD9-46B7-AEEB-93C617F639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7/31/2023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986728-5CD7-403C-85CB-045655EA830D}" type="slidenum">
              <a:rPr lang="id-ID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161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097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F77B1E-FCAF-467D-A675-E5363F5E67EE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7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 userDrawn="1"/>
        </p:nvSpPr>
        <p:spPr>
          <a:xfrm>
            <a:off x="0" y="0"/>
            <a:ext cx="9144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536449" y="164638"/>
            <a:ext cx="7175406" cy="802101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452" y="6309239"/>
            <a:ext cx="28956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defTabSz="914342"/>
            <a:r>
              <a:rPr kumimoji="1" lang="en-US" altLang="ja-JP" dirty="0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kumimoji="1"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1166651" y="905648"/>
            <a:ext cx="288057" cy="3840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23697" y="0"/>
            <a:ext cx="684135" cy="681270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511481" y="681271"/>
            <a:ext cx="396078" cy="528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905872" y="149092"/>
            <a:ext cx="496465" cy="661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円/楕円 20"/>
          <p:cNvSpPr/>
          <p:nvPr userDrawn="1"/>
        </p:nvSpPr>
        <p:spPr>
          <a:xfrm>
            <a:off x="8266544" y="6100230"/>
            <a:ext cx="2171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円/楕円 22"/>
          <p:cNvSpPr/>
          <p:nvPr userDrawn="1"/>
        </p:nvSpPr>
        <p:spPr>
          <a:xfrm>
            <a:off x="8576329" y="6111048"/>
            <a:ext cx="540107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8145439" y="6469495"/>
            <a:ext cx="360071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576329" y="6288526"/>
            <a:ext cx="540107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defTabSz="914342"/>
            <a:fld id="{E6459DFB-86F3-43FA-8567-2EA6E426AE90}" type="slidenum">
              <a:rPr kumimoji="1" lang="ja-JP" altLang="en-US" smtClean="0">
                <a:solidFill>
                  <a:prstClr val="white"/>
                </a:solidFill>
              </a:rPr>
              <a:pPr defTabSz="914342"/>
              <a:t>‹#›</a:t>
            </a:fld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57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  <p:sldLayoutId id="2147483852" r:id="rId18"/>
    <p:sldLayoutId id="2147483853" r:id="rId19"/>
    <p:sldLayoutId id="2147483854" r:id="rId20"/>
    <p:sldLayoutId id="2147483855" r:id="rId21"/>
    <p:sldLayoutId id="2147483856" r:id="rId22"/>
    <p:sldLayoutId id="2147483857" r:id="rId23"/>
    <p:sldLayoutId id="2147483858" r:id="rId24"/>
    <p:sldLayoutId id="2147483859" r:id="rId25"/>
    <p:sldLayoutId id="2147483860" r:id="rId26"/>
    <p:sldLayoutId id="2147483861" r:id="rId27"/>
    <p:sldLayoutId id="2147483862" r:id="rId28"/>
    <p:sldLayoutId id="2147483863" r:id="rId29"/>
    <p:sldLayoutId id="2147483864" r:id="rId30"/>
    <p:sldLayoutId id="2147483865" r:id="rId31"/>
    <p:sldLayoutId id="2147483866" r:id="rId32"/>
    <p:sldLayoutId id="2147483867" r:id="rId33"/>
    <p:sldLayoutId id="2147483868" r:id="rId34"/>
    <p:sldLayoutId id="2147483869" r:id="rId35"/>
    <p:sldLayoutId id="2147483870" r:id="rId36"/>
    <p:sldLayoutId id="2147483871" r:id="rId37"/>
    <p:sldLayoutId id="2147483872" r:id="rId38"/>
    <p:sldLayoutId id="2147483873" r:id="rId39"/>
    <p:sldLayoutId id="2147483874" r:id="rId40"/>
    <p:sldLayoutId id="2147483875" r:id="rId41"/>
    <p:sldLayoutId id="2147483876" r:id="rId42"/>
    <p:sldLayoutId id="2147483877" r:id="rId43"/>
    <p:sldLayoutId id="2147483878" r:id="rId4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3" grpId="0" animBg="1"/>
      <p:bldP spid="23" grpId="1" animBg="1"/>
      <p:bldP spid="20" grpId="0" animBg="1"/>
      <p:bldP spid="20" grpId="1" animBg="1"/>
      <p:bldP spid="6" grpId="0"/>
    </p:bldLst>
  </p:timing>
  <p:hf hdr="0" dt="0"/>
  <p:txStyles>
    <p:titleStyle>
      <a:lvl1pPr algn="l" defTabSz="914342" rtl="0" eaLnBrk="1" latinLnBrk="0" hangingPunct="1">
        <a:spcBef>
          <a:spcPct val="0"/>
        </a:spcBef>
        <a:buNone/>
        <a:defRPr kumimoji="1" sz="3400" kern="1200" baseline="0">
          <a:solidFill>
            <a:schemeClr val="tx1">
              <a:lumMod val="75000"/>
              <a:lumOff val="25000"/>
            </a:schemeClr>
          </a:solidFill>
          <a:latin typeface="Route 159 UltraLight" pitchFamily="50" charset="0"/>
          <a:ea typeface="+mj-ea"/>
          <a:cs typeface="+mj-cs"/>
        </a:defRPr>
      </a:lvl1pPr>
    </p:titleStyle>
    <p:bodyStyle>
      <a:lvl1pPr marL="0" indent="0" algn="l" defTabSz="914342" rtl="0" eaLnBrk="1" latinLnBrk="0" hangingPunct="1">
        <a:lnSpc>
          <a:spcPct val="120000"/>
        </a:lnSpc>
        <a:spcBef>
          <a:spcPts val="672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03" indent="-285732" algn="l" defTabSz="91434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7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98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68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0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2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BF399CD-D00F-4783-8126-3B535BAFEE6D}" type="datetimeFigureOut">
              <a:rPr lang="id-ID" smtClean="0"/>
              <a:t>31/07/2023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3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33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</p:sldLayoutIdLst>
  <p:hf sldNum="0" hd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5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hyperlink" Target="mailto:indrakrishernawan@gmail.com" TargetMode="External"/><Relationship Id="rId1" Type="http://schemas.openxmlformats.org/officeDocument/2006/relationships/slideLayout" Target="../slideLayouts/slideLayout14.xml"/><Relationship Id="rId5" Type="http://schemas.openxmlformats.org/officeDocument/2006/relationships/comments" Target="../comments/comment1.xml"/><Relationship Id="rId4" Type="http://schemas.openxmlformats.org/officeDocument/2006/relationships/image" Target="../media/image2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7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41.xml"/><Relationship Id="rId5" Type="http://schemas.openxmlformats.org/officeDocument/2006/relationships/image" Target="../media/image73.png"/><Relationship Id="rId4" Type="http://schemas.openxmlformats.org/officeDocument/2006/relationships/image" Target="../media/image7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id-ID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id-ID"/>
          </a:p>
        </p:txBody>
      </p:sp>
      <p:pic>
        <p:nvPicPr>
          <p:cNvPr id="40962" name="Picture 5" descr="_GK__Silent_Morn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6" r="3030" b="6827"/>
          <a:stretch>
            <a:fillRect/>
          </a:stretch>
        </p:blipFill>
        <p:spPr bwMode="auto">
          <a:xfrm>
            <a:off x="-76200" y="-134767"/>
            <a:ext cx="9296400" cy="7145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7756525" y="5638800"/>
            <a:ext cx="1447800" cy="304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id-ID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54" name="WordArt 7"/>
          <p:cNvSpPr>
            <a:spLocks noChangeArrowheads="1" noChangeShapeType="1" noTextEdit="1"/>
          </p:cNvSpPr>
          <p:nvPr/>
        </p:nvSpPr>
        <p:spPr bwMode="auto">
          <a:xfrm>
            <a:off x="1752600" y="143714"/>
            <a:ext cx="6142152" cy="6305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Pemberdayaan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&amp;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Pengembangan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Kewirausahaan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Karang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Taruna</a:t>
            </a:r>
            <a:endParaRPr lang="id-ID" sz="36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2055" name="Picture 9" descr="Bakul Kelant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543550"/>
            <a:ext cx="18288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0" descr="Bakul Soto D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562600"/>
            <a:ext cx="1905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1" descr="Konsultan BD - Perajin Tembikar Plandaan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562600"/>
            <a:ext cx="1905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2" descr="DSC0044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65"/>
          <a:stretch>
            <a:fillRect/>
          </a:stretch>
        </p:blipFill>
        <p:spPr bwMode="auto">
          <a:xfrm>
            <a:off x="1752600" y="5562600"/>
            <a:ext cx="1828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3" descr="DSC004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165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Rectangle 2"/>
          <p:cNvSpPr txBox="1">
            <a:spLocks noChangeArrowheads="1"/>
          </p:cNvSpPr>
          <p:nvPr/>
        </p:nvSpPr>
        <p:spPr bwMode="auto">
          <a:xfrm>
            <a:off x="-76200" y="4648200"/>
            <a:ext cx="5867400" cy="9334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1519238" eaLnBrk="1" hangingPunct="1">
              <a:lnSpc>
                <a:spcPct val="80000"/>
              </a:lnSpc>
            </a:pPr>
            <a:r>
              <a:rPr lang="id-ID" sz="1600" dirty="0">
                <a:solidFill>
                  <a:srgbClr val="FF0000"/>
                </a:solidFill>
              </a:rPr>
              <a:t>Disampaikan Pada : </a:t>
            </a:r>
          </a:p>
          <a:p>
            <a:pPr indent="1519238" eaLnBrk="1" hangingPunct="1">
              <a:lnSpc>
                <a:spcPct val="80000"/>
              </a:lnSpc>
            </a:pPr>
            <a:r>
              <a:rPr lang="en-US" sz="1600" dirty="0" err="1">
                <a:solidFill>
                  <a:srgbClr val="FFFFFF"/>
                </a:solidFill>
              </a:rPr>
              <a:t>Pembinaan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Pengurus</a:t>
            </a:r>
            <a:r>
              <a:rPr lang="en-US" sz="1600" dirty="0">
                <a:solidFill>
                  <a:srgbClr val="FFFFFF"/>
                </a:solidFill>
              </a:rPr>
              <a:t> Karang </a:t>
            </a:r>
            <a:r>
              <a:rPr lang="en-US" sz="1600" dirty="0" err="1">
                <a:solidFill>
                  <a:srgbClr val="FFFFFF"/>
                </a:solidFill>
              </a:rPr>
              <a:t>Taruna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</a:p>
          <a:p>
            <a:pPr indent="1519238" eaLnBrk="1" hangingPunct="1">
              <a:lnSpc>
                <a:spcPct val="80000"/>
              </a:lnSpc>
            </a:pPr>
            <a:r>
              <a:rPr lang="en-US" sz="1600" dirty="0">
                <a:solidFill>
                  <a:srgbClr val="FFFFFF"/>
                </a:solidFill>
              </a:rPr>
              <a:t>Se-</a:t>
            </a:r>
            <a:r>
              <a:rPr lang="en-US" sz="1600" dirty="0" err="1">
                <a:solidFill>
                  <a:srgbClr val="FFFFFF"/>
                </a:solidFill>
              </a:rPr>
              <a:t>Kabupaten</a:t>
            </a:r>
            <a:r>
              <a:rPr lang="en-US" sz="1600" dirty="0">
                <a:solidFill>
                  <a:srgbClr val="FFFFFF"/>
                </a:solidFill>
              </a:rPr>
              <a:t> Mojokerto</a:t>
            </a:r>
          </a:p>
          <a:p>
            <a:pPr indent="1519238" eaLnBrk="1" hangingPunct="1">
              <a:lnSpc>
                <a:spcPct val="80000"/>
              </a:lnSpc>
            </a:pPr>
            <a:r>
              <a:rPr lang="en-US" sz="1600" dirty="0" err="1">
                <a:solidFill>
                  <a:srgbClr val="FFFFFF"/>
                </a:solidFill>
              </a:rPr>
              <a:t>Kecamatan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Sooko</a:t>
            </a:r>
            <a:r>
              <a:rPr lang="en-US" sz="1600" dirty="0">
                <a:solidFill>
                  <a:srgbClr val="FFFFFF"/>
                </a:solidFill>
              </a:rPr>
              <a:t> &amp; </a:t>
            </a:r>
            <a:r>
              <a:rPr lang="en-US" sz="1600" dirty="0" err="1">
                <a:solidFill>
                  <a:srgbClr val="FFFFFF"/>
                </a:solidFill>
              </a:rPr>
              <a:t>Dlanggu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4" name="Picture 3" descr="Logo Karang Taruna PNG, Taruna Gambar Free Download - Free ...">
            <a:extLst>
              <a:ext uri="{FF2B5EF4-FFF2-40B4-BE49-F238E27FC236}">
                <a16:creationId xmlns:a16="http://schemas.microsoft.com/office/drawing/2014/main" id="{3B457142-DC5E-81EF-3815-2277BE5B2F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98686"/>
            <a:ext cx="871130" cy="832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AFF96A-BA73-AED9-AA93-E66055067A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783755"/>
            <a:ext cx="2026363" cy="25892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02377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4532" y="610869"/>
            <a:ext cx="5991844" cy="26874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d-ID" sz="3600" b="1" dirty="0">
                <a:solidFill>
                  <a:schemeClr val="tx1"/>
                </a:solidFill>
                <a:latin typeface="Bahnschrift" panose="020B0502040204020203" pitchFamily="34" charset="0"/>
              </a:rPr>
              <a:t>Indra Krishernawan, </a:t>
            </a:r>
            <a:r>
              <a:rPr lang="en-US" sz="3600" b="1" dirty="0">
                <a:solidFill>
                  <a:schemeClr val="tx1"/>
                </a:solidFill>
                <a:latin typeface="Bahnschrift" panose="020B0502040204020203" pitchFamily="34" charset="0"/>
              </a:rPr>
              <a:t>S.E., M.SM.</a:t>
            </a:r>
            <a:endParaRPr lang="en-US" sz="2500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929059" y="879609"/>
            <a:ext cx="5214936" cy="2117343"/>
          </a:xfrm>
          <a:prstGeom prst="rect">
            <a:avLst/>
          </a:prstGeom>
        </p:spPr>
        <p:txBody>
          <a:bodyPr tIns="0" rIns="45720" bIns="0">
            <a:normAutofit fontScale="52500" lnSpcReduction="2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Perum Jampirogo Residence A-3, Sooko Mojokerto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08563170246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hlinkClick r:id="rId2"/>
              </a:rPr>
              <a:t>indrakrishernawan@gmail.com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FB : Indra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Krishernawan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IG :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indra_krishernawan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: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krishernawan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_</a:t>
            </a: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Sertifikat Fasilitator Pemberdayaan Masyarakat No. 094.00080.2015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Sertifikat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BNSP Digital Marketing</a:t>
            </a:r>
            <a:br>
              <a:rPr kumimoji="0" lang="id-ID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itchFamily="34" charset="0"/>
              <a:ea typeface="+mn-ea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896727" y="2681271"/>
            <a:ext cx="5286380" cy="2500330"/>
          </a:xfrm>
          <a:prstGeom prst="rect">
            <a:avLst/>
          </a:prstGeom>
        </p:spPr>
        <p:txBody>
          <a:bodyPr tIns="0" rIns="45720" bIns="0">
            <a:normAutofit fontScale="75000" lnSpcReduction="2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Direktur Insan Kamil Institute</a:t>
            </a:r>
          </a:p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Dosen STIE Al-Anwar Mojokerto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Penasihat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BUMDesa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Jampi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Sejati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Tutor Diklat Kades &amp; Sekdes Se- Jawa Timur</a:t>
            </a:r>
          </a:p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Peneliti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di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Titik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Temu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Consulting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Bidang Kajian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SDM</a:t>
            </a: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Lakpesdam NU Kab. Mojokerto</a:t>
            </a:r>
          </a:p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Village Organizer</a:t>
            </a:r>
          </a:p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Pegiat Pemberdayaan dan Pengembangan Sumberdaya Manusia.</a:t>
            </a:r>
          </a:p>
        </p:txBody>
      </p:sp>
      <p:grpSp>
        <p:nvGrpSpPr>
          <p:cNvPr id="3078" name="Group 20"/>
          <p:cNvGrpSpPr>
            <a:grpSpLocks/>
          </p:cNvGrpSpPr>
          <p:nvPr/>
        </p:nvGrpSpPr>
        <p:grpSpPr bwMode="auto">
          <a:xfrm>
            <a:off x="0" y="0"/>
            <a:ext cx="1414463" cy="1000125"/>
            <a:chOff x="158" y="164"/>
            <a:chExt cx="1648" cy="1361"/>
          </a:xfrm>
        </p:grpSpPr>
        <p:pic>
          <p:nvPicPr>
            <p:cNvPr id="3080" name="Picture 18" descr="id_flag"/>
            <p:cNvPicPr>
              <a:picLocks noChangeAspect="1" noChangeArrowheads="1" noCrop="1"/>
            </p:cNvPicPr>
            <p:nvPr/>
          </p:nvPicPr>
          <p:blipFill>
            <a:blip r:embed="rId3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618"/>
              <a:ext cx="831" cy="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Picture 19" descr="id_flag"/>
            <p:cNvPicPr>
              <a:picLocks noChangeAspect="1" noChangeArrowheads="1" noCrop="1"/>
            </p:cNvPicPr>
            <p:nvPr/>
          </p:nvPicPr>
          <p:blipFill>
            <a:blip r:embed="rId3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91"/>
              <a:ext cx="831" cy="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20" descr="id_flag"/>
            <p:cNvPicPr>
              <a:picLocks noChangeAspect="1" noChangeArrowheads="1" noCrop="1"/>
            </p:cNvPicPr>
            <p:nvPr/>
          </p:nvPicPr>
          <p:blipFill>
            <a:blip r:embed="rId3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164"/>
              <a:ext cx="831" cy="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3" name="Line 23"/>
            <p:cNvSpPr>
              <a:spLocks noChangeShapeType="1"/>
            </p:cNvSpPr>
            <p:nvPr/>
          </p:nvSpPr>
          <p:spPr bwMode="auto">
            <a:xfrm>
              <a:off x="975" y="210"/>
              <a:ext cx="0" cy="131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74B1D1E6-659D-4A35-9535-FDD7CA837A2C}"/>
              </a:ext>
            </a:extLst>
          </p:cNvPr>
          <p:cNvSpPr txBox="1">
            <a:spLocks/>
          </p:cNvSpPr>
          <p:nvPr/>
        </p:nvSpPr>
        <p:spPr>
          <a:xfrm>
            <a:off x="3952531" y="4953001"/>
            <a:ext cx="5039069" cy="1639780"/>
          </a:xfrm>
          <a:prstGeom prst="rect">
            <a:avLst/>
          </a:prstGeom>
        </p:spPr>
        <p:txBody>
          <a:bodyPr tIns="0" rIns="45720" bIns="0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Direktur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CV Gemas Indonesia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800" b="1" dirty="0">
                <a:solidFill>
                  <a:srgbClr val="FFFFFF"/>
                </a:solidFill>
                <a:latin typeface="Arial Narrow" pitchFamily="34" charset="0"/>
              </a:rPr>
              <a:t>Founder @teman_umkm , @teman_bumdes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Owner @bacabaca.store , @safzstore.id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Agen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 Marketplace TOKO RAME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7CD6A-9644-F71F-45BB-FD93024D3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75" y="1601842"/>
            <a:ext cx="3645272" cy="3591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8638813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C742C-8F1A-4302-B056-5D31B601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Pemuda Di INDONESIA</a:t>
            </a:r>
            <a:endParaRPr lang="en-ID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8BA650-DA68-4F9F-8CD2-BB7BA49C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209" y="2496311"/>
            <a:ext cx="4892459" cy="2853426"/>
          </a:xfrm>
        </p:spPr>
        <p:txBody>
          <a:bodyPr>
            <a:normAutofit/>
          </a:bodyPr>
          <a:lstStyle/>
          <a:p>
            <a:pPr algn="l"/>
            <a:r>
              <a:rPr lang="en-ID" sz="1350" dirty="0">
                <a:latin typeface="Arial" panose="020B0604020202020204" pitchFamily="34" charset="0"/>
              </a:rPr>
              <a:t>Pemuda </a:t>
            </a:r>
            <a:r>
              <a:rPr lang="en-ID" sz="1350" dirty="0" err="1">
                <a:latin typeface="Arial" panose="020B0604020202020204" pitchFamily="34" charset="0"/>
              </a:rPr>
              <a:t>saat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ini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didominasi</a:t>
            </a:r>
            <a:r>
              <a:rPr lang="en-ID" sz="1350" dirty="0">
                <a:latin typeface="Arial" panose="020B0604020202020204" pitchFamily="34" charset="0"/>
              </a:rPr>
              <a:t> oleh </a:t>
            </a:r>
            <a:r>
              <a:rPr lang="en-ID" sz="1350" dirty="0" err="1">
                <a:latin typeface="Arial" panose="020B0604020202020204" pitchFamily="34" charset="0"/>
              </a:rPr>
              <a:t>generasi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milenial</a:t>
            </a:r>
            <a:r>
              <a:rPr lang="en-ID" sz="1350" dirty="0">
                <a:latin typeface="Arial" panose="020B0604020202020204" pitchFamily="34" charset="0"/>
              </a:rPr>
              <a:t>, </a:t>
            </a:r>
            <a:r>
              <a:rPr lang="en-ID" sz="1350" dirty="0" err="1">
                <a:latin typeface="Arial" panose="020B0604020202020204" pitchFamily="34" charset="0"/>
              </a:rPr>
              <a:t>yakni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generasi</a:t>
            </a:r>
            <a:r>
              <a:rPr lang="en-ID" sz="1350" dirty="0">
                <a:latin typeface="Arial" panose="020B0604020202020204" pitchFamily="34" charset="0"/>
              </a:rPr>
              <a:t> yang </a:t>
            </a:r>
            <a:r>
              <a:rPr lang="en-ID" sz="1350" dirty="0" err="1">
                <a:latin typeface="Arial" panose="020B0604020202020204" pitchFamily="34" charset="0"/>
              </a:rPr>
              <a:t>lahir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antara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fi-FI" sz="1350" dirty="0">
                <a:latin typeface="Arial" panose="020B0604020202020204" pitchFamily="34" charset="0"/>
              </a:rPr>
              <a:t>tahun 1980 sampai tahun 2000.</a:t>
            </a:r>
            <a:endParaRPr lang="en-ID" sz="1350" dirty="0">
              <a:latin typeface="Arial" panose="020B0604020202020204" pitchFamily="34" charset="0"/>
            </a:endParaRPr>
          </a:p>
          <a:p>
            <a:pPr algn="l"/>
            <a:r>
              <a:rPr lang="en-ID" sz="1350" dirty="0" err="1">
                <a:latin typeface="Arial" panose="020B0604020202020204" pitchFamily="34" charset="0"/>
              </a:rPr>
              <a:t>Menurut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hasil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Susenas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Tahun</a:t>
            </a:r>
            <a:r>
              <a:rPr lang="en-ID" sz="1350" dirty="0">
                <a:latin typeface="Arial" panose="020B0604020202020204" pitchFamily="34" charset="0"/>
              </a:rPr>
              <a:t> 2020, </a:t>
            </a:r>
            <a:r>
              <a:rPr lang="en-ID" sz="1350" dirty="0" err="1">
                <a:latin typeface="Arial" panose="020B0604020202020204" pitchFamily="34" charset="0"/>
              </a:rPr>
              <a:t>diperkirakan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terdapat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sekitar</a:t>
            </a:r>
            <a:r>
              <a:rPr lang="en-ID" sz="1350" dirty="0">
                <a:latin typeface="Arial" panose="020B0604020202020204" pitchFamily="34" charset="0"/>
              </a:rPr>
              <a:t> 64,50 </a:t>
            </a:r>
            <a:r>
              <a:rPr lang="en-ID" sz="1350" dirty="0" err="1">
                <a:latin typeface="Arial" panose="020B0604020202020204" pitchFamily="34" charset="0"/>
              </a:rPr>
              <a:t>juta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jiwa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penduduk</a:t>
            </a:r>
            <a:r>
              <a:rPr lang="en-ID" sz="1350" dirty="0">
                <a:latin typeface="Arial" panose="020B0604020202020204" pitchFamily="34" charset="0"/>
              </a:rPr>
              <a:t> Indonesia yang </a:t>
            </a:r>
            <a:r>
              <a:rPr lang="en-ID" sz="1350" dirty="0" err="1">
                <a:latin typeface="Arial" panose="020B0604020202020204" pitchFamily="34" charset="0"/>
              </a:rPr>
              <a:t>berada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dalam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kelompok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umur</a:t>
            </a:r>
            <a:r>
              <a:rPr lang="en-ID" sz="1350" dirty="0">
                <a:latin typeface="Arial" panose="020B0604020202020204" pitchFamily="34" charset="0"/>
              </a:rPr>
              <a:t> pemuda.</a:t>
            </a:r>
          </a:p>
          <a:p>
            <a:pPr algn="just"/>
            <a:r>
              <a:rPr lang="en-ID" sz="1350" dirty="0">
                <a:latin typeface="Arial" panose="020B0604020202020204" pitchFamily="34" charset="0"/>
              </a:rPr>
              <a:t>Pemuda yang </a:t>
            </a:r>
            <a:r>
              <a:rPr lang="en-ID" sz="1350" dirty="0" err="1">
                <a:latin typeface="Arial" panose="020B0604020202020204" pitchFamily="34" charset="0"/>
              </a:rPr>
              <a:t>sebagian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besar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merupakan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generasi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milenial</a:t>
            </a:r>
            <a:r>
              <a:rPr lang="en-ID" sz="1350" dirty="0">
                <a:latin typeface="Arial" panose="020B0604020202020204" pitchFamily="34" charset="0"/>
              </a:rPr>
              <a:t>, </a:t>
            </a:r>
            <a:r>
              <a:rPr lang="en-ID" sz="1350" dirty="0" err="1">
                <a:latin typeface="Arial" panose="020B0604020202020204" pitchFamily="34" charset="0"/>
              </a:rPr>
              <a:t>merupakan</a:t>
            </a:r>
            <a:r>
              <a:rPr lang="en-ID" sz="1350" dirty="0">
                <a:latin typeface="Arial" panose="020B0604020202020204" pitchFamily="34" charset="0"/>
              </a:rPr>
              <a:t> modal </a:t>
            </a:r>
            <a:r>
              <a:rPr lang="en-ID" sz="1350" dirty="0" err="1">
                <a:latin typeface="Arial" panose="020B0604020202020204" pitchFamily="34" charset="0"/>
              </a:rPr>
              <a:t>utama</a:t>
            </a:r>
            <a:r>
              <a:rPr lang="en-ID" sz="1350" dirty="0">
                <a:latin typeface="Arial" panose="020B0604020202020204" pitchFamily="34" charset="0"/>
              </a:rPr>
              <a:t> Indonesia </a:t>
            </a:r>
            <a:r>
              <a:rPr lang="en-ID" sz="1350" dirty="0" err="1">
                <a:latin typeface="Arial" panose="020B0604020202020204" pitchFamily="34" charset="0"/>
              </a:rPr>
              <a:t>untuk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berkompetisi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secara</a:t>
            </a:r>
            <a:r>
              <a:rPr lang="en-ID" sz="1350" dirty="0">
                <a:latin typeface="Arial" panose="020B0604020202020204" pitchFamily="34" charset="0"/>
              </a:rPr>
              <a:t> global </a:t>
            </a:r>
            <a:r>
              <a:rPr lang="en-ID" sz="1350" dirty="0" err="1">
                <a:latin typeface="Arial" panose="020B0604020202020204" pitchFamily="34" charset="0"/>
              </a:rPr>
              <a:t>sehingga</a:t>
            </a:r>
            <a:r>
              <a:rPr lang="en-ID" sz="1350" dirty="0">
                <a:latin typeface="Arial" panose="020B0604020202020204" pitchFamily="34" charset="0"/>
              </a:rPr>
              <a:t> sangat </a:t>
            </a:r>
            <a:r>
              <a:rPr lang="en-ID" sz="1350" dirty="0" err="1">
                <a:latin typeface="Arial" panose="020B0604020202020204" pitchFamily="34" charset="0"/>
              </a:rPr>
              <a:t>perlu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memaksimalkan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potensi</a:t>
            </a:r>
            <a:r>
              <a:rPr lang="en-ID" sz="1350" dirty="0">
                <a:latin typeface="Arial" panose="020B0604020202020204" pitchFamily="34" charset="0"/>
              </a:rPr>
              <a:t> para </a:t>
            </a:r>
            <a:r>
              <a:rPr lang="en-ID" sz="1350" dirty="0" err="1">
                <a:latin typeface="Arial" panose="020B0604020202020204" pitchFamily="34" charset="0"/>
              </a:rPr>
              <a:t>generasi</a:t>
            </a:r>
            <a:r>
              <a:rPr lang="en-ID" sz="1350" dirty="0">
                <a:latin typeface="Arial" panose="020B060402020202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</a:rPr>
              <a:t>muda</a:t>
            </a:r>
            <a:r>
              <a:rPr lang="en-ID" sz="1350" dirty="0">
                <a:latin typeface="Arial" panose="020B0604020202020204" pitchFamily="34" charset="0"/>
              </a:rPr>
              <a:t> di Indonesia.</a:t>
            </a:r>
          </a:p>
          <a:p>
            <a:pPr algn="l"/>
            <a:endParaRPr lang="en-ID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656FBA-DB60-466E-9EEC-6791CEF11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03" y="2496312"/>
            <a:ext cx="2704337" cy="270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12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209DC-7519-49AB-899A-367BC39C7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999" y="980728"/>
            <a:ext cx="7912001" cy="496957"/>
          </a:xfrm>
        </p:spPr>
        <p:txBody>
          <a:bodyPr>
            <a:noAutofit/>
          </a:bodyPr>
          <a:lstStyle/>
          <a:p>
            <a:r>
              <a:rPr lang="en-US" sz="4050" b="1" dirty="0" err="1">
                <a:solidFill>
                  <a:srgbClr val="FF0000"/>
                </a:solidFill>
              </a:rPr>
              <a:t>Potensi</a:t>
            </a:r>
            <a:r>
              <a:rPr lang="en-US" sz="4050" b="1" dirty="0"/>
              <a:t> Pemuda </a:t>
            </a:r>
            <a:endParaRPr lang="en-ID" sz="4050" b="1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B1324F0-4AEB-49A2-A6B1-6B7836B7F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5998" y="1988840"/>
            <a:ext cx="7556401" cy="456532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73362943"/>
      </p:ext>
    </p:extLst>
  </p:cSld>
  <p:clrMapOvr>
    <a:masterClrMapping/>
  </p:clrMapOvr>
  <p:transition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B0ED29-ADC6-13C0-2AA1-A9C98A08B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pic>
        <p:nvPicPr>
          <p:cNvPr id="3" name="Picture 2" descr="Jumlah Pemuda Laki-laki di Jatim Lebih Sedikit Dibanding Perempuan pada  Tahun 2021- Dinas Komunikasi dan Informatika Provinsi Jawa Timur">
            <a:extLst>
              <a:ext uri="{FF2B5EF4-FFF2-40B4-BE49-F238E27FC236}">
                <a16:creationId xmlns:a16="http://schemas.microsoft.com/office/drawing/2014/main" id="{C23F3E6E-CA1C-4E61-AF09-97F5C2E28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82" y="1412776"/>
            <a:ext cx="8869490" cy="4943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A08E433-AD51-ADA7-C1D7-B0EBCF2B5D09}"/>
              </a:ext>
            </a:extLst>
          </p:cNvPr>
          <p:cNvSpPr txBox="1">
            <a:spLocks/>
          </p:cNvSpPr>
          <p:nvPr/>
        </p:nvSpPr>
        <p:spPr>
          <a:xfrm>
            <a:off x="323528" y="501650"/>
            <a:ext cx="7912001" cy="49695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4050" b="1" dirty="0" err="1">
                <a:solidFill>
                  <a:srgbClr val="FF0000"/>
                </a:solidFill>
              </a:rPr>
              <a:t>Potensi</a:t>
            </a:r>
            <a:r>
              <a:rPr lang="en-US" sz="4050" b="1" dirty="0"/>
              <a:t> Pemuda Di </a:t>
            </a:r>
            <a:r>
              <a:rPr lang="en-US" sz="4050" b="1" dirty="0" err="1"/>
              <a:t>Jawa</a:t>
            </a:r>
            <a:r>
              <a:rPr lang="en-US" sz="4050" b="1" dirty="0"/>
              <a:t> Timur </a:t>
            </a:r>
            <a:endParaRPr lang="en-ID" sz="4050" b="1" dirty="0"/>
          </a:p>
        </p:txBody>
      </p:sp>
    </p:spTree>
    <p:extLst>
      <p:ext uri="{BB962C8B-B14F-4D97-AF65-F5344CB8AC3E}">
        <p14:creationId xmlns:p14="http://schemas.microsoft.com/office/powerpoint/2010/main" val="3712108374"/>
      </p:ext>
    </p:extLst>
  </p:cSld>
  <p:clrMapOvr>
    <a:masterClrMapping/>
  </p:clrMapOvr>
  <p:transition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EF7DAC-2919-0016-EF46-414A997B4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pic>
        <p:nvPicPr>
          <p:cNvPr id="3" name="Picture 2" descr="Penduduk Jawa Timur Didominasi Millenial dan Generasi Z - Suara Surabaya">
            <a:extLst>
              <a:ext uri="{FF2B5EF4-FFF2-40B4-BE49-F238E27FC236}">
                <a16:creationId xmlns:a16="http://schemas.microsoft.com/office/drawing/2014/main" id="{CF6900BD-C59E-44DA-AECE-F45BDBC45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" y="1874203"/>
            <a:ext cx="9084579" cy="492878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D554DC-94F7-4C45-0C5A-A1184DD55D80}"/>
              </a:ext>
            </a:extLst>
          </p:cNvPr>
          <p:cNvSpPr txBox="1">
            <a:spLocks/>
          </p:cNvSpPr>
          <p:nvPr/>
        </p:nvSpPr>
        <p:spPr>
          <a:xfrm>
            <a:off x="615999" y="1275277"/>
            <a:ext cx="7912001" cy="49695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3200" b="1" dirty="0" err="1">
                <a:solidFill>
                  <a:srgbClr val="FF0000"/>
                </a:solidFill>
                <a:latin typeface="Agency FB" panose="020B0503020202020204" pitchFamily="34" charset="0"/>
              </a:rPr>
              <a:t>Struktur</a:t>
            </a:r>
            <a:r>
              <a:rPr lang="en-US" sz="3200" b="1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gency FB" panose="020B0503020202020204" pitchFamily="34" charset="0"/>
              </a:rPr>
              <a:t>Penduduk</a:t>
            </a:r>
            <a:r>
              <a:rPr lang="en-US" sz="3200" b="1" dirty="0">
                <a:solidFill>
                  <a:srgbClr val="FF0000"/>
                </a:solidFill>
                <a:latin typeface="Agency FB" panose="020B0503020202020204" pitchFamily="34" charset="0"/>
              </a:rPr>
              <a:t> di </a:t>
            </a:r>
            <a:r>
              <a:rPr lang="en-US" sz="3200" b="1" dirty="0" err="1">
                <a:solidFill>
                  <a:srgbClr val="FF0000"/>
                </a:solidFill>
                <a:latin typeface="Agency FB" panose="020B0503020202020204" pitchFamily="34" charset="0"/>
              </a:rPr>
              <a:t>Jawa</a:t>
            </a:r>
            <a:r>
              <a:rPr lang="en-US" sz="3200" b="1" dirty="0">
                <a:solidFill>
                  <a:srgbClr val="FF0000"/>
                </a:solidFill>
                <a:latin typeface="Agency FB" panose="020B0503020202020204" pitchFamily="34" charset="0"/>
              </a:rPr>
              <a:t> Timur</a:t>
            </a:r>
            <a:endParaRPr lang="en-ID" sz="32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566533"/>
      </p:ext>
    </p:extLst>
  </p:cSld>
  <p:clrMapOvr>
    <a:masterClrMapping/>
  </p:clrMapOvr>
  <p:transition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CA00C-321F-4800-90AB-0972229F6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378" y="548680"/>
            <a:ext cx="3792581" cy="1964090"/>
          </a:xfrm>
        </p:spPr>
        <p:txBody>
          <a:bodyPr>
            <a:normAutofit/>
          </a:bodyPr>
          <a:lstStyle/>
          <a:p>
            <a:r>
              <a:rPr lang="en-US" dirty="0" err="1"/>
              <a:t>Ciri</a:t>
            </a:r>
            <a:r>
              <a:rPr lang="en-US" dirty="0"/>
              <a:t> – </a:t>
            </a:r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Generasi</a:t>
            </a:r>
            <a:r>
              <a:rPr lang="en-US" dirty="0"/>
              <a:t> Baby Boomers</a:t>
            </a:r>
            <a:br>
              <a:rPr lang="en-US" dirty="0"/>
            </a:br>
            <a:r>
              <a:rPr lang="en-ID" sz="1200" b="1" dirty="0" err="1">
                <a:effectLst/>
                <a:latin typeface="Open Sans" panose="020B0606030504020204" pitchFamily="34" charset="0"/>
              </a:rPr>
              <a:t>Generasi</a:t>
            </a:r>
            <a:r>
              <a:rPr lang="en-ID" sz="1200" b="1" dirty="0">
                <a:effectLst/>
                <a:latin typeface="Open Sans" panose="020B0606030504020204" pitchFamily="34" charset="0"/>
              </a:rPr>
              <a:t> baby boomer </a:t>
            </a:r>
            <a:r>
              <a:rPr lang="en-ID" sz="1200" b="1" dirty="0" err="1">
                <a:effectLst/>
                <a:latin typeface="Open Sans" panose="020B0606030504020204" pitchFamily="34" charset="0"/>
              </a:rPr>
              <a:t>lahir</a:t>
            </a:r>
            <a:r>
              <a:rPr lang="en-ID" sz="1200" b="1" dirty="0">
                <a:effectLst/>
                <a:latin typeface="Open Sans" panose="020B0606030504020204" pitchFamily="34" charset="0"/>
              </a:rPr>
              <a:t> pada 1946-1964 </a:t>
            </a:r>
            <a:r>
              <a:rPr lang="en-ID" sz="1200" b="1" dirty="0" err="1">
                <a:effectLst/>
                <a:latin typeface="Open Sans" panose="020B0606030504020204" pitchFamily="34" charset="0"/>
              </a:rPr>
              <a:t>atau</a:t>
            </a:r>
            <a:r>
              <a:rPr lang="en-ID" sz="1200" b="1" dirty="0">
                <a:effectLst/>
                <a:latin typeface="Open Sans" panose="020B0606030504020204" pitchFamily="34" charset="0"/>
              </a:rPr>
              <a:t> yang </a:t>
            </a:r>
            <a:r>
              <a:rPr lang="en-ID" sz="1200" b="1" dirty="0" err="1">
                <a:effectLst/>
                <a:latin typeface="Open Sans" panose="020B0606030504020204" pitchFamily="34" charset="0"/>
              </a:rPr>
              <a:t>tahun</a:t>
            </a:r>
            <a:r>
              <a:rPr lang="en-ID" sz="1200" b="1" dirty="0">
                <a:effectLst/>
                <a:latin typeface="Open Sans" panose="020B0606030504020204" pitchFamily="34" charset="0"/>
              </a:rPr>
              <a:t> </a:t>
            </a:r>
            <a:r>
              <a:rPr lang="en-ID" sz="1200" b="1" dirty="0" err="1">
                <a:effectLst/>
                <a:latin typeface="Open Sans" panose="020B0606030504020204" pitchFamily="34" charset="0"/>
              </a:rPr>
              <a:t>ini</a:t>
            </a:r>
            <a:r>
              <a:rPr lang="en-ID" sz="1200" b="1" dirty="0">
                <a:effectLst/>
                <a:latin typeface="Open Sans" panose="020B0606030504020204" pitchFamily="34" charset="0"/>
              </a:rPr>
              <a:t> </a:t>
            </a:r>
            <a:r>
              <a:rPr lang="en-ID" sz="1200" b="1" dirty="0" err="1">
                <a:effectLst/>
                <a:latin typeface="Open Sans" panose="020B0606030504020204" pitchFamily="34" charset="0"/>
              </a:rPr>
              <a:t>berusia</a:t>
            </a:r>
            <a:r>
              <a:rPr lang="en-ID" sz="1200" b="1" dirty="0">
                <a:effectLst/>
                <a:latin typeface="Open Sans" panose="020B0606030504020204" pitchFamily="34" charset="0"/>
              </a:rPr>
              <a:t> 57-75 </a:t>
            </a:r>
            <a:r>
              <a:rPr lang="en-ID" sz="1200" b="1" dirty="0" err="1">
                <a:effectLst/>
                <a:latin typeface="Open Sans" panose="020B0606030504020204" pitchFamily="34" charset="0"/>
              </a:rPr>
              <a:t>tahun</a:t>
            </a:r>
            <a:r>
              <a:rPr lang="en-ID" sz="1200" b="1" dirty="0">
                <a:effectLst/>
                <a:latin typeface="Open Sans" panose="020B0606030504020204" pitchFamily="34" charset="0"/>
              </a:rPr>
              <a:t>. </a:t>
            </a:r>
            <a:endParaRPr lang="en-ID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AEBD1-F34C-4BED-ACD5-DC5D5EA4F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966" y="2512770"/>
            <a:ext cx="3618978" cy="343651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Kompetitif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Berorientasi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pada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pencapaian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Berfokus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pada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karier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Punya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kepercayaan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diri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yang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tinggi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Serba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bisa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Tidak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suka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dikritik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Lebih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suka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mengkritik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 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generasi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 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muda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akibat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kurangnya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komitmen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dan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etika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ID" sz="1950" b="1" dirty="0" err="1">
                <a:solidFill>
                  <a:srgbClr val="FF0000"/>
                </a:solidFill>
                <a:latin typeface="arial" panose="020B0604020202020204" pitchFamily="34" charset="0"/>
              </a:rPr>
              <a:t>kerja</a:t>
            </a:r>
            <a:r>
              <a:rPr lang="en-ID" sz="1950" b="1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</a:p>
          <a:p>
            <a:pPr marL="27675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13239017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F9C2B-6E59-415C-9FB3-BE475C283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964" y="620688"/>
            <a:ext cx="3546971" cy="1656184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Ciri</a:t>
            </a:r>
            <a:r>
              <a:rPr lang="en-US" b="1" dirty="0"/>
              <a:t> - 	</a:t>
            </a:r>
            <a:r>
              <a:rPr lang="en-US" b="1" dirty="0" err="1"/>
              <a:t>ciri</a:t>
            </a:r>
            <a:r>
              <a:rPr lang="en-US" b="1" dirty="0"/>
              <a:t> </a:t>
            </a:r>
            <a:r>
              <a:rPr lang="en-US" b="1" dirty="0" err="1"/>
              <a:t>Generasi</a:t>
            </a:r>
            <a:r>
              <a:rPr lang="en-US" b="1" dirty="0"/>
              <a:t> X</a:t>
            </a:r>
            <a:br>
              <a:rPr lang="en-US" dirty="0"/>
            </a:br>
            <a:r>
              <a:rPr lang="en-US" sz="2025" dirty="0"/>
              <a:t>1961 – 1980</a:t>
            </a:r>
            <a:br>
              <a:rPr lang="en-US" dirty="0"/>
            </a:br>
            <a:r>
              <a:rPr lang="en-ID" sz="1500" i="1" dirty="0">
                <a:effectLst/>
                <a:latin typeface="PT Serif" panose="020B0604020202020204" pitchFamily="18" charset="0"/>
              </a:rPr>
              <a:t>The latchkey kids</a:t>
            </a:r>
            <a:r>
              <a:rPr lang="en-ID" sz="1500" dirty="0">
                <a:effectLst/>
                <a:latin typeface="PT Serif" panose="020B0604020202020204" pitchFamily="18" charset="0"/>
              </a:rPr>
              <a:t> - </a:t>
            </a:r>
            <a:r>
              <a:rPr lang="en-ID" sz="1500" dirty="0" err="1">
                <a:effectLst/>
                <a:latin typeface="PT Serif" panose="020B0604020202020204" pitchFamily="18" charset="0"/>
              </a:rPr>
              <a:t>anak</a:t>
            </a:r>
            <a:r>
              <a:rPr lang="en-ID" sz="1500" dirty="0">
                <a:effectLst/>
                <a:latin typeface="PT Serif" panose="020B0604020202020204" pitchFamily="18" charset="0"/>
              </a:rPr>
              <a:t> yang </a:t>
            </a:r>
            <a:r>
              <a:rPr lang="en-ID" sz="1500" dirty="0" err="1">
                <a:effectLst/>
                <a:latin typeface="PT Serif" panose="020B0604020202020204" pitchFamily="18" charset="0"/>
              </a:rPr>
              <a:t>sering</a:t>
            </a:r>
            <a:r>
              <a:rPr lang="en-ID" sz="1500" dirty="0">
                <a:effectLst/>
                <a:latin typeface="PT Serif" panose="020B0604020202020204" pitchFamily="18" charset="0"/>
              </a:rPr>
              <a:t> </a:t>
            </a:r>
            <a:r>
              <a:rPr lang="en-ID" sz="1500" dirty="0" err="1">
                <a:effectLst/>
                <a:latin typeface="PT Serif" panose="020B0604020202020204" pitchFamily="18" charset="0"/>
              </a:rPr>
              <a:t>merasa</a:t>
            </a:r>
            <a:r>
              <a:rPr lang="en-ID" sz="1500" dirty="0">
                <a:effectLst/>
                <a:latin typeface="PT Serif" panose="020B0604020202020204" pitchFamily="18" charset="0"/>
              </a:rPr>
              <a:t> </a:t>
            </a:r>
            <a:r>
              <a:rPr lang="en-ID" sz="1500" dirty="0" err="1">
                <a:effectLst/>
                <a:latin typeface="PT Serif" panose="020B0604020202020204" pitchFamily="18" charset="0"/>
              </a:rPr>
              <a:t>sendirian</a:t>
            </a:r>
            <a:r>
              <a:rPr lang="en-ID" sz="1500" dirty="0">
                <a:effectLst/>
                <a:latin typeface="PT Serif" panose="020B0604020202020204" pitchFamily="18" charset="0"/>
              </a:rPr>
              <a:t> </a:t>
            </a:r>
            <a:r>
              <a:rPr lang="en-ID" sz="1500" dirty="0" err="1">
                <a:effectLst/>
                <a:latin typeface="PT Serif" panose="020B0604020202020204" pitchFamily="18" charset="0"/>
              </a:rPr>
              <a:t>akibat</a:t>
            </a:r>
            <a:r>
              <a:rPr lang="en-ID" sz="1500" dirty="0">
                <a:effectLst/>
                <a:latin typeface="PT Serif" panose="020B0604020202020204" pitchFamily="18" charset="0"/>
              </a:rPr>
              <a:t> </a:t>
            </a:r>
            <a:r>
              <a:rPr lang="en-ID" sz="1500" dirty="0" err="1">
                <a:effectLst/>
                <a:latin typeface="PT Serif" panose="020B0604020202020204" pitchFamily="18" charset="0"/>
              </a:rPr>
              <a:t>ditinggal</a:t>
            </a:r>
            <a:r>
              <a:rPr lang="en-ID" sz="1500" dirty="0">
                <a:effectLst/>
                <a:latin typeface="PT Serif" panose="020B0604020202020204" pitchFamily="18" charset="0"/>
              </a:rPr>
              <a:t> orang </a:t>
            </a:r>
            <a:r>
              <a:rPr lang="en-ID" sz="1500" dirty="0" err="1">
                <a:effectLst/>
                <a:latin typeface="PT Serif" panose="020B0604020202020204" pitchFamily="18" charset="0"/>
              </a:rPr>
              <a:t>tuanya</a:t>
            </a:r>
            <a:r>
              <a:rPr lang="en-ID" sz="1500" dirty="0">
                <a:effectLst/>
                <a:latin typeface="PT Serif" panose="020B0604020202020204" pitchFamily="18" charset="0"/>
              </a:rPr>
              <a:t> </a:t>
            </a:r>
            <a:r>
              <a:rPr lang="en-ID" sz="1500" dirty="0" err="1">
                <a:effectLst/>
                <a:latin typeface="PT Serif" panose="020B0604020202020204" pitchFamily="18" charset="0"/>
              </a:rPr>
              <a:t>bekerja</a:t>
            </a:r>
            <a:endParaRPr lang="en-ID" sz="1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46637-3B05-463A-A417-08DE44BFE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966" y="2512770"/>
            <a:ext cx="3546970" cy="250040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Mengutamakan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 work-life balance</a:t>
            </a:r>
          </a:p>
          <a:p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Menunda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menikah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atau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punya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anak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Skeptis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Mampu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Beradaptasi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banyak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akal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25286088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C3D14-26C8-4BE4-BD6B-FD3C1DB4C9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684" y="260648"/>
            <a:ext cx="3664920" cy="1944216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Ciri</a:t>
            </a:r>
            <a:r>
              <a:rPr lang="en-US" b="1" dirty="0">
                <a:solidFill>
                  <a:srgbClr val="FF0000"/>
                </a:solidFill>
              </a:rPr>
              <a:t> – </a:t>
            </a:r>
            <a:r>
              <a:rPr lang="en-US" b="1" dirty="0" err="1">
                <a:solidFill>
                  <a:srgbClr val="FF0000"/>
                </a:solidFill>
              </a:rPr>
              <a:t>Ciri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Generasi</a:t>
            </a:r>
            <a:r>
              <a:rPr lang="en-US" b="1" dirty="0">
                <a:solidFill>
                  <a:srgbClr val="FF0000"/>
                </a:solidFill>
              </a:rPr>
              <a:t> Y (</a:t>
            </a:r>
            <a:r>
              <a:rPr lang="en-US" b="1" dirty="0" err="1">
                <a:solidFill>
                  <a:srgbClr val="FF0000"/>
                </a:solidFill>
              </a:rPr>
              <a:t>Mileneal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br>
              <a:rPr lang="en-US" dirty="0"/>
            </a:br>
            <a:r>
              <a:rPr lang="en-US" sz="2325" dirty="0"/>
              <a:t>1981 - 1994</a:t>
            </a:r>
            <a:endParaRPr lang="en-ID" sz="23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FBEA2-12E1-4C34-99D7-17B8DBC069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966" y="2204864"/>
            <a:ext cx="3762994" cy="3960440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Arial Narrow" panose="020B0606020202030204" pitchFamily="34" charset="0"/>
              </a:rPr>
              <a:t>Gampang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bosan</a:t>
            </a:r>
            <a:r>
              <a:rPr lang="en-US" sz="1600" dirty="0">
                <a:latin typeface="Arial Narrow" panose="020B0606020202030204" pitchFamily="34" charset="0"/>
              </a:rPr>
              <a:t> pada </a:t>
            </a:r>
            <a:r>
              <a:rPr lang="en-US" sz="1600" dirty="0" err="1">
                <a:latin typeface="Arial Narrow" panose="020B0606020202030204" pitchFamily="34" charset="0"/>
              </a:rPr>
              <a:t>barang</a:t>
            </a:r>
            <a:r>
              <a:rPr lang="en-US" sz="1600" dirty="0">
                <a:latin typeface="Arial Narrow" panose="020B0606020202030204" pitchFamily="34" charset="0"/>
              </a:rPr>
              <a:t> yang </a:t>
            </a:r>
            <a:r>
              <a:rPr lang="en-US" sz="1600" dirty="0" err="1">
                <a:latin typeface="Arial Narrow" panose="020B0606020202030204" pitchFamily="34" charset="0"/>
              </a:rPr>
              <a:t>telah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dibeli</a:t>
            </a:r>
            <a:endParaRPr lang="en-US" sz="1600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 Narrow" panose="020B0606020202030204" pitchFamily="34" charset="0"/>
              </a:rPr>
              <a:t>No Gadget, No Life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Arial Narrow" panose="020B0606020202030204" pitchFamily="34" charset="0"/>
              </a:rPr>
              <a:t>Hoby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melakukan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pembayaran</a:t>
            </a:r>
            <a:r>
              <a:rPr lang="en-US" sz="1600" dirty="0">
                <a:latin typeface="Arial Narrow" panose="020B0606020202030204" pitchFamily="34" charset="0"/>
              </a:rPr>
              <a:t> non cash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Arial Narrow" panose="020B0606020202030204" pitchFamily="34" charset="0"/>
              </a:rPr>
              <a:t>Suka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dengan</a:t>
            </a:r>
            <a:r>
              <a:rPr lang="en-US" sz="1600" dirty="0">
                <a:latin typeface="Arial Narrow" panose="020B0606020202030204" pitchFamily="34" charset="0"/>
              </a:rPr>
              <a:t> yang </a:t>
            </a:r>
            <a:r>
              <a:rPr lang="en-US" sz="1600" dirty="0" err="1">
                <a:latin typeface="Arial Narrow" panose="020B0606020202030204" pitchFamily="34" charset="0"/>
              </a:rPr>
              <a:t>serba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cepat</a:t>
            </a:r>
            <a:r>
              <a:rPr lang="en-US" sz="1600" dirty="0">
                <a:latin typeface="Arial Narrow" panose="020B0606020202030204" pitchFamily="34" charset="0"/>
              </a:rPr>
              <a:t> dan </a:t>
            </a:r>
            <a:r>
              <a:rPr lang="en-US" sz="1600" dirty="0" err="1">
                <a:latin typeface="Arial Narrow" panose="020B0606020202030204" pitchFamily="34" charset="0"/>
              </a:rPr>
              <a:t>instan</a:t>
            </a:r>
            <a:endParaRPr lang="en-US" sz="1600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Arial Narrow" panose="020B0606020202030204" pitchFamily="34" charset="0"/>
              </a:rPr>
              <a:t>Memilih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pengalaman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daripada</a:t>
            </a:r>
            <a:r>
              <a:rPr lang="en-US" sz="1600" dirty="0">
                <a:latin typeface="Arial Narrow" panose="020B0606020202030204" pitchFamily="34" charset="0"/>
              </a:rPr>
              <a:t> asset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Arial Narrow" panose="020B0606020202030204" pitchFamily="34" charset="0"/>
              </a:rPr>
              <a:t>Berbeda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perilaku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dalam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grup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latin typeface="Arial Narrow" panose="020B0606020202030204" pitchFamily="34" charset="0"/>
              </a:rPr>
              <a:t>satu</a:t>
            </a:r>
            <a:r>
              <a:rPr lang="en-US" sz="1600" dirty="0">
                <a:latin typeface="Arial Narrow" panose="020B0606020202030204" pitchFamily="34" charset="0"/>
              </a:rPr>
              <a:t> dan yang lain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sz="1600" dirty="0" err="1">
                <a:latin typeface="Arial Narrow" panose="020B0606020202030204" pitchFamily="34" charset="0"/>
              </a:rPr>
              <a:t>Jago</a:t>
            </a:r>
            <a:r>
              <a:rPr lang="en-ID" sz="1600" dirty="0">
                <a:latin typeface="Arial Narrow" panose="020B0606020202030204" pitchFamily="34" charset="0"/>
              </a:rPr>
              <a:t> multitasking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sz="1600" dirty="0" err="1">
                <a:latin typeface="Arial Narrow" panose="020B0606020202030204" pitchFamily="34" charset="0"/>
              </a:rPr>
              <a:t>Kritis</a:t>
            </a:r>
            <a:r>
              <a:rPr lang="en-ID" sz="1600" dirty="0">
                <a:latin typeface="Arial Narrow" panose="020B0606020202030204" pitchFamily="34" charset="0"/>
              </a:rPr>
              <a:t> </a:t>
            </a:r>
            <a:r>
              <a:rPr lang="en-ID" sz="1600" dirty="0" err="1">
                <a:latin typeface="Arial Narrow" panose="020B0606020202030204" pitchFamily="34" charset="0"/>
              </a:rPr>
              <a:t>terhadap</a:t>
            </a:r>
            <a:r>
              <a:rPr lang="en-ID" sz="1600" dirty="0">
                <a:latin typeface="Arial Narrow" panose="020B0606020202030204" pitchFamily="34" charset="0"/>
              </a:rPr>
              <a:t> </a:t>
            </a:r>
            <a:r>
              <a:rPr lang="en-ID" sz="1600" dirty="0" err="1">
                <a:latin typeface="Arial Narrow" panose="020B0606020202030204" pitchFamily="34" charset="0"/>
              </a:rPr>
              <a:t>fenomena</a:t>
            </a:r>
            <a:r>
              <a:rPr lang="en-ID" sz="1600" dirty="0">
                <a:latin typeface="Arial Narrow" panose="020B0606020202030204" pitchFamily="34" charset="0"/>
              </a:rPr>
              <a:t> </a:t>
            </a:r>
            <a:r>
              <a:rPr lang="en-ID" sz="1600" dirty="0" err="1">
                <a:latin typeface="Arial Narrow" panose="020B0606020202030204" pitchFamily="34" charset="0"/>
              </a:rPr>
              <a:t>sosial</a:t>
            </a:r>
            <a:endParaRPr lang="en-ID" sz="1600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sz="1600" dirty="0" err="1">
                <a:latin typeface="Arial Narrow" panose="020B0606020202030204" pitchFamily="34" charset="0"/>
              </a:rPr>
              <a:t>Dikit</a:t>
            </a:r>
            <a:r>
              <a:rPr lang="en-ID" sz="1600" dirty="0">
                <a:latin typeface="Arial Narrow" panose="020B0606020202030204" pitchFamily="34" charset="0"/>
              </a:rPr>
              <a:t>- </a:t>
            </a:r>
            <a:r>
              <a:rPr lang="en-ID" sz="1600" dirty="0" err="1">
                <a:latin typeface="Arial Narrow" panose="020B0606020202030204" pitchFamily="34" charset="0"/>
              </a:rPr>
              <a:t>dikit</a:t>
            </a:r>
            <a:r>
              <a:rPr lang="en-ID" sz="1600" dirty="0">
                <a:latin typeface="Arial Narrow" panose="020B0606020202030204" pitchFamily="34" charset="0"/>
              </a:rPr>
              <a:t> posting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sz="1600" dirty="0">
                <a:latin typeface="Arial Narrow" panose="020B0606020202030204" pitchFamily="34" charset="0"/>
              </a:rPr>
              <a:t>Sharing is cool</a:t>
            </a:r>
          </a:p>
        </p:txBody>
      </p:sp>
    </p:spTree>
    <p:extLst>
      <p:ext uri="{BB962C8B-B14F-4D97-AF65-F5344CB8AC3E}">
        <p14:creationId xmlns:p14="http://schemas.microsoft.com/office/powerpoint/2010/main" val="1698973172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CF78E-C3FC-4E18-B228-56AEA5960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964" y="692696"/>
            <a:ext cx="3907011" cy="1374344"/>
          </a:xfrm>
        </p:spPr>
        <p:txBody>
          <a:bodyPr>
            <a:normAutofit fontScale="90000"/>
          </a:bodyPr>
          <a:lstStyle/>
          <a:p>
            <a:r>
              <a:rPr lang="en-US" sz="3675" b="1" dirty="0" err="1">
                <a:solidFill>
                  <a:srgbClr val="C00000"/>
                </a:solidFill>
              </a:rPr>
              <a:t>Ciri</a:t>
            </a:r>
            <a:r>
              <a:rPr lang="en-US" sz="3675" b="1" dirty="0">
                <a:solidFill>
                  <a:srgbClr val="C00000"/>
                </a:solidFill>
              </a:rPr>
              <a:t> – </a:t>
            </a:r>
            <a:r>
              <a:rPr lang="en-US" sz="3675" b="1" dirty="0" err="1">
                <a:solidFill>
                  <a:srgbClr val="C00000"/>
                </a:solidFill>
              </a:rPr>
              <a:t>ciri</a:t>
            </a:r>
            <a:r>
              <a:rPr lang="en-US" sz="3675" b="1" dirty="0">
                <a:solidFill>
                  <a:srgbClr val="C00000"/>
                </a:solidFill>
              </a:rPr>
              <a:t> </a:t>
            </a:r>
            <a:r>
              <a:rPr lang="en-US" sz="3675" b="1" dirty="0" err="1">
                <a:solidFill>
                  <a:srgbClr val="C00000"/>
                </a:solidFill>
              </a:rPr>
              <a:t>Generasi</a:t>
            </a:r>
            <a:r>
              <a:rPr lang="en-US" sz="3675" b="1" dirty="0">
                <a:solidFill>
                  <a:srgbClr val="C00000"/>
                </a:solidFill>
              </a:rPr>
              <a:t> Z</a:t>
            </a:r>
            <a:br>
              <a:rPr lang="en-US" dirty="0"/>
            </a:br>
            <a:r>
              <a:rPr lang="en-US" sz="2025" dirty="0"/>
              <a:t>1995 - 2010</a:t>
            </a:r>
            <a:endParaRPr lang="en-ID" sz="20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E42EE-089D-4D8C-AEC6-CBC99BAAA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965" y="2067040"/>
            <a:ext cx="3258939" cy="4242280"/>
          </a:xfrm>
        </p:spPr>
        <p:txBody>
          <a:bodyPr>
            <a:normAutofit fontScale="77500" lnSpcReduction="20000"/>
          </a:bodyPr>
          <a:lstStyle/>
          <a:p>
            <a:pPr marL="342900" indent="-342900" fontAlgn="base">
              <a:buFont typeface="Wingdings" panose="05000000000000000000" pitchFamily="2" charset="2"/>
              <a:buChar char="ü"/>
            </a:pPr>
            <a:r>
              <a:rPr lang="en-ID" sz="2300" dirty="0" err="1">
                <a:latin typeface="Arial Narrow" panose="020B0606020202030204" pitchFamily="34" charset="0"/>
              </a:rPr>
              <a:t>Melek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teknologi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sehingga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dapat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dengan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mudah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mengakses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informasi</a:t>
            </a:r>
            <a:r>
              <a:rPr lang="en-ID" sz="2300" dirty="0">
                <a:latin typeface="Arial Narrow" panose="020B0606020202030204" pitchFamily="34" charset="0"/>
              </a:rPr>
              <a:t> yang </a:t>
            </a:r>
            <a:r>
              <a:rPr lang="en-ID" sz="2300" dirty="0" err="1">
                <a:latin typeface="Arial Narrow" panose="020B0606020202030204" pitchFamily="34" charset="0"/>
              </a:rPr>
              <a:t>diinginkan</a:t>
            </a:r>
            <a:r>
              <a:rPr lang="en-ID" sz="2300" dirty="0">
                <a:latin typeface="Arial Narrow" panose="020B0606020202030204" pitchFamily="34" charset="0"/>
              </a:rPr>
              <a:t>. </a:t>
            </a:r>
          </a:p>
          <a:p>
            <a:pPr marL="342900" indent="-342900" fontAlgn="base">
              <a:buFont typeface="Wingdings" panose="05000000000000000000" pitchFamily="2" charset="2"/>
              <a:buChar char="ü"/>
            </a:pPr>
            <a:r>
              <a:rPr lang="en-ID" sz="2300" dirty="0" err="1">
                <a:latin typeface="Arial Narrow" panose="020B0606020202030204" pitchFamily="34" charset="0"/>
              </a:rPr>
              <a:t>Dibandingkan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generasi</a:t>
            </a:r>
            <a:r>
              <a:rPr lang="en-ID" sz="2300" dirty="0">
                <a:latin typeface="Arial Narrow" panose="020B0606020202030204" pitchFamily="34" charset="0"/>
              </a:rPr>
              <a:t> Y, </a:t>
            </a:r>
            <a:r>
              <a:rPr lang="en-ID" sz="2300" dirty="0" err="1">
                <a:latin typeface="Arial Narrow" panose="020B0606020202030204" pitchFamily="34" charset="0"/>
              </a:rPr>
              <a:t>generasi</a:t>
            </a:r>
            <a:r>
              <a:rPr lang="en-ID" sz="2300" dirty="0">
                <a:latin typeface="Arial Narrow" panose="020B0606020202030204" pitchFamily="34" charset="0"/>
              </a:rPr>
              <a:t> Z </a:t>
            </a:r>
            <a:r>
              <a:rPr lang="en-ID" sz="2300" dirty="0" err="1">
                <a:latin typeface="Arial Narrow" panose="020B0606020202030204" pitchFamily="34" charset="0"/>
              </a:rPr>
              <a:t>cenderung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lebih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mudah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untuk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bersosialisasi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dengan</a:t>
            </a:r>
            <a:r>
              <a:rPr lang="en-ID" sz="2300" dirty="0">
                <a:latin typeface="Arial Narrow" panose="020B0606020202030204" pitchFamily="34" charset="0"/>
              </a:rPr>
              <a:t> orang lain. </a:t>
            </a:r>
          </a:p>
          <a:p>
            <a:pPr marL="342900" indent="-342900" fontAlgn="base">
              <a:buFont typeface="Wingdings" panose="05000000000000000000" pitchFamily="2" charset="2"/>
              <a:buChar char="ü"/>
            </a:pPr>
            <a:r>
              <a:rPr lang="en-ID" sz="2300" dirty="0" err="1">
                <a:latin typeface="Arial Narrow" panose="020B0606020202030204" pitchFamily="34" charset="0"/>
              </a:rPr>
              <a:t>Terbukanya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akses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informasi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membuat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generasi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ini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lebih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cepat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belajar</a:t>
            </a:r>
            <a:endParaRPr lang="en-ID" sz="2300" dirty="0">
              <a:latin typeface="Arial Narrow" panose="020B0606020202030204" pitchFamily="34" charset="0"/>
            </a:endParaRPr>
          </a:p>
          <a:p>
            <a:pPr marL="342900" indent="-342900" fontAlgn="base">
              <a:buFont typeface="Wingdings" panose="05000000000000000000" pitchFamily="2" charset="2"/>
              <a:buChar char="ü"/>
            </a:pPr>
            <a:r>
              <a:rPr lang="en-ID" sz="2300" dirty="0" err="1">
                <a:latin typeface="Arial Narrow" panose="020B0606020202030204" pitchFamily="34" charset="0"/>
              </a:rPr>
              <a:t>Lebih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menyukai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bekerja</a:t>
            </a:r>
            <a:r>
              <a:rPr lang="en-ID" sz="2300" dirty="0">
                <a:latin typeface="Arial Narrow" panose="020B0606020202030204" pitchFamily="34" charset="0"/>
              </a:rPr>
              <a:t> di </a:t>
            </a:r>
            <a:r>
              <a:rPr lang="en-ID" sz="2300" dirty="0" err="1">
                <a:latin typeface="Arial Narrow" panose="020B0606020202030204" pitchFamily="34" charset="0"/>
              </a:rPr>
              <a:t>lingkungan</a:t>
            </a:r>
            <a:r>
              <a:rPr lang="en-ID" sz="2300" dirty="0">
                <a:latin typeface="Arial Narrow" panose="020B0606020202030204" pitchFamily="34" charset="0"/>
              </a:rPr>
              <a:t> yang </a:t>
            </a:r>
            <a:r>
              <a:rPr lang="en-ID" sz="2300" dirty="0" err="1">
                <a:latin typeface="Arial Narrow" panose="020B0606020202030204" pitchFamily="34" charset="0"/>
              </a:rPr>
              <a:t>memberikan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ruang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bagi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mereka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untuk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bertumbuh</a:t>
            </a:r>
            <a:r>
              <a:rPr lang="en-ID" sz="2300" dirty="0">
                <a:latin typeface="Arial Narrow" panose="020B0606020202030204" pitchFamily="34" charset="0"/>
              </a:rPr>
              <a:t>, </a:t>
            </a:r>
            <a:r>
              <a:rPr lang="en-ID" sz="2300" dirty="0" err="1">
                <a:latin typeface="Arial Narrow" panose="020B0606020202030204" pitchFamily="34" charset="0"/>
              </a:rPr>
              <a:t>lebih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kreatif</a:t>
            </a:r>
            <a:r>
              <a:rPr lang="en-ID" sz="2300" dirty="0">
                <a:latin typeface="Arial Narrow" panose="020B0606020202030204" pitchFamily="34" charset="0"/>
              </a:rPr>
              <a:t>, dan </a:t>
            </a:r>
            <a:r>
              <a:rPr lang="en-ID" sz="2300" dirty="0" err="1">
                <a:latin typeface="Arial Narrow" panose="020B0606020202030204" pitchFamily="34" charset="0"/>
              </a:rPr>
              <a:t>penuh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tantangan</a:t>
            </a:r>
            <a:r>
              <a:rPr lang="en-ID" sz="2300" dirty="0">
                <a:latin typeface="Arial Narrow" panose="020B0606020202030204" pitchFamily="34" charset="0"/>
              </a:rPr>
              <a:t>. Salah </a:t>
            </a:r>
            <a:r>
              <a:rPr lang="en-ID" sz="2300" dirty="0" err="1">
                <a:latin typeface="Arial Narrow" panose="020B0606020202030204" pitchFamily="34" charset="0"/>
              </a:rPr>
              <a:t>satu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jenis</a:t>
            </a:r>
            <a:r>
              <a:rPr lang="en-ID" sz="2300" dirty="0">
                <a:latin typeface="Arial Narrow" panose="020B0606020202030204" pitchFamily="34" charset="0"/>
              </a:rPr>
              <a:t> </a:t>
            </a:r>
            <a:r>
              <a:rPr lang="en-ID" sz="2300" dirty="0" err="1">
                <a:latin typeface="Arial Narrow" panose="020B0606020202030204" pitchFamily="34" charset="0"/>
              </a:rPr>
              <a:t>perusahaan</a:t>
            </a:r>
            <a:r>
              <a:rPr lang="en-ID" sz="2300" dirty="0">
                <a:latin typeface="Arial Narrow" panose="020B0606020202030204" pitchFamily="34" charset="0"/>
              </a:rPr>
              <a:t> yang </a:t>
            </a:r>
            <a:r>
              <a:rPr lang="en-ID" sz="2300" dirty="0" err="1">
                <a:latin typeface="Arial Narrow" panose="020B0606020202030204" pitchFamily="34" charset="0"/>
              </a:rPr>
              <a:t>diincar</a:t>
            </a:r>
            <a:r>
              <a:rPr lang="en-ID" sz="2300" dirty="0">
                <a:latin typeface="Arial Narrow" panose="020B0606020202030204" pitchFamily="34" charset="0"/>
              </a:rPr>
              <a:t> oleh </a:t>
            </a:r>
            <a:r>
              <a:rPr lang="en-ID" sz="2300" dirty="0" err="1">
                <a:latin typeface="Arial Narrow" panose="020B0606020202030204" pitchFamily="34" charset="0"/>
              </a:rPr>
              <a:t>generasi</a:t>
            </a:r>
            <a:r>
              <a:rPr lang="en-ID" sz="2300" dirty="0">
                <a:latin typeface="Arial Narrow" panose="020B0606020202030204" pitchFamily="34" charset="0"/>
              </a:rPr>
              <a:t> Z </a:t>
            </a:r>
            <a:r>
              <a:rPr lang="en-ID" sz="2300" dirty="0" err="1">
                <a:latin typeface="Arial Narrow" panose="020B0606020202030204" pitchFamily="34" charset="0"/>
              </a:rPr>
              <a:t>adalah</a:t>
            </a:r>
            <a:r>
              <a:rPr lang="en-ID" sz="2300" dirty="0">
                <a:latin typeface="Arial Narrow" panose="020B0606020202030204" pitchFamily="34" charset="0"/>
              </a:rPr>
              <a:t> </a:t>
            </a:r>
            <a:r>
              <a:rPr lang="en-ID" sz="2300" i="1" dirty="0">
                <a:latin typeface="Arial Narrow" panose="020B0606020202030204" pitchFamily="34" charset="0"/>
              </a:rPr>
              <a:t>start-up</a:t>
            </a:r>
            <a:r>
              <a:rPr lang="en-ID" sz="2300" dirty="0">
                <a:latin typeface="Arial Narrow" panose="020B0606020202030204" pitchFamily="34" charset="0"/>
              </a:rPr>
              <a:t>.</a:t>
            </a:r>
          </a:p>
          <a:p>
            <a:pPr marL="27675" indent="0">
              <a:buNone/>
            </a:pPr>
            <a:endParaRPr lang="en-ID" i="1" dirty="0"/>
          </a:p>
        </p:txBody>
      </p:sp>
    </p:spTree>
    <p:extLst>
      <p:ext uri="{BB962C8B-B14F-4D97-AF65-F5344CB8AC3E}">
        <p14:creationId xmlns:p14="http://schemas.microsoft.com/office/powerpoint/2010/main" val="506417002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19B4A-7ECB-4B01-995E-38005E3D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800" y="188640"/>
            <a:ext cx="3505236" cy="1374344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FFFF00"/>
                </a:solidFill>
              </a:rPr>
              <a:t>Karakteristik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Generasi</a:t>
            </a:r>
            <a:r>
              <a:rPr lang="en-US" b="1" dirty="0">
                <a:solidFill>
                  <a:srgbClr val="FFFF00"/>
                </a:solidFill>
              </a:rPr>
              <a:t> Alpha</a:t>
            </a:r>
            <a:br>
              <a:rPr lang="en-US" dirty="0"/>
            </a:br>
            <a:r>
              <a:rPr lang="en-US" sz="2325" dirty="0"/>
              <a:t>2011 - </a:t>
            </a:r>
            <a:r>
              <a:rPr lang="en-US" sz="2325" dirty="0" err="1"/>
              <a:t>sekarang</a:t>
            </a:r>
            <a:br>
              <a:rPr lang="en-US" sz="2325" dirty="0"/>
            </a:br>
            <a:endParaRPr lang="en-ID" sz="23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D706C-28D6-4F8A-885C-9D3EBE7A1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964" y="1562984"/>
            <a:ext cx="4483076" cy="4746336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Lahir di zaman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dengan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teknologi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yang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berkembang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pesat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.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Sejak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dini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mereka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sudah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familiar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dengan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1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gadget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seperti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1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smartphone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atau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laptop. Anak-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anak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Alpha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akan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tumbuh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dengan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gadget di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tangan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sampai-sampai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tidak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pernah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bisa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hidup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tanpa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1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smartphone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D" sz="180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S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ituasi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ketergantungan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teknologi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pada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generasi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Alpha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membuat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generasi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ini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menjadi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paling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transformatif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dibandingkan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generasi-generasi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sebelumnya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. </a:t>
            </a:r>
            <a:endParaRPr lang="en-ID" sz="1800" i="1" dirty="0">
              <a:solidFill>
                <a:srgbClr val="FF0000"/>
              </a:solidFill>
              <a:effectLst/>
              <a:highlight>
                <a:srgbClr val="DDDDDD"/>
              </a:highlight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Namun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di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balik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kelebihan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anak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generasi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Alpha,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mereka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sangat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membutuhkan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peran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dan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kasih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sayang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orang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tua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.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Butuh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strategi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khusus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untuk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mendidik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anak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yang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terlahir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pada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generasi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ini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agar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mereka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tumbuh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menjadi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anak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yang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mahir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dengan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teknologi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tapi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tetap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menghargai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nilai-nilai</a:t>
            </a:r>
            <a:r>
              <a:rPr lang="en-ID" sz="1800" b="0" i="0" dirty="0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 </a:t>
            </a:r>
            <a:r>
              <a:rPr lang="en-ID" sz="1800" b="0" i="0" dirty="0" err="1">
                <a:solidFill>
                  <a:srgbClr val="FF0000"/>
                </a:solidFill>
                <a:effectLst/>
                <a:highlight>
                  <a:srgbClr val="DDDDDD"/>
                </a:highlight>
                <a:latin typeface="Arial Narrow" panose="020B0606020202030204" pitchFamily="34" charset="0"/>
              </a:rPr>
              <a:t>kekeluargaan</a:t>
            </a:r>
            <a:endParaRPr lang="en-ID" sz="1800" dirty="0">
              <a:solidFill>
                <a:srgbClr val="FF0000"/>
              </a:solidFill>
              <a:highlight>
                <a:srgbClr val="DDDDDD"/>
              </a:highligh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968002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1335-1DB8-4513-AFA7-58DB77A18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282" y="857250"/>
            <a:ext cx="7765256" cy="1277099"/>
          </a:xfrm>
        </p:spPr>
        <p:txBody>
          <a:bodyPr>
            <a:normAutofit/>
          </a:bodyPr>
          <a:lstStyle/>
          <a:p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di GENERASI </a:t>
            </a:r>
            <a:r>
              <a:rPr lang="en-US" dirty="0" err="1"/>
              <a:t>apa</a:t>
            </a:r>
            <a:r>
              <a:rPr lang="en-US" dirty="0"/>
              <a:t> ???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EF2A718-2AED-4B27-9131-9A77A96B5CF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1" y="2414587"/>
          <a:ext cx="7765256" cy="2786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AFBB0B9-1E40-44FD-B692-50D37B4F76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772" y="1273886"/>
            <a:ext cx="7584710" cy="426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89842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316064"/>
            <a:ext cx="8241758" cy="7366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4400" b="1" dirty="0">
                <a:solidFill>
                  <a:srgbClr val="FF0000"/>
                </a:solidFill>
              </a:rPr>
              <a:t>DATA KEMISKINAN</a:t>
            </a:r>
            <a:endParaRPr lang="id-ID" sz="4400" b="1" dirty="0">
              <a:solidFill>
                <a:srgbClr val="FF0000"/>
              </a:solidFill>
            </a:endParaRPr>
          </a:p>
        </p:txBody>
      </p:sp>
      <p:pic>
        <p:nvPicPr>
          <p:cNvPr id="151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4" y="1270329"/>
            <a:ext cx="8519146" cy="511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625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316064"/>
            <a:ext cx="8241758" cy="7366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4400" b="1" dirty="0">
                <a:solidFill>
                  <a:srgbClr val="FF0000"/>
                </a:solidFill>
              </a:rPr>
              <a:t>DATA KEMISKINAN</a:t>
            </a:r>
            <a:endParaRPr lang="id-ID" sz="4400" b="1" dirty="0">
              <a:solidFill>
                <a:srgbClr val="FF0000"/>
              </a:solidFill>
            </a:endParaRPr>
          </a:p>
        </p:txBody>
      </p:sp>
      <p:pic>
        <p:nvPicPr>
          <p:cNvPr id="2" name="Picture 2" descr="Maret 2022, Persentase Penduduk Miskin Jatim sebesar 10,38%- Dinas  Komunikasi dan Informatika Provinsi Jawa Timur">
            <a:extLst>
              <a:ext uri="{FF2B5EF4-FFF2-40B4-BE49-F238E27FC236}">
                <a16:creationId xmlns:a16="http://schemas.microsoft.com/office/drawing/2014/main" id="{40F533D4-6B8D-4F2F-EA88-A038AD1B2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1937"/>
            <a:ext cx="9144000" cy="494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326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ubtitle 5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" name="Tit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2" descr="C:\Users\PERSONAL\Downloads\PP LAYAR PUT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236749" y="1257300"/>
            <a:ext cx="6635333" cy="15621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estyle Script" panose="030804020302050B0404" pitchFamily="66" charset="0"/>
              </a:rPr>
              <a:t>GAMES - 1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Posting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Produk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Anda /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Contoh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Produk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di Status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Whatsapp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C0E75A-451F-4C15-9D18-793BF8F16EA3}"/>
              </a:ext>
            </a:extLst>
          </p:cNvPr>
          <p:cNvSpPr txBox="1">
            <a:spLocks/>
          </p:cNvSpPr>
          <p:nvPr/>
        </p:nvSpPr>
        <p:spPr>
          <a:xfrm>
            <a:off x="1336431" y="3714750"/>
            <a:ext cx="6535651" cy="1562100"/>
          </a:xfrm>
          <a:prstGeom prst="rect">
            <a:avLst/>
          </a:prstGeom>
        </p:spPr>
        <p:txBody>
          <a:bodyPr/>
          <a:lstStyle/>
          <a:p>
            <a:pPr lvl="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200" i="1" kern="0" dirty="0">
                <a:solidFill>
                  <a:prstClr val="black"/>
                </a:solidFill>
                <a:latin typeface="Freestyle Script" panose="030804020302050B0404" pitchFamily="66" charset="0"/>
              </a:rPr>
              <a:t>GAMES - 2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Tulis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ini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di FB &amp; Status</a:t>
            </a:r>
            <a:r>
              <a:rPr kumimoji="0" lang="en-US" sz="32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WA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Anda :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Apa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yang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terlintas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pertama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kali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saat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dengar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nama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……….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24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6016" y="188640"/>
            <a:ext cx="3384376" cy="2160240"/>
          </a:xfrm>
        </p:spPr>
        <p:txBody>
          <a:bodyPr>
            <a:normAutofit/>
          </a:bodyPr>
          <a:lstStyle/>
          <a:p>
            <a:r>
              <a:rPr lang="en-US" sz="3000" b="1" dirty="0" err="1">
                <a:solidFill>
                  <a:schemeClr val="bg1"/>
                </a:solidFill>
              </a:rPr>
              <a:t>Mengapa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kita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harus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menjadi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Pengusaha</a:t>
            </a:r>
            <a:r>
              <a:rPr lang="en-US" sz="3000" b="1" dirty="0">
                <a:solidFill>
                  <a:schemeClr val="bg1"/>
                </a:solidFill>
              </a:rPr>
              <a:t>??</a:t>
            </a:r>
            <a:endParaRPr lang="id-ID" sz="3000" b="1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7" y="1098922"/>
            <a:ext cx="4585992" cy="4585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2" descr="detective_searching_c_a_hb">
            <a:extLst>
              <a:ext uri="{FF2B5EF4-FFF2-40B4-BE49-F238E27FC236}">
                <a16:creationId xmlns:a16="http://schemas.microsoft.com/office/drawing/2014/main" id="{CA05871E-C75A-4A97-B5F8-3F5B562DC7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2217" y="2514600"/>
            <a:ext cx="4050867" cy="2971800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83EDC2C3-8C5C-4E1C-BAA9-1F4AD6B9A3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7139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8861-BC79-94A2-1270-208F8D981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91200"/>
            <a:ext cx="8540197" cy="4298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CASHFLOW QUADRANT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1800" dirty="0">
                <a:solidFill>
                  <a:srgbClr val="FFFF00"/>
                </a:solidFill>
              </a:rPr>
              <a:t>4 Cara MENDAPATKAN PENGHASILAN</a:t>
            </a:r>
            <a:endParaRPr lang="en-ID" sz="18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862EA1-4E5B-AFDB-A11A-A21665CB7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48" y="111612"/>
            <a:ext cx="7067906" cy="54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42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63" y="260648"/>
            <a:ext cx="8360661" cy="792088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 err="1">
                <a:solidFill>
                  <a:srgbClr val="FF0000"/>
                </a:solidFill>
              </a:rPr>
              <a:t>Faktor-Faktor</a:t>
            </a:r>
            <a:r>
              <a:rPr lang="en-US" sz="3200" b="1" dirty="0">
                <a:solidFill>
                  <a:srgbClr val="FF0000"/>
                </a:solidFill>
              </a:rPr>
              <a:t> yang </a:t>
            </a:r>
            <a:r>
              <a:rPr lang="en-US" sz="3200" b="1" dirty="0" err="1">
                <a:solidFill>
                  <a:srgbClr val="FF0000"/>
                </a:solidFill>
              </a:rPr>
              <a:t>mempengaruhi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seseorang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menjadi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wirausahawan</a:t>
            </a:r>
            <a:endParaRPr lang="id-ID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179512" y="1052736"/>
            <a:ext cx="2736304" cy="561662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Personal</a:t>
            </a:r>
            <a:endParaRPr kumimoji="0" lang="id-ID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Ketidakpuasan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terhadap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pekerjaan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sekarang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Faktor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pendidikan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pengalaman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PHK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Dorongan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faktor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usia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Keberanian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menanggung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risiko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Komitmen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atau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minat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tinggi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terhadap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bisnis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131840" y="1052736"/>
            <a:ext cx="2736304" cy="56166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Lingkungan</a:t>
            </a:r>
            <a:endParaRPr kumimoji="0" lang="id-ID" sz="17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Adanya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persaingan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dalam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kehidupan</a:t>
            </a:r>
            <a:r>
              <a:rPr kumimoji="0" lang="id-ID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Adanya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sumber-sumber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yang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dapat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dimanfaatkan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(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tabungan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modal,  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warisan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bangunan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di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lokasi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yang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strategis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)</a:t>
            </a:r>
            <a:r>
              <a:rPr kumimoji="0" lang="id-ID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Mengikuti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pelatihan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bisnis</a:t>
            </a:r>
            <a:r>
              <a:rPr kumimoji="0" lang="id-ID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Kebijakan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pemerintah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(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kemudahan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kredit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bimbingan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)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56176" y="1052736"/>
            <a:ext cx="2736304" cy="56166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osiologi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	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Adanya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relasi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dari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orang lain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Ada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tim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dapat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diajak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kerjasama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Dorongan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orang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tua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untuk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membuka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usaha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Bantuan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famili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530225" marR="0" lvl="2" indent="-354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Pengalaman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dalam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dunia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bisnis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sebelumnya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93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A76BC-36FA-7F05-2315-7165C28BB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34385"/>
            <a:ext cx="7992888" cy="746343"/>
          </a:xfrm>
        </p:spPr>
        <p:txBody>
          <a:bodyPr/>
          <a:lstStyle/>
          <a:p>
            <a:r>
              <a:rPr lang="en-US" dirty="0"/>
              <a:t>Modal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?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76713D-D8A5-3A1F-2BEA-AFE6006D2EE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44520461"/>
              </p:ext>
            </p:extLst>
          </p:nvPr>
        </p:nvGraphicFramePr>
        <p:xfrm>
          <a:off x="323528" y="1124744"/>
          <a:ext cx="813690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95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0"/>
            <a:ext cx="7355160" cy="634082"/>
          </a:xfrm>
        </p:spPr>
        <p:txBody>
          <a:bodyPr/>
          <a:lstStyle/>
          <a:p>
            <a:r>
              <a:rPr lang="id-ID" dirty="0"/>
              <a:t>Meng’optimasi’ smartphone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1" y="764703"/>
            <a:ext cx="3888433" cy="2736305"/>
          </a:xfrm>
        </p:spPr>
        <p:txBody>
          <a:bodyPr>
            <a:normAutofit/>
          </a:bodyPr>
          <a:lstStyle/>
          <a:p>
            <a:r>
              <a:rPr lang="id-ID" dirty="0"/>
              <a:t>Sudah punya ‘SMARTPHONE’?</a:t>
            </a:r>
          </a:p>
          <a:p>
            <a:r>
              <a:rPr lang="id-ID" dirty="0"/>
              <a:t>Seberapa sering Anda menggunakannya?</a:t>
            </a:r>
          </a:p>
          <a:p>
            <a:r>
              <a:rPr lang="id-ID" dirty="0"/>
              <a:t>Sudahkah HP Anda digunakan secara “SMART’’???</a:t>
            </a:r>
          </a:p>
          <a:p>
            <a:endParaRPr lang="id-ID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05745"/>
            <a:ext cx="5136232" cy="34165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077" y="671411"/>
            <a:ext cx="5005223" cy="2619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2356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6CBE7-034D-2F3B-E3FC-81B833A2A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Berjualan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&amp; </a:t>
            </a:r>
            <a:r>
              <a:rPr lang="en-US" dirty="0" err="1"/>
              <a:t>Berbayar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B7AB76-6E5F-1D50-4ED9-14F0A67DD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88" y="1778534"/>
            <a:ext cx="1913931" cy="19139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B7383E-1800-BA51-20C4-9F160A6F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987525"/>
            <a:ext cx="1434441" cy="14344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7728E6-C418-1420-F814-A331B4D76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94" y="1778535"/>
            <a:ext cx="1650465" cy="16504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DCA1A7-3CDF-6631-A286-BC20C341D4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52" y="3789897"/>
            <a:ext cx="1871351" cy="18713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9ABDC5-F967-DCF6-6150-816240D47C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417" y="3991853"/>
            <a:ext cx="1650466" cy="16504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A68034-D9A6-6654-80ED-CDD076C6CD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88" y="378989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88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576C-5238-DBD3-F51F-6A77AF8C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Berjualan</a:t>
            </a:r>
            <a:r>
              <a:rPr lang="en-US" dirty="0"/>
              <a:t> di Marketplace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D7B4F4-3F56-BFB3-D55E-36F6A51FD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03146"/>
            <a:ext cx="2143125" cy="2143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F79B4D-C1C1-D091-6139-015ADB96F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675" y="1388654"/>
            <a:ext cx="2143125" cy="2143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1AF0AE-4F04-98B4-6A2A-6F34E7CA1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1484784"/>
            <a:ext cx="2762250" cy="16573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E4343B-CA0B-DB78-E8E2-CC51FC8ED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103279"/>
            <a:ext cx="401002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0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400" b="1" dirty="0">
                <a:solidFill>
                  <a:schemeClr val="tx1"/>
                </a:solidFill>
              </a:rPr>
              <a:t>Langkah – Langkah Menentukan Pemasaran Sasaran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49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ubtitle 5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" name="Tit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2" descr="C:\Users\PERSONAL\Downloads\PP LAYAR PUT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285875" y="2708921"/>
            <a:ext cx="6670501" cy="114585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PRODUCT BRANDING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VS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PERSONAL BRANDING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884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2A708-8228-CB92-0CEF-FA90394DB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Kesan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apa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muncul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Beliau</a:t>
            </a:r>
            <a:r>
              <a:rPr lang="en-US" dirty="0">
                <a:solidFill>
                  <a:srgbClr val="FF0000"/>
                </a:solidFill>
              </a:rPr>
              <a:t>?</a:t>
            </a:r>
            <a:endParaRPr lang="en-ID" dirty="0">
              <a:solidFill>
                <a:srgbClr val="FF0000"/>
              </a:solidFill>
            </a:endParaRPr>
          </a:p>
        </p:txBody>
      </p:sp>
      <p:pic>
        <p:nvPicPr>
          <p:cNvPr id="1026" name="Picture 2" descr="Presiden Republik Indonesia Jokowi Lakukan Kunjungan Kerja Ke Provinsi Riau">
            <a:extLst>
              <a:ext uri="{FF2B5EF4-FFF2-40B4-BE49-F238E27FC236}">
                <a16:creationId xmlns:a16="http://schemas.microsoft.com/office/drawing/2014/main" id="{55A35D49-0342-A787-0887-BAB48449F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2" y="1495501"/>
            <a:ext cx="4809699" cy="386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08CCEA-3B0A-650D-F66B-B602B6266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441" y="2971800"/>
            <a:ext cx="4973951" cy="330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8861-BC79-94A2-1270-208F8D981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89" y="914400"/>
            <a:ext cx="8534400" cy="7620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PERSONAL BRANDING</a:t>
            </a:r>
            <a:endParaRPr lang="en-ID" sz="4400" dirty="0">
              <a:solidFill>
                <a:srgbClr val="FFFF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C8EB6E-8AF8-155C-C897-7405881C9D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600" y="1066800"/>
            <a:ext cx="8081781" cy="4307785"/>
          </a:xfrm>
        </p:spPr>
        <p:txBody>
          <a:bodyPr>
            <a:normAutofit/>
          </a:bodyPr>
          <a:lstStyle/>
          <a:p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strategi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untuk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membentuk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citra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sendiri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sehingga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masyarakat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atau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orang lain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dapat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menilainya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dari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prestasi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dan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pencapaian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yang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dimiliki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. Bisa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dibilang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merupakan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kesempatan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Anda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menampilkan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keunikan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serta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khas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Anda.</a:t>
            </a:r>
            <a:endParaRPr lang="en-US" sz="1800" b="0" i="0" dirty="0">
              <a:solidFill>
                <a:srgbClr val="333333"/>
              </a:solidFill>
              <a:effectLst/>
              <a:latin typeface="Poppins" panose="00000500000000000000" pitchFamily="2" charset="0"/>
            </a:endParaRPr>
          </a:p>
          <a:p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 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cara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seseorang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mengambil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kendali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penilaian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orang lain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atas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individu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tersebut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.</a:t>
            </a: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3911540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8861-BC79-94A2-1270-208F8D981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534400" cy="7620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PERSONAL BRANDING</a:t>
            </a:r>
            <a:endParaRPr lang="en-ID" sz="4400" dirty="0">
              <a:solidFill>
                <a:srgbClr val="FFFF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C8EB6E-8AF8-155C-C897-7405881C9D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599" y="914400"/>
            <a:ext cx="3886201" cy="4648199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Poppins" panose="00000500000000000000" pitchFamily="2" charset="0"/>
              </a:rPr>
              <a:t>MANFAAT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pembeda</a:t>
            </a:r>
            <a:endParaRPr lang="en-US" sz="16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daya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Tarik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promosi</a:t>
            </a:r>
            <a:endParaRPr lang="en-US" sz="16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prestise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&amp;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jaminan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kualitas</a:t>
            </a:r>
            <a:endParaRPr lang="en-US" sz="16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pengendali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sekitar</a:t>
            </a:r>
            <a:endParaRPr lang="en-US" sz="16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pembuka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jalan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peluang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baru</a:t>
            </a:r>
            <a:endParaRPr lang="en-ID" sz="1600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6DD085A-F38E-FBDC-DB84-ED7BEF9C65A0}"/>
              </a:ext>
            </a:extLst>
          </p:cNvPr>
          <p:cNvSpPr txBox="1">
            <a:spLocks/>
          </p:cNvSpPr>
          <p:nvPr/>
        </p:nvSpPr>
        <p:spPr>
          <a:xfrm>
            <a:off x="4572000" y="914400"/>
            <a:ext cx="3886201" cy="464819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8FA75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Cara </a:t>
            </a:r>
            <a:r>
              <a:rPr kumimoji="0" lang="en-US" sz="2400" b="1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membangun</a:t>
            </a:r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 :</a:t>
            </a:r>
          </a:p>
          <a:p>
            <a:pPr marL="171450" marR="0" lvl="0" indent="-1714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8FA751"/>
              </a:buClr>
              <a:buSzPct val="16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Cari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tahu</a:t>
            </a: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siapa</a:t>
            </a: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anda</a:t>
            </a:r>
            <a:endParaRPr kumimoji="0" lang="en-US" sz="1800" b="0" i="0" u="none" strike="noStrike" kern="1200" cap="all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8FA751"/>
              </a:buClr>
              <a:buSzPct val="16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Tentukan</a:t>
            </a: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tujuan</a:t>
            </a: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 yang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jelas</a:t>
            </a:r>
            <a:endParaRPr kumimoji="0" lang="en-US" sz="1800" b="0" i="0" u="none" strike="noStrike" kern="1200" cap="all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8FA751"/>
              </a:buClr>
              <a:buSzPct val="16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Jaga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konsistensi</a:t>
            </a:r>
            <a:endParaRPr kumimoji="0" lang="en-US" sz="1800" b="0" i="0" u="none" strike="noStrike" kern="1200" cap="all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8FA751"/>
              </a:buClr>
              <a:buSzPct val="16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Buat</a:t>
            </a: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konten</a:t>
            </a: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sesuai</a:t>
            </a: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 style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anda</a:t>
            </a:r>
            <a:endParaRPr kumimoji="0" lang="en-US" sz="1800" b="0" i="0" u="none" strike="noStrike" kern="1200" cap="all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8FA751"/>
              </a:buClr>
              <a:buSzPct val="16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Perluas</a:t>
            </a: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t>relasi</a:t>
            </a:r>
            <a:endParaRPr kumimoji="0" lang="en-US" sz="1800" b="0" i="0" u="none" strike="noStrike" kern="1200" cap="all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276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ubtitle 5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" name="Tit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2" descr="C:\Users\PERSONAL\Downloads\PP LAYAR PUT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336431" y="3390899"/>
            <a:ext cx="6724030" cy="101195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estyle Script" panose="030804020302050B0404" pitchFamily="66" charset="0"/>
                <a:ea typeface="+mn-ea"/>
                <a:cs typeface="+mn-cs"/>
              </a:rPr>
              <a:t>GAMES - 1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Posting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Anda /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Contoh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di Status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Whatsapp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C0E75A-451F-4C15-9D18-793BF8F16EA3}"/>
              </a:ext>
            </a:extLst>
          </p:cNvPr>
          <p:cNvSpPr txBox="1">
            <a:spLocks/>
          </p:cNvSpPr>
          <p:nvPr/>
        </p:nvSpPr>
        <p:spPr>
          <a:xfrm>
            <a:off x="1336431" y="4554488"/>
            <a:ext cx="6535651" cy="140662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estyle Script" panose="030804020302050B0404" pitchFamily="66" charset="0"/>
                <a:ea typeface="+mn-ea"/>
                <a:cs typeface="+mn-cs"/>
              </a:rPr>
              <a:t>GAMES - 2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Tulis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ini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di FB &amp; Status WA Anda :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Apa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yang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terlintas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pertama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kali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saat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dengar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nama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……….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FBB53A4-BC55-82A1-2095-18648CF5723C}"/>
              </a:ext>
            </a:extLst>
          </p:cNvPr>
          <p:cNvSpPr txBox="1">
            <a:spLocks/>
          </p:cNvSpPr>
          <p:nvPr/>
        </p:nvSpPr>
        <p:spPr>
          <a:xfrm>
            <a:off x="1475655" y="2108447"/>
            <a:ext cx="6584805" cy="1752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1" kern="0" noProof="0" dirty="0">
                <a:solidFill>
                  <a:prstClr val="black"/>
                </a:solidFill>
                <a:latin typeface="Arial Rounded MT Bold" panose="020F0704030504030204" pitchFamily="34" charset="0"/>
              </a:rPr>
              <a:t>MARI KITA EVALUASI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67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b="1" dirty="0">
                <a:solidFill>
                  <a:schemeClr val="tx1"/>
                </a:solidFill>
              </a:rPr>
              <a:t>Langkah-langkah awali</a:t>
            </a:r>
            <a:br>
              <a:rPr lang="id-ID" sz="2800" b="1" dirty="0">
                <a:solidFill>
                  <a:schemeClr val="tx1"/>
                </a:solidFill>
              </a:rPr>
            </a:br>
            <a:r>
              <a:rPr lang="id-ID" sz="2800" b="1" dirty="0">
                <a:solidFill>
                  <a:schemeClr val="tx1"/>
                </a:solidFill>
              </a:rPr>
              <a:t>bisnis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96544"/>
          </a:xfrm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Tentukan Produk yang ingin dijual.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Tentukan Model Penjualan </a:t>
            </a:r>
          </a:p>
          <a:p>
            <a:pPr marL="1143000" lvl="2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Sebagai Produsen</a:t>
            </a:r>
          </a:p>
          <a:p>
            <a:pPr marL="1143000" lvl="2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Sebagai Penyalur / Distributor (dropship/reseller).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Jika sbg Distributor, cari pemasok yang ‘bagus’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Buat Akun atau promo di medsos pribadi (ig, fb, status wa).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Pilih teman yang sesuai target market dari produk yang dijual.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Lakukan  promosi secara masif untuk menciptakan PERSONAL BRANDING (tak perlu malu).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Waktu promosi yang tepat di jam-jam dimana medsos trafficnya tinggi.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Buat rekening bank khusus yang ‘familiar’ dengan kebanyakan konsumen.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665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24AD-5051-A70B-5407-078C887E6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20" y="188640"/>
            <a:ext cx="7054644" cy="1032066"/>
          </a:xfrm>
        </p:spPr>
        <p:txBody>
          <a:bodyPr/>
          <a:lstStyle/>
          <a:p>
            <a:r>
              <a:rPr lang="en-US" sz="3200" b="1" dirty="0" err="1">
                <a:solidFill>
                  <a:srgbClr val="FF0000"/>
                </a:solidFill>
              </a:rPr>
              <a:t>Trik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Meramaikan</a:t>
            </a:r>
            <a:r>
              <a:rPr lang="en-US" sz="3200" b="1" dirty="0">
                <a:solidFill>
                  <a:srgbClr val="FF0000"/>
                </a:solidFill>
              </a:rPr>
              <a:t> Facebook </a:t>
            </a:r>
            <a:r>
              <a:rPr lang="en-US" sz="3200" b="1" dirty="0" err="1">
                <a:solidFill>
                  <a:srgbClr val="FF0000"/>
                </a:solidFill>
              </a:rPr>
              <a:t>Secara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Organik</a:t>
            </a:r>
            <a:endParaRPr lang="en-ID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C23DA-31E3-8CB8-22C7-E31B3F821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10" y="1700809"/>
            <a:ext cx="7054644" cy="4547598"/>
          </a:xfrm>
        </p:spPr>
        <p:txBody>
          <a:bodyPr/>
          <a:lstStyle/>
          <a:p>
            <a:r>
              <a:rPr lang="en-US" dirty="0" err="1"/>
              <a:t>Fullkan</a:t>
            </a:r>
            <a:r>
              <a:rPr lang="en-US" dirty="0"/>
              <a:t> </a:t>
            </a:r>
            <a:r>
              <a:rPr lang="en-US" dirty="0" err="1"/>
              <a:t>pertemanan</a:t>
            </a:r>
            <a:r>
              <a:rPr lang="en-US" dirty="0"/>
              <a:t> FB </a:t>
            </a:r>
            <a:r>
              <a:rPr lang="en-US" dirty="0" err="1"/>
              <a:t>sampai</a:t>
            </a:r>
            <a:r>
              <a:rPr lang="en-US" dirty="0"/>
              <a:t> 5.000 orang &amp; TERTARGET.</a:t>
            </a:r>
          </a:p>
          <a:p>
            <a:r>
              <a:rPr lang="en-US" dirty="0"/>
              <a:t>Delete 20% </a:t>
            </a:r>
            <a:r>
              <a:rPr lang="en-US" dirty="0" err="1"/>
              <a:t>temen</a:t>
            </a:r>
            <a:r>
              <a:rPr lang="en-US" dirty="0"/>
              <a:t> FB </a:t>
            </a:r>
            <a:r>
              <a:rPr lang="en-US" dirty="0" err="1"/>
              <a:t>kita</a:t>
            </a:r>
            <a:r>
              <a:rPr lang="en-US" dirty="0"/>
              <a:t> dan </a:t>
            </a:r>
            <a:r>
              <a:rPr lang="en-US" dirty="0" err="1"/>
              <a:t>tambah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20%,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1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.</a:t>
            </a:r>
          </a:p>
          <a:p>
            <a:r>
              <a:rPr lang="en-US" dirty="0" err="1"/>
              <a:t>Rajin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teman</a:t>
            </a:r>
            <a:r>
              <a:rPr lang="en-US" dirty="0"/>
              <a:t> FB.</a:t>
            </a:r>
          </a:p>
          <a:p>
            <a:r>
              <a:rPr lang="en-US" dirty="0" err="1"/>
              <a:t>Rutin</a:t>
            </a:r>
            <a:r>
              <a:rPr lang="en-US" dirty="0"/>
              <a:t> sharing </a:t>
            </a:r>
            <a:r>
              <a:rPr lang="en-US" dirty="0" err="1"/>
              <a:t>ilmu</a:t>
            </a:r>
            <a:r>
              <a:rPr lang="en-US" dirty="0"/>
              <a:t> dan </a:t>
            </a:r>
            <a:r>
              <a:rPr lang="en-US" dirty="0" err="1"/>
              <a:t>pengalaman</a:t>
            </a:r>
            <a:r>
              <a:rPr lang="en-US" dirty="0"/>
              <a:t> yang </a:t>
            </a:r>
            <a:r>
              <a:rPr lang="en-US" dirty="0" err="1"/>
              <a:t>bermanfaat</a:t>
            </a:r>
            <a:r>
              <a:rPr lang="en-US" dirty="0"/>
              <a:t>.</a:t>
            </a:r>
          </a:p>
          <a:p>
            <a:r>
              <a:rPr lang="en-US" dirty="0" err="1"/>
              <a:t>Sesekali</a:t>
            </a:r>
            <a:r>
              <a:rPr lang="en-US" dirty="0"/>
              <a:t> </a:t>
            </a:r>
            <a:r>
              <a:rPr lang="en-US" dirty="0" err="1"/>
              <a:t>lakukan</a:t>
            </a:r>
            <a:r>
              <a:rPr lang="en-US" dirty="0"/>
              <a:t> give away (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hadiah</a:t>
            </a:r>
            <a:r>
              <a:rPr lang="en-US" dirty="0"/>
              <a:t>).</a:t>
            </a:r>
          </a:p>
          <a:p>
            <a:r>
              <a:rPr lang="en-US" dirty="0" err="1"/>
              <a:t>Variasikan</a:t>
            </a:r>
            <a:r>
              <a:rPr lang="en-US" dirty="0"/>
              <a:t> </a:t>
            </a:r>
            <a:r>
              <a:rPr lang="en-US" dirty="0" err="1"/>
              <a:t>postingan</a:t>
            </a:r>
            <a:r>
              <a:rPr lang="en-US" dirty="0"/>
              <a:t> : reels, humor, </a:t>
            </a:r>
            <a:r>
              <a:rPr lang="en-US" dirty="0" err="1"/>
              <a:t>kuis</a:t>
            </a:r>
            <a:r>
              <a:rPr lang="en-US" dirty="0"/>
              <a:t>, info viral </a:t>
            </a:r>
            <a:r>
              <a:rPr lang="en-US" dirty="0" err="1"/>
              <a:t>dsb</a:t>
            </a:r>
            <a:r>
              <a:rPr lang="en-US" dirty="0"/>
              <a:t>.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C7A60C-8F24-A68E-482A-83FB2D4B5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52690"/>
            <a:ext cx="1913931" cy="191393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A04583-5BE2-CFC0-3A80-9B3DE623DF08}"/>
              </a:ext>
            </a:extLst>
          </p:cNvPr>
          <p:cNvSpPr txBox="1">
            <a:spLocks/>
          </p:cNvSpPr>
          <p:nvPr/>
        </p:nvSpPr>
        <p:spPr>
          <a:xfrm>
            <a:off x="2267744" y="6266129"/>
            <a:ext cx="7044009" cy="591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en-US" sz="2400" dirty="0"/>
              <a:t>@indrakrishernawan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9383610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24AD-5051-A70B-5407-078C887E6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803"/>
            <a:ext cx="7054644" cy="103206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CUAN DARI 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WHATSHAAP</a:t>
            </a:r>
            <a:endParaRPr lang="en-ID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C23DA-31E3-8CB8-22C7-E31B3F821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10" y="1484785"/>
            <a:ext cx="7471666" cy="4680520"/>
          </a:xfrm>
        </p:spPr>
        <p:txBody>
          <a:bodyPr>
            <a:normAutofit/>
          </a:bodyPr>
          <a:lstStyle/>
          <a:p>
            <a:r>
              <a:rPr lang="en-US" sz="2400" dirty="0" err="1"/>
              <a:t>Perbanyak</a:t>
            </a:r>
            <a:r>
              <a:rPr lang="en-US" sz="2400" dirty="0"/>
              <a:t> </a:t>
            </a:r>
            <a:r>
              <a:rPr lang="en-US" sz="2400" dirty="0" err="1"/>
              <a:t>terus</a:t>
            </a:r>
            <a:r>
              <a:rPr lang="en-US" sz="2400" dirty="0"/>
              <a:t> </a:t>
            </a:r>
            <a:r>
              <a:rPr lang="en-US" sz="2400" dirty="0" err="1"/>
              <a:t>pertemanan</a:t>
            </a:r>
            <a:r>
              <a:rPr lang="en-US" sz="2400" dirty="0"/>
              <a:t> di contact </a:t>
            </a:r>
            <a:r>
              <a:rPr lang="en-US" sz="2400" dirty="0" err="1"/>
              <a:t>whatshaap</a:t>
            </a:r>
            <a:r>
              <a:rPr lang="en-US" sz="2400" dirty="0"/>
              <a:t>. </a:t>
            </a:r>
            <a:r>
              <a:rPr lang="en-US" sz="2400" dirty="0" err="1"/>
              <a:t>Saling</a:t>
            </a:r>
            <a:r>
              <a:rPr lang="en-US" sz="2400" dirty="0"/>
              <a:t> save </a:t>
            </a:r>
            <a:r>
              <a:rPr lang="en-US" sz="2400" dirty="0" err="1"/>
              <a:t>nomor</a:t>
            </a:r>
            <a:r>
              <a:rPr lang="en-US" sz="2400" dirty="0"/>
              <a:t> WA.</a:t>
            </a:r>
          </a:p>
          <a:p>
            <a:r>
              <a:rPr lang="en-US" sz="2400" dirty="0" err="1"/>
              <a:t>Rajin</a:t>
            </a:r>
            <a:r>
              <a:rPr lang="en-US" sz="2400" dirty="0"/>
              <a:t> </a:t>
            </a: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teman</a:t>
            </a:r>
            <a:r>
              <a:rPr lang="en-US" sz="2400" dirty="0"/>
              <a:t> WA. </a:t>
            </a:r>
            <a:r>
              <a:rPr lang="en-US" sz="2400" dirty="0" err="1"/>
              <a:t>Rutin</a:t>
            </a:r>
            <a:r>
              <a:rPr lang="en-US" sz="2400" dirty="0"/>
              <a:t> </a:t>
            </a:r>
            <a:r>
              <a:rPr lang="en-US" sz="2400" dirty="0" err="1"/>
              <a:t>komen</a:t>
            </a:r>
            <a:r>
              <a:rPr lang="en-US" sz="2400" dirty="0"/>
              <a:t> pada status orang lain.</a:t>
            </a:r>
          </a:p>
          <a:p>
            <a:r>
              <a:rPr lang="en-US" sz="2400" dirty="0"/>
              <a:t>Upload status </a:t>
            </a:r>
            <a:r>
              <a:rPr lang="en-US" sz="2400" dirty="0" err="1"/>
              <a:t>tak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jualan</a:t>
            </a:r>
            <a:r>
              <a:rPr lang="en-US" sz="2400" dirty="0"/>
              <a:t> dan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terlalu</a:t>
            </a:r>
            <a:r>
              <a:rPr lang="en-US" sz="2400" dirty="0"/>
              <a:t> </a:t>
            </a:r>
            <a:r>
              <a:rPr lang="en-US" sz="2400" dirty="0" err="1"/>
              <a:t>rapat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Maksimalkan</a:t>
            </a:r>
            <a:r>
              <a:rPr lang="en-US" sz="2400" dirty="0"/>
              <a:t> </a:t>
            </a:r>
            <a:r>
              <a:rPr lang="en-US" sz="2400" i="1" dirty="0"/>
              <a:t>prime time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nyetatus</a:t>
            </a:r>
            <a:r>
              <a:rPr lang="en-US" sz="2400" dirty="0"/>
              <a:t> WA.</a:t>
            </a:r>
          </a:p>
          <a:p>
            <a:r>
              <a:rPr lang="en-US" sz="2400" dirty="0"/>
              <a:t>Bisa </a:t>
            </a:r>
            <a:r>
              <a:rPr lang="en-US" sz="2400" dirty="0" err="1"/>
              <a:t>gunakan</a:t>
            </a:r>
            <a:r>
              <a:rPr lang="en-US" sz="2400" dirty="0"/>
              <a:t> </a:t>
            </a:r>
            <a:r>
              <a:rPr lang="en-US" sz="2400" dirty="0" err="1"/>
              <a:t>opsi</a:t>
            </a:r>
            <a:r>
              <a:rPr lang="en-US" sz="2400" dirty="0"/>
              <a:t> </a:t>
            </a:r>
            <a:r>
              <a:rPr lang="en-US" sz="2400" dirty="0" err="1"/>
              <a:t>whatshapp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sz="2400" dirty="0"/>
              <a:t>,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disarankan</a:t>
            </a:r>
            <a:r>
              <a:rPr lang="en-US" sz="2400" dirty="0"/>
              <a:t> broadcast.</a:t>
            </a:r>
            <a:endParaRPr lang="en-ID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56B185-42CE-57E0-9845-F5C96C8C0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6389"/>
            <a:ext cx="1026480" cy="102648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B6C111-E4B8-A1B8-4B96-5117B52FD4AF}"/>
              </a:ext>
            </a:extLst>
          </p:cNvPr>
          <p:cNvSpPr txBox="1">
            <a:spLocks/>
          </p:cNvSpPr>
          <p:nvPr/>
        </p:nvSpPr>
        <p:spPr>
          <a:xfrm>
            <a:off x="698538" y="6165305"/>
            <a:ext cx="7044009" cy="591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en-US" sz="2400" dirty="0"/>
              <a:t>@indrakrishernawan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0890671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itle 1"/>
          <p:cNvSpPr>
            <a:spLocks noGrp="1"/>
          </p:cNvSpPr>
          <p:nvPr>
            <p:ph type="title"/>
          </p:nvPr>
        </p:nvSpPr>
        <p:spPr>
          <a:xfrm>
            <a:off x="539552" y="336399"/>
            <a:ext cx="4581150" cy="1374345"/>
          </a:xfrm>
        </p:spPr>
        <p:txBody>
          <a:bodyPr/>
          <a:lstStyle/>
          <a:p>
            <a:pPr eaLnBrk="1" hangingPunct="1"/>
            <a:r>
              <a:rPr lang="id-ID" sz="2800" dirty="0">
                <a:solidFill>
                  <a:srgbClr val="FF0000"/>
                </a:solidFill>
                <a:effectLst/>
                <a:latin typeface="Aharoni" pitchFamily="2" charset="-79"/>
                <a:cs typeface="Aharoni" pitchFamily="2" charset="-79"/>
              </a:rPr>
              <a:t>Fenomena saat ini...</a:t>
            </a:r>
          </a:p>
        </p:txBody>
      </p:sp>
      <p:sp>
        <p:nvSpPr>
          <p:cNvPr id="152579" name="Content Placeholder 2"/>
          <p:cNvSpPr>
            <a:spLocks noGrp="1"/>
          </p:cNvSpPr>
          <p:nvPr>
            <p:ph idx="1"/>
          </p:nvPr>
        </p:nvSpPr>
        <p:spPr>
          <a:xfrm>
            <a:off x="1290562" y="476672"/>
            <a:ext cx="6400800" cy="3474720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id-ID" dirty="0"/>
          </a:p>
        </p:txBody>
      </p:sp>
      <p:pic>
        <p:nvPicPr>
          <p:cNvPr id="152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90" y="1461459"/>
            <a:ext cx="8408144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420850"/>
      </p:ext>
    </p:extLst>
  </p:cSld>
  <p:clrMapOvr>
    <a:masterClrMapping/>
  </p:clrMapOvr>
  <p:transition>
    <p:newsfla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F76-74E3-4425-B1F2-DAF10CFF65F2}" type="slidenum">
              <a:rPr lang="en-US" smtClean="0"/>
              <a:pPr/>
              <a:t>33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91244" y="1957109"/>
            <a:ext cx="8294081" cy="4415672"/>
            <a:chOff x="365919" y="1256088"/>
            <a:chExt cx="9823604" cy="4200149"/>
          </a:xfrm>
        </p:grpSpPr>
        <p:grpSp>
          <p:nvGrpSpPr>
            <p:cNvPr id="21" name="Group 20"/>
            <p:cNvGrpSpPr/>
            <p:nvPr/>
          </p:nvGrpSpPr>
          <p:grpSpPr>
            <a:xfrm>
              <a:off x="462581" y="1256088"/>
              <a:ext cx="2414841" cy="2011892"/>
              <a:chOff x="636046" y="1420092"/>
              <a:chExt cx="2564354" cy="21336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636046" y="1420092"/>
                <a:ext cx="2564354" cy="213360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/>
                <a:r>
                  <a:rPr lang="en-US" sz="2600" b="1">
                    <a:solidFill>
                      <a:srgbClr val="FF0000"/>
                    </a:solidFill>
                    <a:latin typeface="Cambria" pitchFamily="18" charset="0"/>
                  </a:rPr>
                  <a:t>26,8% </a:t>
                </a:r>
              </a:p>
              <a:p>
                <a:pPr lvl="0"/>
                <a:endParaRPr lang="en-US" sz="400">
                  <a:latin typeface="Cambria" pitchFamily="18" charset="0"/>
                </a:endParaRPr>
              </a:p>
              <a:p>
                <a:pPr lvl="0"/>
                <a:r>
                  <a:rPr lang="en-US" sz="1700" err="1">
                    <a:latin typeface="Cambria" pitchFamily="18" charset="0"/>
                  </a:rPr>
                  <a:t>Desa</a:t>
                </a:r>
                <a:r>
                  <a:rPr lang="en-US" sz="1700">
                    <a:latin typeface="Cambria" pitchFamily="18" charset="0"/>
                  </a:rPr>
                  <a:t> </a:t>
                </a:r>
                <a:r>
                  <a:rPr lang="en-US" sz="1700" err="1">
                    <a:latin typeface="Cambria" pitchFamily="18" charset="0"/>
                  </a:rPr>
                  <a:t>memiliki</a:t>
                </a:r>
                <a:r>
                  <a:rPr lang="en-US" sz="1700">
                    <a:latin typeface="Cambria" pitchFamily="18" charset="0"/>
                  </a:rPr>
                  <a:t> </a:t>
                </a:r>
                <a:r>
                  <a:rPr lang="en-US" sz="1700" err="1">
                    <a:latin typeface="Cambria" pitchFamily="18" charset="0"/>
                  </a:rPr>
                  <a:t>potensi</a:t>
                </a:r>
                <a:r>
                  <a:rPr lang="en-US" sz="1700">
                    <a:latin typeface="Cambria" pitchFamily="18" charset="0"/>
                  </a:rPr>
                  <a:t> </a:t>
                </a:r>
                <a:r>
                  <a:rPr lang="en-US" sz="1700" err="1">
                    <a:latin typeface="Cambria" pitchFamily="18" charset="0"/>
                  </a:rPr>
                  <a:t>perkebunan</a:t>
                </a:r>
                <a:endParaRPr lang="en-US" sz="1700"/>
              </a:p>
            </p:txBody>
          </p:sp>
          <p:pic>
            <p:nvPicPr>
              <p:cNvPr id="2050" name="Picture 2" descr="Hasil gambar untuk perkebunan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9772" y="1685494"/>
                <a:ext cx="1223946" cy="7529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2949179" y="1256088"/>
              <a:ext cx="2439745" cy="201189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lvl="0"/>
              <a:r>
                <a:rPr lang="en-US" sz="2600" b="1">
                  <a:solidFill>
                    <a:srgbClr val="FF0000"/>
                  </a:solidFill>
                  <a:latin typeface="Cambria" pitchFamily="18" charset="0"/>
                </a:rPr>
                <a:t>12.827</a:t>
              </a:r>
              <a:r>
                <a:rPr lang="en-US" sz="2300" b="1">
                  <a:solidFill>
                    <a:srgbClr val="FF0000"/>
                  </a:solidFill>
                  <a:latin typeface="Cambria" pitchFamily="18" charset="0"/>
                </a:rPr>
                <a:t> </a:t>
              </a:r>
            </a:p>
            <a:p>
              <a:pPr lvl="0"/>
              <a:endParaRPr lang="en-US" sz="800" b="1">
                <a:solidFill>
                  <a:srgbClr val="FF0000"/>
                </a:solidFill>
                <a:latin typeface="Cambria" pitchFamily="18" charset="0"/>
              </a:endParaRPr>
            </a:p>
            <a:p>
              <a:pPr lvl="0"/>
              <a:r>
                <a:rPr lang="en-US" sz="1700" err="1">
                  <a:latin typeface="Cambria" pitchFamily="18" charset="0"/>
                </a:rPr>
                <a:t>Desa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memiliki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potensi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perikanan</a:t>
              </a:r>
              <a:endParaRPr lang="en-US" sz="170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473728" y="1256088"/>
              <a:ext cx="2451315" cy="201189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lvl="0"/>
              <a:r>
                <a:rPr lang="en-US" sz="2600" b="1">
                  <a:solidFill>
                    <a:srgbClr val="FF0000"/>
                  </a:solidFill>
                  <a:latin typeface="Cambria" pitchFamily="18" charset="0"/>
                </a:rPr>
                <a:t>86,4% </a:t>
              </a:r>
            </a:p>
            <a:p>
              <a:pPr lvl="0"/>
              <a:endParaRPr lang="en-US" sz="900">
                <a:latin typeface="Cambria" pitchFamily="18" charset="0"/>
              </a:endParaRPr>
            </a:p>
            <a:p>
              <a:pPr lvl="0"/>
              <a:r>
                <a:rPr lang="en-US" sz="1700" err="1">
                  <a:latin typeface="Cambria" pitchFamily="18" charset="0"/>
                </a:rPr>
                <a:t>Desa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memiliki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potensi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energi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baru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terbarukan</a:t>
              </a:r>
              <a:endParaRPr lang="en-US" sz="1700">
                <a:latin typeface="Cambria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581" y="3437813"/>
              <a:ext cx="2414841" cy="201189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lvl="0" algn="r"/>
              <a:endParaRPr lang="en-US" sz="2600" b="1" dirty="0">
                <a:solidFill>
                  <a:srgbClr val="FF0000"/>
                </a:solidFill>
                <a:latin typeface="Cambria" pitchFamily="18" charset="0"/>
              </a:endParaRPr>
            </a:p>
            <a:p>
              <a:pPr lvl="0" algn="r"/>
              <a:r>
                <a:rPr lang="en-US" sz="2600" b="1" dirty="0">
                  <a:solidFill>
                    <a:srgbClr val="FF0000"/>
                  </a:solidFill>
                  <a:latin typeface="Cambria" pitchFamily="18" charset="0"/>
                </a:rPr>
                <a:t>1,8 </a:t>
              </a:r>
              <a:r>
                <a:rPr lang="en-US" sz="2600" b="1" dirty="0" err="1">
                  <a:solidFill>
                    <a:srgbClr val="FF0000"/>
                  </a:solidFill>
                  <a:latin typeface="Cambria" pitchFamily="18" charset="0"/>
                </a:rPr>
                <a:t>Juta</a:t>
              </a:r>
              <a:r>
                <a:rPr lang="en-US" sz="2600" b="1" dirty="0">
                  <a:solidFill>
                    <a:srgbClr val="FF0000"/>
                  </a:solidFill>
                  <a:latin typeface="Cambria" pitchFamily="18" charset="0"/>
                </a:rPr>
                <a:t> </a:t>
              </a:r>
            </a:p>
            <a:p>
              <a:pPr lvl="0" algn="r"/>
              <a:endParaRPr lang="en-US" sz="1000" dirty="0">
                <a:latin typeface="Cambria" pitchFamily="18" charset="0"/>
              </a:endParaRPr>
            </a:p>
            <a:p>
              <a:pPr lvl="0" algn="r"/>
              <a:r>
                <a:rPr lang="en-US" sz="1700" dirty="0" err="1">
                  <a:latin typeface="Cambria" pitchFamily="18" charset="0"/>
                </a:rPr>
                <a:t>Komoditas</a:t>
              </a:r>
              <a:r>
                <a:rPr lang="en-US" sz="1700" dirty="0">
                  <a:latin typeface="Cambria" pitchFamily="18" charset="0"/>
                </a:rPr>
                <a:t> UMKM </a:t>
              </a:r>
              <a:r>
                <a:rPr lang="en-US" sz="1700" dirty="0" err="1">
                  <a:latin typeface="Cambria" pitchFamily="18" charset="0"/>
                </a:rPr>
                <a:t>berada</a:t>
              </a:r>
              <a:r>
                <a:rPr lang="en-US" sz="1700" dirty="0">
                  <a:latin typeface="Cambria" pitchFamily="18" charset="0"/>
                </a:rPr>
                <a:t> di </a:t>
              </a:r>
              <a:r>
                <a:rPr lang="en-US" sz="1700" dirty="0" err="1">
                  <a:latin typeface="Cambria" pitchFamily="18" charset="0"/>
                </a:rPr>
                <a:t>Desa</a:t>
              </a:r>
              <a:endParaRPr lang="en-US" sz="17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949179" y="3437813"/>
              <a:ext cx="2439745" cy="201189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lvl="0" algn="r"/>
              <a:endParaRPr lang="en-US" sz="2600" b="1">
                <a:solidFill>
                  <a:srgbClr val="FF0000"/>
                </a:solidFill>
                <a:latin typeface="Cambria" pitchFamily="18" charset="0"/>
              </a:endParaRPr>
            </a:p>
            <a:p>
              <a:pPr lvl="0" algn="r"/>
              <a:r>
                <a:rPr lang="en-US" sz="2600" b="1">
                  <a:solidFill>
                    <a:srgbClr val="FF0000"/>
                  </a:solidFill>
                  <a:latin typeface="Cambria" pitchFamily="18" charset="0"/>
                </a:rPr>
                <a:t>82,7%</a:t>
              </a:r>
            </a:p>
            <a:p>
              <a:pPr lvl="0" algn="r"/>
              <a:r>
                <a:rPr lang="en-US" sz="2600" b="1">
                  <a:solidFill>
                    <a:srgbClr val="FF0000"/>
                  </a:solidFill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Desa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memiliki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potensi</a:t>
              </a:r>
              <a:r>
                <a:rPr lang="en-US" sz="1700">
                  <a:latin typeface="Cambria" pitchFamily="18" charset="0"/>
                </a:rPr>
                <a:t> </a:t>
              </a:r>
              <a:r>
                <a:rPr lang="en-US" sz="1700" err="1">
                  <a:latin typeface="Cambria" pitchFamily="18" charset="0"/>
                </a:rPr>
                <a:t>pertanian</a:t>
              </a:r>
              <a:endParaRPr lang="en-US" sz="17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73728" y="3444345"/>
              <a:ext cx="2451315" cy="201189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lvl="0" algn="r"/>
              <a:endParaRPr lang="en-US" sz="2600" b="1" dirty="0">
                <a:solidFill>
                  <a:srgbClr val="FF0000"/>
                </a:solidFill>
                <a:latin typeface="Cambria" pitchFamily="18" charset="0"/>
              </a:endParaRPr>
            </a:p>
            <a:p>
              <a:pPr lvl="0" algn="r"/>
              <a:r>
                <a:rPr lang="en-US" sz="2600" b="1" dirty="0">
                  <a:solidFill>
                    <a:srgbClr val="FF0000"/>
                  </a:solidFill>
                  <a:latin typeface="Cambria" pitchFamily="18" charset="0"/>
                </a:rPr>
                <a:t>1.902 </a:t>
              </a:r>
            </a:p>
            <a:p>
              <a:pPr lvl="0" algn="r"/>
              <a:r>
                <a:rPr lang="en-US" sz="1700" dirty="0" err="1">
                  <a:latin typeface="Cambria" pitchFamily="18" charset="0"/>
                </a:rPr>
                <a:t>Desa</a:t>
              </a:r>
              <a:r>
                <a:rPr lang="en-US" sz="1700" dirty="0">
                  <a:latin typeface="Cambria" pitchFamily="18" charset="0"/>
                </a:rPr>
                <a:t> </a:t>
              </a:r>
              <a:r>
                <a:rPr lang="en-US" sz="1700" dirty="0" err="1">
                  <a:latin typeface="Cambria" pitchFamily="18" charset="0"/>
                </a:rPr>
                <a:t>berpotensi</a:t>
              </a:r>
              <a:r>
                <a:rPr lang="en-US" sz="1700" dirty="0">
                  <a:latin typeface="Cambria" pitchFamily="18" charset="0"/>
                </a:rPr>
                <a:t> </a:t>
              </a:r>
            </a:p>
            <a:p>
              <a:pPr lvl="0" algn="r"/>
              <a:r>
                <a:rPr lang="en-US" sz="1700" dirty="0" err="1">
                  <a:latin typeface="Cambria" pitchFamily="18" charset="0"/>
                </a:rPr>
                <a:t>sebagai</a:t>
              </a:r>
              <a:r>
                <a:rPr lang="en-US" sz="1700" dirty="0">
                  <a:latin typeface="Cambria" pitchFamily="18" charset="0"/>
                </a:rPr>
                <a:t> </a:t>
              </a:r>
              <a:r>
                <a:rPr lang="en-US" sz="1700" dirty="0" err="1">
                  <a:latin typeface="Cambria" pitchFamily="18" charset="0"/>
                </a:rPr>
                <a:t>Desa</a:t>
              </a:r>
              <a:r>
                <a:rPr lang="en-US" sz="1700" dirty="0">
                  <a:latin typeface="Cambria" pitchFamily="18" charset="0"/>
                </a:rPr>
                <a:t> </a:t>
              </a:r>
              <a:r>
                <a:rPr lang="en-US" sz="1700" dirty="0" err="1">
                  <a:latin typeface="Cambria" pitchFamily="18" charset="0"/>
                </a:rPr>
                <a:t>Wisata</a:t>
              </a:r>
              <a:endParaRPr lang="en-US" sz="1700" dirty="0"/>
            </a:p>
          </p:txBody>
        </p:sp>
        <p:sp>
          <p:nvSpPr>
            <p:cNvPr id="20" name="Striped Right Arrow 19"/>
            <p:cNvSpPr/>
            <p:nvPr/>
          </p:nvSpPr>
          <p:spPr>
            <a:xfrm>
              <a:off x="365919" y="2647427"/>
              <a:ext cx="8108565" cy="1508919"/>
            </a:xfrm>
            <a:prstGeom prst="striped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algn="ctr"/>
              <a:r>
                <a:rPr lang="en-US" b="1" i="1" err="1">
                  <a:latin typeface="Cambria" pitchFamily="18" charset="0"/>
                </a:rPr>
                <a:t>Perlu</a:t>
              </a:r>
              <a:r>
                <a:rPr lang="en-US" b="1" i="1">
                  <a:latin typeface="Cambria" pitchFamily="18" charset="0"/>
                </a:rPr>
                <a:t> </a:t>
              </a:r>
              <a:r>
                <a:rPr lang="en-US" b="1" i="1" err="1">
                  <a:latin typeface="Cambria" pitchFamily="18" charset="0"/>
                </a:rPr>
                <a:t>dioptimalkan</a:t>
              </a:r>
              <a:endParaRPr lang="en-US" b="1" i="1">
                <a:latin typeface="Cambria" pitchFamily="18" charset="0"/>
              </a:endParaRPr>
            </a:p>
          </p:txBody>
        </p:sp>
        <p:pic>
          <p:nvPicPr>
            <p:cNvPr id="2052" name="Picture 4" descr="Hasil gambar untuk perikanan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9051" y="1506351"/>
              <a:ext cx="1119234" cy="709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Gambar terkait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9386" y="1552076"/>
              <a:ext cx="1121476" cy="709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asil gambar untuk umk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192" y="3940787"/>
              <a:ext cx="953361" cy="600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asil gambar untuk pertanian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7606" y="3940788"/>
              <a:ext cx="1031446" cy="646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Hasil gambar untuk desa wisata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7044" y="3940788"/>
              <a:ext cx="1072342" cy="646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467350" y="2806935"/>
              <a:ext cx="1722173" cy="1136657"/>
            </a:xfrm>
            <a:prstGeom prst="rect">
              <a:avLst/>
            </a:prstGeom>
            <a:noFill/>
          </p:spPr>
          <p:txBody>
            <a:bodyPr wrap="square" lIns="86146" tIns="43073" rIns="86146" bIns="43073" rtlCol="0">
              <a:spAutoFit/>
            </a:bodyPr>
            <a:lstStyle/>
            <a:p>
              <a:pPr algn="ctr"/>
              <a:r>
                <a:rPr lang="en-US" sz="1800" err="1">
                  <a:latin typeface="Cambria" pitchFamily="18" charset="0"/>
                </a:rPr>
                <a:t>Untuk</a:t>
              </a:r>
              <a:r>
                <a:rPr lang="en-US" sz="1800">
                  <a:latin typeface="Cambria" pitchFamily="18" charset="0"/>
                </a:rPr>
                <a:t> </a:t>
              </a:r>
              <a:r>
                <a:rPr lang="en-US" sz="1800" err="1">
                  <a:latin typeface="Cambria" pitchFamily="18" charset="0"/>
                </a:rPr>
                <a:t>menggerakkan</a:t>
              </a:r>
              <a:r>
                <a:rPr lang="en-US" sz="1800">
                  <a:latin typeface="Cambria" pitchFamily="18" charset="0"/>
                </a:rPr>
                <a:t> </a:t>
              </a:r>
              <a:r>
                <a:rPr lang="en-US" sz="1800" err="1">
                  <a:latin typeface="Cambria" pitchFamily="18" charset="0"/>
                </a:rPr>
                <a:t>ekonomi</a:t>
              </a:r>
              <a:r>
                <a:rPr lang="en-US" sz="1800">
                  <a:latin typeface="Cambria" pitchFamily="18" charset="0"/>
                </a:rPr>
                <a:t> </a:t>
              </a:r>
              <a:r>
                <a:rPr lang="en-US" sz="1800" err="1">
                  <a:latin typeface="Cambria" pitchFamily="18" charset="0"/>
                </a:rPr>
                <a:t>masyarakat</a:t>
              </a:r>
              <a:endParaRPr lang="en-US" sz="1800">
                <a:latin typeface="Cambria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0" y="-34272"/>
            <a:ext cx="9144000" cy="779236"/>
            <a:chOff x="0" y="-30163"/>
            <a:chExt cx="10333038" cy="685800"/>
          </a:xfrm>
        </p:grpSpPr>
        <p:sp>
          <p:nvSpPr>
            <p:cNvPr id="23" name="Rectangle 22"/>
            <p:cNvSpPr/>
            <p:nvPr/>
          </p:nvSpPr>
          <p:spPr>
            <a:xfrm>
              <a:off x="0" y="-30163"/>
              <a:ext cx="10333038" cy="5021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77377" tIns="38688" rIns="77377" bIns="38688">
              <a:spAutoFit/>
            </a:bodyPr>
            <a:lstStyle/>
            <a:p>
              <a:pPr algn="ctr" defTabSz="935250">
                <a:defRPr/>
              </a:pPr>
              <a:r>
                <a:rPr lang="en-US" sz="3200" b="1">
                  <a:latin typeface="Cambria" pitchFamily="18" charset="0"/>
                </a:rPr>
                <a:t>POTENSI EKONOMI DESA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09918"/>
              <a:ext cx="10333038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321368" y="6533316"/>
            <a:ext cx="2070215" cy="401297"/>
          </a:xfrm>
          <a:prstGeom prst="rect">
            <a:avLst/>
          </a:prstGeom>
        </p:spPr>
        <p:txBody>
          <a:bodyPr wrap="square" lIns="77377" tIns="38688" rIns="77377" bIns="38688">
            <a:spAutoFit/>
          </a:bodyPr>
          <a:lstStyle/>
          <a:p>
            <a:pPr defTabSz="935250">
              <a:defRPr/>
            </a:pPr>
            <a:r>
              <a:rPr lang="en-US" sz="1050" i="1" err="1">
                <a:latin typeface="Cambria" pitchFamily="18" charset="0"/>
              </a:rPr>
              <a:t>Sumber</a:t>
            </a:r>
            <a:r>
              <a:rPr lang="en-US" sz="1050" i="1">
                <a:latin typeface="Cambria" pitchFamily="18" charset="0"/>
              </a:rPr>
              <a:t>: </a:t>
            </a:r>
            <a:r>
              <a:rPr lang="en-US" sz="1050" i="1" err="1">
                <a:latin typeface="Cambria" pitchFamily="18" charset="0"/>
              </a:rPr>
              <a:t>Potensi</a:t>
            </a:r>
            <a:r>
              <a:rPr lang="en-US" sz="1050" i="1">
                <a:latin typeface="Cambria" pitchFamily="18" charset="0"/>
              </a:rPr>
              <a:t> </a:t>
            </a:r>
            <a:r>
              <a:rPr lang="en-US" sz="1050" i="1" err="1">
                <a:latin typeface="Cambria" pitchFamily="18" charset="0"/>
              </a:rPr>
              <a:t>Desa</a:t>
            </a:r>
            <a:r>
              <a:rPr lang="en-US" sz="1050" i="1">
                <a:latin typeface="Cambria" pitchFamily="18" charset="0"/>
              </a:rPr>
              <a:t>, 2014 (</a:t>
            </a:r>
            <a:r>
              <a:rPr lang="en-US" sz="1050" i="1" err="1">
                <a:latin typeface="Cambria" pitchFamily="18" charset="0"/>
              </a:rPr>
              <a:t>diolah</a:t>
            </a:r>
            <a:r>
              <a:rPr lang="en-US" sz="1050" i="1">
                <a:latin typeface="Cambria" pitchFamily="18" charset="0"/>
              </a:rPr>
              <a:t>)</a:t>
            </a:r>
            <a:endParaRPr lang="en-US" sz="1050" i="1"/>
          </a:p>
        </p:txBody>
      </p:sp>
      <p:sp>
        <p:nvSpPr>
          <p:cNvPr id="4" name="TextBox 3"/>
          <p:cNvSpPr txBox="1"/>
          <p:nvPr/>
        </p:nvSpPr>
        <p:spPr>
          <a:xfrm>
            <a:off x="995684" y="1136138"/>
            <a:ext cx="5262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1">
                <a:latin typeface="Cambria" pitchFamily="18" charset="0"/>
              </a:rPr>
              <a:t>Dari total 74.910 Desa di Tahun 2017, berikut potensi ekonomi yang dimiliki desa:</a:t>
            </a:r>
          </a:p>
        </p:txBody>
      </p:sp>
    </p:spTree>
    <p:extLst>
      <p:ext uri="{BB962C8B-B14F-4D97-AF65-F5344CB8AC3E}">
        <p14:creationId xmlns:p14="http://schemas.microsoft.com/office/powerpoint/2010/main" val="441811030"/>
      </p:ext>
    </p:extLst>
  </p:cSld>
  <p:clrMapOvr>
    <a:masterClrMapping/>
  </p:clrMapOvr>
  <p:transition>
    <p:newsfla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7487B8-73EB-DAF8-266D-94DCED9E577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err="1">
                <a:latin typeface="Agency FB" panose="020B0503020202020204" pitchFamily="34" charset="0"/>
              </a:rPr>
              <a:t>Adalah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organisasi</a:t>
            </a:r>
            <a:r>
              <a:rPr lang="en-US" dirty="0">
                <a:latin typeface="Agency FB" panose="020B0503020202020204" pitchFamily="34" charset="0"/>
              </a:rPr>
              <a:t> yang </a:t>
            </a:r>
            <a:r>
              <a:rPr lang="en-US" dirty="0" err="1">
                <a:latin typeface="Agency FB" panose="020B0503020202020204" pitchFamily="34" charset="0"/>
              </a:rPr>
              <a:t>dibentuk</a:t>
            </a:r>
            <a:r>
              <a:rPr lang="en-US" dirty="0">
                <a:latin typeface="Agency FB" panose="020B0503020202020204" pitchFamily="34" charset="0"/>
              </a:rPr>
              <a:t> oleh </a:t>
            </a:r>
            <a:r>
              <a:rPr lang="en-US" dirty="0" err="1">
                <a:latin typeface="Agency FB" panose="020B0503020202020204" pitchFamily="34" charset="0"/>
              </a:rPr>
              <a:t>masyarakat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sebagai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wadah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generai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muda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untuk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mengembangkan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diri</a:t>
            </a:r>
            <a:r>
              <a:rPr lang="en-US" dirty="0">
                <a:latin typeface="Agency FB" panose="020B0503020202020204" pitchFamily="34" charset="0"/>
              </a:rPr>
              <a:t>, </a:t>
            </a:r>
            <a:r>
              <a:rPr lang="en-US" dirty="0" err="1">
                <a:latin typeface="Agency FB" panose="020B0503020202020204" pitchFamily="34" charset="0"/>
              </a:rPr>
              <a:t>tumbuh</a:t>
            </a:r>
            <a:r>
              <a:rPr lang="en-US" dirty="0">
                <a:latin typeface="Agency FB" panose="020B0503020202020204" pitchFamily="34" charset="0"/>
              </a:rPr>
              <a:t>, dan </a:t>
            </a:r>
            <a:r>
              <a:rPr lang="en-US" dirty="0" err="1">
                <a:latin typeface="Agency FB" panose="020B0503020202020204" pitchFamily="34" charset="0"/>
              </a:rPr>
              <a:t>berkembang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atas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dasar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kesadaran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serta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tanggungjawab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sosial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dari</a:t>
            </a:r>
            <a:r>
              <a:rPr lang="en-US" dirty="0">
                <a:latin typeface="Agency FB" panose="020B0503020202020204" pitchFamily="34" charset="0"/>
              </a:rPr>
              <a:t>, oleh dan </a:t>
            </a:r>
            <a:r>
              <a:rPr lang="en-US" dirty="0" err="1">
                <a:latin typeface="Agency FB" panose="020B0503020202020204" pitchFamily="34" charset="0"/>
              </a:rPr>
              <a:t>untuk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generasi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muda</a:t>
            </a:r>
            <a:r>
              <a:rPr lang="en-US" dirty="0">
                <a:latin typeface="Agency FB" panose="020B0503020202020204" pitchFamily="34" charset="0"/>
              </a:rPr>
              <a:t> yang </a:t>
            </a:r>
            <a:r>
              <a:rPr lang="en-US" dirty="0" err="1">
                <a:latin typeface="Agency FB" panose="020B0503020202020204" pitchFamily="34" charset="0"/>
              </a:rPr>
              <a:t>berorientasi</a:t>
            </a:r>
            <a:r>
              <a:rPr lang="en-US" dirty="0">
                <a:latin typeface="Agency FB" panose="020B0503020202020204" pitchFamily="34" charset="0"/>
              </a:rPr>
              <a:t> pada </a:t>
            </a:r>
            <a:r>
              <a:rPr lang="en-US" dirty="0" err="1">
                <a:latin typeface="Agency FB" panose="020B0503020202020204" pitchFamily="34" charset="0"/>
              </a:rPr>
              <a:t>tercapainya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kesejahterahan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sosial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bagi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masyarakat</a:t>
            </a:r>
            <a:r>
              <a:rPr lang="en-US" dirty="0">
                <a:latin typeface="Agency FB" panose="020B0503020202020204" pitchFamily="34" charset="0"/>
              </a:rPr>
              <a:t>.</a:t>
            </a:r>
          </a:p>
          <a:p>
            <a:pPr marL="0" indent="0" algn="r">
              <a:buNone/>
            </a:pPr>
            <a:r>
              <a:rPr lang="en-US" sz="2400" dirty="0">
                <a:latin typeface="Monotype Corsiva" panose="03010101010201010101" pitchFamily="66" charset="0"/>
              </a:rPr>
              <a:t>(</a:t>
            </a:r>
            <a:r>
              <a:rPr lang="en-US" sz="2400" dirty="0" err="1">
                <a:latin typeface="Monotype Corsiva" panose="03010101010201010101" pitchFamily="66" charset="0"/>
              </a:rPr>
              <a:t>Permensos</a:t>
            </a:r>
            <a:r>
              <a:rPr lang="en-US" sz="2400" dirty="0">
                <a:latin typeface="Monotype Corsiva" panose="03010101010201010101" pitchFamily="66" charset="0"/>
              </a:rPr>
              <a:t> </a:t>
            </a:r>
            <a:r>
              <a:rPr lang="en-US" sz="2400" dirty="0" err="1">
                <a:latin typeface="Monotype Corsiva" panose="03010101010201010101" pitchFamily="66" charset="0"/>
              </a:rPr>
              <a:t>Nomor</a:t>
            </a:r>
            <a:r>
              <a:rPr lang="en-US" sz="2400" dirty="0">
                <a:latin typeface="Monotype Corsiva" panose="03010101010201010101" pitchFamily="66" charset="0"/>
              </a:rPr>
              <a:t> 25 </a:t>
            </a:r>
            <a:r>
              <a:rPr lang="en-US" sz="2400" dirty="0" err="1">
                <a:latin typeface="Monotype Corsiva" panose="03010101010201010101" pitchFamily="66" charset="0"/>
              </a:rPr>
              <a:t>Tahun</a:t>
            </a:r>
            <a:r>
              <a:rPr lang="en-US" sz="2400" dirty="0">
                <a:latin typeface="Monotype Corsiva" panose="03010101010201010101" pitchFamily="66" charset="0"/>
              </a:rPr>
              <a:t> 2019)</a:t>
            </a:r>
            <a:endParaRPr lang="en-ID" sz="2400" dirty="0">
              <a:latin typeface="Monotype Corsiva" panose="03010101010201010101" pitchFamily="66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917790E-CAC3-5D3E-41F4-1FE4FF363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KARANG TARUNA</a:t>
            </a:r>
            <a:endParaRPr lang="en-ID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A4A331-F152-A7FD-0B31-3B0DCBE8730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903402676"/>
      </p:ext>
    </p:extLst>
  </p:cSld>
  <p:clrMapOvr>
    <a:masterClrMapping/>
  </p:clrMapOvr>
  <p:transition>
    <p:newsfla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F6E0B8-1D45-80E7-65C7-2415641DDDC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Peraturan</a:t>
            </a:r>
            <a:r>
              <a:rPr lang="en-US" dirty="0"/>
              <a:t> Menteri </a:t>
            </a:r>
            <a:r>
              <a:rPr lang="en-US" dirty="0" err="1"/>
              <a:t>Dalam</a:t>
            </a:r>
            <a:r>
              <a:rPr lang="en-US" dirty="0"/>
              <a:t> Negeri </a:t>
            </a:r>
            <a:r>
              <a:rPr lang="en-US" dirty="0" err="1"/>
              <a:t>Nomor</a:t>
            </a:r>
            <a:r>
              <a:rPr lang="en-US" dirty="0"/>
              <a:t> 18 </a:t>
            </a:r>
            <a:r>
              <a:rPr lang="en-US" dirty="0" err="1"/>
              <a:t>Tahun</a:t>
            </a:r>
            <a:r>
              <a:rPr lang="en-US" dirty="0"/>
              <a:t> 2018 </a:t>
            </a:r>
            <a:r>
              <a:rPr lang="en-US" dirty="0" err="1"/>
              <a:t>Tentang</a:t>
            </a:r>
            <a:r>
              <a:rPr lang="en-US" dirty="0"/>
              <a:t> Lembaga </a:t>
            </a:r>
            <a:r>
              <a:rPr lang="en-US" dirty="0" err="1"/>
              <a:t>Kemasyarakatan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Dan Lembaga Adat </a:t>
            </a:r>
            <a:r>
              <a:rPr lang="en-US" dirty="0" err="1"/>
              <a:t>Desa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Peraturan</a:t>
            </a:r>
            <a:r>
              <a:rPr lang="en-US" dirty="0"/>
              <a:t> Menteri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25 </a:t>
            </a:r>
            <a:r>
              <a:rPr lang="en-US" dirty="0" err="1"/>
              <a:t>Tahun</a:t>
            </a:r>
            <a:r>
              <a:rPr lang="en-US" dirty="0"/>
              <a:t> 2019 </a:t>
            </a:r>
            <a:r>
              <a:rPr lang="en-US" dirty="0" err="1"/>
              <a:t>Tentang</a:t>
            </a:r>
            <a:r>
              <a:rPr lang="en-US" dirty="0"/>
              <a:t> Karang </a:t>
            </a:r>
            <a:r>
              <a:rPr lang="en-US" dirty="0" err="1"/>
              <a:t>Taruna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Bupati</a:t>
            </a:r>
            <a:r>
              <a:rPr lang="en-US" dirty="0"/>
              <a:t> Mojokerto </a:t>
            </a:r>
            <a:r>
              <a:rPr lang="en-US" dirty="0" err="1"/>
              <a:t>Nomor</a:t>
            </a:r>
            <a:r>
              <a:rPr lang="en-US" dirty="0"/>
              <a:t> 24 </a:t>
            </a:r>
            <a:r>
              <a:rPr lang="en-US" dirty="0" err="1"/>
              <a:t>Tahun</a:t>
            </a:r>
            <a:r>
              <a:rPr lang="en-US" dirty="0"/>
              <a:t> 2020 </a:t>
            </a:r>
            <a:r>
              <a:rPr lang="en-US" dirty="0" err="1"/>
              <a:t>Tentang</a:t>
            </a:r>
            <a:r>
              <a:rPr lang="en-US" dirty="0"/>
              <a:t> Lembaga </a:t>
            </a:r>
            <a:r>
              <a:rPr lang="en-US" dirty="0" err="1"/>
              <a:t>Kemasyarakatan</a:t>
            </a:r>
            <a:r>
              <a:rPr lang="en-US" dirty="0"/>
              <a:t> Adat </a:t>
            </a:r>
            <a:r>
              <a:rPr lang="en-US" dirty="0" err="1"/>
              <a:t>Desa</a:t>
            </a:r>
            <a:r>
              <a:rPr lang="en-US" dirty="0"/>
              <a:t>/</a:t>
            </a:r>
            <a:r>
              <a:rPr lang="en-US" dirty="0" err="1"/>
              <a:t>Kelurahan</a:t>
            </a:r>
            <a:r>
              <a:rPr lang="en-US" dirty="0"/>
              <a:t> Dan Lembaga Adat </a:t>
            </a:r>
            <a:r>
              <a:rPr lang="en-US" dirty="0" err="1"/>
              <a:t>Desa</a:t>
            </a:r>
            <a:r>
              <a:rPr lang="en-US" dirty="0"/>
              <a:t>/</a:t>
            </a:r>
            <a:r>
              <a:rPr lang="en-US" dirty="0" err="1"/>
              <a:t>Kelurahan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B0E79A-7090-BBFE-77CB-B60F7ED17DF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DASAR HUKUM</a:t>
            </a:r>
            <a:endParaRPr lang="en-ID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9883AD-34F9-8DF1-BFE8-A6F64F7C034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4583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E3CC71-885F-84D9-305F-0222829591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02887" cy="4335526"/>
          </a:xfr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342900" lvl="0" indent="-342900">
              <a:spcAft>
                <a:spcPts val="830"/>
              </a:spcAft>
              <a:buFont typeface="+mj-lt"/>
              <a:buAutoNum type="arabicPeriod"/>
            </a:pP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mewujudkan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kesadaran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tanggung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jawab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setiap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generasi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muda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dalam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mengantisipasi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mencegah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dan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menangkal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berbagai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permasalahan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khususnya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dikalangan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generasi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muda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; </a:t>
            </a:r>
          </a:p>
          <a:p>
            <a:pPr marL="342900" lvl="0" indent="-342900">
              <a:spcAft>
                <a:spcPts val="830"/>
              </a:spcAft>
              <a:buFont typeface="+mj-lt"/>
              <a:buAutoNum type="arabicPeriod"/>
            </a:pP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mengembangkan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kemampuan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generasi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muda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dalam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penyelenggaraan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kesejahteraan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melalui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rehabilitasi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jaminan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pemberdayaan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dan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perlindungan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; </a:t>
            </a:r>
          </a:p>
          <a:p>
            <a:pPr marL="342900" lvl="0" indent="-342900">
              <a:spcAft>
                <a:spcPts val="830"/>
              </a:spcAft>
              <a:buFont typeface="+mj-lt"/>
              <a:buAutoNum type="arabicPeriod"/>
            </a:pP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membangun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karakter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generasi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muda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yang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berpengetahuan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berkepribadian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terampil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cerdas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inovatif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dan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berkarya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; </a:t>
            </a:r>
          </a:p>
          <a:p>
            <a:pPr marL="342900" lvl="0" indent="-342900">
              <a:spcAft>
                <a:spcPts val="830"/>
              </a:spcAft>
              <a:buFont typeface="+mj-lt"/>
              <a:buAutoNum type="arabicPeriod"/>
            </a:pP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mengembangkan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potensi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dan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kemampuan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generasi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muda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; </a:t>
            </a:r>
          </a:p>
          <a:p>
            <a:pPr marL="342900" lvl="0" indent="-342900">
              <a:spcAft>
                <a:spcPts val="830"/>
              </a:spcAft>
              <a:buFont typeface="+mj-lt"/>
              <a:buAutoNum type="arabicPeriod"/>
            </a:pP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mengembangkan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jiwa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dan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semangat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kewirausahaan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generasi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muda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menuju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kemandirian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dalam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upaya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meningkatkan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Kesejahteraan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Sosial; </a:t>
            </a:r>
          </a:p>
          <a:p>
            <a:pPr marL="342900" lvl="0" indent="-342900">
              <a:spcAft>
                <a:spcPts val="830"/>
              </a:spcAft>
              <a:buFont typeface="+mj-lt"/>
              <a:buAutoNum type="arabicPeriod"/>
            </a:pP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memotivasi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generasi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muda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agar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menjadi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perekat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persatuan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dalam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keberagaman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kehidupan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bermasyarakat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berbangsa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dan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bernegara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; dan </a:t>
            </a:r>
          </a:p>
          <a:p>
            <a:pPr marL="342900" lvl="0" indent="-342900">
              <a:spcAft>
                <a:spcPts val="830"/>
              </a:spcAft>
              <a:buFont typeface="+mj-lt"/>
              <a:buAutoNum type="arabicPeriod"/>
            </a:pP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menjalin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sinergi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dan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kerja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sama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kemitraan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antara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generasi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muda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dengan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berbagai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pihak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dalam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mewujudkan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peningkatan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kesejahteraan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5E57E1-B23E-3FDA-1B74-63A721285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87" y="476672"/>
            <a:ext cx="8229600" cy="1143000"/>
          </a:xfrm>
          <a:solidFill>
            <a:srgbClr val="00B0F0"/>
          </a:solidFill>
        </p:spPr>
        <p:txBody>
          <a:bodyPr/>
          <a:lstStyle/>
          <a:p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TUJUAN KARANG TARUNA </a:t>
            </a:r>
            <a:endParaRPr lang="en-ID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73610A-8E48-B971-8BC9-CB824B64F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Permensos</a:t>
            </a:r>
            <a:r>
              <a:rPr lang="en-US" dirty="0">
                <a:solidFill>
                  <a:srgbClr val="FF0000"/>
                </a:solidFill>
              </a:rPr>
              <a:t> No 25 </a:t>
            </a:r>
            <a:r>
              <a:rPr lang="en-US" dirty="0" err="1">
                <a:solidFill>
                  <a:srgbClr val="FF0000"/>
                </a:solidFill>
              </a:rPr>
              <a:t>Tahun</a:t>
            </a:r>
            <a:r>
              <a:rPr lang="en-US" dirty="0">
                <a:solidFill>
                  <a:srgbClr val="FF0000"/>
                </a:solidFill>
              </a:rPr>
              <a:t> 2019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949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E3CC71-885F-84D9-305F-0222829591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02887" cy="4335526"/>
          </a:xfr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342900" lvl="0" indent="-342900">
              <a:spcAft>
                <a:spcPts val="830"/>
              </a:spcAft>
              <a:buFont typeface="+mj-lt"/>
              <a:buAutoNum type="arabicPeriod"/>
            </a:pP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Mengembangkan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potensi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generasi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muda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dan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masyarakat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; dan </a:t>
            </a:r>
          </a:p>
          <a:p>
            <a:pPr marL="342900" lvl="0" indent="-342900">
              <a:spcAft>
                <a:spcPts val="830"/>
              </a:spcAft>
              <a:buFont typeface="+mj-lt"/>
              <a:buAutoNum type="arabicPeriod"/>
            </a:pPr>
            <a:r>
              <a:rPr lang="en-ID" sz="2400" dirty="0" err="1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B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erperan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aktif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dalam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pencegahan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dan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penanggulangan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permasalahan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melalui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rehabilitasi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jaminan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pemberdayaan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, dan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perlindungan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sosial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serta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program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prioritas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nasional</a:t>
            </a:r>
            <a:r>
              <a:rPr lang="en-ID" sz="2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5E57E1-B23E-3FDA-1B74-63A721285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87" y="476672"/>
            <a:ext cx="8229600" cy="1143000"/>
          </a:xfrm>
          <a:solidFill>
            <a:srgbClr val="00B0F0"/>
          </a:solidFill>
        </p:spPr>
        <p:txBody>
          <a:bodyPr/>
          <a:lstStyle/>
          <a:p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TUGAS KARANG TARUNA </a:t>
            </a:r>
            <a:endParaRPr lang="en-ID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73610A-8E48-B971-8BC9-CB824B64F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Permensos</a:t>
            </a:r>
            <a:r>
              <a:rPr lang="en-US" dirty="0">
                <a:solidFill>
                  <a:srgbClr val="FF0000"/>
                </a:solidFill>
              </a:rPr>
              <a:t> No 25 </a:t>
            </a:r>
            <a:r>
              <a:rPr lang="en-US" dirty="0" err="1">
                <a:solidFill>
                  <a:srgbClr val="FF0000"/>
                </a:solidFill>
              </a:rPr>
              <a:t>Tahun</a:t>
            </a:r>
            <a:r>
              <a:rPr lang="en-US" dirty="0">
                <a:solidFill>
                  <a:srgbClr val="FF0000"/>
                </a:solidFill>
              </a:rPr>
              <a:t> 2019</a:t>
            </a:r>
            <a:endParaRPr lang="id-ID" dirty="0">
              <a:solidFill>
                <a:srgbClr val="FF0000"/>
              </a:solidFill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072679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11900C-E7CF-FEFA-CC2A-D85990ADE4D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Lembaga </a:t>
            </a:r>
            <a:r>
              <a:rPr lang="en-US" dirty="0" err="1"/>
              <a:t>Keswadayaan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(LKD), paling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TP-PKK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Karang </a:t>
            </a:r>
            <a:r>
              <a:rPr lang="en-US" dirty="0" err="1"/>
              <a:t>Taruna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Posyandu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LPMM</a:t>
            </a:r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504E59-9EDE-7FE0-A5CE-76926D1917D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KARANG TARUNA SEBAGAI LKD</a:t>
            </a:r>
            <a:endParaRPr lang="en-ID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604A0-02FE-373F-41ED-543F2881D7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Perbup</a:t>
            </a:r>
            <a:r>
              <a:rPr lang="en-US" dirty="0">
                <a:solidFill>
                  <a:srgbClr val="FF0000"/>
                </a:solidFill>
              </a:rPr>
              <a:t> No 24 </a:t>
            </a:r>
            <a:r>
              <a:rPr lang="en-US" dirty="0" err="1">
                <a:solidFill>
                  <a:srgbClr val="FF0000"/>
                </a:solidFill>
              </a:rPr>
              <a:t>Tahun</a:t>
            </a:r>
            <a:r>
              <a:rPr lang="en-US" dirty="0">
                <a:solidFill>
                  <a:srgbClr val="FF0000"/>
                </a:solidFill>
              </a:rPr>
              <a:t> 2020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3121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200400" y="1371600"/>
            <a:ext cx="28956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Dengan Pemerintah Desa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KEMITRAAN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15000" y="2743200"/>
            <a:ext cx="29718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Dengan BPD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KONSULTATIF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9725" y="236547"/>
            <a:ext cx="8804275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id-ID" sz="32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howcard Gothic" pitchFamily="82" charset="0"/>
                <a:ea typeface="+mn-ea"/>
                <a:cs typeface="Arial" pitchFamily="34" charset="0"/>
              </a:rPr>
              <a:t>Hubungan Kelembagaan</a:t>
            </a:r>
            <a:endParaRPr kumimoji="0" lang="en-US" altLang="id-ID" sz="320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howcard Gothic" pitchFamily="82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id-ID" sz="3200" b="1" i="1" dirty="0">
                <a:solidFill>
                  <a:prstClr val="white"/>
                </a:solidFill>
                <a:latin typeface="Showcard Gothic" pitchFamily="82" charset="0"/>
              </a:rPr>
              <a:t>Karang </a:t>
            </a:r>
            <a:r>
              <a:rPr lang="en-US" altLang="id-ID" sz="3200" b="1" i="1" dirty="0" err="1">
                <a:solidFill>
                  <a:prstClr val="white"/>
                </a:solidFill>
                <a:latin typeface="Showcard Gothic" pitchFamily="82" charset="0"/>
              </a:rPr>
              <a:t>taruna</a:t>
            </a:r>
            <a:endParaRPr kumimoji="0" lang="en-US" altLang="id-ID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itchFamily="82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id-ID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itchFamily="82" charset="0"/>
              <a:ea typeface="+mn-ea"/>
              <a:cs typeface="Arial" pitchFamily="34" charset="0"/>
            </a:endParaRPr>
          </a:p>
        </p:txBody>
      </p:sp>
      <p:sp>
        <p:nvSpPr>
          <p:cNvPr id="13" name="Quad Arrow 12"/>
          <p:cNvSpPr/>
          <p:nvPr/>
        </p:nvSpPr>
        <p:spPr>
          <a:xfrm>
            <a:off x="4114800" y="3505200"/>
            <a:ext cx="1295400" cy="1219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62000" y="2895600"/>
            <a:ext cx="28956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Dengan LKD Lainnya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KOORDINATIF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352800" y="4800600"/>
            <a:ext cx="28956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Hubungan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Karang Taruna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antar Desa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KERJASAMA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80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11900C-E7CF-FEFA-CC2A-D85990ADE4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196752"/>
            <a:ext cx="8229600" cy="489924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Agency FB" panose="020B0503020202020204" pitchFamily="34" charset="0"/>
              </a:rPr>
              <a:t>Mencegah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timbulnya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masalah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kesejahterahan</a:t>
            </a:r>
            <a:r>
              <a:rPr lang="en-US" sz="2400" dirty="0">
                <a:latin typeface="Agency FB" panose="020B0503020202020204" pitchFamily="34" charset="0"/>
              </a:rPr>
              <a:t> social, </a:t>
            </a:r>
            <a:r>
              <a:rPr lang="en-US" sz="2400" dirty="0" err="1">
                <a:latin typeface="Agency FB" panose="020B0503020202020204" pitchFamily="34" charset="0"/>
              </a:rPr>
              <a:t>khususnya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generasi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muda</a:t>
            </a:r>
            <a:r>
              <a:rPr lang="en-US" sz="2400" dirty="0">
                <a:latin typeface="Agency FB" panose="020B0503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Agency FB" panose="020B0503020202020204" pitchFamily="34" charset="0"/>
              </a:rPr>
              <a:t>Menyelenggarakan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kesejahterahan</a:t>
            </a:r>
            <a:r>
              <a:rPr lang="en-US" sz="2400" dirty="0">
                <a:latin typeface="Agency FB" panose="020B0503020202020204" pitchFamily="34" charset="0"/>
              </a:rPr>
              <a:t> social </a:t>
            </a:r>
            <a:r>
              <a:rPr lang="en-US" sz="2400" dirty="0" err="1">
                <a:latin typeface="Agency FB" panose="020B0503020202020204" pitchFamily="34" charset="0"/>
              </a:rPr>
              <a:t>meliputi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rehabilitasi</a:t>
            </a:r>
            <a:r>
              <a:rPr lang="en-US" sz="2400" dirty="0">
                <a:latin typeface="Agency FB" panose="020B0503020202020204" pitchFamily="34" charset="0"/>
              </a:rPr>
              <a:t> social, </a:t>
            </a:r>
            <a:r>
              <a:rPr lang="en-US" sz="2400" dirty="0" err="1">
                <a:latin typeface="Agency FB" panose="020B0503020202020204" pitchFamily="34" charset="0"/>
              </a:rPr>
              <a:t>perlindungan</a:t>
            </a:r>
            <a:r>
              <a:rPr lang="en-US" sz="2400" dirty="0">
                <a:latin typeface="Agency FB" panose="020B0503020202020204" pitchFamily="34" charset="0"/>
              </a:rPr>
              <a:t> social, </a:t>
            </a:r>
            <a:r>
              <a:rPr lang="en-US" sz="2400" dirty="0" err="1">
                <a:latin typeface="Agency FB" panose="020B0503020202020204" pitchFamily="34" charset="0"/>
              </a:rPr>
              <a:t>jaminan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sosial</a:t>
            </a:r>
            <a:r>
              <a:rPr lang="en-US" sz="2400" dirty="0">
                <a:latin typeface="Agency FB" panose="020B0503020202020204" pitchFamily="34" charset="0"/>
              </a:rPr>
              <a:t>, </a:t>
            </a:r>
            <a:r>
              <a:rPr lang="en-US" sz="2400" dirty="0" err="1">
                <a:latin typeface="Agency FB" panose="020B0503020202020204" pitchFamily="34" charset="0"/>
              </a:rPr>
              <a:t>pemberdayaan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sosial</a:t>
            </a:r>
            <a:r>
              <a:rPr lang="en-US" sz="2400" dirty="0">
                <a:latin typeface="Agency FB" panose="020B0503020202020204" pitchFamily="34" charset="0"/>
              </a:rPr>
              <a:t>, </a:t>
            </a:r>
            <a:r>
              <a:rPr lang="en-US" sz="2400" dirty="0" err="1">
                <a:latin typeface="Agency FB" panose="020B0503020202020204" pitchFamily="34" charset="0"/>
              </a:rPr>
              <a:t>serta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diklat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setiap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anggota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masyarakat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terutama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generasi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muda</a:t>
            </a:r>
            <a:r>
              <a:rPr lang="en-US" sz="2400" dirty="0">
                <a:latin typeface="Agency FB" panose="020B0503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Agency FB" panose="020B0503020202020204" pitchFamily="34" charset="0"/>
              </a:rPr>
              <a:t>Meningkatkan</a:t>
            </a:r>
            <a:r>
              <a:rPr lang="en-US" sz="2400" dirty="0">
                <a:latin typeface="Agency FB" panose="020B0503020202020204" pitchFamily="34" charset="0"/>
              </a:rPr>
              <a:t> Usaha Ekonomi </a:t>
            </a:r>
            <a:r>
              <a:rPr lang="en-US" sz="2400" dirty="0" err="1">
                <a:latin typeface="Agency FB" panose="020B0503020202020204" pitchFamily="34" charset="0"/>
              </a:rPr>
              <a:t>Produktif</a:t>
            </a:r>
            <a:endParaRPr lang="en-US" sz="2400" dirty="0">
              <a:latin typeface="Agency FB" panose="020B0503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Agency FB" panose="020B0503020202020204" pitchFamily="34" charset="0"/>
              </a:rPr>
              <a:t>Menumbuhkan</a:t>
            </a:r>
            <a:r>
              <a:rPr lang="en-US" sz="2400" dirty="0">
                <a:latin typeface="Agency FB" panose="020B0503020202020204" pitchFamily="34" charset="0"/>
              </a:rPr>
              <a:t>, </a:t>
            </a:r>
            <a:r>
              <a:rPr lang="en-US" sz="2400" dirty="0" err="1">
                <a:latin typeface="Agency FB" panose="020B0503020202020204" pitchFamily="34" charset="0"/>
              </a:rPr>
              <a:t>memperkuat</a:t>
            </a:r>
            <a:r>
              <a:rPr lang="en-US" sz="2400" dirty="0">
                <a:latin typeface="Agency FB" panose="020B0503020202020204" pitchFamily="34" charset="0"/>
              </a:rPr>
              <a:t>, dan </a:t>
            </a:r>
            <a:r>
              <a:rPr lang="en-US" sz="2400" dirty="0" err="1">
                <a:latin typeface="Agency FB" panose="020B0503020202020204" pitchFamily="34" charset="0"/>
              </a:rPr>
              <a:t>memelihara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kesadaran</a:t>
            </a:r>
            <a:r>
              <a:rPr lang="en-US" sz="2400" dirty="0">
                <a:latin typeface="Agency FB" panose="020B0503020202020204" pitchFamily="34" charset="0"/>
              </a:rPr>
              <a:t> dan </a:t>
            </a:r>
            <a:r>
              <a:rPr lang="en-US" sz="2400" dirty="0" err="1">
                <a:latin typeface="Agency FB" panose="020B0503020202020204" pitchFamily="34" charset="0"/>
              </a:rPr>
              <a:t>tanggungjawab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sosial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setiap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anggota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masyarakat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terutama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generasi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muda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untuk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berperan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secara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aktif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dalam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penyelenggaraan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kesejaterahan</a:t>
            </a:r>
            <a:r>
              <a:rPr lang="en-US" sz="2400" dirty="0">
                <a:latin typeface="Agency FB" panose="020B0503020202020204" pitchFamily="34" charset="0"/>
              </a:rPr>
              <a:t> social.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Agency FB" panose="020B0503020202020204" pitchFamily="34" charset="0"/>
              </a:rPr>
              <a:t>Menumbuhkan</a:t>
            </a:r>
            <a:r>
              <a:rPr lang="en-US" sz="2400" dirty="0">
                <a:latin typeface="Agency FB" panose="020B0503020202020204" pitchFamily="34" charset="0"/>
              </a:rPr>
              <a:t> , </a:t>
            </a:r>
            <a:r>
              <a:rPr lang="en-US" sz="2400" dirty="0" err="1">
                <a:latin typeface="Agency FB" panose="020B0503020202020204" pitchFamily="34" charset="0"/>
              </a:rPr>
              <a:t>memperkuat</a:t>
            </a:r>
            <a:r>
              <a:rPr lang="en-US" sz="2400" dirty="0">
                <a:latin typeface="Agency FB" panose="020B0503020202020204" pitchFamily="34" charset="0"/>
              </a:rPr>
              <a:t>, dan </a:t>
            </a:r>
            <a:r>
              <a:rPr lang="en-US" sz="2400" dirty="0" err="1">
                <a:latin typeface="Agency FB" panose="020B0503020202020204" pitchFamily="34" charset="0"/>
              </a:rPr>
              <a:t>memelihara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kearifan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lokal</a:t>
            </a:r>
            <a:r>
              <a:rPr lang="en-US" sz="2400" dirty="0">
                <a:latin typeface="Agency FB" panose="020B0503020202020204" pitchFamily="34" charset="0"/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Agency FB" panose="020B0503020202020204" pitchFamily="34" charset="0"/>
              </a:rPr>
              <a:t>Memelihara</a:t>
            </a:r>
            <a:r>
              <a:rPr lang="en-US" sz="2400" dirty="0">
                <a:latin typeface="Agency FB" panose="020B0503020202020204" pitchFamily="34" charset="0"/>
              </a:rPr>
              <a:t> dan </a:t>
            </a:r>
            <a:r>
              <a:rPr lang="en-US" sz="2400" dirty="0" err="1">
                <a:latin typeface="Agency FB" panose="020B0503020202020204" pitchFamily="34" charset="0"/>
              </a:rPr>
              <a:t>memperkuat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semangat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kebangsaan</a:t>
            </a:r>
            <a:r>
              <a:rPr lang="en-US" sz="2400" dirty="0">
                <a:latin typeface="Agency FB" panose="020B0503020202020204" pitchFamily="34" charset="0"/>
              </a:rPr>
              <a:t>, </a:t>
            </a:r>
            <a:r>
              <a:rPr lang="en-US" sz="2400" dirty="0" err="1">
                <a:latin typeface="Agency FB" panose="020B0503020202020204" pitchFamily="34" charset="0"/>
              </a:rPr>
              <a:t>Bhineka</a:t>
            </a:r>
            <a:r>
              <a:rPr lang="en-US" sz="2400" dirty="0">
                <a:latin typeface="Agency FB" panose="020B0503020202020204" pitchFamily="34" charset="0"/>
              </a:rPr>
              <a:t> Tunggal </a:t>
            </a:r>
            <a:r>
              <a:rPr lang="en-US" sz="2400" dirty="0" err="1">
                <a:latin typeface="Agency FB" panose="020B0503020202020204" pitchFamily="34" charset="0"/>
              </a:rPr>
              <a:t>Ika</a:t>
            </a:r>
            <a:r>
              <a:rPr lang="en-US" sz="2400" dirty="0">
                <a:latin typeface="Agency FB" panose="020B0503020202020204" pitchFamily="34" charset="0"/>
              </a:rPr>
              <a:t>, dan </a:t>
            </a:r>
            <a:r>
              <a:rPr lang="en-US" sz="2400" dirty="0" err="1">
                <a:latin typeface="Agency FB" panose="020B0503020202020204" pitchFamily="34" charset="0"/>
              </a:rPr>
              <a:t>tegaknya</a:t>
            </a:r>
            <a:r>
              <a:rPr lang="en-US" sz="2400" dirty="0">
                <a:latin typeface="Agency FB" panose="020B0503020202020204" pitchFamily="34" charset="0"/>
              </a:rPr>
              <a:t> Negara </a:t>
            </a:r>
            <a:r>
              <a:rPr lang="en-US" sz="2400" dirty="0" err="1">
                <a:latin typeface="Agency FB" panose="020B0503020202020204" pitchFamily="34" charset="0"/>
              </a:rPr>
              <a:t>Kesatuan</a:t>
            </a:r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err="1">
                <a:latin typeface="Agency FB" panose="020B0503020202020204" pitchFamily="34" charset="0"/>
              </a:rPr>
              <a:t>Republik</a:t>
            </a:r>
            <a:r>
              <a:rPr lang="en-US" sz="2400" dirty="0">
                <a:latin typeface="Agency FB" panose="020B0503020202020204" pitchFamily="34" charset="0"/>
              </a:rPr>
              <a:t> Indonesia.</a:t>
            </a:r>
            <a:endParaRPr lang="en-ID" sz="2400" dirty="0">
              <a:latin typeface="Agency FB" panose="020B0503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504E59-9EDE-7FE0-A5CE-76926D191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2340"/>
            <a:ext cx="8229600" cy="778098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2400" b="1" dirty="0">
                <a:latin typeface="Agency FB" panose="020B0503020202020204" pitchFamily="34" charset="0"/>
              </a:rPr>
              <a:t>KARANG TARUNA SEBAGAI LKD</a:t>
            </a:r>
            <a:br>
              <a:rPr lang="en-US" sz="2400" b="1" dirty="0">
                <a:latin typeface="Agency FB" panose="020B0503020202020204" pitchFamily="34" charset="0"/>
              </a:rPr>
            </a:br>
            <a:r>
              <a:rPr lang="en-US" sz="2400" b="1" dirty="0" err="1">
                <a:latin typeface="Agency FB" panose="020B0503020202020204" pitchFamily="34" charset="0"/>
              </a:rPr>
              <a:t>Berfungsi</a:t>
            </a:r>
            <a:r>
              <a:rPr lang="en-US" sz="2400" b="1" dirty="0">
                <a:latin typeface="Agency FB" panose="020B0503020202020204" pitchFamily="34" charset="0"/>
              </a:rPr>
              <a:t> :</a:t>
            </a:r>
            <a:endParaRPr lang="en-ID" sz="2400" b="1" dirty="0">
              <a:latin typeface="Agency FB" panose="020B0503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604A0-02FE-373F-41ED-543F2881D7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Perbup</a:t>
            </a:r>
            <a:r>
              <a:rPr lang="en-US" dirty="0">
                <a:solidFill>
                  <a:srgbClr val="FF0000"/>
                </a:solidFill>
              </a:rPr>
              <a:t> No 24 </a:t>
            </a:r>
            <a:r>
              <a:rPr lang="en-US" dirty="0" err="1">
                <a:solidFill>
                  <a:srgbClr val="FF0000"/>
                </a:solidFill>
              </a:rPr>
              <a:t>Tahun</a:t>
            </a:r>
            <a:r>
              <a:rPr lang="en-US" dirty="0">
                <a:solidFill>
                  <a:srgbClr val="FF0000"/>
                </a:solidFill>
              </a:rPr>
              <a:t> 2020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895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11900C-E7CF-FEFA-CC2A-D85990ADE4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199" y="2671564"/>
            <a:ext cx="8075240" cy="3205708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>
                <a:latin typeface="Agency FB" panose="020B0503020202020204" pitchFamily="34" charset="0"/>
              </a:rPr>
              <a:t>Anggaran</a:t>
            </a:r>
            <a:r>
              <a:rPr lang="en-US" sz="2800" dirty="0">
                <a:latin typeface="Agency FB" panose="020B0503020202020204" pitchFamily="34" charset="0"/>
              </a:rPr>
              <a:t> </a:t>
            </a:r>
            <a:r>
              <a:rPr lang="en-US" sz="2800" dirty="0" err="1">
                <a:latin typeface="Agency FB" panose="020B0503020202020204" pitchFamily="34" charset="0"/>
              </a:rPr>
              <a:t>Pendapatan</a:t>
            </a:r>
            <a:r>
              <a:rPr lang="en-US" sz="2800" dirty="0">
                <a:latin typeface="Agency FB" panose="020B0503020202020204" pitchFamily="34" charset="0"/>
              </a:rPr>
              <a:t> dan </a:t>
            </a:r>
            <a:r>
              <a:rPr lang="en-US" sz="2800" dirty="0" err="1">
                <a:latin typeface="Agency FB" panose="020B0503020202020204" pitchFamily="34" charset="0"/>
              </a:rPr>
              <a:t>Belanja</a:t>
            </a:r>
            <a:r>
              <a:rPr lang="en-US" sz="2800" dirty="0">
                <a:latin typeface="Agency FB" panose="020B0503020202020204" pitchFamily="34" charset="0"/>
              </a:rPr>
              <a:t> </a:t>
            </a:r>
            <a:r>
              <a:rPr lang="en-US" sz="2800" dirty="0" err="1">
                <a:latin typeface="Agency FB" panose="020B0503020202020204" pitchFamily="34" charset="0"/>
              </a:rPr>
              <a:t>Desa</a:t>
            </a:r>
            <a:r>
              <a:rPr lang="en-US" sz="2800" dirty="0">
                <a:latin typeface="Agency FB" panose="020B0503020202020204" pitchFamily="34" charset="0"/>
              </a:rPr>
              <a:t> (</a:t>
            </a:r>
            <a:r>
              <a:rPr lang="en-US" sz="2800" dirty="0" err="1">
                <a:latin typeface="Agency FB" panose="020B0503020202020204" pitchFamily="34" charset="0"/>
              </a:rPr>
              <a:t>APBDesa</a:t>
            </a:r>
            <a:r>
              <a:rPr lang="en-US" sz="2800" dirty="0">
                <a:latin typeface="Agency FB" panose="020B0503020202020204" pitchFamily="34" charset="0"/>
              </a:rPr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>
                <a:latin typeface="Agency FB" panose="020B0503020202020204" pitchFamily="34" charset="0"/>
              </a:rPr>
              <a:t>Anggaran</a:t>
            </a:r>
            <a:r>
              <a:rPr lang="en-US" sz="2800" dirty="0">
                <a:latin typeface="Agency FB" panose="020B0503020202020204" pitchFamily="34" charset="0"/>
              </a:rPr>
              <a:t> </a:t>
            </a:r>
            <a:r>
              <a:rPr lang="en-US" sz="2800" dirty="0" err="1">
                <a:latin typeface="Agency FB" panose="020B0503020202020204" pitchFamily="34" charset="0"/>
              </a:rPr>
              <a:t>Pendapatan</a:t>
            </a:r>
            <a:r>
              <a:rPr lang="en-US" sz="2800" dirty="0">
                <a:latin typeface="Agency FB" panose="020B0503020202020204" pitchFamily="34" charset="0"/>
              </a:rPr>
              <a:t> dan </a:t>
            </a:r>
            <a:r>
              <a:rPr lang="en-US" sz="2800" dirty="0" err="1">
                <a:latin typeface="Agency FB" panose="020B0503020202020204" pitchFamily="34" charset="0"/>
              </a:rPr>
              <a:t>Belanja</a:t>
            </a:r>
            <a:r>
              <a:rPr lang="en-US" sz="2800" dirty="0">
                <a:latin typeface="Agency FB" panose="020B0503020202020204" pitchFamily="34" charset="0"/>
              </a:rPr>
              <a:t> Daerah (APBD) dan /</a:t>
            </a:r>
            <a:r>
              <a:rPr lang="en-US" sz="2800" dirty="0" err="1">
                <a:latin typeface="Agency FB" panose="020B0503020202020204" pitchFamily="34" charset="0"/>
              </a:rPr>
              <a:t>atau</a:t>
            </a:r>
            <a:endParaRPr lang="en-US" sz="2800" dirty="0">
              <a:latin typeface="Agency FB" panose="020B0503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>
                <a:latin typeface="Agency FB" panose="020B0503020202020204" pitchFamily="34" charset="0"/>
              </a:rPr>
              <a:t>Sumber</a:t>
            </a:r>
            <a:r>
              <a:rPr lang="en-US" sz="2800" dirty="0">
                <a:latin typeface="Agency FB" panose="020B0503020202020204" pitchFamily="34" charset="0"/>
              </a:rPr>
              <a:t> dana lain yang </a:t>
            </a:r>
            <a:r>
              <a:rPr lang="en-US" sz="2800" dirty="0" err="1">
                <a:latin typeface="Agency FB" panose="020B0503020202020204" pitchFamily="34" charset="0"/>
              </a:rPr>
              <a:t>sah</a:t>
            </a:r>
            <a:r>
              <a:rPr lang="en-US" sz="2800" dirty="0">
                <a:latin typeface="Agency FB" panose="020B0503020202020204" pitchFamily="34" charset="0"/>
              </a:rPr>
              <a:t> dan </a:t>
            </a:r>
            <a:r>
              <a:rPr lang="en-US" sz="2800" dirty="0" err="1">
                <a:latin typeface="Agency FB" panose="020B0503020202020204" pitchFamily="34" charset="0"/>
              </a:rPr>
              <a:t>tidak</a:t>
            </a:r>
            <a:r>
              <a:rPr lang="en-US" sz="2800" dirty="0">
                <a:latin typeface="Agency FB" panose="020B0503020202020204" pitchFamily="34" charset="0"/>
              </a:rPr>
              <a:t> </a:t>
            </a:r>
            <a:r>
              <a:rPr lang="en-US" sz="2800" dirty="0" err="1">
                <a:latin typeface="Agency FB" panose="020B0503020202020204" pitchFamily="34" charset="0"/>
              </a:rPr>
              <a:t>mengikat</a:t>
            </a:r>
            <a:r>
              <a:rPr lang="en-US" sz="2800" dirty="0">
                <a:latin typeface="Agency FB" panose="020B0503020202020204" pitchFamily="34" charset="0"/>
              </a:rPr>
              <a:t> </a:t>
            </a:r>
            <a:r>
              <a:rPr lang="en-US" sz="2800" dirty="0" err="1">
                <a:latin typeface="Agency FB" panose="020B0503020202020204" pitchFamily="34" charset="0"/>
              </a:rPr>
              <a:t>sesuai</a:t>
            </a:r>
            <a:r>
              <a:rPr lang="en-US" sz="2800" dirty="0">
                <a:latin typeface="Agency FB" panose="020B0503020202020204" pitchFamily="34" charset="0"/>
              </a:rPr>
              <a:t> </a:t>
            </a:r>
            <a:r>
              <a:rPr lang="en-US" sz="2800" dirty="0" err="1">
                <a:latin typeface="Agency FB" panose="020B0503020202020204" pitchFamily="34" charset="0"/>
              </a:rPr>
              <a:t>ketentuan</a:t>
            </a:r>
            <a:r>
              <a:rPr lang="en-US" sz="2800" dirty="0">
                <a:latin typeface="Agency FB" panose="020B0503020202020204" pitchFamily="34" charset="0"/>
              </a:rPr>
              <a:t> </a:t>
            </a:r>
            <a:r>
              <a:rPr lang="en-US" sz="2800" dirty="0" err="1">
                <a:latin typeface="Agency FB" panose="020B0503020202020204" pitchFamily="34" charset="0"/>
              </a:rPr>
              <a:t>peraturan</a:t>
            </a:r>
            <a:r>
              <a:rPr lang="en-US" sz="2800" dirty="0">
                <a:latin typeface="Agency FB" panose="020B0503020202020204" pitchFamily="34" charset="0"/>
              </a:rPr>
              <a:t> </a:t>
            </a:r>
            <a:r>
              <a:rPr lang="en-US" sz="2800" dirty="0" err="1">
                <a:latin typeface="Agency FB" panose="020B0503020202020204" pitchFamily="34" charset="0"/>
              </a:rPr>
              <a:t>perundang-undangan</a:t>
            </a:r>
            <a:r>
              <a:rPr lang="en-US" sz="2800" dirty="0">
                <a:latin typeface="Agency FB" panose="020B0503020202020204" pitchFamily="34" charset="0"/>
              </a:rPr>
              <a:t>.</a:t>
            </a:r>
            <a:endParaRPr lang="en-ID" sz="2800" dirty="0">
              <a:latin typeface="Agency FB" panose="020B0503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504E59-9EDE-7FE0-A5CE-76926D191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1628800"/>
            <a:ext cx="8075241" cy="792088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2400" b="1" dirty="0">
                <a:latin typeface="Agency FB" panose="020B0503020202020204" pitchFamily="34" charset="0"/>
              </a:rPr>
              <a:t>SUMBER PENDANAAN</a:t>
            </a:r>
            <a:br>
              <a:rPr lang="en-US" sz="2400" b="1" dirty="0">
                <a:latin typeface="Agency FB" panose="020B0503020202020204" pitchFamily="34" charset="0"/>
              </a:rPr>
            </a:br>
            <a:r>
              <a:rPr lang="en-US" sz="2400" b="1" dirty="0">
                <a:latin typeface="Agency FB" panose="020B0503020202020204" pitchFamily="34" charset="0"/>
              </a:rPr>
              <a:t>LKD / LAD</a:t>
            </a:r>
            <a:endParaRPr lang="en-ID" sz="2400" b="1" dirty="0">
              <a:latin typeface="Agency FB" panose="020B0503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604A0-02FE-373F-41ED-543F2881D7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Perbup</a:t>
            </a:r>
            <a:r>
              <a:rPr lang="en-US" dirty="0">
                <a:solidFill>
                  <a:srgbClr val="FF0000"/>
                </a:solidFill>
              </a:rPr>
              <a:t> No 24 </a:t>
            </a:r>
            <a:r>
              <a:rPr lang="en-US" dirty="0" err="1">
                <a:solidFill>
                  <a:srgbClr val="FF0000"/>
                </a:solidFill>
              </a:rPr>
              <a:t>Tahun</a:t>
            </a:r>
            <a:r>
              <a:rPr lang="en-US" dirty="0">
                <a:solidFill>
                  <a:srgbClr val="FF0000"/>
                </a:solidFill>
              </a:rPr>
              <a:t> 2020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0876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7A9294-B58B-02C5-48FE-FA57C8C079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988840"/>
            <a:ext cx="8229600" cy="433552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Sebagai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agen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pelopor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pemberdayaan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masyarakat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Sebagai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pendorong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dan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terlibat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langsung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dalam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menciptakan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kewirausahaan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sesuai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dengan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eranya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. (digital)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Sebagai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i="1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Agent of Change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dalam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pembangunan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di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Desa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dan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berpartisipasi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aktif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melalui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kelembagaan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dirty="0" err="1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Desa</a:t>
            </a:r>
            <a:r>
              <a:rPr lang="en-US" dirty="0">
                <a:highlight>
                  <a:srgbClr val="CCECFF"/>
                </a:highlight>
                <a:latin typeface="Aparajita" panose="02020603050405020304" pitchFamily="18" charset="0"/>
                <a:cs typeface="Aparajita" panose="02020603050405020304" pitchFamily="18" charset="0"/>
              </a:rPr>
              <a:t>.</a:t>
            </a:r>
            <a:endParaRPr lang="en-ID" dirty="0">
              <a:highlight>
                <a:srgbClr val="CCECFF"/>
              </a:highlight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B3037C-E075-C0B8-AEAB-8643D8D09AC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dirty="0" err="1">
                <a:latin typeface="Agency FB" panose="020B0503020202020204" pitchFamily="34" charset="0"/>
              </a:rPr>
              <a:t>Peranan</a:t>
            </a:r>
            <a:r>
              <a:rPr lang="en-US" dirty="0">
                <a:latin typeface="Agency FB" panose="020B0503020202020204" pitchFamily="34" charset="0"/>
              </a:rPr>
              <a:t> Karang </a:t>
            </a:r>
            <a:r>
              <a:rPr lang="en-US" dirty="0" err="1">
                <a:latin typeface="Agency FB" panose="020B0503020202020204" pitchFamily="34" charset="0"/>
              </a:rPr>
              <a:t>Taruna</a:t>
            </a:r>
            <a:r>
              <a:rPr lang="en-US" dirty="0">
                <a:latin typeface="Agency FB" panose="020B0503020202020204" pitchFamily="34" charset="0"/>
              </a:rPr>
              <a:t> di DESA</a:t>
            </a:r>
            <a:endParaRPr lang="en-ID" dirty="0">
              <a:latin typeface="Agency FB" panose="020B0503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7395A-3365-76D4-F563-3C05068E49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27656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200400" y="1371600"/>
            <a:ext cx="2895600" cy="20574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PEMERINTAH DESA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15000" y="2743200"/>
            <a:ext cx="2971800" cy="2057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KARANG TARUNA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9725" y="236547"/>
            <a:ext cx="88042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d-ID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howcard Gothic" pitchFamily="82" charset="0"/>
                <a:ea typeface="+mn-ea"/>
                <a:cs typeface="Arial" pitchFamily="34" charset="0"/>
              </a:rPr>
              <a:t>KEWIRAUSAHAAN DESA</a:t>
            </a:r>
            <a:endParaRPr kumimoji="0" lang="en-US" altLang="id-ID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itchFamily="82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id-ID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itchFamily="82" charset="0"/>
              <a:ea typeface="+mn-ea"/>
              <a:cs typeface="Arial" pitchFamily="34" charset="0"/>
            </a:endParaRPr>
          </a:p>
        </p:txBody>
      </p:sp>
      <p:sp>
        <p:nvSpPr>
          <p:cNvPr id="13" name="Quad Arrow 12"/>
          <p:cNvSpPr/>
          <p:nvPr/>
        </p:nvSpPr>
        <p:spPr>
          <a:xfrm>
            <a:off x="4114800" y="3505200"/>
            <a:ext cx="1295400" cy="1219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62000" y="2895600"/>
            <a:ext cx="2895600" cy="2057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FFFF00"/>
                </a:solidFill>
                <a:latin typeface="Calibri"/>
              </a:rPr>
              <a:t>BUMDESA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20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62FEB3-98AB-7E78-FC11-2C1DD0B2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8593"/>
            <a:ext cx="8640960" cy="633407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l"/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Keterlibatan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 Karang Taruna, </a:t>
            </a:r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tidak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boleh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biasa-biasa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saja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!</a:t>
            </a:r>
            <a:endParaRPr lang="en-ID" sz="3200" dirty="0">
              <a:solidFill>
                <a:srgbClr val="FF0000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9765B1-46E2-F1E3-93E9-E0A6D3D1240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BFB61F-50F6-795E-8C60-54E0B973E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731770"/>
            <a:ext cx="7532458" cy="34743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2EDF8F-38DD-F7D5-81F9-9821557D1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2" y="2640330"/>
            <a:ext cx="9144000" cy="421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5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62FEB3-98AB-7E78-FC11-2C1DD0B2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8593"/>
            <a:ext cx="8640960" cy="633407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l"/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Keterlibatan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 Karang Taruna, </a:t>
            </a:r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tidak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boleh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biasa-biasa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gency FB" panose="020B0503020202020204" pitchFamily="34" charset="0"/>
              </a:rPr>
              <a:t>saja</a:t>
            </a:r>
            <a:r>
              <a:rPr lang="en-US" sz="3200" dirty="0">
                <a:solidFill>
                  <a:srgbClr val="FF0000"/>
                </a:solidFill>
                <a:latin typeface="Agency FB" panose="020B0503020202020204" pitchFamily="34" charset="0"/>
              </a:rPr>
              <a:t>!</a:t>
            </a:r>
            <a:endParaRPr lang="en-ID" sz="3200" dirty="0">
              <a:solidFill>
                <a:srgbClr val="FF0000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9765B1-46E2-F1E3-93E9-E0A6D3D1240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77568-1021-2853-1ED9-7CCF40933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856956"/>
            <a:ext cx="7488832" cy="369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C2E164-7B58-FCFC-40ED-42E7D8E67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284983"/>
            <a:ext cx="5165410" cy="34364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F6D4EF-AACD-F8C7-631C-784A0C81D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901" y="3253507"/>
            <a:ext cx="5720099" cy="347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6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7E4F84-C5A3-4E7A-93C3-0887A717BE17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31/07/2023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34E5F9-1C89-4553-BBB7-828744D3EE8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40962" name="Picture 5" descr="_GK__Silent_Mornin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2" r="3030" b="6827"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590800"/>
            <a:ext cx="9144000" cy="2773363"/>
          </a:xfrm>
        </p:spPr>
        <p:txBody>
          <a:bodyPr>
            <a:normAutofit fontScale="92500" lnSpcReduction="20000"/>
          </a:bodyPr>
          <a:lstStyle/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US" sz="4800" b="1" dirty="0">
                <a:solidFill>
                  <a:srgbClr val="FFFF00"/>
                </a:solidFill>
                <a:latin typeface="Albertus Medium"/>
              </a:rPr>
              <a:t> </a:t>
            </a:r>
            <a:r>
              <a:rPr lang="id-ID" sz="4000" b="1" dirty="0">
                <a:solidFill>
                  <a:srgbClr val="FFFF00"/>
                </a:solidFill>
                <a:latin typeface="Bookman Old Style" pitchFamily="18" charset="0"/>
              </a:rPr>
              <a:t>Hiduplah bersama seperti pohon yang berbuah..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id-ID" sz="4000" b="1" dirty="0">
                <a:solidFill>
                  <a:srgbClr val="FFFF00"/>
                </a:solidFill>
                <a:latin typeface="Bookman Old Style" pitchFamily="18" charset="0"/>
              </a:rPr>
              <a:t>Dihantam dengan batu tapi dia membalas dengan buah..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id-ID" sz="4000" b="1" dirty="0">
              <a:solidFill>
                <a:srgbClr val="FFFF00"/>
              </a:solidFill>
              <a:latin typeface="Albertus Medium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id-ID" sz="2200" b="1" i="1" dirty="0">
                <a:solidFill>
                  <a:srgbClr val="FFFF00"/>
                </a:solidFill>
                <a:latin typeface="Bradley Hand ITC" pitchFamily="66" charset="0"/>
              </a:rPr>
              <a:t>#Imam Al-Ghazali#</a:t>
            </a:r>
            <a:endParaRPr lang="en-US" sz="2200" b="1" i="1" dirty="0">
              <a:solidFill>
                <a:srgbClr val="FFFF00"/>
              </a:solidFill>
              <a:latin typeface="Bradley Hand ITC" pitchFamily="66" charset="0"/>
            </a:endParaRP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3966F343-4541-00C7-2112-5A277DD04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079" y="712788"/>
            <a:ext cx="3375255" cy="1192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63711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3" b="6603"/>
          <a:stretch>
            <a:fillRect/>
          </a:stretch>
        </p:blipFill>
        <p:spPr/>
      </p:pic>
      <p:sp>
        <p:nvSpPr>
          <p:cNvPr id="17" name="テキスト プレースホルダー 16"/>
          <p:cNvSpPr>
            <a:spLocks noGrp="1"/>
          </p:cNvSpPr>
          <p:nvPr>
            <p:ph type="body" sz="quarter" idx="11"/>
          </p:nvPr>
        </p:nvSpPr>
        <p:spPr>
          <a:xfrm>
            <a:off x="324897" y="1978936"/>
            <a:ext cx="3384571" cy="4512369"/>
          </a:xfrm>
        </p:spPr>
        <p:txBody>
          <a:bodyPr/>
          <a:lstStyle/>
          <a:p>
            <a:r>
              <a:rPr lang="en-US" altLang="ja-JP" dirty="0"/>
              <a:t> </a:t>
            </a:r>
            <a:endParaRPr kumimoji="1" lang="ja-JP" altLang="en-US" dirty="0"/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6052" y="2324179"/>
            <a:ext cx="976445" cy="1301813"/>
          </a:xfrm>
        </p:spPr>
      </p:pic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3948116" y="2554443"/>
            <a:ext cx="4957235" cy="1906131"/>
          </a:xfrm>
        </p:spPr>
        <p:txBody>
          <a:bodyPr>
            <a:normAutofit fontScale="92500"/>
          </a:bodyPr>
          <a:lstStyle/>
          <a:p>
            <a:r>
              <a:rPr lang="id-ID" sz="4500" dirty="0">
                <a:solidFill>
                  <a:srgbClr val="FF0000"/>
                </a:solidFill>
                <a:latin typeface="Rockwell Extra Bold" panose="02060903040505020403" pitchFamily="18" charset="0"/>
              </a:rPr>
              <a:t>TERIMA </a:t>
            </a:r>
            <a:r>
              <a:rPr lang="id-ID" sz="4500" dirty="0">
                <a:latin typeface="Rockwell Extra Bold" panose="02060903040505020403" pitchFamily="18" charset="0"/>
              </a:rPr>
              <a:t>KASIH</a:t>
            </a:r>
            <a:endParaRPr lang="en-US" sz="4500" dirty="0">
              <a:latin typeface="Rockwell Extra Bold" panose="02060903040505020403" pitchFamily="18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Schadow BT" panose="02060504050505030204" pitchFamily="18" charset="0"/>
              </a:rPr>
              <a:t>Man </a:t>
            </a:r>
            <a:r>
              <a:rPr lang="en-US" sz="1600" dirty="0" err="1">
                <a:solidFill>
                  <a:srgbClr val="FF0000"/>
                </a:solidFill>
                <a:latin typeface="Schadow BT" panose="02060504050505030204" pitchFamily="18" charset="0"/>
              </a:rPr>
              <a:t>Jadda</a:t>
            </a:r>
            <a:r>
              <a:rPr lang="en-US" sz="1600" dirty="0">
                <a:solidFill>
                  <a:srgbClr val="FF0000"/>
                </a:solidFill>
                <a:latin typeface="Schadow BT" panose="02060504050505030204" pitchFamily="18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Schadow BT" panose="02060504050505030204" pitchFamily="18" charset="0"/>
              </a:rPr>
              <a:t>Wa</a:t>
            </a:r>
            <a:r>
              <a:rPr lang="en-US" sz="1600" dirty="0">
                <a:solidFill>
                  <a:srgbClr val="FF0000"/>
                </a:solidFill>
                <a:latin typeface="Schadow BT" panose="02060504050505030204" pitchFamily="18" charset="0"/>
              </a:rPr>
              <a:t> Jada</a:t>
            </a:r>
            <a:endParaRPr lang="id-ID" sz="1600" dirty="0">
              <a:solidFill>
                <a:srgbClr val="FF0000"/>
              </a:solidFill>
              <a:latin typeface="Schadow BT" panose="02060504050505030204" pitchFamily="18" charset="0"/>
            </a:endParaRPr>
          </a:p>
        </p:txBody>
      </p:sp>
      <p:sp>
        <p:nvSpPr>
          <p:cNvPr id="16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1257410" y="266701"/>
            <a:ext cx="7886591" cy="1238251"/>
          </a:xfrm>
        </p:spPr>
        <p:txBody>
          <a:bodyPr>
            <a:normAutofit fontScale="85000" lnSpcReduction="10000"/>
          </a:bodyPr>
          <a:lstStyle/>
          <a:p>
            <a:r>
              <a:rPr lang="id-ID" sz="1800" dirty="0"/>
              <a:t>“ SEBAIK BAIKNYA MANUSIA, ADALAH YANG BERMANFAAT UNTUK SESAMA “</a:t>
            </a:r>
          </a:p>
          <a:p>
            <a:r>
              <a:rPr lang="id-ID" sz="4900" dirty="0"/>
              <a:t>KHAIRUNNAS ANFA’UHUM LINNAS</a:t>
            </a:r>
          </a:p>
        </p:txBody>
      </p:sp>
      <p:pic>
        <p:nvPicPr>
          <p:cNvPr id="3" name="Picture 6" descr="C:\Users\client\Downloads\animasi-bergerak-bendera-indonesia-0012.gif">
            <a:extLst>
              <a:ext uri="{FF2B5EF4-FFF2-40B4-BE49-F238E27FC236}">
                <a16:creationId xmlns:a16="http://schemas.microsoft.com/office/drawing/2014/main" id="{D53D5982-D54A-A1BF-13A1-DB38F46DA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174" y="4235120"/>
            <a:ext cx="2075584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free logo vector for karang taruna 31375">
            <a:extLst>
              <a:ext uri="{FF2B5EF4-FFF2-40B4-BE49-F238E27FC236}">
                <a16:creationId xmlns:a16="http://schemas.microsoft.com/office/drawing/2014/main" id="{3DC6EA28-8763-C5F7-01E4-924E44A50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06" y="2263273"/>
            <a:ext cx="3415166" cy="328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79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273">
        <p14:prism/>
      </p:transition>
    </mc:Choice>
    <mc:Fallback xmlns="">
      <p:transition spd="slow" advTm="4273">
        <p:fade/>
      </p:transition>
    </mc:Fallback>
  </mc:AlternateContent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theme/theme1.xml><?xml version="1.0" encoding="utf-8"?>
<a:theme xmlns:a="http://schemas.openxmlformats.org/drawingml/2006/main" name="3031-loft-powerpoint-template-office">
  <a:themeElements>
    <a:clrScheme name="Custom 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ppt/theme/theme5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eme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ntiqu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Vega - Header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00FF"/>
      </a:hlink>
      <a:folHlink>
        <a:srgbClr val="800080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1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3031-loft-powerpoint-template-office</Template>
  <TotalTime>3226</TotalTime>
  <Words>1860</Words>
  <Application>Microsoft Office PowerPoint</Application>
  <PresentationFormat>On-screen Show (4:3)</PresentationFormat>
  <Paragraphs>281</Paragraphs>
  <Slides>47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37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47</vt:i4>
      </vt:variant>
    </vt:vector>
  </HeadingPairs>
  <TitlesOfParts>
    <vt:vector size="96" baseType="lpstr">
      <vt:lpstr>Agency FB</vt:lpstr>
      <vt:lpstr>Aharoni</vt:lpstr>
      <vt:lpstr>Albertus Medium</vt:lpstr>
      <vt:lpstr>Aparajita</vt:lpstr>
      <vt:lpstr>arial</vt:lpstr>
      <vt:lpstr>arial</vt:lpstr>
      <vt:lpstr>Arial Narrow</vt:lpstr>
      <vt:lpstr>Arial Rounded MT Bold</vt:lpstr>
      <vt:lpstr>Bahnschrift</vt:lpstr>
      <vt:lpstr>Book Antiqua</vt:lpstr>
      <vt:lpstr>Bookman Old Style</vt:lpstr>
      <vt:lpstr>Bradley Hand ITC</vt:lpstr>
      <vt:lpstr>Calibri</vt:lpstr>
      <vt:lpstr>Cambria</vt:lpstr>
      <vt:lpstr>Century Gothic</vt:lpstr>
      <vt:lpstr>Franklin Gothic Demi</vt:lpstr>
      <vt:lpstr>Freestyle Script</vt:lpstr>
      <vt:lpstr>Georgia</vt:lpstr>
      <vt:lpstr>Impact</vt:lpstr>
      <vt:lpstr>Matura MT Script Capitals</vt:lpstr>
      <vt:lpstr>Monotype Corsiva</vt:lpstr>
      <vt:lpstr>Open Sans</vt:lpstr>
      <vt:lpstr>Open Sans Light</vt:lpstr>
      <vt:lpstr>Open Sans Semibold</vt:lpstr>
      <vt:lpstr>Poppins</vt:lpstr>
      <vt:lpstr>PT Serif</vt:lpstr>
      <vt:lpstr>Rockwell Extra Bold</vt:lpstr>
      <vt:lpstr>Route 159 Bold</vt:lpstr>
      <vt:lpstr>Route 159 Light</vt:lpstr>
      <vt:lpstr>Route 159 SemiBold</vt:lpstr>
      <vt:lpstr>Route 159 UltraLight</vt:lpstr>
      <vt:lpstr>Schadow BT</vt:lpstr>
      <vt:lpstr>Showcard Gothic</vt:lpstr>
      <vt:lpstr>Trebuchet MS</vt:lpstr>
      <vt:lpstr>Wingdings</vt:lpstr>
      <vt:lpstr>Wingdings 2</vt:lpstr>
      <vt:lpstr>Wingdings 3</vt:lpstr>
      <vt:lpstr>3031-loft-powerpoint-template-office</vt:lpstr>
      <vt:lpstr>Default Design</vt:lpstr>
      <vt:lpstr>Austin</vt:lpstr>
      <vt:lpstr>Main Event</vt:lpstr>
      <vt:lpstr>Adjacency</vt:lpstr>
      <vt:lpstr>Theme10</vt:lpstr>
      <vt:lpstr>Civic</vt:lpstr>
      <vt:lpstr>1_Office Theme</vt:lpstr>
      <vt:lpstr>Vega - Header</vt:lpstr>
      <vt:lpstr>Apothecary</vt:lpstr>
      <vt:lpstr>Ion</vt:lpstr>
      <vt:lpstr>Facet</vt:lpstr>
      <vt:lpstr>PowerPoint Presentation</vt:lpstr>
      <vt:lpstr>Indra Krishernawan, S.E., M.SM.</vt:lpstr>
      <vt:lpstr>Data Pemuda Di INDONESIA</vt:lpstr>
      <vt:lpstr>Potensi Pemuda </vt:lpstr>
      <vt:lpstr>PowerPoint Presentation</vt:lpstr>
      <vt:lpstr>PowerPoint Presentation</vt:lpstr>
      <vt:lpstr>Ciri – Ciri Generasi Baby Boomers Generasi baby boomer lahir pada 1946-1964 atau yang tahun ini berusia 57-75 tahun. </vt:lpstr>
      <vt:lpstr>Ciri -  ciri Generasi X 1961 – 1980 The latchkey kids - anak yang sering merasa sendirian akibat ditinggal orang tuanya bekerja</vt:lpstr>
      <vt:lpstr>Ciri – Ciri Generasi Y (Mileneal) 1981 - 1994</vt:lpstr>
      <vt:lpstr>Ciri – ciri Generasi Z 1995 - 2010</vt:lpstr>
      <vt:lpstr>Karakteristik Generasi Alpha 2011 - sekarang </vt:lpstr>
      <vt:lpstr>Kamu ada di GENERASI apa ???</vt:lpstr>
      <vt:lpstr>PowerPoint Presentation</vt:lpstr>
      <vt:lpstr>PowerPoint Presentation</vt:lpstr>
      <vt:lpstr>PowerPoint Presentation</vt:lpstr>
      <vt:lpstr>Mengapa kita harus menjadi Pengusaha??</vt:lpstr>
      <vt:lpstr>CASHFLOW QUADRANT 4 Cara MENDAPATKAN PENGHASILAN</vt:lpstr>
      <vt:lpstr>Faktor-Faktor yang mempengaruhi seseorang menjadi wirausahawan</vt:lpstr>
      <vt:lpstr>Modal apa yang dibutuhkan?</vt:lpstr>
      <vt:lpstr>Meng’optimasi’ smartphone </vt:lpstr>
      <vt:lpstr>Berjualan Secara Organik &amp; Berbayar</vt:lpstr>
      <vt:lpstr>Berjualan di Marketplace</vt:lpstr>
      <vt:lpstr>Langkah – Langkah Menentukan Pemasaran Sasaran</vt:lpstr>
      <vt:lpstr>PowerPoint Presentation</vt:lpstr>
      <vt:lpstr>Kesan apa yang muncul dari Beliau?</vt:lpstr>
      <vt:lpstr>PERSONAL BRANDING</vt:lpstr>
      <vt:lpstr>PERSONAL BRANDING</vt:lpstr>
      <vt:lpstr>PowerPoint Presentation</vt:lpstr>
      <vt:lpstr>Langkah-langkah awali bisnis online</vt:lpstr>
      <vt:lpstr>Trik Meramaikan Facebook Secara Organik</vt:lpstr>
      <vt:lpstr>CUAN DARI  WHATSHAAP</vt:lpstr>
      <vt:lpstr>Fenomena saat ini...</vt:lpstr>
      <vt:lpstr>PowerPoint Presentation</vt:lpstr>
      <vt:lpstr>KARANG TARUNA</vt:lpstr>
      <vt:lpstr>DASAR HUKUM</vt:lpstr>
      <vt:lpstr>TUJUAN KARANG TARUNA </vt:lpstr>
      <vt:lpstr>TUGAS KARANG TARUNA </vt:lpstr>
      <vt:lpstr>KARANG TARUNA SEBAGAI LKD</vt:lpstr>
      <vt:lpstr>PowerPoint Presentation</vt:lpstr>
      <vt:lpstr>KARANG TARUNA SEBAGAI LKD Berfungsi :</vt:lpstr>
      <vt:lpstr>SUMBER PENDANAAN LKD / LAD</vt:lpstr>
      <vt:lpstr>Peranan Karang Taruna di DESA</vt:lpstr>
      <vt:lpstr>PowerPoint Presentation</vt:lpstr>
      <vt:lpstr>Keterlibatan Karang Taruna, tidak boleh biasa-biasa saja!</vt:lpstr>
      <vt:lpstr>Keterlibatan Karang Taruna, tidak boleh biasa-biasa saja!</vt:lpstr>
      <vt:lpstr>PowerPoint Presentation</vt:lpstr>
      <vt:lpstr>PowerPoint Presentation</vt:lpstr>
    </vt:vector>
  </TitlesOfParts>
  <Company>DNI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Penilaian Kebutuhan</dc:title>
  <dc:creator>SETYO HADI NUGROHO</dc:creator>
  <cp:lastModifiedBy>Lenovo X260</cp:lastModifiedBy>
  <cp:revision>183</cp:revision>
  <dcterms:created xsi:type="dcterms:W3CDTF">2011-02-27T11:18:05Z</dcterms:created>
  <dcterms:modified xsi:type="dcterms:W3CDTF">2023-07-31T01:46:45Z</dcterms:modified>
</cp:coreProperties>
</file>