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20"/>
  </p:notesMasterIdLst>
  <p:handoutMasterIdLst>
    <p:handoutMasterId r:id="rId21"/>
  </p:handoutMasterIdLst>
  <p:sldIdLst>
    <p:sldId id="432" r:id="rId2"/>
    <p:sldId id="481" r:id="rId3"/>
    <p:sldId id="434" r:id="rId4"/>
    <p:sldId id="438" r:id="rId5"/>
    <p:sldId id="440" r:id="rId6"/>
    <p:sldId id="457" r:id="rId7"/>
    <p:sldId id="446" r:id="rId8"/>
    <p:sldId id="442" r:id="rId9"/>
    <p:sldId id="444" r:id="rId10"/>
    <p:sldId id="389" r:id="rId11"/>
    <p:sldId id="387" r:id="rId12"/>
    <p:sldId id="354" r:id="rId13"/>
    <p:sldId id="309" r:id="rId14"/>
    <p:sldId id="320" r:id="rId15"/>
    <p:sldId id="459" r:id="rId16"/>
    <p:sldId id="460" r:id="rId17"/>
    <p:sldId id="462" r:id="rId18"/>
    <p:sldId id="480" r:id="rId19"/>
  </p:sldIdLst>
  <p:sldSz cx="12179300" cy="9134475" type="ledg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77">
          <p15:clr>
            <a:srgbClr val="A4A3A4"/>
          </p15:clr>
        </p15:guide>
        <p15:guide id="2" pos="38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0033CC"/>
    <a:srgbClr val="FF9900"/>
    <a:srgbClr val="660066"/>
    <a:srgbClr val="6600CC"/>
    <a:srgbClr val="000099"/>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75" autoAdjust="0"/>
    <p:restoredTop sz="94660"/>
  </p:normalViewPr>
  <p:slideViewPr>
    <p:cSldViewPr snapToGrid="0">
      <p:cViewPr varScale="1">
        <p:scale>
          <a:sx n="62" d="100"/>
          <a:sy n="62" d="100"/>
        </p:scale>
        <p:origin x="1718" y="53"/>
      </p:cViewPr>
      <p:guideLst>
        <p:guide orient="horz" pos="2877"/>
        <p:guide pos="383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BC71AD-7091-4DD2-B59F-A26797B73E4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C578446B-7A0A-4780-A719-0287F7D84770}"/>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8F09B500-4647-43B5-B623-BE272AC37C3D}" type="datetimeFigureOut">
              <a:rPr lang="en-US"/>
              <a:pPr>
                <a:defRPr/>
              </a:pPr>
              <a:t>9/30/2023</a:t>
            </a:fld>
            <a:endParaRPr lang="en-US"/>
          </a:p>
        </p:txBody>
      </p:sp>
      <p:sp>
        <p:nvSpPr>
          <p:cNvPr id="4" name="Footer Placeholder 3">
            <a:extLst>
              <a:ext uri="{FF2B5EF4-FFF2-40B4-BE49-F238E27FC236}">
                <a16:creationId xmlns:a16="http://schemas.microsoft.com/office/drawing/2014/main" id="{AFE1E9C4-63CC-4929-AF58-8A6C67DC4D3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42ACCD8F-D4DB-44B4-9E3D-EC6443647C74}"/>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B610A38-2683-4207-99E7-F988D90A814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4ED83AD9-168B-4C4D-AD8E-13101095907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202755" name="Rectangle 3">
            <a:extLst>
              <a:ext uri="{FF2B5EF4-FFF2-40B4-BE49-F238E27FC236}">
                <a16:creationId xmlns:a16="http://schemas.microsoft.com/office/drawing/2014/main" id="{37A26F4C-DDB4-40F1-A411-7AA83C0E2C7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26628" name="Rectangle 4">
            <a:extLst>
              <a:ext uri="{FF2B5EF4-FFF2-40B4-BE49-F238E27FC236}">
                <a16:creationId xmlns:a16="http://schemas.microsoft.com/office/drawing/2014/main" id="{72A8FC3E-FCE8-4DBC-92DA-F0BDB5EBED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7" name="Rectangle 5">
            <a:extLst>
              <a:ext uri="{FF2B5EF4-FFF2-40B4-BE49-F238E27FC236}">
                <a16:creationId xmlns:a16="http://schemas.microsoft.com/office/drawing/2014/main" id="{C9B829E4-F319-4B5B-B153-F89226306168}"/>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2758" name="Rectangle 6">
            <a:extLst>
              <a:ext uri="{FF2B5EF4-FFF2-40B4-BE49-F238E27FC236}">
                <a16:creationId xmlns:a16="http://schemas.microsoft.com/office/drawing/2014/main" id="{915FC6D6-5F42-486C-8331-924D34E2C67C}"/>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202759" name="Rectangle 7">
            <a:extLst>
              <a:ext uri="{FF2B5EF4-FFF2-40B4-BE49-F238E27FC236}">
                <a16:creationId xmlns:a16="http://schemas.microsoft.com/office/drawing/2014/main" id="{C71365D0-6B0F-4BC9-BE5F-6D579D6B635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BD6A2BF-E6B0-4343-B479-14AA7674759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77888647-F851-4C2D-9D0C-F314FE8B73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9E92695C-FA5D-4D3B-AF20-6324867A519F}" type="slidenum">
              <a:rPr lang="en-US" altLang="en-US" sz="1200"/>
              <a:pPr eaLnBrk="1" hangingPunct="1"/>
              <a:t>10</a:t>
            </a:fld>
            <a:endParaRPr lang="en-US" altLang="en-US" sz="1200"/>
          </a:p>
        </p:txBody>
      </p:sp>
      <p:sp>
        <p:nvSpPr>
          <p:cNvPr id="27651" name="Rectangle 2">
            <a:extLst>
              <a:ext uri="{FF2B5EF4-FFF2-40B4-BE49-F238E27FC236}">
                <a16:creationId xmlns:a16="http://schemas.microsoft.com/office/drawing/2014/main" id="{4E7E4F3B-E5A6-42EF-817B-415659E4BD5B}"/>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BF687C29-83FF-44F8-A7CC-4980FE61187F}"/>
              </a:ext>
            </a:extLst>
          </p:cNvPr>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id-ID"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6FE39C7-961A-4BE6-976C-94F59FFC19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E0FBEF9E-74BD-490E-A7CA-D47B84FF3060}" type="slidenum">
              <a:rPr lang="en-US" altLang="en-US" sz="1200"/>
              <a:pPr eaLnBrk="1" hangingPunct="1"/>
              <a:t>12</a:t>
            </a:fld>
            <a:endParaRPr lang="en-US" altLang="en-US" sz="1200"/>
          </a:p>
        </p:txBody>
      </p:sp>
      <p:sp>
        <p:nvSpPr>
          <p:cNvPr id="28675" name="Rectangle 2">
            <a:extLst>
              <a:ext uri="{FF2B5EF4-FFF2-40B4-BE49-F238E27FC236}">
                <a16:creationId xmlns:a16="http://schemas.microsoft.com/office/drawing/2014/main" id="{35B5CEE2-0944-4CF7-AE9E-854C014AE752}"/>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3B7B5281-51E8-46E8-9A4A-FF8187210C11}"/>
              </a:ext>
            </a:extLst>
          </p:cNvPr>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id-ID"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3" y="8525510"/>
            <a:ext cx="12176129" cy="60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8436957"/>
            <a:ext cx="12176129" cy="85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137" y="1010882"/>
            <a:ext cx="10047923" cy="4749927"/>
          </a:xfrm>
        </p:spPr>
        <p:txBody>
          <a:bodyPr anchor="b">
            <a:normAutofit/>
          </a:bodyPr>
          <a:lstStyle>
            <a:lvl1pPr algn="l">
              <a:lnSpc>
                <a:spcPct val="85000"/>
              </a:lnSpc>
              <a:defRPr sz="10655" spc="-67"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098905" y="5934639"/>
            <a:ext cx="10047923" cy="1522413"/>
          </a:xfrm>
        </p:spPr>
        <p:txBody>
          <a:bodyPr lIns="91440" rIns="91440">
            <a:normAutofit/>
          </a:bodyPr>
          <a:lstStyle>
            <a:lvl1pPr marL="0" indent="0" algn="l">
              <a:buNone/>
              <a:defRPr sz="3197" cap="all" spc="266" baseline="0">
                <a:solidFill>
                  <a:schemeClr val="tx2"/>
                </a:solidFill>
                <a:latin typeface="+mj-lt"/>
              </a:defRPr>
            </a:lvl1pPr>
            <a:lvl2pPr marL="608945" indent="0" algn="ctr">
              <a:buNone/>
              <a:defRPr sz="3197"/>
            </a:lvl2pPr>
            <a:lvl3pPr marL="1217889" indent="0" algn="ctr">
              <a:buNone/>
              <a:defRPr sz="3197"/>
            </a:lvl3pPr>
            <a:lvl4pPr marL="1826834" indent="0" algn="ctr">
              <a:buNone/>
              <a:defRPr sz="2664"/>
            </a:lvl4pPr>
            <a:lvl5pPr marL="2435779" indent="0" algn="ctr">
              <a:buNone/>
              <a:defRPr sz="2664"/>
            </a:lvl5pPr>
            <a:lvl6pPr marL="3044723" indent="0" algn="ctr">
              <a:buNone/>
              <a:defRPr sz="2664"/>
            </a:lvl6pPr>
            <a:lvl7pPr marL="3653668" indent="0" algn="ctr">
              <a:buNone/>
              <a:defRPr sz="2664"/>
            </a:lvl7pPr>
            <a:lvl8pPr marL="4262613" indent="0" algn="ctr">
              <a:buNone/>
              <a:defRPr sz="2664"/>
            </a:lvl8pPr>
            <a:lvl9pPr marL="4871557" indent="0" algn="ctr">
              <a:buNone/>
              <a:defRPr sz="26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E4A7302-5A7C-4878-852C-54A4CF503FFB}" type="slidenum">
              <a:rPr lang="en-US" altLang="en-US" smtClean="0"/>
              <a:pPr/>
              <a:t>‹#›</a:t>
            </a:fld>
            <a:endParaRPr lang="en-US" altLang="en-US"/>
          </a:p>
        </p:txBody>
      </p:sp>
      <p:cxnSp>
        <p:nvCxnSpPr>
          <p:cNvPr id="9" name="Straight Connector 8"/>
          <p:cNvCxnSpPr/>
          <p:nvPr/>
        </p:nvCxnSpPr>
        <p:spPr>
          <a:xfrm>
            <a:off x="1206401" y="5785168"/>
            <a:ext cx="986523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110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7E97BAE-8950-40E2-B9DA-47A809A0BFED}" type="slidenum">
              <a:rPr lang="en-US" altLang="en-US" smtClean="0"/>
              <a:pPr/>
              <a:t>‹#›</a:t>
            </a:fld>
            <a:endParaRPr lang="en-US" altLang="en-US"/>
          </a:p>
        </p:txBody>
      </p:sp>
    </p:spTree>
    <p:extLst>
      <p:ext uri="{BB962C8B-B14F-4D97-AF65-F5344CB8AC3E}">
        <p14:creationId xmlns:p14="http://schemas.microsoft.com/office/powerpoint/2010/main" val="1063910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3" y="8525510"/>
            <a:ext cx="12176129" cy="60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8436957"/>
            <a:ext cx="12176129" cy="85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137" y="1010882"/>
            <a:ext cx="10047923" cy="4749927"/>
          </a:xfrm>
        </p:spPr>
        <p:txBody>
          <a:bodyPr anchor="b" anchorCtr="0">
            <a:normAutofit/>
          </a:bodyPr>
          <a:lstStyle>
            <a:lvl1pPr>
              <a:lnSpc>
                <a:spcPct val="85000"/>
              </a:lnSpc>
              <a:defRPr sz="10655"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6137" y="5931319"/>
            <a:ext cx="10047923" cy="1522413"/>
          </a:xfrm>
        </p:spPr>
        <p:txBody>
          <a:bodyPr lIns="91440" rIns="91440" anchor="t" anchorCtr="0">
            <a:normAutofit/>
          </a:bodyPr>
          <a:lstStyle>
            <a:lvl1pPr marL="0" indent="0">
              <a:buNone/>
              <a:defRPr sz="3197" cap="all" spc="266" baseline="0">
                <a:solidFill>
                  <a:schemeClr val="tx2"/>
                </a:solidFill>
                <a:latin typeface="+mj-lt"/>
              </a:defRPr>
            </a:lvl1pPr>
            <a:lvl2pPr marL="608945" indent="0">
              <a:buNone/>
              <a:defRPr sz="2397">
                <a:solidFill>
                  <a:schemeClr val="tx1">
                    <a:tint val="75000"/>
                  </a:schemeClr>
                </a:solidFill>
              </a:defRPr>
            </a:lvl2pPr>
            <a:lvl3pPr marL="1217889" indent="0">
              <a:buNone/>
              <a:defRPr sz="2131">
                <a:solidFill>
                  <a:schemeClr val="tx1">
                    <a:tint val="75000"/>
                  </a:schemeClr>
                </a:solidFill>
              </a:defRPr>
            </a:lvl3pPr>
            <a:lvl4pPr marL="1826834" indent="0">
              <a:buNone/>
              <a:defRPr sz="1865">
                <a:solidFill>
                  <a:schemeClr val="tx1">
                    <a:tint val="75000"/>
                  </a:schemeClr>
                </a:solidFill>
              </a:defRPr>
            </a:lvl4pPr>
            <a:lvl5pPr marL="2435779" indent="0">
              <a:buNone/>
              <a:defRPr sz="1865">
                <a:solidFill>
                  <a:schemeClr val="tx1">
                    <a:tint val="75000"/>
                  </a:schemeClr>
                </a:solidFill>
              </a:defRPr>
            </a:lvl5pPr>
            <a:lvl6pPr marL="3044723" indent="0">
              <a:buNone/>
              <a:defRPr sz="1865">
                <a:solidFill>
                  <a:schemeClr val="tx1">
                    <a:tint val="75000"/>
                  </a:schemeClr>
                </a:solidFill>
              </a:defRPr>
            </a:lvl6pPr>
            <a:lvl7pPr marL="3653668" indent="0">
              <a:buNone/>
              <a:defRPr sz="1865">
                <a:solidFill>
                  <a:schemeClr val="tx1">
                    <a:tint val="75000"/>
                  </a:schemeClr>
                </a:solidFill>
              </a:defRPr>
            </a:lvl7pPr>
            <a:lvl8pPr marL="4262613" indent="0">
              <a:buNone/>
              <a:defRPr sz="1865">
                <a:solidFill>
                  <a:schemeClr val="tx1">
                    <a:tint val="75000"/>
                  </a:schemeClr>
                </a:solidFill>
              </a:defRPr>
            </a:lvl8pPr>
            <a:lvl9pPr marL="4871557" indent="0">
              <a:buNone/>
              <a:defRPr sz="18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16BE6C-F2A9-46DA-A1E8-5FCE1E651A12}" type="slidenum">
              <a:rPr lang="en-US" altLang="en-US" smtClean="0"/>
              <a:pPr/>
              <a:t>‹#›</a:t>
            </a:fld>
            <a:endParaRPr lang="en-US" altLang="en-US"/>
          </a:p>
        </p:txBody>
      </p:sp>
      <p:cxnSp>
        <p:nvCxnSpPr>
          <p:cNvPr id="9" name="Straight Connector 8"/>
          <p:cNvCxnSpPr/>
          <p:nvPr/>
        </p:nvCxnSpPr>
        <p:spPr>
          <a:xfrm>
            <a:off x="1206401" y="5785168"/>
            <a:ext cx="986523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8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6137" y="381741"/>
            <a:ext cx="10047923" cy="193232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6137" y="2458415"/>
            <a:ext cx="4932617" cy="53588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1443" y="2458418"/>
            <a:ext cx="4932617" cy="535889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DDD9566-F198-4135-9B26-38A03EAB4779}" type="slidenum">
              <a:rPr lang="en-US" altLang="en-US" smtClean="0"/>
              <a:pPr/>
              <a:t>‹#›</a:t>
            </a:fld>
            <a:endParaRPr lang="en-US" altLang="en-US"/>
          </a:p>
        </p:txBody>
      </p:sp>
    </p:spTree>
    <p:extLst>
      <p:ext uri="{BB962C8B-B14F-4D97-AF65-F5344CB8AC3E}">
        <p14:creationId xmlns:p14="http://schemas.microsoft.com/office/powerpoint/2010/main" val="869169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6137" y="381741"/>
            <a:ext cx="10047923" cy="193232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6137" y="2458839"/>
            <a:ext cx="4932617" cy="980687"/>
          </a:xfrm>
        </p:spPr>
        <p:txBody>
          <a:bodyPr lIns="91440" rIns="91440" anchor="ctr">
            <a:normAutofit/>
          </a:bodyPr>
          <a:lstStyle>
            <a:lvl1pPr marL="0" indent="0">
              <a:buNone/>
              <a:defRPr sz="2664" b="0" cap="all" baseline="0">
                <a:solidFill>
                  <a:schemeClr val="tx2"/>
                </a:solidFill>
              </a:defRPr>
            </a:lvl1pPr>
            <a:lvl2pPr marL="608945" indent="0">
              <a:buNone/>
              <a:defRPr sz="2664" b="1"/>
            </a:lvl2pPr>
            <a:lvl3pPr marL="1217889" indent="0">
              <a:buNone/>
              <a:defRPr sz="2397" b="1"/>
            </a:lvl3pPr>
            <a:lvl4pPr marL="1826834" indent="0">
              <a:buNone/>
              <a:defRPr sz="2131" b="1"/>
            </a:lvl4pPr>
            <a:lvl5pPr marL="2435779" indent="0">
              <a:buNone/>
              <a:defRPr sz="2131" b="1"/>
            </a:lvl5pPr>
            <a:lvl6pPr marL="3044723" indent="0">
              <a:buNone/>
              <a:defRPr sz="2131" b="1"/>
            </a:lvl6pPr>
            <a:lvl7pPr marL="3653668" indent="0">
              <a:buNone/>
              <a:defRPr sz="2131" b="1"/>
            </a:lvl7pPr>
            <a:lvl8pPr marL="4262613" indent="0">
              <a:buNone/>
              <a:defRPr sz="2131" b="1"/>
            </a:lvl8pPr>
            <a:lvl9pPr marL="4871557" indent="0">
              <a:buNone/>
              <a:defRPr sz="2131" b="1"/>
            </a:lvl9pPr>
          </a:lstStyle>
          <a:p>
            <a:pPr lvl="0"/>
            <a:r>
              <a:rPr lang="en-US"/>
              <a:t>Edit Master text styles</a:t>
            </a:r>
          </a:p>
        </p:txBody>
      </p:sp>
      <p:sp>
        <p:nvSpPr>
          <p:cNvPr id="4" name="Content Placeholder 3"/>
          <p:cNvSpPr>
            <a:spLocks noGrp="1"/>
          </p:cNvSpPr>
          <p:nvPr>
            <p:ph sz="half" idx="2"/>
          </p:nvPr>
        </p:nvSpPr>
        <p:spPr>
          <a:xfrm>
            <a:off x="1096137" y="3439525"/>
            <a:ext cx="4932617" cy="43777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1443" y="2458839"/>
            <a:ext cx="4932617" cy="980687"/>
          </a:xfrm>
        </p:spPr>
        <p:txBody>
          <a:bodyPr lIns="91440" rIns="91440" anchor="ctr">
            <a:normAutofit/>
          </a:bodyPr>
          <a:lstStyle>
            <a:lvl1pPr marL="0" indent="0">
              <a:buNone/>
              <a:defRPr sz="2664" b="0" cap="all" baseline="0">
                <a:solidFill>
                  <a:schemeClr val="tx2"/>
                </a:solidFill>
              </a:defRPr>
            </a:lvl1pPr>
            <a:lvl2pPr marL="608945" indent="0">
              <a:buNone/>
              <a:defRPr sz="2664" b="1"/>
            </a:lvl2pPr>
            <a:lvl3pPr marL="1217889" indent="0">
              <a:buNone/>
              <a:defRPr sz="2397" b="1"/>
            </a:lvl3pPr>
            <a:lvl4pPr marL="1826834" indent="0">
              <a:buNone/>
              <a:defRPr sz="2131" b="1"/>
            </a:lvl4pPr>
            <a:lvl5pPr marL="2435779" indent="0">
              <a:buNone/>
              <a:defRPr sz="2131" b="1"/>
            </a:lvl5pPr>
            <a:lvl6pPr marL="3044723" indent="0">
              <a:buNone/>
              <a:defRPr sz="2131" b="1"/>
            </a:lvl6pPr>
            <a:lvl7pPr marL="3653668" indent="0">
              <a:buNone/>
              <a:defRPr sz="2131" b="1"/>
            </a:lvl7pPr>
            <a:lvl8pPr marL="4262613" indent="0">
              <a:buNone/>
              <a:defRPr sz="2131" b="1"/>
            </a:lvl8pPr>
            <a:lvl9pPr marL="4871557" indent="0">
              <a:buNone/>
              <a:defRPr sz="2131" b="1"/>
            </a:lvl9pPr>
          </a:lstStyle>
          <a:p>
            <a:pPr lvl="0"/>
            <a:r>
              <a:rPr lang="en-US"/>
              <a:t>Edit Master text styles</a:t>
            </a:r>
          </a:p>
        </p:txBody>
      </p:sp>
      <p:sp>
        <p:nvSpPr>
          <p:cNvPr id="6" name="Content Placeholder 5"/>
          <p:cNvSpPr>
            <a:spLocks noGrp="1"/>
          </p:cNvSpPr>
          <p:nvPr>
            <p:ph sz="quarter" idx="4"/>
          </p:nvPr>
        </p:nvSpPr>
        <p:spPr>
          <a:xfrm>
            <a:off x="6211443" y="3439525"/>
            <a:ext cx="4932617" cy="43777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12B98B8B-A36F-42F3-8692-3AB92E91CED5}" type="slidenum">
              <a:rPr lang="en-US" altLang="en-US" smtClean="0"/>
              <a:pPr/>
              <a:t>‹#›</a:t>
            </a:fld>
            <a:endParaRPr lang="en-US" altLang="en-US"/>
          </a:p>
        </p:txBody>
      </p:sp>
    </p:spTree>
    <p:extLst>
      <p:ext uri="{BB962C8B-B14F-4D97-AF65-F5344CB8AC3E}">
        <p14:creationId xmlns:p14="http://schemas.microsoft.com/office/powerpoint/2010/main" val="240353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EE3C1EE6-27FE-4453-82E9-39B256DD8559}" type="slidenum">
              <a:rPr lang="en-US" altLang="en-US" smtClean="0"/>
              <a:pPr/>
              <a:t>‹#›</a:t>
            </a:fld>
            <a:endParaRPr lang="en-US" altLang="en-US"/>
          </a:p>
        </p:txBody>
      </p:sp>
    </p:spTree>
    <p:extLst>
      <p:ext uri="{BB962C8B-B14F-4D97-AF65-F5344CB8AC3E}">
        <p14:creationId xmlns:p14="http://schemas.microsoft.com/office/powerpoint/2010/main" val="284103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3" y="8525510"/>
            <a:ext cx="12176129" cy="60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6" y="8436957"/>
            <a:ext cx="12176129" cy="85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fld id="{B44EA1F7-054C-4D7D-984F-D4D936580136}" type="slidenum">
              <a:rPr lang="en-US" altLang="en-US" smtClean="0"/>
              <a:pPr/>
              <a:t>‹#›</a:t>
            </a:fld>
            <a:endParaRPr lang="en-US" altLang="en-US"/>
          </a:p>
        </p:txBody>
      </p:sp>
    </p:spTree>
    <p:extLst>
      <p:ext uri="{BB962C8B-B14F-4D97-AF65-F5344CB8AC3E}">
        <p14:creationId xmlns:p14="http://schemas.microsoft.com/office/powerpoint/2010/main" val="63582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8" y="0"/>
            <a:ext cx="4046571" cy="9134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5862" y="0"/>
            <a:ext cx="63941" cy="913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6724" y="791653"/>
            <a:ext cx="3197066" cy="3044825"/>
          </a:xfrm>
        </p:spPr>
        <p:txBody>
          <a:bodyPr anchor="b">
            <a:normAutofit/>
          </a:bodyPr>
          <a:lstStyle>
            <a:lvl1pPr>
              <a:defRPr sz="4795"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08844" y="974344"/>
            <a:ext cx="6672233" cy="70030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6724" y="3897376"/>
            <a:ext cx="3197066" cy="4500805"/>
          </a:xfrm>
        </p:spPr>
        <p:txBody>
          <a:bodyPr lIns="91440" rIns="91440">
            <a:normAutofit/>
          </a:bodyPr>
          <a:lstStyle>
            <a:lvl1pPr marL="0" indent="0">
              <a:buNone/>
              <a:defRPr sz="1998">
                <a:solidFill>
                  <a:srgbClr val="FFFFFF"/>
                </a:solidFill>
              </a:defRPr>
            </a:lvl1pPr>
            <a:lvl2pPr marL="608945" indent="0">
              <a:buNone/>
              <a:defRPr sz="1598"/>
            </a:lvl2pPr>
            <a:lvl3pPr marL="1217889" indent="0">
              <a:buNone/>
              <a:defRPr sz="1332"/>
            </a:lvl3pPr>
            <a:lvl4pPr marL="1826834" indent="0">
              <a:buNone/>
              <a:defRPr sz="1199"/>
            </a:lvl4pPr>
            <a:lvl5pPr marL="2435779" indent="0">
              <a:buNone/>
              <a:defRPr sz="1199"/>
            </a:lvl5pPr>
            <a:lvl6pPr marL="3044723" indent="0">
              <a:buNone/>
              <a:defRPr sz="1199"/>
            </a:lvl6pPr>
            <a:lvl7pPr marL="3653668" indent="0">
              <a:buNone/>
              <a:defRPr sz="1199"/>
            </a:lvl7pPr>
            <a:lvl8pPr marL="4262613" indent="0">
              <a:buNone/>
              <a:defRPr sz="1199"/>
            </a:lvl8pPr>
            <a:lvl9pPr marL="4871557" indent="0">
              <a:buNone/>
              <a:defRPr sz="1199"/>
            </a:lvl9pPr>
          </a:lstStyle>
          <a:p>
            <a:pPr lvl="0"/>
            <a:r>
              <a:rPr lang="en-US"/>
              <a:t>Edit Master text styles</a:t>
            </a:r>
          </a:p>
        </p:txBody>
      </p:sp>
      <p:sp>
        <p:nvSpPr>
          <p:cNvPr id="5" name="Date Placeholder 4"/>
          <p:cNvSpPr>
            <a:spLocks noGrp="1"/>
          </p:cNvSpPr>
          <p:nvPr>
            <p:ph type="dt" sz="half" idx="10"/>
          </p:nvPr>
        </p:nvSpPr>
        <p:spPr>
          <a:xfrm>
            <a:off x="465028" y="8604077"/>
            <a:ext cx="2615783" cy="486326"/>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4795599" y="8604077"/>
            <a:ext cx="4643358" cy="486326"/>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CDBD52-C7A5-487E-A7C4-55127C05A2FB}" type="slidenum">
              <a:rPr lang="en-US" altLang="en-US" smtClean="0"/>
              <a:pPr/>
              <a:t>‹#›</a:t>
            </a:fld>
            <a:endParaRPr lang="en-US" altLang="en-US"/>
          </a:p>
        </p:txBody>
      </p:sp>
    </p:spTree>
    <p:extLst>
      <p:ext uri="{BB962C8B-B14F-4D97-AF65-F5344CB8AC3E}">
        <p14:creationId xmlns:p14="http://schemas.microsoft.com/office/powerpoint/2010/main" val="355863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6597121"/>
            <a:ext cx="12176129" cy="25373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6" y="6546608"/>
            <a:ext cx="12176129" cy="85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137" y="6759512"/>
            <a:ext cx="10108819" cy="1096137"/>
          </a:xfrm>
        </p:spPr>
        <p:txBody>
          <a:bodyPr tIns="0" bIns="0" anchor="b">
            <a:noAutofit/>
          </a:bodyPr>
          <a:lstStyle>
            <a:lvl1pPr>
              <a:defRPr sz="4795"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 y="0"/>
            <a:ext cx="12179285" cy="6546608"/>
          </a:xfrm>
          <a:blipFill>
            <a:blip r:embed="rId2"/>
            <a:stretch>
              <a:fillRect/>
            </a:stretch>
          </a:blipFill>
        </p:spPr>
        <p:txBody>
          <a:bodyPr lIns="457200" tIns="457200" anchor="t"/>
          <a:lstStyle>
            <a:lvl1pPr marL="0" indent="0">
              <a:buNone/>
              <a:defRPr sz="4262">
                <a:solidFill>
                  <a:schemeClr val="bg1"/>
                </a:solidFill>
              </a:defRPr>
            </a:lvl1pPr>
            <a:lvl2pPr marL="608945" indent="0">
              <a:buNone/>
              <a:defRPr sz="3729"/>
            </a:lvl2pPr>
            <a:lvl3pPr marL="1217889" indent="0">
              <a:buNone/>
              <a:defRPr sz="3197"/>
            </a:lvl3pPr>
            <a:lvl4pPr marL="1826834" indent="0">
              <a:buNone/>
              <a:defRPr sz="2664"/>
            </a:lvl4pPr>
            <a:lvl5pPr marL="2435779" indent="0">
              <a:buNone/>
              <a:defRPr sz="2664"/>
            </a:lvl5pPr>
            <a:lvl6pPr marL="3044723" indent="0">
              <a:buNone/>
              <a:defRPr sz="2664"/>
            </a:lvl6pPr>
            <a:lvl7pPr marL="3653668" indent="0">
              <a:buNone/>
              <a:defRPr sz="2664"/>
            </a:lvl7pPr>
            <a:lvl8pPr marL="4262613" indent="0">
              <a:buNone/>
              <a:defRPr sz="2664"/>
            </a:lvl8pPr>
            <a:lvl9pPr marL="4871557" indent="0">
              <a:buNone/>
              <a:defRPr sz="2664"/>
            </a:lvl9pPr>
          </a:lstStyle>
          <a:p>
            <a:r>
              <a:rPr lang="en-US"/>
              <a:t>Click icon to add picture</a:t>
            </a:r>
            <a:endParaRPr lang="en-US" dirty="0"/>
          </a:p>
        </p:txBody>
      </p:sp>
      <p:sp>
        <p:nvSpPr>
          <p:cNvPr id="4" name="Text Placeholder 3"/>
          <p:cNvSpPr>
            <a:spLocks noGrp="1"/>
          </p:cNvSpPr>
          <p:nvPr>
            <p:ph type="body" sz="half" idx="2"/>
          </p:nvPr>
        </p:nvSpPr>
        <p:spPr>
          <a:xfrm>
            <a:off x="1096136" y="7867828"/>
            <a:ext cx="10108819" cy="791655"/>
          </a:xfrm>
        </p:spPr>
        <p:txBody>
          <a:bodyPr lIns="91440" tIns="0" rIns="91440" bIns="0">
            <a:normAutofit/>
          </a:bodyPr>
          <a:lstStyle>
            <a:lvl1pPr marL="0" indent="0">
              <a:spcBef>
                <a:spcPts val="0"/>
              </a:spcBef>
              <a:spcAft>
                <a:spcPts val="799"/>
              </a:spcAft>
              <a:buNone/>
              <a:defRPr sz="1998">
                <a:solidFill>
                  <a:srgbClr val="FFFFFF"/>
                </a:solidFill>
              </a:defRPr>
            </a:lvl1pPr>
            <a:lvl2pPr marL="608945" indent="0">
              <a:buNone/>
              <a:defRPr sz="1598"/>
            </a:lvl2pPr>
            <a:lvl3pPr marL="1217889" indent="0">
              <a:buNone/>
              <a:defRPr sz="1332"/>
            </a:lvl3pPr>
            <a:lvl4pPr marL="1826834" indent="0">
              <a:buNone/>
              <a:defRPr sz="1199"/>
            </a:lvl4pPr>
            <a:lvl5pPr marL="2435779" indent="0">
              <a:buNone/>
              <a:defRPr sz="1199"/>
            </a:lvl5pPr>
            <a:lvl6pPr marL="3044723" indent="0">
              <a:buNone/>
              <a:defRPr sz="1199"/>
            </a:lvl6pPr>
            <a:lvl7pPr marL="3653668" indent="0">
              <a:buNone/>
              <a:defRPr sz="1199"/>
            </a:lvl7pPr>
            <a:lvl8pPr marL="4262613" indent="0">
              <a:buNone/>
              <a:defRPr sz="1199"/>
            </a:lvl8pPr>
            <a:lvl9pPr marL="4871557" indent="0">
              <a:buNone/>
              <a:defRPr sz="1199"/>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83FD2EC7-2CD8-48A1-BE5F-0C967DAC4682}" type="slidenum">
              <a:rPr lang="en-US" altLang="en-US" smtClean="0"/>
              <a:pPr/>
              <a:t>‹#›</a:t>
            </a:fld>
            <a:endParaRPr lang="en-US" altLang="en-US"/>
          </a:p>
        </p:txBody>
      </p:sp>
    </p:spTree>
    <p:extLst>
      <p:ext uri="{BB962C8B-B14F-4D97-AF65-F5344CB8AC3E}">
        <p14:creationId xmlns:p14="http://schemas.microsoft.com/office/powerpoint/2010/main" val="1789208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187835B-E91C-47CF-99E7-F93EA141E1A4}" type="slidenum">
              <a:rPr lang="en-US" altLang="en-US" smtClean="0"/>
              <a:pPr/>
              <a:t>‹#›</a:t>
            </a:fld>
            <a:endParaRPr lang="en-US" altLang="en-US"/>
          </a:p>
        </p:txBody>
      </p:sp>
    </p:spTree>
    <p:extLst>
      <p:ext uri="{BB962C8B-B14F-4D97-AF65-F5344CB8AC3E}">
        <p14:creationId xmlns:p14="http://schemas.microsoft.com/office/powerpoint/2010/main" val="225953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3" y="8525510"/>
            <a:ext cx="12176129" cy="60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8436957"/>
            <a:ext cx="12176129" cy="85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15812" y="552463"/>
            <a:ext cx="2626162" cy="76685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328" y="552462"/>
            <a:ext cx="7726243" cy="7668564"/>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DA07982-4181-4BC2-9C2E-0714FEEA581D}" type="slidenum">
              <a:rPr lang="en-US" altLang="en-US" smtClean="0"/>
              <a:pPr/>
              <a:t>‹#›</a:t>
            </a:fld>
            <a:endParaRPr lang="en-US" altLang="en-US"/>
          </a:p>
        </p:txBody>
      </p:sp>
    </p:spTree>
    <p:extLst>
      <p:ext uri="{BB962C8B-B14F-4D97-AF65-F5344CB8AC3E}">
        <p14:creationId xmlns:p14="http://schemas.microsoft.com/office/powerpoint/2010/main" val="3340628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10960100" cy="1522413"/>
          </a:xfrm>
        </p:spPr>
        <p:txBody>
          <a:bodyPr/>
          <a:lstStyle/>
          <a:p>
            <a:r>
              <a:rPr lang="en-US"/>
              <a:t>Click to edit Master title style</a:t>
            </a:r>
          </a:p>
        </p:txBody>
      </p:sp>
      <p:sp>
        <p:nvSpPr>
          <p:cNvPr id="3" name="Text Placeholder 2"/>
          <p:cNvSpPr>
            <a:spLocks noGrp="1"/>
          </p:cNvSpPr>
          <p:nvPr>
            <p:ph type="body" sz="half" idx="1"/>
          </p:nvPr>
        </p:nvSpPr>
        <p:spPr>
          <a:xfrm>
            <a:off x="609600" y="2132013"/>
            <a:ext cx="5403850" cy="6027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5850" y="2132013"/>
            <a:ext cx="5403850" cy="6027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C5A66A9-087B-41A6-920F-08A11A52FC0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BAE823F-1D10-4278-AFA3-73369BA560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9BC2AF9-6788-425C-84BF-7003E69CEF61}"/>
              </a:ext>
            </a:extLst>
          </p:cNvPr>
          <p:cNvSpPr>
            <a:spLocks noGrp="1" noChangeArrowheads="1"/>
          </p:cNvSpPr>
          <p:nvPr>
            <p:ph type="sldNum" sz="quarter" idx="12"/>
          </p:nvPr>
        </p:nvSpPr>
        <p:spPr>
          <a:ln/>
        </p:spPr>
        <p:txBody>
          <a:bodyPr/>
          <a:lstStyle>
            <a:lvl1pPr>
              <a:defRPr/>
            </a:lvl1pPr>
          </a:lstStyle>
          <a:p>
            <a:fld id="{4A6F28E0-53F7-415A-BE5E-388E48E4B864}" type="slidenum">
              <a:rPr lang="en-US" altLang="en-US"/>
              <a:pPr/>
              <a:t>‹#›</a:t>
            </a:fld>
            <a:endParaRPr lang="en-US" altLang="en-US"/>
          </a:p>
        </p:txBody>
      </p:sp>
    </p:spTree>
    <p:extLst>
      <p:ext uri="{BB962C8B-B14F-4D97-AF65-F5344CB8AC3E}">
        <p14:creationId xmlns:p14="http://schemas.microsoft.com/office/powerpoint/2010/main" val="3703495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8965" y="389061"/>
            <a:ext cx="10961370" cy="1843811"/>
          </a:xfrm>
        </p:spPr>
        <p:txBody>
          <a:bodyPr/>
          <a:lstStyle/>
          <a:p>
            <a:r>
              <a:rPr lang="en-US"/>
              <a:t>Click to edit Master title style</a:t>
            </a:r>
          </a:p>
        </p:txBody>
      </p:sp>
      <p:sp>
        <p:nvSpPr>
          <p:cNvPr id="3" name="ClipArt Placeholder 2"/>
          <p:cNvSpPr>
            <a:spLocks noGrp="1"/>
          </p:cNvSpPr>
          <p:nvPr>
            <p:ph type="clipArt" sz="half" idx="1"/>
          </p:nvPr>
        </p:nvSpPr>
        <p:spPr>
          <a:xfrm>
            <a:off x="608965" y="2537354"/>
            <a:ext cx="5379191" cy="5480685"/>
          </a:xfrm>
        </p:spPr>
        <p:txBody>
          <a:bodyPr/>
          <a:lstStyle/>
          <a:p>
            <a:pPr lvl="0"/>
            <a:endParaRPr lang="en-US" noProof="0"/>
          </a:p>
        </p:txBody>
      </p:sp>
      <p:sp>
        <p:nvSpPr>
          <p:cNvPr id="4" name="Text Placeholder 3"/>
          <p:cNvSpPr>
            <a:spLocks noGrp="1"/>
          </p:cNvSpPr>
          <p:nvPr>
            <p:ph type="body" sz="half" idx="2"/>
          </p:nvPr>
        </p:nvSpPr>
        <p:spPr>
          <a:xfrm>
            <a:off x="6191144" y="2537354"/>
            <a:ext cx="5379191" cy="5480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D877FF-1BCE-4848-B32F-4E54289C9777}"/>
              </a:ext>
            </a:extLst>
          </p:cNvPr>
          <p:cNvSpPr>
            <a:spLocks noGrp="1"/>
          </p:cNvSpPr>
          <p:nvPr>
            <p:ph type="dt" sz="half" idx="10"/>
          </p:nvPr>
        </p:nvSpPr>
        <p:spPr/>
        <p:txBody>
          <a:bodyPr/>
          <a:lstStyle>
            <a:lvl1pPr>
              <a:defRPr/>
            </a:lvl1pPr>
          </a:lstStyle>
          <a:p>
            <a:pPr>
              <a:defRPr/>
            </a:pPr>
            <a:r>
              <a:rPr lang="en-US"/>
              <a:t>Tim UNAIR - PULSE 05</a:t>
            </a:r>
          </a:p>
        </p:txBody>
      </p:sp>
      <p:sp>
        <p:nvSpPr>
          <p:cNvPr id="6" name="Footer Placeholder 5">
            <a:extLst>
              <a:ext uri="{FF2B5EF4-FFF2-40B4-BE49-F238E27FC236}">
                <a16:creationId xmlns:a16="http://schemas.microsoft.com/office/drawing/2014/main" id="{1305AD03-F17A-4F26-843A-AF3225EE0E60}"/>
              </a:ext>
            </a:extLst>
          </p:cNvPr>
          <p:cNvSpPr>
            <a:spLocks noGrp="1"/>
          </p:cNvSpPr>
          <p:nvPr>
            <p:ph type="ftr" sz="quarter" idx="11"/>
          </p:nvPr>
        </p:nvSpPr>
        <p:spPr/>
        <p:txBody>
          <a:bodyPr/>
          <a:lstStyle>
            <a:lvl1pPr>
              <a:defRPr/>
            </a:lvl1pPr>
          </a:lstStyle>
          <a:p>
            <a:pPr>
              <a:defRPr/>
            </a:pPr>
            <a:r>
              <a:rPr lang="en-US"/>
              <a:t>Pengantar Pendidikan Kewarganegaraan</a:t>
            </a:r>
          </a:p>
        </p:txBody>
      </p:sp>
      <p:sp>
        <p:nvSpPr>
          <p:cNvPr id="7" name="Slide Number Placeholder 6">
            <a:extLst>
              <a:ext uri="{FF2B5EF4-FFF2-40B4-BE49-F238E27FC236}">
                <a16:creationId xmlns:a16="http://schemas.microsoft.com/office/drawing/2014/main" id="{663E7FF5-41CA-4FC9-AFD4-256F855F9216}"/>
              </a:ext>
            </a:extLst>
          </p:cNvPr>
          <p:cNvSpPr>
            <a:spLocks noGrp="1"/>
          </p:cNvSpPr>
          <p:nvPr>
            <p:ph type="sldNum" sz="quarter" idx="12"/>
          </p:nvPr>
        </p:nvSpPr>
        <p:spPr/>
        <p:txBody>
          <a:bodyPr/>
          <a:lstStyle>
            <a:lvl1pPr>
              <a:defRPr/>
            </a:lvl1pPr>
          </a:lstStyle>
          <a:p>
            <a:fld id="{535EDF0F-62F2-429A-9BA7-7BDDC69DC96C}" type="slidenum">
              <a:rPr lang="en-US" altLang="en-US"/>
              <a:pPr/>
              <a:t>‹#›</a:t>
            </a:fld>
            <a:endParaRPr lang="en-US" altLang="en-US"/>
          </a:p>
        </p:txBody>
      </p:sp>
    </p:spTree>
    <p:extLst>
      <p:ext uri="{BB962C8B-B14F-4D97-AF65-F5344CB8AC3E}">
        <p14:creationId xmlns:p14="http://schemas.microsoft.com/office/powerpoint/2010/main" val="2891600867"/>
      </p:ext>
    </p:extLst>
  </p:cSld>
  <p:clrMapOvr>
    <a:masterClrMapping/>
  </p:clrMapOvr>
  <p:transition spd="slow">
    <p:wheel spokes="1"/>
    <p:sndAc>
      <p:stSnd>
        <p:snd r:embed="rId1" name="click.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8525510"/>
            <a:ext cx="12179301" cy="60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8436956"/>
            <a:ext cx="12179301" cy="879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137" y="381741"/>
            <a:ext cx="10047923" cy="193232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6136" y="2458415"/>
            <a:ext cx="10047924" cy="535889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6139" y="8604077"/>
            <a:ext cx="2469695" cy="486326"/>
          </a:xfrm>
          <a:prstGeom prst="rect">
            <a:avLst/>
          </a:prstGeom>
        </p:spPr>
        <p:txBody>
          <a:bodyPr vert="horz" lIns="91440" tIns="45720" rIns="91440" bIns="45720" rtlCol="0" anchor="ctr"/>
          <a:lstStyle>
            <a:lvl1pPr algn="l">
              <a:defRPr sz="1199">
                <a:solidFill>
                  <a:srgbClr val="FFFFFF"/>
                </a:solidFill>
              </a:defRPr>
            </a:lvl1pPr>
          </a:lstStyle>
          <a:p>
            <a:pPr>
              <a:defRPr/>
            </a:pPr>
            <a:endParaRPr lang="en-US"/>
          </a:p>
        </p:txBody>
      </p:sp>
      <p:sp>
        <p:nvSpPr>
          <p:cNvPr id="5" name="Footer Placeholder 4"/>
          <p:cNvSpPr>
            <a:spLocks noGrp="1"/>
          </p:cNvSpPr>
          <p:nvPr>
            <p:ph type="ftr" sz="quarter" idx="3"/>
          </p:nvPr>
        </p:nvSpPr>
        <p:spPr>
          <a:xfrm>
            <a:off x="3682346" y="8604077"/>
            <a:ext cx="4817780" cy="486326"/>
          </a:xfrm>
          <a:prstGeom prst="rect">
            <a:avLst/>
          </a:prstGeom>
        </p:spPr>
        <p:txBody>
          <a:bodyPr vert="horz" lIns="91440" tIns="45720" rIns="91440" bIns="45720" rtlCol="0" anchor="ctr"/>
          <a:lstStyle>
            <a:lvl1pPr algn="ctr">
              <a:defRPr sz="1199"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890146" y="8604077"/>
            <a:ext cx="1310659" cy="486326"/>
          </a:xfrm>
          <a:prstGeom prst="rect">
            <a:avLst/>
          </a:prstGeom>
        </p:spPr>
        <p:txBody>
          <a:bodyPr vert="horz" lIns="91440" tIns="45720" rIns="91440" bIns="45720" rtlCol="0" anchor="ctr"/>
          <a:lstStyle>
            <a:lvl1pPr algn="r">
              <a:defRPr sz="1398">
                <a:solidFill>
                  <a:srgbClr val="FFFFFF"/>
                </a:solidFill>
              </a:defRPr>
            </a:lvl1pPr>
          </a:lstStyle>
          <a:p>
            <a:fld id="{2788336C-B6C8-44DD-AE8E-ACEF7A8240F7}" type="slidenum">
              <a:rPr lang="en-US" altLang="en-US" smtClean="0"/>
              <a:pPr/>
              <a:t>‹#›</a:t>
            </a:fld>
            <a:endParaRPr lang="en-US" altLang="en-US"/>
          </a:p>
        </p:txBody>
      </p:sp>
      <p:cxnSp>
        <p:nvCxnSpPr>
          <p:cNvPr id="10" name="Straight Connector 9"/>
          <p:cNvCxnSpPr/>
          <p:nvPr/>
        </p:nvCxnSpPr>
        <p:spPr>
          <a:xfrm>
            <a:off x="1192289" y="2314713"/>
            <a:ext cx="995657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66361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Lst>
  <p:txStyles>
    <p:titleStyle>
      <a:lvl1pPr algn="l" defTabSz="1217889" rtl="0" eaLnBrk="1" latinLnBrk="0" hangingPunct="1">
        <a:lnSpc>
          <a:spcPct val="85000"/>
        </a:lnSpc>
        <a:spcBef>
          <a:spcPct val="0"/>
        </a:spcBef>
        <a:buNone/>
        <a:defRPr sz="6393" kern="1200" spc="-67" baseline="0">
          <a:solidFill>
            <a:schemeClr val="tx1">
              <a:lumMod val="75000"/>
              <a:lumOff val="25000"/>
            </a:schemeClr>
          </a:solidFill>
          <a:latin typeface="+mj-lt"/>
          <a:ea typeface="+mj-ea"/>
          <a:cs typeface="+mj-cs"/>
        </a:defRPr>
      </a:lvl1pPr>
    </p:titleStyle>
    <p:bodyStyle>
      <a:lvl1pPr marL="121789" indent="-121789" algn="l" defTabSz="1217889" rtl="0" eaLnBrk="1" latinLnBrk="0" hangingPunct="1">
        <a:lnSpc>
          <a:spcPct val="90000"/>
        </a:lnSpc>
        <a:spcBef>
          <a:spcPts val="1598"/>
        </a:spcBef>
        <a:spcAft>
          <a:spcPts val="266"/>
        </a:spcAft>
        <a:buClr>
          <a:schemeClr val="accent1"/>
        </a:buClr>
        <a:buSzPct val="100000"/>
        <a:buFont typeface="Calibri" panose="020F0502020204030204" pitchFamily="34" charset="0"/>
        <a:buChar char=" "/>
        <a:defRPr sz="2664" kern="1200">
          <a:solidFill>
            <a:schemeClr val="tx1">
              <a:lumMod val="75000"/>
              <a:lumOff val="25000"/>
            </a:schemeClr>
          </a:solidFill>
          <a:latin typeface="+mn-lt"/>
          <a:ea typeface="+mn-ea"/>
          <a:cs typeface="+mn-cs"/>
        </a:defRPr>
      </a:lvl1pPr>
      <a:lvl2pPr marL="511514" indent="-243578" algn="l" defTabSz="1217889" rtl="0" eaLnBrk="1" latinLnBrk="0" hangingPunct="1">
        <a:lnSpc>
          <a:spcPct val="90000"/>
        </a:lnSpc>
        <a:spcBef>
          <a:spcPts val="266"/>
        </a:spcBef>
        <a:spcAft>
          <a:spcPts val="533"/>
        </a:spcAft>
        <a:buClr>
          <a:schemeClr val="accent1"/>
        </a:buClr>
        <a:buFont typeface="Calibri" pitchFamily="34" charset="0"/>
        <a:buChar char="◦"/>
        <a:defRPr sz="2397" kern="1200">
          <a:solidFill>
            <a:schemeClr val="tx1">
              <a:lumMod val="75000"/>
              <a:lumOff val="25000"/>
            </a:schemeClr>
          </a:solidFill>
          <a:latin typeface="+mn-lt"/>
          <a:ea typeface="+mn-ea"/>
          <a:cs typeface="+mn-cs"/>
        </a:defRPr>
      </a:lvl2pPr>
      <a:lvl3pPr marL="755091" indent="-243578"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3pPr>
      <a:lvl4pPr marL="998669" indent="-243578"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4pPr>
      <a:lvl5pPr marL="1242247" indent="-243578"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5pPr>
      <a:lvl6pPr marL="1465090" indent="-304472"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6pPr>
      <a:lvl7pPr marL="1731470" indent="-304472"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7pPr>
      <a:lvl8pPr marL="1997850" indent="-304472"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8pPr>
      <a:lvl9pPr marL="2264230" indent="-304472" algn="l" defTabSz="1217889" rtl="0" eaLnBrk="1" latinLnBrk="0" hangingPunct="1">
        <a:lnSpc>
          <a:spcPct val="90000"/>
        </a:lnSpc>
        <a:spcBef>
          <a:spcPts val="266"/>
        </a:spcBef>
        <a:spcAft>
          <a:spcPts val="533"/>
        </a:spcAft>
        <a:buClr>
          <a:schemeClr val="accent1"/>
        </a:buClr>
        <a:buFont typeface="Calibri" pitchFamily="34" charset="0"/>
        <a:buChar char="◦"/>
        <a:defRPr sz="1865" kern="1200">
          <a:solidFill>
            <a:schemeClr val="tx1">
              <a:lumMod val="75000"/>
              <a:lumOff val="25000"/>
            </a:schemeClr>
          </a:solidFill>
          <a:latin typeface="+mn-lt"/>
          <a:ea typeface="+mn-ea"/>
          <a:cs typeface="+mn-cs"/>
        </a:defRPr>
      </a:lvl9pPr>
    </p:bodyStyle>
    <p:otherStyle>
      <a:defPPr>
        <a:defRPr lang="en-US"/>
      </a:defPPr>
      <a:lvl1pPr marL="0" algn="l" defTabSz="1217889" rtl="0" eaLnBrk="1" latinLnBrk="0" hangingPunct="1">
        <a:defRPr sz="2397" kern="1200">
          <a:solidFill>
            <a:schemeClr val="tx1"/>
          </a:solidFill>
          <a:latin typeface="+mn-lt"/>
          <a:ea typeface="+mn-ea"/>
          <a:cs typeface="+mn-cs"/>
        </a:defRPr>
      </a:lvl1pPr>
      <a:lvl2pPr marL="608945" algn="l" defTabSz="1217889" rtl="0" eaLnBrk="1" latinLnBrk="0" hangingPunct="1">
        <a:defRPr sz="2397" kern="1200">
          <a:solidFill>
            <a:schemeClr val="tx1"/>
          </a:solidFill>
          <a:latin typeface="+mn-lt"/>
          <a:ea typeface="+mn-ea"/>
          <a:cs typeface="+mn-cs"/>
        </a:defRPr>
      </a:lvl2pPr>
      <a:lvl3pPr marL="1217889" algn="l" defTabSz="1217889" rtl="0" eaLnBrk="1" latinLnBrk="0" hangingPunct="1">
        <a:defRPr sz="2397" kern="1200">
          <a:solidFill>
            <a:schemeClr val="tx1"/>
          </a:solidFill>
          <a:latin typeface="+mn-lt"/>
          <a:ea typeface="+mn-ea"/>
          <a:cs typeface="+mn-cs"/>
        </a:defRPr>
      </a:lvl3pPr>
      <a:lvl4pPr marL="1826834" algn="l" defTabSz="1217889" rtl="0" eaLnBrk="1" latinLnBrk="0" hangingPunct="1">
        <a:defRPr sz="2397" kern="1200">
          <a:solidFill>
            <a:schemeClr val="tx1"/>
          </a:solidFill>
          <a:latin typeface="+mn-lt"/>
          <a:ea typeface="+mn-ea"/>
          <a:cs typeface="+mn-cs"/>
        </a:defRPr>
      </a:lvl4pPr>
      <a:lvl5pPr marL="2435779" algn="l" defTabSz="1217889" rtl="0" eaLnBrk="1" latinLnBrk="0" hangingPunct="1">
        <a:defRPr sz="2397" kern="1200">
          <a:solidFill>
            <a:schemeClr val="tx1"/>
          </a:solidFill>
          <a:latin typeface="+mn-lt"/>
          <a:ea typeface="+mn-ea"/>
          <a:cs typeface="+mn-cs"/>
        </a:defRPr>
      </a:lvl5pPr>
      <a:lvl6pPr marL="3044723" algn="l" defTabSz="1217889" rtl="0" eaLnBrk="1" latinLnBrk="0" hangingPunct="1">
        <a:defRPr sz="2397" kern="1200">
          <a:solidFill>
            <a:schemeClr val="tx1"/>
          </a:solidFill>
          <a:latin typeface="+mn-lt"/>
          <a:ea typeface="+mn-ea"/>
          <a:cs typeface="+mn-cs"/>
        </a:defRPr>
      </a:lvl6pPr>
      <a:lvl7pPr marL="3653668" algn="l" defTabSz="1217889" rtl="0" eaLnBrk="1" latinLnBrk="0" hangingPunct="1">
        <a:defRPr sz="2397" kern="1200">
          <a:solidFill>
            <a:schemeClr val="tx1"/>
          </a:solidFill>
          <a:latin typeface="+mn-lt"/>
          <a:ea typeface="+mn-ea"/>
          <a:cs typeface="+mn-cs"/>
        </a:defRPr>
      </a:lvl7pPr>
      <a:lvl8pPr marL="4262613" algn="l" defTabSz="1217889" rtl="0" eaLnBrk="1" latinLnBrk="0" hangingPunct="1">
        <a:defRPr sz="2397" kern="1200">
          <a:solidFill>
            <a:schemeClr val="tx1"/>
          </a:solidFill>
          <a:latin typeface="+mn-lt"/>
          <a:ea typeface="+mn-ea"/>
          <a:cs typeface="+mn-cs"/>
        </a:defRPr>
      </a:lvl8pPr>
      <a:lvl9pPr marL="4871557" algn="l" defTabSz="1217889" rtl="0" eaLnBrk="1" latinLnBrk="0" hangingPunct="1">
        <a:defRPr sz="23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puthputh.files.wordpress.com/2009/06/montella_926200431217pm_sby.j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0F4D9F10-80A6-4FBF-A758-7AA7F89C4322}"/>
              </a:ext>
            </a:extLst>
          </p:cNvPr>
          <p:cNvSpPr>
            <a:spLocks noGrp="1" noChangeArrowheads="1"/>
          </p:cNvSpPr>
          <p:nvPr>
            <p:ph type="body" sz="half" idx="2"/>
          </p:nvPr>
        </p:nvSpPr>
        <p:spPr>
          <a:xfrm>
            <a:off x="494270" y="-148281"/>
            <a:ext cx="9754630" cy="7482531"/>
          </a:xfrm>
          <a:noFill/>
        </p:spPr>
        <p:txBody>
          <a:bodyPr lIns="122635" tIns="61318" rIns="122635" bIns="61318"/>
          <a:lstStyle/>
          <a:p>
            <a:pPr marL="608013" indent="-608013" algn="ctr">
              <a:buFontTx/>
              <a:buNone/>
              <a:tabLst>
                <a:tab pos="5180013" algn="l"/>
                <a:tab pos="5480050" algn="l"/>
              </a:tabLst>
            </a:pPr>
            <a:endParaRPr lang="en-US" altLang="en-US" sz="2700" dirty="0"/>
          </a:p>
          <a:p>
            <a:pPr marL="608013" indent="-608013" algn="ctr">
              <a:buFontTx/>
              <a:buNone/>
              <a:tabLst>
                <a:tab pos="5180013" algn="l"/>
                <a:tab pos="5480050" algn="l"/>
              </a:tabLst>
            </a:pPr>
            <a:r>
              <a:rPr lang="en-US" altLang="en-US" sz="3600" dirty="0">
                <a:solidFill>
                  <a:schemeClr val="bg1"/>
                </a:solidFill>
                <a:latin typeface="Comic Sans MS" panose="030F0702030302020204" pitchFamily="66" charset="0"/>
              </a:rPr>
              <a:t>“Penjelas37 Ayat (1) UU RI No.20 Tah2003:</a:t>
            </a:r>
          </a:p>
          <a:p>
            <a:pPr marL="608013" indent="-608013" algn="ctr">
              <a:buFontTx/>
              <a:buNone/>
              <a:tabLst>
                <a:tab pos="5180013" algn="l"/>
                <a:tab pos="5480050" algn="l"/>
              </a:tabLst>
            </a:pPr>
            <a:r>
              <a:rPr lang="en-US" altLang="en-US" sz="3200" dirty="0">
                <a:solidFill>
                  <a:schemeClr val="bg1"/>
                </a:solidFill>
                <a:latin typeface="Comic Sans MS" panose="030F0702030302020204" pitchFamily="66" charset="0"/>
              </a:rPr>
              <a:t>OKJ</a:t>
            </a:r>
          </a:p>
          <a:p>
            <a:pPr marL="608013" indent="-608013">
              <a:buFontTx/>
              <a:buNone/>
              <a:tabLst>
                <a:tab pos="5180013" algn="l"/>
                <a:tab pos="5480050" algn="l"/>
              </a:tabLst>
            </a:pPr>
            <a:r>
              <a:rPr lang="en-US" altLang="en-US" sz="4000" b="1" dirty="0">
                <a:solidFill>
                  <a:schemeClr val="tx1"/>
                </a:solidFill>
                <a:latin typeface="Times New Roman" panose="02020603050405020304" pitchFamily="18" charset="0"/>
                <a:cs typeface="Times New Roman" panose="02020603050405020304" pitchFamily="18" charset="0"/>
              </a:rPr>
              <a:t>LATAR BELAKANG</a:t>
            </a:r>
          </a:p>
          <a:p>
            <a:pPr marL="608013" indent="-608013">
              <a:buFontTx/>
              <a:buNone/>
              <a:tabLst>
                <a:tab pos="5180013" algn="l"/>
                <a:tab pos="5480050" algn="l"/>
              </a:tabLst>
            </a:pPr>
            <a:r>
              <a:rPr lang="en-US" altLang="en-US" sz="4000" b="1" dirty="0">
                <a:solidFill>
                  <a:schemeClr val="tx1"/>
                </a:solidFill>
                <a:latin typeface="Times New Roman" panose="02020603050405020304" pitchFamily="18" charset="0"/>
                <a:cs typeface="Times New Roman" panose="02020603050405020304" pitchFamily="18" charset="0"/>
              </a:rPr>
              <a:t>PENDIDIKAN KEWARGANEGARAAN</a:t>
            </a:r>
          </a:p>
          <a:p>
            <a:pPr marL="608013" indent="-608013">
              <a:buFontTx/>
              <a:buNone/>
              <a:tabLst>
                <a:tab pos="5180013" algn="l"/>
                <a:tab pos="5480050" algn="l"/>
              </a:tabLst>
            </a:pPr>
            <a:endParaRPr lang="en-US" altLang="en-US" sz="4000" b="1" dirty="0">
              <a:solidFill>
                <a:schemeClr val="tx1"/>
              </a:solidFill>
              <a:latin typeface="Times New Roman" panose="02020603050405020304" pitchFamily="18" charset="0"/>
              <a:cs typeface="Times New Roman" panose="02020603050405020304" pitchFamily="18" charset="0"/>
            </a:endParaRPr>
          </a:p>
          <a:p>
            <a:pPr marL="608013" indent="-608013">
              <a:buFontTx/>
              <a:buNone/>
              <a:tabLst>
                <a:tab pos="5180013" algn="l"/>
                <a:tab pos="5480050" algn="l"/>
              </a:tabLst>
            </a:pPr>
            <a:endParaRPr lang="en-US" altLang="en-US" sz="3600" b="1" dirty="0">
              <a:solidFill>
                <a:schemeClr val="tx1"/>
              </a:solidFill>
              <a:latin typeface="Times New Roman" panose="02020603050405020304" pitchFamily="18" charset="0"/>
              <a:cs typeface="Times New Roman" panose="02020603050405020304" pitchFamily="18" charset="0"/>
            </a:endParaRPr>
          </a:p>
          <a:p>
            <a:pPr marL="608013" indent="-608013">
              <a:buFontTx/>
              <a:buNone/>
              <a:tabLst>
                <a:tab pos="5180013" algn="l"/>
                <a:tab pos="5480050" algn="l"/>
              </a:tabLst>
            </a:pPr>
            <a:r>
              <a:rPr lang="en-US" altLang="en-US" sz="3600" b="1" dirty="0" err="1">
                <a:solidFill>
                  <a:schemeClr val="tx1"/>
                </a:solidFill>
                <a:latin typeface="Times New Roman" panose="02020603050405020304" pitchFamily="18" charset="0"/>
                <a:cs typeface="Times New Roman" panose="02020603050405020304" pitchFamily="18" charset="0"/>
              </a:rPr>
              <a:t>Ayu</a:t>
            </a:r>
            <a:r>
              <a:rPr lang="en-US" altLang="en-US" sz="3600" b="1" dirty="0">
                <a:solidFill>
                  <a:schemeClr val="tx1"/>
                </a:solidFill>
                <a:latin typeface="Times New Roman" panose="02020603050405020304" pitchFamily="18" charset="0"/>
                <a:cs typeface="Times New Roman" panose="02020603050405020304" pitchFamily="18" charset="0"/>
              </a:rPr>
              <a:t> Denis </a:t>
            </a:r>
            <a:r>
              <a:rPr lang="en-US" altLang="en-US" sz="3600" b="1" dirty="0" err="1">
                <a:solidFill>
                  <a:schemeClr val="tx1"/>
                </a:solidFill>
                <a:latin typeface="Times New Roman" panose="02020603050405020304" pitchFamily="18" charset="0"/>
                <a:cs typeface="Times New Roman" panose="02020603050405020304" pitchFamily="18" charset="0"/>
              </a:rPr>
              <a:t>christinawati</a:t>
            </a:r>
            <a:r>
              <a:rPr lang="en-US" altLang="en-US" sz="3600" b="1" dirty="0">
                <a:solidFill>
                  <a:schemeClr val="tx1"/>
                </a:solidFill>
                <a:latin typeface="Times New Roman" panose="02020603050405020304" pitchFamily="18" charset="0"/>
                <a:cs typeface="Times New Roman" panose="02020603050405020304" pitchFamily="18" charset="0"/>
              </a:rPr>
              <a:t> SH.,</a:t>
            </a:r>
            <a:r>
              <a:rPr lang="en-US" altLang="en-US" sz="3600" b="1" dirty="0" err="1">
                <a:solidFill>
                  <a:schemeClr val="tx1"/>
                </a:solidFill>
                <a:latin typeface="Times New Roman" panose="02020603050405020304" pitchFamily="18" charset="0"/>
                <a:cs typeface="Times New Roman" panose="02020603050405020304" pitchFamily="18" charset="0"/>
              </a:rPr>
              <a:t>MKn</a:t>
            </a:r>
            <a:endParaRPr lang="en-US" altLang="en-US" sz="36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 calcmode="lin" valueType="num">
                                      <p:cBhvr>
                                        <p:cTn id="7" dur="1000" fill="hold"/>
                                        <p:tgtEl>
                                          <p:spTgt spid="29699">
                                            <p:txEl>
                                              <p:pRg st="1" end="1"/>
                                            </p:txEl>
                                          </p:spTgt>
                                        </p:tgtEl>
                                        <p:attrNameLst>
                                          <p:attrName>ppt_w</p:attrName>
                                        </p:attrNameLst>
                                      </p:cBhvr>
                                      <p:tavLst>
                                        <p:tav tm="0">
                                          <p:val>
                                            <p:strVal val="#ppt_w*0.05"/>
                                          </p:val>
                                        </p:tav>
                                        <p:tav tm="100000">
                                          <p:val>
                                            <p:strVal val="#ppt_w"/>
                                          </p:val>
                                        </p:tav>
                                      </p:tavLst>
                                    </p:anim>
                                    <p:anim calcmode="lin" valueType="num">
                                      <p:cBhvr>
                                        <p:cTn id="8" dur="1000" fill="hold"/>
                                        <p:tgtEl>
                                          <p:spTgt spid="29699">
                                            <p:txEl>
                                              <p:pRg st="1" end="1"/>
                                            </p:txEl>
                                          </p:spTgt>
                                        </p:tgtEl>
                                        <p:attrNameLst>
                                          <p:attrName>ppt_h</p:attrName>
                                        </p:attrNameLst>
                                      </p:cBhvr>
                                      <p:tavLst>
                                        <p:tav tm="0">
                                          <p:val>
                                            <p:strVal val="#ppt_h"/>
                                          </p:val>
                                        </p:tav>
                                        <p:tav tm="100000">
                                          <p:val>
                                            <p:strVal val="#ppt_h"/>
                                          </p:val>
                                        </p:tav>
                                      </p:tavLst>
                                    </p:anim>
                                    <p:anim calcmode="lin" valueType="num">
                                      <p:cBhvr>
                                        <p:cTn id="9" dur="1000" fill="hold"/>
                                        <p:tgtEl>
                                          <p:spTgt spid="29699">
                                            <p:txEl>
                                              <p:pRg st="1" end="1"/>
                                            </p:txEl>
                                          </p:spTgt>
                                        </p:tgtEl>
                                        <p:attrNameLst>
                                          <p:attrName>ppt_x</p:attrName>
                                        </p:attrNameLst>
                                      </p:cBhvr>
                                      <p:tavLst>
                                        <p:tav tm="0">
                                          <p:val>
                                            <p:strVal val="#ppt_x-.2"/>
                                          </p:val>
                                        </p:tav>
                                        <p:tav tm="100000">
                                          <p:val>
                                            <p:strVal val="#ppt_x"/>
                                          </p:val>
                                        </p:tav>
                                      </p:tavLst>
                                    </p:anim>
                                    <p:anim calcmode="lin" valueType="num">
                                      <p:cBhvr>
                                        <p:cTn id="10" dur="1000" fill="hold"/>
                                        <p:tgtEl>
                                          <p:spTgt spid="29699">
                                            <p:txEl>
                                              <p:pRg st="1" end="1"/>
                                            </p:txEl>
                                          </p:spTgt>
                                        </p:tgtEl>
                                        <p:attrNameLst>
                                          <p:attrName>ppt_y</p:attrName>
                                        </p:attrNameLst>
                                      </p:cBhvr>
                                      <p:tavLst>
                                        <p:tav tm="0">
                                          <p:val>
                                            <p:strVal val="#ppt_y"/>
                                          </p:val>
                                        </p:tav>
                                        <p:tav tm="100000">
                                          <p:val>
                                            <p:strVal val="#ppt_y"/>
                                          </p:val>
                                        </p:tav>
                                      </p:tavLst>
                                    </p:anim>
                                    <p:animEffect transition="in" filter="fade">
                                      <p:cBhvr>
                                        <p:cTn id="11" dur="1000"/>
                                        <p:tgtEl>
                                          <p:spTgt spid="2969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9699">
                                            <p:txEl>
                                              <p:pRg st="2" end="2"/>
                                            </p:txEl>
                                          </p:spTgt>
                                        </p:tgtEl>
                                        <p:attrNameLst>
                                          <p:attrName>style.visibility</p:attrName>
                                        </p:attrNameLst>
                                      </p:cBhvr>
                                      <p:to>
                                        <p:strVal val="visible"/>
                                      </p:to>
                                    </p:set>
                                    <p:anim calcmode="lin" valueType="num">
                                      <p:cBhvr>
                                        <p:cTn id="16" dur="1000" fill="hold"/>
                                        <p:tgtEl>
                                          <p:spTgt spid="29699">
                                            <p:txEl>
                                              <p:pRg st="2" end="2"/>
                                            </p:txEl>
                                          </p:spTgt>
                                        </p:tgtEl>
                                        <p:attrNameLst>
                                          <p:attrName>ppt_w</p:attrName>
                                        </p:attrNameLst>
                                      </p:cBhvr>
                                      <p:tavLst>
                                        <p:tav tm="0">
                                          <p:val>
                                            <p:strVal val="#ppt_w*0.05"/>
                                          </p:val>
                                        </p:tav>
                                        <p:tav tm="100000">
                                          <p:val>
                                            <p:strVal val="#ppt_w"/>
                                          </p:val>
                                        </p:tav>
                                      </p:tavLst>
                                    </p:anim>
                                    <p:anim calcmode="lin" valueType="num">
                                      <p:cBhvr>
                                        <p:cTn id="17" dur="1000" fill="hold"/>
                                        <p:tgtEl>
                                          <p:spTgt spid="29699">
                                            <p:txEl>
                                              <p:pRg st="2" end="2"/>
                                            </p:txEl>
                                          </p:spTgt>
                                        </p:tgtEl>
                                        <p:attrNameLst>
                                          <p:attrName>ppt_h</p:attrName>
                                        </p:attrNameLst>
                                      </p:cBhvr>
                                      <p:tavLst>
                                        <p:tav tm="0">
                                          <p:val>
                                            <p:strVal val="#ppt_h"/>
                                          </p:val>
                                        </p:tav>
                                        <p:tav tm="100000">
                                          <p:val>
                                            <p:strVal val="#ppt_h"/>
                                          </p:val>
                                        </p:tav>
                                      </p:tavLst>
                                    </p:anim>
                                    <p:anim calcmode="lin" valueType="num">
                                      <p:cBhvr>
                                        <p:cTn id="18" dur="1000" fill="hold"/>
                                        <p:tgtEl>
                                          <p:spTgt spid="29699">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29699">
                                            <p:txEl>
                                              <p:pRg st="2" end="2"/>
                                            </p:txEl>
                                          </p:spTgt>
                                        </p:tgtEl>
                                        <p:attrNameLst>
                                          <p:attrName>ppt_y</p:attrName>
                                        </p:attrNameLst>
                                      </p:cBhvr>
                                      <p:tavLst>
                                        <p:tav tm="0">
                                          <p:val>
                                            <p:strVal val="#ppt_y"/>
                                          </p:val>
                                        </p:tav>
                                        <p:tav tm="100000">
                                          <p:val>
                                            <p:strVal val="#ppt_y"/>
                                          </p:val>
                                        </p:tav>
                                      </p:tavLst>
                                    </p:anim>
                                    <p:animEffect transition="in" filter="fade">
                                      <p:cBhvr>
                                        <p:cTn id="20" dur="1000"/>
                                        <p:tgtEl>
                                          <p:spTgt spid="2969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29699">
                                            <p:txEl>
                                              <p:pRg st="3" end="3"/>
                                            </p:txEl>
                                          </p:spTgt>
                                        </p:tgtEl>
                                        <p:attrNameLst>
                                          <p:attrName>style.visibility</p:attrName>
                                        </p:attrNameLst>
                                      </p:cBhvr>
                                      <p:to>
                                        <p:strVal val="visible"/>
                                      </p:to>
                                    </p:set>
                                    <p:anim calcmode="lin" valueType="num">
                                      <p:cBhvr>
                                        <p:cTn id="25" dur="1000" fill="hold"/>
                                        <p:tgtEl>
                                          <p:spTgt spid="29699">
                                            <p:txEl>
                                              <p:pRg st="3" end="3"/>
                                            </p:txEl>
                                          </p:spTgt>
                                        </p:tgtEl>
                                        <p:attrNameLst>
                                          <p:attrName>ppt_w</p:attrName>
                                        </p:attrNameLst>
                                      </p:cBhvr>
                                      <p:tavLst>
                                        <p:tav tm="0">
                                          <p:val>
                                            <p:strVal val="#ppt_w*0.05"/>
                                          </p:val>
                                        </p:tav>
                                        <p:tav tm="100000">
                                          <p:val>
                                            <p:strVal val="#ppt_w"/>
                                          </p:val>
                                        </p:tav>
                                      </p:tavLst>
                                    </p:anim>
                                    <p:anim calcmode="lin" valueType="num">
                                      <p:cBhvr>
                                        <p:cTn id="26" dur="1000" fill="hold"/>
                                        <p:tgtEl>
                                          <p:spTgt spid="29699">
                                            <p:txEl>
                                              <p:pRg st="3" end="3"/>
                                            </p:txEl>
                                          </p:spTgt>
                                        </p:tgtEl>
                                        <p:attrNameLst>
                                          <p:attrName>ppt_h</p:attrName>
                                        </p:attrNameLst>
                                      </p:cBhvr>
                                      <p:tavLst>
                                        <p:tav tm="0">
                                          <p:val>
                                            <p:strVal val="#ppt_h"/>
                                          </p:val>
                                        </p:tav>
                                        <p:tav tm="100000">
                                          <p:val>
                                            <p:strVal val="#ppt_h"/>
                                          </p:val>
                                        </p:tav>
                                      </p:tavLst>
                                    </p:anim>
                                    <p:anim calcmode="lin" valueType="num">
                                      <p:cBhvr>
                                        <p:cTn id="27" dur="1000" fill="hold"/>
                                        <p:tgtEl>
                                          <p:spTgt spid="29699">
                                            <p:txEl>
                                              <p:pRg st="3" end="3"/>
                                            </p:txEl>
                                          </p:spTgt>
                                        </p:tgtEl>
                                        <p:attrNameLst>
                                          <p:attrName>ppt_x</p:attrName>
                                        </p:attrNameLst>
                                      </p:cBhvr>
                                      <p:tavLst>
                                        <p:tav tm="0">
                                          <p:val>
                                            <p:strVal val="#ppt_x-.2"/>
                                          </p:val>
                                        </p:tav>
                                        <p:tav tm="100000">
                                          <p:val>
                                            <p:strVal val="#ppt_x"/>
                                          </p:val>
                                        </p:tav>
                                      </p:tavLst>
                                    </p:anim>
                                    <p:anim calcmode="lin" valueType="num">
                                      <p:cBhvr>
                                        <p:cTn id="28" dur="1000" fill="hold"/>
                                        <p:tgtEl>
                                          <p:spTgt spid="29699">
                                            <p:txEl>
                                              <p:pRg st="3" end="3"/>
                                            </p:txEl>
                                          </p:spTgt>
                                        </p:tgtEl>
                                        <p:attrNameLst>
                                          <p:attrName>ppt_y</p:attrName>
                                        </p:attrNameLst>
                                      </p:cBhvr>
                                      <p:tavLst>
                                        <p:tav tm="0">
                                          <p:val>
                                            <p:strVal val="#ppt_y"/>
                                          </p:val>
                                        </p:tav>
                                        <p:tav tm="100000">
                                          <p:val>
                                            <p:strVal val="#ppt_y"/>
                                          </p:val>
                                        </p:tav>
                                      </p:tavLst>
                                    </p:anim>
                                    <p:animEffect transition="in" filter="fade">
                                      <p:cBhvr>
                                        <p:cTn id="29" dur="1000"/>
                                        <p:tgtEl>
                                          <p:spTgt spid="2969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9699">
                                            <p:txEl>
                                              <p:pRg st="4" end="4"/>
                                            </p:txEl>
                                          </p:spTgt>
                                        </p:tgtEl>
                                        <p:attrNameLst>
                                          <p:attrName>style.visibility</p:attrName>
                                        </p:attrNameLst>
                                      </p:cBhvr>
                                      <p:to>
                                        <p:strVal val="visible"/>
                                      </p:to>
                                    </p:set>
                                    <p:anim calcmode="lin" valueType="num">
                                      <p:cBhvr>
                                        <p:cTn id="34" dur="1000" fill="hold"/>
                                        <p:tgtEl>
                                          <p:spTgt spid="29699">
                                            <p:txEl>
                                              <p:pRg st="4" end="4"/>
                                            </p:txEl>
                                          </p:spTgt>
                                        </p:tgtEl>
                                        <p:attrNameLst>
                                          <p:attrName>ppt_w</p:attrName>
                                        </p:attrNameLst>
                                      </p:cBhvr>
                                      <p:tavLst>
                                        <p:tav tm="0">
                                          <p:val>
                                            <p:strVal val="#ppt_w*0.05"/>
                                          </p:val>
                                        </p:tav>
                                        <p:tav tm="100000">
                                          <p:val>
                                            <p:strVal val="#ppt_w"/>
                                          </p:val>
                                        </p:tav>
                                      </p:tavLst>
                                    </p:anim>
                                    <p:anim calcmode="lin" valueType="num">
                                      <p:cBhvr>
                                        <p:cTn id="35" dur="1000" fill="hold"/>
                                        <p:tgtEl>
                                          <p:spTgt spid="29699">
                                            <p:txEl>
                                              <p:pRg st="4" end="4"/>
                                            </p:txEl>
                                          </p:spTgt>
                                        </p:tgtEl>
                                        <p:attrNameLst>
                                          <p:attrName>ppt_h</p:attrName>
                                        </p:attrNameLst>
                                      </p:cBhvr>
                                      <p:tavLst>
                                        <p:tav tm="0">
                                          <p:val>
                                            <p:strVal val="#ppt_h"/>
                                          </p:val>
                                        </p:tav>
                                        <p:tav tm="100000">
                                          <p:val>
                                            <p:strVal val="#ppt_h"/>
                                          </p:val>
                                        </p:tav>
                                      </p:tavLst>
                                    </p:anim>
                                    <p:anim calcmode="lin" valueType="num">
                                      <p:cBhvr>
                                        <p:cTn id="36" dur="1000" fill="hold"/>
                                        <p:tgtEl>
                                          <p:spTgt spid="29699">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29699">
                                            <p:txEl>
                                              <p:pRg st="4" end="4"/>
                                            </p:txEl>
                                          </p:spTgt>
                                        </p:tgtEl>
                                        <p:attrNameLst>
                                          <p:attrName>ppt_y</p:attrName>
                                        </p:attrNameLst>
                                      </p:cBhvr>
                                      <p:tavLst>
                                        <p:tav tm="0">
                                          <p:val>
                                            <p:strVal val="#ppt_y"/>
                                          </p:val>
                                        </p:tav>
                                        <p:tav tm="100000">
                                          <p:val>
                                            <p:strVal val="#ppt_y"/>
                                          </p:val>
                                        </p:tav>
                                      </p:tavLst>
                                    </p:anim>
                                    <p:animEffect transition="in" filter="fade">
                                      <p:cBhvr>
                                        <p:cTn id="38" dur="1000"/>
                                        <p:tgtEl>
                                          <p:spTgt spid="29699">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29699">
                                            <p:txEl>
                                              <p:pRg st="7" end="7"/>
                                            </p:txEl>
                                          </p:spTgt>
                                        </p:tgtEl>
                                        <p:attrNameLst>
                                          <p:attrName>style.visibility</p:attrName>
                                        </p:attrNameLst>
                                      </p:cBhvr>
                                      <p:to>
                                        <p:strVal val="visible"/>
                                      </p:to>
                                    </p:set>
                                    <p:anim calcmode="lin" valueType="num">
                                      <p:cBhvr>
                                        <p:cTn id="43" dur="1000" fill="hold"/>
                                        <p:tgtEl>
                                          <p:spTgt spid="29699">
                                            <p:txEl>
                                              <p:pRg st="7" end="7"/>
                                            </p:txEl>
                                          </p:spTgt>
                                        </p:tgtEl>
                                        <p:attrNameLst>
                                          <p:attrName>ppt_w</p:attrName>
                                        </p:attrNameLst>
                                      </p:cBhvr>
                                      <p:tavLst>
                                        <p:tav tm="0">
                                          <p:val>
                                            <p:strVal val="#ppt_w*0.05"/>
                                          </p:val>
                                        </p:tav>
                                        <p:tav tm="100000">
                                          <p:val>
                                            <p:strVal val="#ppt_w"/>
                                          </p:val>
                                        </p:tav>
                                      </p:tavLst>
                                    </p:anim>
                                    <p:anim calcmode="lin" valueType="num">
                                      <p:cBhvr>
                                        <p:cTn id="44" dur="1000" fill="hold"/>
                                        <p:tgtEl>
                                          <p:spTgt spid="29699">
                                            <p:txEl>
                                              <p:pRg st="7" end="7"/>
                                            </p:txEl>
                                          </p:spTgt>
                                        </p:tgtEl>
                                        <p:attrNameLst>
                                          <p:attrName>ppt_h</p:attrName>
                                        </p:attrNameLst>
                                      </p:cBhvr>
                                      <p:tavLst>
                                        <p:tav tm="0">
                                          <p:val>
                                            <p:strVal val="#ppt_h"/>
                                          </p:val>
                                        </p:tav>
                                        <p:tav tm="100000">
                                          <p:val>
                                            <p:strVal val="#ppt_h"/>
                                          </p:val>
                                        </p:tav>
                                      </p:tavLst>
                                    </p:anim>
                                    <p:anim calcmode="lin" valueType="num">
                                      <p:cBhvr>
                                        <p:cTn id="45" dur="1000" fill="hold"/>
                                        <p:tgtEl>
                                          <p:spTgt spid="29699">
                                            <p:txEl>
                                              <p:pRg st="7" end="7"/>
                                            </p:txEl>
                                          </p:spTgt>
                                        </p:tgtEl>
                                        <p:attrNameLst>
                                          <p:attrName>ppt_x</p:attrName>
                                        </p:attrNameLst>
                                      </p:cBhvr>
                                      <p:tavLst>
                                        <p:tav tm="0">
                                          <p:val>
                                            <p:strVal val="#ppt_x-.2"/>
                                          </p:val>
                                        </p:tav>
                                        <p:tav tm="100000">
                                          <p:val>
                                            <p:strVal val="#ppt_x"/>
                                          </p:val>
                                        </p:tav>
                                      </p:tavLst>
                                    </p:anim>
                                    <p:anim calcmode="lin" valueType="num">
                                      <p:cBhvr>
                                        <p:cTn id="46" dur="1000" fill="hold"/>
                                        <p:tgtEl>
                                          <p:spTgt spid="29699">
                                            <p:txEl>
                                              <p:pRg st="7" end="7"/>
                                            </p:txEl>
                                          </p:spTgt>
                                        </p:tgtEl>
                                        <p:attrNameLst>
                                          <p:attrName>ppt_y</p:attrName>
                                        </p:attrNameLst>
                                      </p:cBhvr>
                                      <p:tavLst>
                                        <p:tav tm="0">
                                          <p:val>
                                            <p:strVal val="#ppt_y"/>
                                          </p:val>
                                        </p:tav>
                                        <p:tav tm="100000">
                                          <p:val>
                                            <p:strVal val="#ppt_y"/>
                                          </p:val>
                                        </p:tav>
                                      </p:tavLst>
                                    </p:anim>
                                    <p:animEffect transition="in" filter="fade">
                                      <p:cBhvr>
                                        <p:cTn id="47" dur="1000"/>
                                        <p:tgtEl>
                                          <p:spTgt spid="29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45741F-BCE2-4A45-892C-8EFB7BE7C1F2}"/>
              </a:ext>
            </a:extLst>
          </p:cNvPr>
          <p:cNvSpPr/>
          <p:nvPr/>
        </p:nvSpPr>
        <p:spPr>
          <a:xfrm>
            <a:off x="1062681" y="4105573"/>
            <a:ext cx="9069860" cy="2554545"/>
          </a:xfrm>
          <a:prstGeom prst="rect">
            <a:avLst/>
          </a:prstGeom>
        </p:spPr>
        <p:txBody>
          <a:bodyPr wrap="square">
            <a:spAutoFit/>
          </a:bodyPr>
          <a:lstStyle/>
          <a:p>
            <a:r>
              <a:rPr lang="en-US" altLang="en-US" sz="4000" b="1" dirty="0">
                <a:latin typeface="Times New Roman" panose="02020603050405020304" pitchFamily="18" charset="0"/>
                <a:cs typeface="Times New Roman" panose="02020603050405020304" pitchFamily="18" charset="0"/>
              </a:rPr>
              <a:t>Pendidikan </a:t>
            </a:r>
            <a:r>
              <a:rPr lang="en-US" altLang="en-US" sz="4000" b="1" dirty="0" err="1">
                <a:latin typeface="Times New Roman" panose="02020603050405020304" pitchFamily="18" charset="0"/>
                <a:cs typeface="Times New Roman" panose="02020603050405020304" pitchFamily="18" charset="0"/>
              </a:rPr>
              <a:t>kewarganegaraan</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dimaksudkan</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untuk</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membentuk</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peserta</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didik</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menjadi</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manusia</a:t>
            </a:r>
            <a:r>
              <a:rPr lang="en-US" altLang="en-US" sz="4000" b="1" dirty="0">
                <a:latin typeface="Times New Roman" panose="02020603050405020304" pitchFamily="18" charset="0"/>
                <a:cs typeface="Times New Roman" panose="02020603050405020304" pitchFamily="18" charset="0"/>
              </a:rPr>
              <a:t> yang </a:t>
            </a:r>
            <a:r>
              <a:rPr lang="en-US" altLang="en-US" sz="4000" b="1" dirty="0" err="1">
                <a:latin typeface="Times New Roman" panose="02020603050405020304" pitchFamily="18" charset="0"/>
                <a:cs typeface="Times New Roman" panose="02020603050405020304" pitchFamily="18" charset="0"/>
              </a:rPr>
              <a:t>memiliki</a:t>
            </a:r>
            <a:r>
              <a:rPr lang="en-US" altLang="en-US" sz="4000" b="1" dirty="0">
                <a:latin typeface="Times New Roman" panose="02020603050405020304" pitchFamily="18" charset="0"/>
                <a:cs typeface="Times New Roman" panose="02020603050405020304" pitchFamily="18" charset="0"/>
              </a:rPr>
              <a:t> rasa </a:t>
            </a:r>
            <a:r>
              <a:rPr lang="en-US" altLang="en-US" sz="4000" b="1" dirty="0" err="1">
                <a:latin typeface="Times New Roman" panose="02020603050405020304" pitchFamily="18" charset="0"/>
                <a:cs typeface="Times New Roman" panose="02020603050405020304" pitchFamily="18" charset="0"/>
              </a:rPr>
              <a:t>kebangsaan</a:t>
            </a:r>
            <a:r>
              <a:rPr lang="en-US" altLang="en-US" sz="4000" b="1" dirty="0">
                <a:latin typeface="Times New Roman" panose="02020603050405020304" pitchFamily="18" charset="0"/>
                <a:cs typeface="Times New Roman" panose="02020603050405020304" pitchFamily="18" charset="0"/>
              </a:rPr>
              <a:t> dan </a:t>
            </a:r>
            <a:r>
              <a:rPr lang="en-US" altLang="en-US" sz="4000" b="1" dirty="0" err="1">
                <a:latin typeface="Times New Roman" panose="02020603050405020304" pitchFamily="18" charset="0"/>
                <a:cs typeface="Times New Roman" panose="02020603050405020304" pitchFamily="18" charset="0"/>
              </a:rPr>
              <a:t>cinta</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tanah</a:t>
            </a:r>
            <a:r>
              <a:rPr lang="en-US" altLang="en-US" sz="4000" b="1" dirty="0">
                <a:latin typeface="Times New Roman" panose="02020603050405020304" pitchFamily="18" charset="0"/>
                <a:cs typeface="Times New Roman" panose="02020603050405020304" pitchFamily="18" charset="0"/>
              </a:rPr>
              <a:t> air</a:t>
            </a:r>
            <a:r>
              <a:rPr lang="en-US" altLang="en-US" sz="4000" dirty="0">
                <a:solidFill>
                  <a:srgbClr val="FFFF00"/>
                </a:solidFill>
                <a:latin typeface="Times New Roman" panose="02020603050405020304" pitchFamily="18" charset="0"/>
                <a:cs typeface="Times New Roman" panose="02020603050405020304" pitchFamily="18" charset="0"/>
              </a:rPr>
              <a:t>”</a:t>
            </a:r>
            <a:endParaRPr lang="en-ID"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4629738"/>
      </p:ext>
    </p:extLst>
  </p:cSld>
  <p:clrMapOvr>
    <a:masterClrMapping/>
  </p:clrMapOvr>
  <p:transition spd="slow">
    <p:wheel spokes="1"/>
    <p:sndAc>
      <p:stSnd>
        <p:snd r:embed="rId2" name="click.wav"/>
      </p:stSnd>
    </p:sndAc>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B5F73BE8-3682-4C93-A2E6-177044D765A2}"/>
              </a:ext>
            </a:extLst>
          </p:cNvPr>
          <p:cNvSpPr>
            <a:spLocks noGrp="1" noChangeArrowheads="1"/>
          </p:cNvSpPr>
          <p:nvPr>
            <p:ph type="title"/>
          </p:nvPr>
        </p:nvSpPr>
        <p:spPr>
          <a:xfrm>
            <a:off x="609600" y="266400"/>
            <a:ext cx="11569700" cy="2514900"/>
          </a:xfrm>
        </p:spPr>
        <p:txBody>
          <a:bodyPr/>
          <a:lstStyle/>
          <a:p>
            <a:r>
              <a:rPr lang="en-US" altLang="en-US" sz="3600" b="1" dirty="0">
                <a:solidFill>
                  <a:schemeClr val="tx1"/>
                </a:solidFill>
                <a:latin typeface="Comic Sans MS" panose="030F0702030302020204" pitchFamily="66" charset="0"/>
              </a:rPr>
              <a:t>VISI</a:t>
            </a:r>
            <a:br>
              <a:rPr lang="en-US" altLang="en-US" sz="3600" b="1" dirty="0">
                <a:solidFill>
                  <a:schemeClr val="tx1"/>
                </a:solidFill>
                <a:latin typeface="Comic Sans MS" panose="030F0702030302020204" pitchFamily="66" charset="0"/>
              </a:rPr>
            </a:br>
            <a:r>
              <a:rPr lang="en-US" altLang="en-US" sz="3600" b="1" dirty="0">
                <a:solidFill>
                  <a:schemeClr val="tx1"/>
                </a:solidFill>
                <a:latin typeface="Comic Sans MS" panose="030F0702030302020204" pitchFamily="66" charset="0"/>
              </a:rPr>
              <a:t>PENDIDIKAN KEWARGANEGARAAN</a:t>
            </a:r>
            <a:br>
              <a:rPr lang="en-US" altLang="en-US" sz="3600" b="1" dirty="0">
                <a:solidFill>
                  <a:schemeClr val="tx1"/>
                </a:solidFill>
                <a:latin typeface="Comic Sans MS" panose="030F0702030302020204" pitchFamily="66" charset="0"/>
              </a:rPr>
            </a:br>
            <a:r>
              <a:rPr lang="en-US" altLang="en-US" sz="3600" b="1" dirty="0">
                <a:solidFill>
                  <a:schemeClr val="tx1"/>
                </a:solidFill>
                <a:latin typeface="Comic Sans MS" panose="030F0702030302020204" pitchFamily="66" charset="0"/>
              </a:rPr>
              <a:t>DI PERGURUAN TINGGI</a:t>
            </a:r>
            <a:br>
              <a:rPr lang="en-US" altLang="en-US" sz="3600" b="1" dirty="0">
                <a:solidFill>
                  <a:schemeClr val="accent1"/>
                </a:solidFill>
                <a:latin typeface="Comic Sans MS" panose="030F0702030302020204" pitchFamily="66" charset="0"/>
              </a:rPr>
            </a:br>
            <a:r>
              <a:rPr lang="en-US" altLang="en-US" sz="2800" b="1" dirty="0">
                <a:solidFill>
                  <a:schemeClr val="bg1"/>
                </a:solidFill>
                <a:latin typeface="Comic Sans MS" panose="030F0702030302020204" pitchFamily="66" charset="0"/>
              </a:rPr>
              <a:t>(MenurutSKDirjeDik38/DIKTI/K./2002 )</a:t>
            </a:r>
            <a:br>
              <a:rPr lang="en-US" altLang="en-US" sz="3600" b="1" dirty="0">
                <a:solidFill>
                  <a:schemeClr val="bg1"/>
                </a:solidFill>
                <a:latin typeface="Comic Sans MS" panose="030F0702030302020204" pitchFamily="66" charset="0"/>
              </a:rPr>
            </a:br>
            <a:endParaRPr lang="en-US" altLang="en-US" sz="3600" b="1" dirty="0">
              <a:solidFill>
                <a:schemeClr val="bg1"/>
              </a:solidFill>
              <a:latin typeface="Comic Sans MS" panose="030F0702030302020204" pitchFamily="66" charset="0"/>
            </a:endParaRPr>
          </a:p>
        </p:txBody>
      </p:sp>
      <p:sp>
        <p:nvSpPr>
          <p:cNvPr id="99337" name="Text Box 9">
            <a:extLst>
              <a:ext uri="{FF2B5EF4-FFF2-40B4-BE49-F238E27FC236}">
                <a16:creationId xmlns:a16="http://schemas.microsoft.com/office/drawing/2014/main" id="{72EFDD93-5CA3-436F-8132-E9B5136486E3}"/>
              </a:ext>
            </a:extLst>
          </p:cNvPr>
          <p:cNvSpPr txBox="1">
            <a:spLocks noChangeArrowheads="1"/>
          </p:cNvSpPr>
          <p:nvPr/>
        </p:nvSpPr>
        <p:spPr bwMode="auto">
          <a:xfrm>
            <a:off x="481914" y="2781300"/>
            <a:ext cx="10986186" cy="5616575"/>
          </a:xfrm>
          <a:prstGeom prst="rect">
            <a:avLst/>
          </a:prstGeom>
          <a:noFill/>
          <a:ln w="12700" cap="sq">
            <a:noFill/>
            <a:miter lim="800000"/>
            <a:headEnd type="none" w="sm" len="sm"/>
            <a:tailEnd type="none" w="sm" len="sm"/>
          </a:ln>
          <a:effectLst/>
        </p:spPr>
        <p:txBody>
          <a:bodyPr wrap="square" lIns="121789" tIns="60894" rIns="121789" bIns="60894">
            <a:spAutoFit/>
          </a:bodyPr>
          <a:lstStyle/>
          <a:p>
            <a:pPr algn="l" defTabSz="150813">
              <a:spcBef>
                <a:spcPct val="50000"/>
              </a:spcBef>
              <a:defRPr/>
            </a:pPr>
            <a:endParaRPr lang="en-US" b="1" dirty="0">
              <a:latin typeface="Arial" charset="0"/>
            </a:endParaRPr>
          </a:p>
          <a:p>
            <a:pPr algn="l" defTabSz="150813">
              <a:spcBef>
                <a:spcPct val="50000"/>
              </a:spcBef>
              <a:defRPr/>
            </a:pPr>
            <a:r>
              <a:rPr lang="en-US" sz="2700" b="1" i="1" dirty="0">
                <a:solidFill>
                  <a:schemeClr val="bg1"/>
                </a:solidFill>
                <a:latin typeface="Arial" charset="0"/>
              </a:rPr>
              <a:t>~   </a:t>
            </a:r>
            <a:r>
              <a:rPr lang="en-US" sz="2800" i="1"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SUMBER NILAI</a:t>
            </a:r>
            <a:r>
              <a:rPr lang="en-US" sz="2800"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DAN </a:t>
            </a:r>
          </a:p>
          <a:p>
            <a:pPr algn="l" defTabSz="150813">
              <a:spcBef>
                <a:spcPct val="50000"/>
              </a:spcBef>
              <a:defRPr/>
            </a:pPr>
            <a:r>
              <a:rPr lang="en-US" sz="2800"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2800" i="1"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PEDOMAN  PENYELENGGARAAN</a:t>
            </a:r>
            <a:r>
              <a:rPr lang="en-US" sz="2800"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PROGRAM STUDI DALAM MENGANTARKAN</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MAHASISWA, UNTUK</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2800" i="1"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MENGEMBANGKAN KEPRIBADIANNYA</a:t>
            </a: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SELAKU</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WARGANEGARA YANG BERPERAN AKTIF</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2800" u="sng" dirty="0">
                <a:effectLst>
                  <a:outerShdw blurRad="38100" dist="38100" dir="2700000" algn="tl">
                    <a:srgbClr val="C0C0C0"/>
                  </a:outerShdw>
                </a:effectLst>
                <a:latin typeface="Times New Roman" panose="02020603050405020304" pitchFamily="18" charset="0"/>
                <a:cs typeface="Times New Roman" panose="02020603050405020304" pitchFamily="18" charset="0"/>
              </a:rPr>
              <a:t>MENEGAKKAN DEMOKRASI</a:t>
            </a: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MENUJU</a:t>
            </a:r>
          </a:p>
          <a:p>
            <a:pPr algn="l" defTabSz="150813">
              <a:spcBef>
                <a:spcPct val="50000"/>
              </a:spcBef>
              <a:defRPr/>
            </a:pPr>
            <a:r>
              <a:rPr 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MASYARAKAT MADANI </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p:cTn id="7" dur="1000" fill="hold">
                                          <p:stCondLst>
                                            <p:cond delay="0"/>
                                          </p:stCondLst>
                                        </p:cTn>
                                        <p:tgtEl>
                                          <p:spTgt spid="99330"/>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99330"/>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99330"/>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99330"/>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99330"/>
                                        </p:tgtEl>
                                        <p:attrNameLst>
                                          <p:attrName>ppt_y</p:attrName>
                                        </p:attrNameLst>
                                      </p:cBhvr>
                                      <p:tavLst>
                                        <p:tav tm="0">
                                          <p:val>
                                            <p:strVal val="#ppt_y-.2"/>
                                          </p:val>
                                        </p:tav>
                                        <p:tav tm="50000">
                                          <p:val>
                                            <p:strVal val="#ppt_y+.1"/>
                                          </p:val>
                                        </p:tav>
                                        <p:tav tm="100000">
                                          <p:val>
                                            <p:strVal val="#ppt_y"/>
                                          </p:val>
                                        </p:tav>
                                      </p:tavLst>
                                    </p:anim>
                                  </p:childTnLst>
                                </p:cTn>
                              </p:par>
                            </p:childTnLst>
                          </p:cTn>
                        </p:par>
                        <p:par>
                          <p:cTn id="12" fill="hold" nodeType="afterGroup">
                            <p:stCondLst>
                              <p:cond delay="1000"/>
                            </p:stCondLst>
                            <p:childTnLst>
                              <p:par>
                                <p:cTn id="13" presetID="29" presetClass="entr" presetSubtype="0" fill="hold" nodeType="afterEffect">
                                  <p:stCondLst>
                                    <p:cond delay="1000"/>
                                  </p:stCondLst>
                                  <p:childTnLst>
                                    <p:set>
                                      <p:cBhvr>
                                        <p:cTn id="14" dur="1" fill="hold">
                                          <p:stCondLst>
                                            <p:cond delay="0"/>
                                          </p:stCondLst>
                                        </p:cTn>
                                        <p:tgtEl>
                                          <p:spTgt spid="99337">
                                            <p:txEl>
                                              <p:pRg st="1" end="1"/>
                                            </p:txEl>
                                          </p:spTgt>
                                        </p:tgtEl>
                                        <p:attrNameLst>
                                          <p:attrName>style.visibility</p:attrName>
                                        </p:attrNameLst>
                                      </p:cBhvr>
                                      <p:to>
                                        <p:strVal val="visible"/>
                                      </p:to>
                                    </p:set>
                                    <p:anim calcmode="lin" valueType="num">
                                      <p:cBhvr>
                                        <p:cTn id="15" dur="1000" fill="hold"/>
                                        <p:tgtEl>
                                          <p:spTgt spid="99337">
                                            <p:txEl>
                                              <p:pRg st="1" end="1"/>
                                            </p:txEl>
                                          </p:spTgt>
                                        </p:tgtEl>
                                        <p:attrNameLst>
                                          <p:attrName>ppt_x</p:attrName>
                                        </p:attrNameLst>
                                      </p:cBhvr>
                                      <p:tavLst>
                                        <p:tav tm="0">
                                          <p:val>
                                            <p:strVal val="#ppt_x-.2"/>
                                          </p:val>
                                        </p:tav>
                                        <p:tav tm="100000">
                                          <p:val>
                                            <p:strVal val="#ppt_x"/>
                                          </p:val>
                                        </p:tav>
                                      </p:tavLst>
                                    </p:anim>
                                    <p:anim calcmode="lin" valueType="num">
                                      <p:cBhvr>
                                        <p:cTn id="16" dur="1000" fill="hold"/>
                                        <p:tgtEl>
                                          <p:spTgt spid="9933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99337">
                                            <p:txEl>
                                              <p:pRg st="1" end="1"/>
                                            </p:txEl>
                                          </p:spTgt>
                                        </p:tgtEl>
                                      </p:cBhvr>
                                    </p:animEffect>
                                  </p:childTnLst>
                                </p:cTn>
                              </p:par>
                            </p:childTnLst>
                          </p:cTn>
                        </p:par>
                        <p:par>
                          <p:cTn id="18" fill="hold" nodeType="afterGroup">
                            <p:stCondLst>
                              <p:cond delay="3000"/>
                            </p:stCondLst>
                            <p:childTnLst>
                              <p:par>
                                <p:cTn id="19" presetID="29" presetClass="entr" presetSubtype="0" fill="hold" nodeType="afterEffect">
                                  <p:stCondLst>
                                    <p:cond delay="0"/>
                                  </p:stCondLst>
                                  <p:childTnLst>
                                    <p:set>
                                      <p:cBhvr>
                                        <p:cTn id="20" dur="1" fill="hold">
                                          <p:stCondLst>
                                            <p:cond delay="0"/>
                                          </p:stCondLst>
                                        </p:cTn>
                                        <p:tgtEl>
                                          <p:spTgt spid="99337">
                                            <p:txEl>
                                              <p:pRg st="2" end="2"/>
                                            </p:txEl>
                                          </p:spTgt>
                                        </p:tgtEl>
                                        <p:attrNameLst>
                                          <p:attrName>style.visibility</p:attrName>
                                        </p:attrNameLst>
                                      </p:cBhvr>
                                      <p:to>
                                        <p:strVal val="visible"/>
                                      </p:to>
                                    </p:set>
                                    <p:anim calcmode="lin" valueType="num">
                                      <p:cBhvr>
                                        <p:cTn id="21" dur="1000" fill="hold"/>
                                        <p:tgtEl>
                                          <p:spTgt spid="99337">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9933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99337">
                                            <p:txEl>
                                              <p:pRg st="2" end="2"/>
                                            </p:txEl>
                                          </p:spTgt>
                                        </p:tgtEl>
                                      </p:cBhvr>
                                    </p:animEffect>
                                  </p:childTnLst>
                                </p:cTn>
                              </p:par>
                            </p:childTnLst>
                          </p:cTn>
                        </p:par>
                        <p:par>
                          <p:cTn id="24" fill="hold" nodeType="afterGroup">
                            <p:stCondLst>
                              <p:cond delay="4000"/>
                            </p:stCondLst>
                            <p:childTnLst>
                              <p:par>
                                <p:cTn id="25" presetID="29" presetClass="entr" presetSubtype="0" fill="hold" nodeType="afterEffect">
                                  <p:stCondLst>
                                    <p:cond delay="0"/>
                                  </p:stCondLst>
                                  <p:childTnLst>
                                    <p:set>
                                      <p:cBhvr>
                                        <p:cTn id="26" dur="1" fill="hold">
                                          <p:stCondLst>
                                            <p:cond delay="0"/>
                                          </p:stCondLst>
                                        </p:cTn>
                                        <p:tgtEl>
                                          <p:spTgt spid="99337">
                                            <p:txEl>
                                              <p:pRg st="3" end="3"/>
                                            </p:txEl>
                                          </p:spTgt>
                                        </p:tgtEl>
                                        <p:attrNameLst>
                                          <p:attrName>style.visibility</p:attrName>
                                        </p:attrNameLst>
                                      </p:cBhvr>
                                      <p:to>
                                        <p:strVal val="visible"/>
                                      </p:to>
                                    </p:set>
                                    <p:anim calcmode="lin" valueType="num">
                                      <p:cBhvr>
                                        <p:cTn id="27" dur="1000" fill="hold"/>
                                        <p:tgtEl>
                                          <p:spTgt spid="99337">
                                            <p:txEl>
                                              <p:pRg st="3" end="3"/>
                                            </p:txEl>
                                          </p:spTgt>
                                        </p:tgtEl>
                                        <p:attrNameLst>
                                          <p:attrName>ppt_x</p:attrName>
                                        </p:attrNameLst>
                                      </p:cBhvr>
                                      <p:tavLst>
                                        <p:tav tm="0">
                                          <p:val>
                                            <p:strVal val="#ppt_x-.2"/>
                                          </p:val>
                                        </p:tav>
                                        <p:tav tm="100000">
                                          <p:val>
                                            <p:strVal val="#ppt_x"/>
                                          </p:val>
                                        </p:tav>
                                      </p:tavLst>
                                    </p:anim>
                                    <p:anim calcmode="lin" valueType="num">
                                      <p:cBhvr>
                                        <p:cTn id="28" dur="1000" fill="hold"/>
                                        <p:tgtEl>
                                          <p:spTgt spid="9933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99337">
                                            <p:txEl>
                                              <p:pRg st="3" end="3"/>
                                            </p:txEl>
                                          </p:spTgt>
                                        </p:tgtEl>
                                      </p:cBhvr>
                                    </p:animEffect>
                                  </p:childTnLst>
                                </p:cTn>
                              </p:par>
                            </p:childTnLst>
                          </p:cTn>
                        </p:par>
                        <p:par>
                          <p:cTn id="30" fill="hold" nodeType="afterGroup">
                            <p:stCondLst>
                              <p:cond delay="5000"/>
                            </p:stCondLst>
                            <p:childTnLst>
                              <p:par>
                                <p:cTn id="31" presetID="29" presetClass="entr" presetSubtype="0" fill="hold" nodeType="afterEffect">
                                  <p:stCondLst>
                                    <p:cond delay="0"/>
                                  </p:stCondLst>
                                  <p:childTnLst>
                                    <p:set>
                                      <p:cBhvr>
                                        <p:cTn id="32" dur="1" fill="hold">
                                          <p:stCondLst>
                                            <p:cond delay="0"/>
                                          </p:stCondLst>
                                        </p:cTn>
                                        <p:tgtEl>
                                          <p:spTgt spid="99337">
                                            <p:txEl>
                                              <p:pRg st="4" end="4"/>
                                            </p:txEl>
                                          </p:spTgt>
                                        </p:tgtEl>
                                        <p:attrNameLst>
                                          <p:attrName>style.visibility</p:attrName>
                                        </p:attrNameLst>
                                      </p:cBhvr>
                                      <p:to>
                                        <p:strVal val="visible"/>
                                      </p:to>
                                    </p:set>
                                    <p:anim calcmode="lin" valueType="num">
                                      <p:cBhvr>
                                        <p:cTn id="33" dur="1000" fill="hold"/>
                                        <p:tgtEl>
                                          <p:spTgt spid="99337">
                                            <p:txEl>
                                              <p:pRg st="4" end="4"/>
                                            </p:txEl>
                                          </p:spTgt>
                                        </p:tgtEl>
                                        <p:attrNameLst>
                                          <p:attrName>ppt_x</p:attrName>
                                        </p:attrNameLst>
                                      </p:cBhvr>
                                      <p:tavLst>
                                        <p:tav tm="0">
                                          <p:val>
                                            <p:strVal val="#ppt_x-.2"/>
                                          </p:val>
                                        </p:tav>
                                        <p:tav tm="100000">
                                          <p:val>
                                            <p:strVal val="#ppt_x"/>
                                          </p:val>
                                        </p:tav>
                                      </p:tavLst>
                                    </p:anim>
                                    <p:anim calcmode="lin" valueType="num">
                                      <p:cBhvr>
                                        <p:cTn id="34" dur="1000" fill="hold"/>
                                        <p:tgtEl>
                                          <p:spTgt spid="9933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5" dur="1000"/>
                                        <p:tgtEl>
                                          <p:spTgt spid="99337">
                                            <p:txEl>
                                              <p:pRg st="4" end="4"/>
                                            </p:txEl>
                                          </p:spTgt>
                                        </p:tgtEl>
                                      </p:cBhvr>
                                    </p:animEffect>
                                  </p:childTnLst>
                                </p:cTn>
                              </p:par>
                            </p:childTnLst>
                          </p:cTn>
                        </p:par>
                        <p:par>
                          <p:cTn id="36" fill="hold" nodeType="afterGroup">
                            <p:stCondLst>
                              <p:cond delay="6000"/>
                            </p:stCondLst>
                            <p:childTnLst>
                              <p:par>
                                <p:cTn id="37" presetID="2" presetClass="entr" presetSubtype="4" fill="hold" nodeType="afterEffect">
                                  <p:stCondLst>
                                    <p:cond delay="0"/>
                                  </p:stCondLst>
                                  <p:iterate type="wd">
                                    <p:tmPct val="10000"/>
                                  </p:iterate>
                                  <p:childTnLst>
                                    <p:set>
                                      <p:cBhvr>
                                        <p:cTn id="38" dur="1" fill="hold">
                                          <p:stCondLst>
                                            <p:cond delay="0"/>
                                          </p:stCondLst>
                                        </p:cTn>
                                        <p:tgtEl>
                                          <p:spTgt spid="99337">
                                            <p:txEl>
                                              <p:pRg st="5" end="5"/>
                                            </p:txEl>
                                          </p:spTgt>
                                        </p:tgtEl>
                                        <p:attrNameLst>
                                          <p:attrName>style.visibility</p:attrName>
                                        </p:attrNameLst>
                                      </p:cBhvr>
                                      <p:to>
                                        <p:strVal val="visible"/>
                                      </p:to>
                                    </p:set>
                                    <p:anim calcmode="lin" valueType="num">
                                      <p:cBhvr additive="base">
                                        <p:cTn id="39" dur="1000" fill="hold"/>
                                        <p:tgtEl>
                                          <p:spTgt spid="99337">
                                            <p:txEl>
                                              <p:pRg st="5" end="5"/>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99337">
                                            <p:txEl>
                                              <p:pRg st="5" end="5"/>
                                            </p:txEl>
                                          </p:spTgt>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7300"/>
                            </p:stCondLst>
                            <p:childTnLst>
                              <p:par>
                                <p:cTn id="42" presetID="2" presetClass="entr" presetSubtype="4" fill="hold" nodeType="afterEffect">
                                  <p:stCondLst>
                                    <p:cond delay="0"/>
                                  </p:stCondLst>
                                  <p:iterate type="wd">
                                    <p:tmPct val="10000"/>
                                  </p:iterate>
                                  <p:childTnLst>
                                    <p:set>
                                      <p:cBhvr>
                                        <p:cTn id="43" dur="1" fill="hold">
                                          <p:stCondLst>
                                            <p:cond delay="0"/>
                                          </p:stCondLst>
                                        </p:cTn>
                                        <p:tgtEl>
                                          <p:spTgt spid="99337">
                                            <p:txEl>
                                              <p:pRg st="6" end="6"/>
                                            </p:txEl>
                                          </p:spTgt>
                                        </p:tgtEl>
                                        <p:attrNameLst>
                                          <p:attrName>style.visibility</p:attrName>
                                        </p:attrNameLst>
                                      </p:cBhvr>
                                      <p:to>
                                        <p:strVal val="visible"/>
                                      </p:to>
                                    </p:set>
                                    <p:anim calcmode="lin" valueType="num">
                                      <p:cBhvr additive="base">
                                        <p:cTn id="44" dur="1000" fill="hold"/>
                                        <p:tgtEl>
                                          <p:spTgt spid="99337">
                                            <p:txEl>
                                              <p:pRg st="6" end="6"/>
                                            </p:txEl>
                                          </p:spTgt>
                                        </p:tgtEl>
                                        <p:attrNameLst>
                                          <p:attrName>ppt_x</p:attrName>
                                        </p:attrNameLst>
                                      </p:cBhvr>
                                      <p:tavLst>
                                        <p:tav tm="0">
                                          <p:val>
                                            <p:strVal val="#ppt_x"/>
                                          </p:val>
                                        </p:tav>
                                        <p:tav tm="100000">
                                          <p:val>
                                            <p:strVal val="#ppt_x"/>
                                          </p:val>
                                        </p:tav>
                                      </p:tavLst>
                                    </p:anim>
                                    <p:anim calcmode="lin" valueType="num">
                                      <p:cBhvr additive="base">
                                        <p:cTn id="45" dur="1000" fill="hold"/>
                                        <p:tgtEl>
                                          <p:spTgt spid="99337">
                                            <p:txEl>
                                              <p:pRg st="6" end="6"/>
                                            </p:txEl>
                                          </p:spTgt>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8700"/>
                            </p:stCondLst>
                            <p:childTnLst>
                              <p:par>
                                <p:cTn id="47" presetID="2" presetClass="entr" presetSubtype="4" fill="hold" nodeType="afterEffect">
                                  <p:stCondLst>
                                    <p:cond delay="0"/>
                                  </p:stCondLst>
                                  <p:iterate type="wd">
                                    <p:tmPct val="10000"/>
                                  </p:iterate>
                                  <p:childTnLst>
                                    <p:set>
                                      <p:cBhvr>
                                        <p:cTn id="48" dur="1" fill="hold">
                                          <p:stCondLst>
                                            <p:cond delay="0"/>
                                          </p:stCondLst>
                                        </p:cTn>
                                        <p:tgtEl>
                                          <p:spTgt spid="99337">
                                            <p:txEl>
                                              <p:pRg st="7" end="7"/>
                                            </p:txEl>
                                          </p:spTgt>
                                        </p:tgtEl>
                                        <p:attrNameLst>
                                          <p:attrName>style.visibility</p:attrName>
                                        </p:attrNameLst>
                                      </p:cBhvr>
                                      <p:to>
                                        <p:strVal val="visible"/>
                                      </p:to>
                                    </p:set>
                                    <p:anim calcmode="lin" valueType="num">
                                      <p:cBhvr additive="base">
                                        <p:cTn id="49" dur="1000" fill="hold"/>
                                        <p:tgtEl>
                                          <p:spTgt spid="99337">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99337">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iterate type="wd">
                                    <p:tmPct val="10000"/>
                                  </p:iterate>
                                  <p:childTnLst>
                                    <p:set>
                                      <p:cBhvr>
                                        <p:cTn id="52" dur="1" fill="hold">
                                          <p:stCondLst>
                                            <p:cond delay="0"/>
                                          </p:stCondLst>
                                        </p:cTn>
                                        <p:tgtEl>
                                          <p:spTgt spid="99337">
                                            <p:txEl>
                                              <p:pRg st="8" end="8"/>
                                            </p:txEl>
                                          </p:spTgt>
                                        </p:tgtEl>
                                        <p:attrNameLst>
                                          <p:attrName>style.visibility</p:attrName>
                                        </p:attrNameLst>
                                      </p:cBhvr>
                                      <p:to>
                                        <p:strVal val="visible"/>
                                      </p:to>
                                    </p:set>
                                    <p:anim calcmode="lin" valueType="num">
                                      <p:cBhvr additive="base">
                                        <p:cTn id="53" dur="1000" fill="hold"/>
                                        <p:tgtEl>
                                          <p:spTgt spid="99337">
                                            <p:txEl>
                                              <p:pRg st="8" end="8"/>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9933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B60CE15C-5214-4A9F-8EC3-85414E769366}"/>
              </a:ext>
            </a:extLst>
          </p:cNvPr>
          <p:cNvSpPr>
            <a:spLocks noGrp="1" noChangeArrowheads="1"/>
          </p:cNvSpPr>
          <p:nvPr>
            <p:ph type="title"/>
          </p:nvPr>
        </p:nvSpPr>
        <p:spPr>
          <a:xfrm>
            <a:off x="711200" y="304800"/>
            <a:ext cx="10656888" cy="2638425"/>
          </a:xfrm>
        </p:spPr>
        <p:txBody>
          <a:bodyPr/>
          <a:lstStyle/>
          <a:p>
            <a:r>
              <a:rPr lang="en-US" altLang="en-US" sz="3700" b="1">
                <a:solidFill>
                  <a:schemeClr val="bg1"/>
                </a:solidFill>
                <a:latin typeface="Comic Sans MS" panose="030F0702030302020204" pitchFamily="66" charset="0"/>
              </a:rPr>
              <a:t>KOMPETENSI </a:t>
            </a:r>
            <a:br>
              <a:rPr lang="en-US" altLang="en-US" sz="3700" b="1">
                <a:solidFill>
                  <a:schemeClr val="bg1"/>
                </a:solidFill>
                <a:latin typeface="Comic Sans MS" panose="030F0702030302020204" pitchFamily="66" charset="0"/>
              </a:rPr>
            </a:br>
            <a:r>
              <a:rPr lang="en-US" altLang="en-US" sz="3700" b="1">
                <a:solidFill>
                  <a:schemeClr val="bg1"/>
                </a:solidFill>
                <a:latin typeface="Comic Sans MS" panose="030F0702030302020204" pitchFamily="66" charset="0"/>
              </a:rPr>
              <a:t>PENDIDIKAN KEWARGANEGARAAN</a:t>
            </a:r>
            <a:br>
              <a:rPr lang="en-US" altLang="en-US" sz="3700" b="1">
                <a:solidFill>
                  <a:schemeClr val="bg1"/>
                </a:solidFill>
                <a:latin typeface="Comic Sans MS" panose="030F0702030302020204" pitchFamily="66" charset="0"/>
              </a:rPr>
            </a:br>
            <a:r>
              <a:rPr lang="en-US" altLang="en-US" sz="3700" b="1">
                <a:solidFill>
                  <a:schemeClr val="bg1"/>
                </a:solidFill>
                <a:latin typeface="Comic Sans MS" panose="030F0702030302020204" pitchFamily="66" charset="0"/>
              </a:rPr>
              <a:t>DI PERGURUAN TINGGI</a:t>
            </a:r>
            <a:br>
              <a:rPr lang="en-US" altLang="en-US" sz="3700" b="1">
                <a:solidFill>
                  <a:schemeClr val="bg1"/>
                </a:solidFill>
                <a:latin typeface="Comic Sans MS" panose="030F0702030302020204" pitchFamily="66" charset="0"/>
              </a:rPr>
            </a:br>
            <a:r>
              <a:rPr lang="en-US" altLang="en-US" sz="2700" b="1">
                <a:solidFill>
                  <a:schemeClr val="hlink"/>
                </a:solidFill>
                <a:latin typeface="Comic Sans MS" panose="030F0702030302020204" pitchFamily="66" charset="0"/>
              </a:rPr>
              <a:t>(Menurut SKep Dirjen Dikti No. 38/DIKTI/Kep./2002 )</a:t>
            </a:r>
          </a:p>
        </p:txBody>
      </p:sp>
      <p:sp>
        <p:nvSpPr>
          <p:cNvPr id="10243" name="Text Box 3">
            <a:extLst>
              <a:ext uri="{FF2B5EF4-FFF2-40B4-BE49-F238E27FC236}">
                <a16:creationId xmlns:a16="http://schemas.microsoft.com/office/drawing/2014/main" id="{D6612FB1-0F28-4D0E-B8A1-FA2DB53B2624}"/>
              </a:ext>
            </a:extLst>
          </p:cNvPr>
          <p:cNvSpPr txBox="1">
            <a:spLocks noChangeArrowheads="1"/>
          </p:cNvSpPr>
          <p:nvPr/>
        </p:nvSpPr>
        <p:spPr bwMode="auto">
          <a:xfrm>
            <a:off x="912813" y="2943225"/>
            <a:ext cx="103536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121789" tIns="60894" rIns="121789" bIns="60894">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endParaRPr lang="id-ID" altLang="en-US" b="1"/>
          </a:p>
        </p:txBody>
      </p:sp>
      <p:sp>
        <p:nvSpPr>
          <p:cNvPr id="103428" name="AutoShape 4">
            <a:extLst>
              <a:ext uri="{FF2B5EF4-FFF2-40B4-BE49-F238E27FC236}">
                <a16:creationId xmlns:a16="http://schemas.microsoft.com/office/drawing/2014/main" id="{FEFB8F51-F678-4D17-BBEA-A9522DF58F7B}"/>
              </a:ext>
            </a:extLst>
          </p:cNvPr>
          <p:cNvSpPr>
            <a:spLocks noChangeArrowheads="1"/>
          </p:cNvSpPr>
          <p:nvPr/>
        </p:nvSpPr>
        <p:spPr bwMode="auto">
          <a:xfrm>
            <a:off x="609600" y="3756025"/>
            <a:ext cx="5175250" cy="4059238"/>
          </a:xfrm>
          <a:prstGeom prst="rightArrow">
            <a:avLst>
              <a:gd name="adj1" fmla="val 69231"/>
              <a:gd name="adj2" fmla="val 33644"/>
            </a:avLst>
          </a:prstGeom>
          <a:solidFill>
            <a:schemeClr val="accent1"/>
          </a:solidFill>
          <a:ln w="12700" cap="sq">
            <a:solidFill>
              <a:schemeClr val="tx1"/>
            </a:solidFill>
            <a:miter lim="800000"/>
            <a:headEnd type="none" w="sm" len="sm"/>
            <a:tailEnd type="none" w="sm" len="sm"/>
          </a:ln>
        </p:spPr>
        <p:txBody>
          <a:bodyPr wrap="none" lIns="121789" tIns="60894" rIns="121789" bIns="60894"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id-ID" altLang="en-US"/>
          </a:p>
        </p:txBody>
      </p:sp>
      <p:sp>
        <p:nvSpPr>
          <p:cNvPr id="103429" name="Text Box 5">
            <a:extLst>
              <a:ext uri="{FF2B5EF4-FFF2-40B4-BE49-F238E27FC236}">
                <a16:creationId xmlns:a16="http://schemas.microsoft.com/office/drawing/2014/main" id="{E0D4D26C-3C90-43A2-B12C-F8897C08B873}"/>
              </a:ext>
            </a:extLst>
          </p:cNvPr>
          <p:cNvSpPr txBox="1">
            <a:spLocks noChangeArrowheads="1"/>
          </p:cNvSpPr>
          <p:nvPr/>
        </p:nvSpPr>
        <p:spPr bwMode="auto">
          <a:xfrm>
            <a:off x="711200" y="4694238"/>
            <a:ext cx="4364038"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121789" tIns="60894" rIns="121789" bIns="60894">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r>
              <a:rPr lang="en-US" altLang="en-US" sz="1900" b="1">
                <a:latin typeface="Comic Sans MS" panose="030F0702030302020204" pitchFamily="66" charset="0"/>
              </a:rPr>
              <a:t>BERTUJUAN UNTUK MENGUASAI :</a:t>
            </a:r>
          </a:p>
          <a:p>
            <a:pPr algn="l" eaLnBrk="1" hangingPunct="1">
              <a:spcBef>
                <a:spcPct val="40000"/>
              </a:spcBef>
            </a:pPr>
            <a:r>
              <a:rPr lang="en-US" altLang="en-US" sz="1900" b="1">
                <a:latin typeface="Comic Sans MS" panose="030F0702030302020204" pitchFamily="66" charset="0"/>
              </a:rPr>
              <a:t>~ Kemampuan berfikir,</a:t>
            </a:r>
          </a:p>
          <a:p>
            <a:pPr algn="l" eaLnBrk="1" hangingPunct="1">
              <a:spcBef>
                <a:spcPct val="40000"/>
              </a:spcBef>
            </a:pPr>
            <a:r>
              <a:rPr lang="en-US" altLang="en-US" sz="1900" b="1">
                <a:latin typeface="Comic Sans MS" panose="030F0702030302020204" pitchFamily="66" charset="0"/>
              </a:rPr>
              <a:t>~ Bersikap rasional, dan dinamis,</a:t>
            </a:r>
          </a:p>
          <a:p>
            <a:pPr algn="l" eaLnBrk="1" hangingPunct="1">
              <a:spcBef>
                <a:spcPct val="40000"/>
              </a:spcBef>
            </a:pPr>
            <a:r>
              <a:rPr lang="en-US" altLang="en-US" sz="1900" b="1">
                <a:latin typeface="Comic Sans MS" panose="030F0702030302020204" pitchFamily="66" charset="0"/>
              </a:rPr>
              <a:t>~ Berpandangan luas sebagai</a:t>
            </a:r>
          </a:p>
          <a:p>
            <a:pPr algn="l" eaLnBrk="1" hangingPunct="1">
              <a:spcBef>
                <a:spcPct val="40000"/>
              </a:spcBef>
            </a:pPr>
            <a:r>
              <a:rPr lang="en-US" altLang="en-US" sz="1900" b="1">
                <a:latin typeface="Comic Sans MS" panose="030F0702030302020204" pitchFamily="66" charset="0"/>
              </a:rPr>
              <a:t>    manusia intelektual.</a:t>
            </a:r>
          </a:p>
        </p:txBody>
      </p:sp>
      <p:sp>
        <p:nvSpPr>
          <p:cNvPr id="103430" name="Oval 6">
            <a:extLst>
              <a:ext uri="{FF2B5EF4-FFF2-40B4-BE49-F238E27FC236}">
                <a16:creationId xmlns:a16="http://schemas.microsoft.com/office/drawing/2014/main" id="{0E192C44-7207-44EA-9043-48A81D52CCE3}"/>
              </a:ext>
            </a:extLst>
          </p:cNvPr>
          <p:cNvSpPr>
            <a:spLocks noChangeArrowheads="1"/>
          </p:cNvSpPr>
          <p:nvPr/>
        </p:nvSpPr>
        <p:spPr bwMode="auto">
          <a:xfrm>
            <a:off x="5886450" y="3044825"/>
            <a:ext cx="5988050" cy="5581650"/>
          </a:xfrm>
          <a:prstGeom prst="ellipse">
            <a:avLst/>
          </a:prstGeom>
          <a:solidFill>
            <a:srgbClr val="FFFF00"/>
          </a:solidFill>
          <a:ln w="12700" cap="sq">
            <a:solidFill>
              <a:schemeClr val="tx1"/>
            </a:solidFill>
            <a:round/>
            <a:headEnd type="none" w="sm" len="sm"/>
            <a:tailEnd type="none" w="sm" len="sm"/>
          </a:ln>
        </p:spPr>
        <p:txBody>
          <a:bodyPr wrap="none" lIns="121789" tIns="60894" rIns="121789" bIns="60894"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id-ID" altLang="en-US"/>
          </a:p>
        </p:txBody>
      </p:sp>
      <p:sp>
        <p:nvSpPr>
          <p:cNvPr id="103431" name="Text Box 7">
            <a:extLst>
              <a:ext uri="{FF2B5EF4-FFF2-40B4-BE49-F238E27FC236}">
                <a16:creationId xmlns:a16="http://schemas.microsoft.com/office/drawing/2014/main" id="{30C4F2A7-1088-4B49-AF6A-D77446888F58}"/>
              </a:ext>
            </a:extLst>
          </p:cNvPr>
          <p:cNvSpPr txBox="1">
            <a:spLocks noChangeArrowheads="1"/>
          </p:cNvSpPr>
          <p:nvPr/>
        </p:nvSpPr>
        <p:spPr bwMode="auto">
          <a:xfrm>
            <a:off x="6699250" y="3957638"/>
            <a:ext cx="4972050"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121789" tIns="60894" rIns="121789" bIns="60894">
            <a:spAutoFit/>
          </a:bodyPr>
          <a:lstStyle>
            <a:lvl1pPr defTabSz="303213" eaLnBrk="0" hangingPunct="0">
              <a:defRPr sz="2400">
                <a:solidFill>
                  <a:schemeClr val="tx1"/>
                </a:solidFill>
                <a:latin typeface="Arial" panose="020B0604020202020204" pitchFamily="34" charset="0"/>
              </a:defRPr>
            </a:lvl1pPr>
            <a:lvl2pPr marL="742950" indent="-285750" defTabSz="303213" eaLnBrk="0" hangingPunct="0">
              <a:defRPr sz="2400">
                <a:solidFill>
                  <a:schemeClr val="tx1"/>
                </a:solidFill>
                <a:latin typeface="Arial" panose="020B0604020202020204" pitchFamily="34" charset="0"/>
              </a:defRPr>
            </a:lvl2pPr>
            <a:lvl3pPr marL="1143000" indent="-228600" defTabSz="303213" eaLnBrk="0" hangingPunct="0">
              <a:defRPr sz="2400">
                <a:solidFill>
                  <a:schemeClr val="tx1"/>
                </a:solidFill>
                <a:latin typeface="Arial" panose="020B0604020202020204" pitchFamily="34" charset="0"/>
              </a:defRPr>
            </a:lvl3pPr>
            <a:lvl4pPr marL="1600200" indent="-228600" defTabSz="303213" eaLnBrk="0" hangingPunct="0">
              <a:defRPr sz="2400">
                <a:solidFill>
                  <a:schemeClr val="tx1"/>
                </a:solidFill>
                <a:latin typeface="Arial" panose="020B0604020202020204" pitchFamily="34" charset="0"/>
              </a:defRPr>
            </a:lvl4pPr>
            <a:lvl5pPr marL="2057400" indent="-228600" defTabSz="303213" eaLnBrk="0" hangingPunct="0">
              <a:defRPr sz="2400">
                <a:solidFill>
                  <a:schemeClr val="tx1"/>
                </a:solidFill>
                <a:latin typeface="Arial" panose="020B0604020202020204" pitchFamily="34" charset="0"/>
              </a:defRPr>
            </a:lvl5pPr>
            <a:lvl6pPr marL="2514600" indent="-228600" algn="ctr" defTabSz="3032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3032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3032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3032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r>
              <a:rPr lang="en-US" altLang="en-US" sz="1900" b="1">
                <a:solidFill>
                  <a:srgbClr val="FF3300"/>
                </a:solidFill>
                <a:latin typeface="Comic Sans MS" panose="030F0702030302020204" pitchFamily="66" charset="0"/>
              </a:rPr>
              <a:t>Mengantarkan mahasiswa                     selaku warganegara, </a:t>
            </a:r>
            <a:r>
              <a:rPr lang="en-US" altLang="en-US" sz="1900" b="1" i="1">
                <a:solidFill>
                  <a:srgbClr val="FF3300"/>
                </a:solidFill>
                <a:latin typeface="Comic Sans MS" panose="030F0702030302020204" pitchFamily="66" charset="0"/>
              </a:rPr>
              <a:t>memiliki</a:t>
            </a:r>
            <a:r>
              <a:rPr lang="en-US" altLang="en-US" sz="1900" b="1">
                <a:solidFill>
                  <a:srgbClr val="FF3300"/>
                </a:solidFill>
                <a:latin typeface="Comic Sans MS" panose="030F0702030302020204" pitchFamily="66" charset="0"/>
              </a:rPr>
              <a:t> :</a:t>
            </a:r>
          </a:p>
          <a:p>
            <a:pPr algn="l" eaLnBrk="1" hangingPunct="1">
              <a:spcBef>
                <a:spcPct val="50000"/>
              </a:spcBef>
            </a:pPr>
            <a:r>
              <a:rPr lang="en-US" altLang="en-US" sz="1900" b="1">
                <a:solidFill>
                  <a:schemeClr val="bg2"/>
                </a:solidFill>
                <a:latin typeface="Comic Sans MS" panose="030F0702030302020204" pitchFamily="66" charset="0"/>
              </a:rPr>
              <a:t>a. </a:t>
            </a:r>
            <a:r>
              <a:rPr lang="en-US" altLang="en-US" sz="1900" b="1">
                <a:latin typeface="Comic Sans MS" panose="030F0702030302020204" pitchFamily="66" charset="0"/>
              </a:rPr>
              <a:t>Wawasan kesadaran bernegara, 	untuk  :   	                                                   	- bela negara.                                             	- cinta tanah air.</a:t>
            </a:r>
          </a:p>
          <a:p>
            <a:pPr algn="l" eaLnBrk="1" hangingPunct="1">
              <a:spcBef>
                <a:spcPct val="50000"/>
              </a:spcBef>
            </a:pPr>
            <a:r>
              <a:rPr lang="en-US" altLang="en-US" sz="1900" b="1">
                <a:latin typeface="Comic Sans MS" panose="030F0702030302020204" pitchFamily="66" charset="0"/>
              </a:rPr>
              <a:t>b. Wawasan kebangsaan, untuk :                           	- kesadaran berbangsa                               	- mempunyai ketahanan nasional.</a:t>
            </a:r>
          </a:p>
          <a:p>
            <a:pPr algn="l" eaLnBrk="1" hangingPunct="1">
              <a:spcBef>
                <a:spcPct val="50000"/>
              </a:spcBef>
            </a:pPr>
            <a:r>
              <a:rPr lang="en-US" altLang="en-US" sz="1900" b="1">
                <a:latin typeface="Comic Sans MS" panose="030F0702030302020204" pitchFamily="66" charset="0"/>
              </a:rPr>
              <a:t>c. Pola pikir, sikap yang </a:t>
            </a:r>
            <a:r>
              <a:rPr lang="en-US" altLang="en-US" sz="1900" b="1" i="1">
                <a:latin typeface="Comic Sans MS" panose="030F0702030302020204" pitchFamily="66" charset="0"/>
              </a:rPr>
              <a:t>komprehensif-              	Integral </a:t>
            </a:r>
            <a:r>
              <a:rPr lang="en-US" altLang="en-US" sz="1900" b="1">
                <a:latin typeface="Comic Sans MS" panose="030F0702030302020204" pitchFamily="66" charset="0"/>
              </a:rPr>
              <a:t> pada seluruh aspek 	kehidupan nasional.</a:t>
            </a:r>
            <a:endParaRPr lang="en-US" altLang="en-US" sz="1900" b="1" i="1">
              <a:latin typeface="Comic Sans MS" panose="030F0702030302020204" pitchFamily="66" charset="0"/>
            </a:endParaRP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03426"/>
                                        </p:tgtEl>
                                        <p:attrNameLst>
                                          <p:attrName>style.visibility</p:attrName>
                                        </p:attrNameLst>
                                      </p:cBhvr>
                                      <p:to>
                                        <p:strVal val="visible"/>
                                      </p:to>
                                    </p:set>
                                    <p:anim calcmode="lin" valueType="num">
                                      <p:cBhvr>
                                        <p:cTn id="7" dur="1000" fill="hold">
                                          <p:stCondLst>
                                            <p:cond delay="0"/>
                                          </p:stCondLst>
                                        </p:cTn>
                                        <p:tgtEl>
                                          <p:spTgt spid="103426"/>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103426"/>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103426"/>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103426"/>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103426"/>
                                        </p:tgtEl>
                                        <p:attrNameLst>
                                          <p:attrName>ppt_y</p:attrName>
                                        </p:attrNameLst>
                                      </p:cBhvr>
                                      <p:tavLst>
                                        <p:tav tm="0">
                                          <p:val>
                                            <p:strVal val="#ppt_y-.2"/>
                                          </p:val>
                                        </p:tav>
                                        <p:tav tm="50000">
                                          <p:val>
                                            <p:strVal val="#ppt_y+.1"/>
                                          </p:val>
                                        </p:tav>
                                        <p:tav tm="100000">
                                          <p:val>
                                            <p:strVal val="#ppt_y"/>
                                          </p:val>
                                        </p:tav>
                                      </p:tavLst>
                                    </p:anim>
                                  </p:childTnLst>
                                </p:cTn>
                              </p:par>
                            </p:childTnLst>
                          </p:cTn>
                        </p:par>
                        <p:par>
                          <p:cTn id="12" fill="hold" nodeType="afterGroup">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103428"/>
                                        </p:tgtEl>
                                        <p:attrNameLst>
                                          <p:attrName>style.visibility</p:attrName>
                                        </p:attrNameLst>
                                      </p:cBhvr>
                                      <p:to>
                                        <p:strVal val="visible"/>
                                      </p:to>
                                    </p:set>
                                    <p:animEffect transition="in" filter="fade">
                                      <p:cBhvr>
                                        <p:cTn id="15" dur="1000"/>
                                        <p:tgtEl>
                                          <p:spTgt spid="103428"/>
                                        </p:tgtEl>
                                      </p:cBhvr>
                                    </p:animEffect>
                                    <p:anim calcmode="lin" valueType="num">
                                      <p:cBhvr>
                                        <p:cTn id="16" dur="1000" fill="hold"/>
                                        <p:tgtEl>
                                          <p:spTgt spid="103428"/>
                                        </p:tgtEl>
                                        <p:attrNameLst>
                                          <p:attrName>ppt_x</p:attrName>
                                        </p:attrNameLst>
                                      </p:cBhvr>
                                      <p:tavLst>
                                        <p:tav tm="0">
                                          <p:val>
                                            <p:strVal val="#ppt_x"/>
                                          </p:val>
                                        </p:tav>
                                        <p:tav tm="100000">
                                          <p:val>
                                            <p:strVal val="#ppt_x"/>
                                          </p:val>
                                        </p:tav>
                                      </p:tavLst>
                                    </p:anim>
                                    <p:anim calcmode="lin" valueType="num">
                                      <p:cBhvr>
                                        <p:cTn id="17" dur="1000" fill="hold"/>
                                        <p:tgtEl>
                                          <p:spTgt spid="103428"/>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000"/>
                            </p:stCondLst>
                            <p:childTnLst>
                              <p:par>
                                <p:cTn id="19" presetID="18" presetClass="entr" presetSubtype="6" fill="hold" grpId="0" nodeType="afterEffect">
                                  <p:stCondLst>
                                    <p:cond delay="0"/>
                                  </p:stCondLst>
                                  <p:iterate type="lt">
                                    <p:tmPct val="10000"/>
                                  </p:iterate>
                                  <p:childTnLst>
                                    <p:set>
                                      <p:cBhvr>
                                        <p:cTn id="20" dur="1" fill="hold">
                                          <p:stCondLst>
                                            <p:cond delay="0"/>
                                          </p:stCondLst>
                                        </p:cTn>
                                        <p:tgtEl>
                                          <p:spTgt spid="103429"/>
                                        </p:tgtEl>
                                        <p:attrNameLst>
                                          <p:attrName>style.visibility</p:attrName>
                                        </p:attrNameLst>
                                      </p:cBhvr>
                                      <p:to>
                                        <p:strVal val="visible"/>
                                      </p:to>
                                    </p:set>
                                    <p:animEffect transition="in" filter="strips(downRight)">
                                      <p:cBhvr>
                                        <p:cTn id="21" dur="500"/>
                                        <p:tgtEl>
                                          <p:spTgt spid="103429"/>
                                        </p:tgtEl>
                                      </p:cBhvr>
                                    </p:animEffect>
                                  </p:childTnLst>
                                </p:cTn>
                              </p:par>
                            </p:childTnLst>
                          </p:cTn>
                        </p:par>
                        <p:par>
                          <p:cTn id="22" fill="hold" nodeType="afterGroup">
                            <p:stCondLst>
                              <p:cond delay="8200"/>
                            </p:stCondLst>
                            <p:childTnLst>
                              <p:par>
                                <p:cTn id="23" presetID="20" presetClass="entr" presetSubtype="0" fill="hold" grpId="0" nodeType="afterEffect">
                                  <p:stCondLst>
                                    <p:cond delay="0"/>
                                  </p:stCondLst>
                                  <p:childTnLst>
                                    <p:set>
                                      <p:cBhvr>
                                        <p:cTn id="24" dur="1" fill="hold">
                                          <p:stCondLst>
                                            <p:cond delay="0"/>
                                          </p:stCondLst>
                                        </p:cTn>
                                        <p:tgtEl>
                                          <p:spTgt spid="103430"/>
                                        </p:tgtEl>
                                        <p:attrNameLst>
                                          <p:attrName>style.visibility</p:attrName>
                                        </p:attrNameLst>
                                      </p:cBhvr>
                                      <p:to>
                                        <p:strVal val="visible"/>
                                      </p:to>
                                    </p:set>
                                    <p:animEffect transition="in" filter="wedge">
                                      <p:cBhvr>
                                        <p:cTn id="25" dur="1000"/>
                                        <p:tgtEl>
                                          <p:spTgt spid="103430"/>
                                        </p:tgtEl>
                                      </p:cBhvr>
                                    </p:animEffect>
                                  </p:childTnLst>
                                </p:cTn>
                              </p:par>
                            </p:childTnLst>
                          </p:cTn>
                        </p:par>
                        <p:par>
                          <p:cTn id="26" fill="hold" nodeType="afterGroup">
                            <p:stCondLst>
                              <p:cond delay="9200"/>
                            </p:stCondLst>
                            <p:childTnLst>
                              <p:par>
                                <p:cTn id="27" presetID="18" presetClass="entr" presetSubtype="6" fill="hold" nodeType="afterEffect">
                                  <p:stCondLst>
                                    <p:cond delay="0"/>
                                  </p:stCondLst>
                                  <p:childTnLst>
                                    <p:set>
                                      <p:cBhvr>
                                        <p:cTn id="28" dur="1" fill="hold">
                                          <p:stCondLst>
                                            <p:cond delay="0"/>
                                          </p:stCondLst>
                                        </p:cTn>
                                        <p:tgtEl>
                                          <p:spTgt spid="103431">
                                            <p:txEl>
                                              <p:pRg st="0" end="0"/>
                                            </p:txEl>
                                          </p:spTgt>
                                        </p:tgtEl>
                                        <p:attrNameLst>
                                          <p:attrName>style.visibility</p:attrName>
                                        </p:attrNameLst>
                                      </p:cBhvr>
                                      <p:to>
                                        <p:strVal val="visible"/>
                                      </p:to>
                                    </p:set>
                                    <p:animEffect transition="in" filter="strips(downRight)">
                                      <p:cBhvr>
                                        <p:cTn id="29" dur="1000"/>
                                        <p:tgtEl>
                                          <p:spTgt spid="103431">
                                            <p:txEl>
                                              <p:pRg st="0" end="0"/>
                                            </p:txEl>
                                          </p:spTgt>
                                        </p:tgtEl>
                                      </p:cBhvr>
                                    </p:animEffect>
                                  </p:childTnLst>
                                </p:cTn>
                              </p:par>
                            </p:childTnLst>
                          </p:cTn>
                        </p:par>
                        <p:par>
                          <p:cTn id="30" fill="hold" nodeType="afterGroup">
                            <p:stCondLst>
                              <p:cond delay="10200"/>
                            </p:stCondLst>
                            <p:childTnLst>
                              <p:par>
                                <p:cTn id="31" presetID="18" presetClass="entr" presetSubtype="6" fill="hold" nodeType="afterEffect">
                                  <p:stCondLst>
                                    <p:cond delay="0"/>
                                  </p:stCondLst>
                                  <p:iterate type="lt">
                                    <p:tmPct val="10000"/>
                                  </p:iterate>
                                  <p:childTnLst>
                                    <p:set>
                                      <p:cBhvr>
                                        <p:cTn id="32" dur="1" fill="hold">
                                          <p:stCondLst>
                                            <p:cond delay="0"/>
                                          </p:stCondLst>
                                        </p:cTn>
                                        <p:tgtEl>
                                          <p:spTgt spid="103431">
                                            <p:txEl>
                                              <p:pRg st="1" end="1"/>
                                            </p:txEl>
                                          </p:spTgt>
                                        </p:tgtEl>
                                        <p:attrNameLst>
                                          <p:attrName>style.visibility</p:attrName>
                                        </p:attrNameLst>
                                      </p:cBhvr>
                                      <p:to>
                                        <p:strVal val="visible"/>
                                      </p:to>
                                    </p:set>
                                    <p:animEffect transition="in" filter="strips(downRight)">
                                      <p:cBhvr>
                                        <p:cTn id="33" dur="500"/>
                                        <p:tgtEl>
                                          <p:spTgt spid="103431">
                                            <p:txEl>
                                              <p:pRg st="1" end="1"/>
                                            </p:txEl>
                                          </p:spTgt>
                                        </p:tgtEl>
                                      </p:cBhvr>
                                    </p:animEffect>
                                  </p:childTnLst>
                                </p:cTn>
                              </p:par>
                            </p:childTnLst>
                          </p:cTn>
                        </p:par>
                        <p:par>
                          <p:cTn id="34" fill="hold" nodeType="afterGroup">
                            <p:stCondLst>
                              <p:cond delay="13700"/>
                            </p:stCondLst>
                            <p:childTnLst>
                              <p:par>
                                <p:cTn id="35" presetID="18" presetClass="entr" presetSubtype="6" fill="hold" nodeType="afterEffect">
                                  <p:stCondLst>
                                    <p:cond delay="0"/>
                                  </p:stCondLst>
                                  <p:iterate type="lt">
                                    <p:tmPct val="10000"/>
                                  </p:iterate>
                                  <p:childTnLst>
                                    <p:set>
                                      <p:cBhvr>
                                        <p:cTn id="36" dur="1" fill="hold">
                                          <p:stCondLst>
                                            <p:cond delay="0"/>
                                          </p:stCondLst>
                                        </p:cTn>
                                        <p:tgtEl>
                                          <p:spTgt spid="103431">
                                            <p:txEl>
                                              <p:pRg st="2" end="2"/>
                                            </p:txEl>
                                          </p:spTgt>
                                        </p:tgtEl>
                                        <p:attrNameLst>
                                          <p:attrName>style.visibility</p:attrName>
                                        </p:attrNameLst>
                                      </p:cBhvr>
                                      <p:to>
                                        <p:strVal val="visible"/>
                                      </p:to>
                                    </p:set>
                                    <p:animEffect transition="in" filter="strips(downRight)">
                                      <p:cBhvr>
                                        <p:cTn id="37" dur="500"/>
                                        <p:tgtEl>
                                          <p:spTgt spid="103431">
                                            <p:txEl>
                                              <p:pRg st="2" end="2"/>
                                            </p:txEl>
                                          </p:spTgt>
                                        </p:tgtEl>
                                      </p:cBhvr>
                                    </p:animEffect>
                                  </p:childTnLst>
                                </p:cTn>
                              </p:par>
                            </p:childTnLst>
                          </p:cTn>
                        </p:par>
                        <p:par>
                          <p:cTn id="38" fill="hold" nodeType="afterGroup">
                            <p:stCondLst>
                              <p:cond delay="17800"/>
                            </p:stCondLst>
                            <p:childTnLst>
                              <p:par>
                                <p:cTn id="39" presetID="18" presetClass="entr" presetSubtype="6" fill="hold" nodeType="afterEffect">
                                  <p:stCondLst>
                                    <p:cond delay="0"/>
                                  </p:stCondLst>
                                  <p:iterate type="lt">
                                    <p:tmPct val="10000"/>
                                  </p:iterate>
                                  <p:childTnLst>
                                    <p:set>
                                      <p:cBhvr>
                                        <p:cTn id="40" dur="1" fill="hold">
                                          <p:stCondLst>
                                            <p:cond delay="0"/>
                                          </p:stCondLst>
                                        </p:cTn>
                                        <p:tgtEl>
                                          <p:spTgt spid="103431">
                                            <p:txEl>
                                              <p:pRg st="3" end="3"/>
                                            </p:txEl>
                                          </p:spTgt>
                                        </p:tgtEl>
                                        <p:attrNameLst>
                                          <p:attrName>style.visibility</p:attrName>
                                        </p:attrNameLst>
                                      </p:cBhvr>
                                      <p:to>
                                        <p:strVal val="visible"/>
                                      </p:to>
                                    </p:set>
                                    <p:animEffect transition="in" filter="strips(downRight)">
                                      <p:cBhvr>
                                        <p:cTn id="41" dur="500"/>
                                        <p:tgtEl>
                                          <p:spTgt spid="1034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8" grpId="0" animBg="1"/>
      <p:bldP spid="103429" grpId="0"/>
      <p:bldP spid="10343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7B087403-68C9-4323-82CE-FE0762B854A5}"/>
              </a:ext>
            </a:extLst>
          </p:cNvPr>
          <p:cNvSpPr>
            <a:spLocks noGrp="1" noChangeArrowheads="1"/>
          </p:cNvSpPr>
          <p:nvPr>
            <p:ph type="title"/>
          </p:nvPr>
        </p:nvSpPr>
        <p:spPr>
          <a:xfrm>
            <a:off x="609600" y="406401"/>
            <a:ext cx="11061700" cy="1941384"/>
          </a:xfrm>
        </p:spPr>
        <p:txBody>
          <a:bodyPr/>
          <a:lstStyle/>
          <a:p>
            <a:r>
              <a:rPr lang="en-US" altLang="en-US" sz="3200" b="1" dirty="0">
                <a:solidFill>
                  <a:schemeClr val="tx1"/>
                </a:solidFill>
                <a:latin typeface="Comic Sans MS" panose="030F0702030302020204" pitchFamily="66" charset="0"/>
              </a:rPr>
              <a:t>TUJUAN </a:t>
            </a:r>
            <a:br>
              <a:rPr lang="en-US" altLang="en-US" sz="3200" b="1" dirty="0">
                <a:solidFill>
                  <a:schemeClr val="tx1"/>
                </a:solidFill>
                <a:latin typeface="Comic Sans MS" panose="030F0702030302020204" pitchFamily="66" charset="0"/>
              </a:rPr>
            </a:br>
            <a:r>
              <a:rPr lang="en-US" altLang="en-US" sz="3200" b="1" dirty="0">
                <a:solidFill>
                  <a:schemeClr val="tx1"/>
                </a:solidFill>
                <a:latin typeface="Comic Sans MS" panose="030F0702030302020204" pitchFamily="66" charset="0"/>
              </a:rPr>
              <a:t>PENDIDIKAN KEWARGANEGARAAN</a:t>
            </a:r>
            <a:br>
              <a:rPr lang="en-US" altLang="en-US" sz="3200" b="1" dirty="0">
                <a:solidFill>
                  <a:schemeClr val="tx1"/>
                </a:solidFill>
                <a:latin typeface="Comic Sans MS" panose="030F0702030302020204" pitchFamily="66" charset="0"/>
              </a:rPr>
            </a:br>
            <a:r>
              <a:rPr lang="en-US" altLang="en-US" sz="3200" b="1" dirty="0">
                <a:solidFill>
                  <a:schemeClr val="tx1"/>
                </a:solidFill>
                <a:latin typeface="Comic Sans MS" panose="030F0702030302020204" pitchFamily="66" charset="0"/>
              </a:rPr>
              <a:t>DI PERGURUAN TINGGI                                        </a:t>
            </a:r>
            <a:r>
              <a:rPr lang="en-US" altLang="en-US" sz="2800" dirty="0">
                <a:solidFill>
                  <a:schemeClr val="bg1"/>
                </a:solidFill>
                <a:latin typeface="Comic Sans MS" panose="030F0702030302020204" pitchFamily="66" charset="0"/>
              </a:rPr>
              <a:t>(</a:t>
            </a:r>
            <a:r>
              <a:rPr lang="en-US" altLang="en-US" sz="2800" dirty="0" err="1">
                <a:solidFill>
                  <a:schemeClr val="bg1"/>
                </a:solidFill>
                <a:latin typeface="Comic Sans MS" panose="030F0702030302020204" pitchFamily="66" charset="0"/>
              </a:rPr>
              <a:t>Menurut</a:t>
            </a:r>
            <a:r>
              <a:rPr lang="en-US" altLang="en-US" sz="2800" dirty="0">
                <a:solidFill>
                  <a:schemeClr val="bg1"/>
                </a:solidFill>
                <a:latin typeface="Comic Sans MS" panose="030F0702030302020204" pitchFamily="66" charset="0"/>
              </a:rPr>
              <a:t> </a:t>
            </a:r>
            <a:r>
              <a:rPr lang="en-US" altLang="en-US" sz="2800" dirty="0" err="1">
                <a:solidFill>
                  <a:schemeClr val="bg1"/>
                </a:solidFill>
                <a:latin typeface="Comic Sans MS" panose="030F0702030302020204" pitchFamily="66" charset="0"/>
              </a:rPr>
              <a:t>SKep</a:t>
            </a:r>
            <a:r>
              <a:rPr lang="en-US" altLang="en-US" sz="2800" dirty="0">
                <a:solidFill>
                  <a:schemeClr val="bg1"/>
                </a:solidFill>
                <a:latin typeface="Comic Sans MS" panose="030F0702030302020204" pitchFamily="66" charset="0"/>
              </a:rPr>
              <a:t> </a:t>
            </a:r>
            <a:r>
              <a:rPr lang="en-US" altLang="en-US" sz="2800" dirty="0" err="1">
                <a:solidFill>
                  <a:schemeClr val="bg1"/>
                </a:solidFill>
                <a:latin typeface="Comic Sans MS" panose="030F0702030302020204" pitchFamily="66" charset="0"/>
              </a:rPr>
              <a:t>Dirjen</a:t>
            </a:r>
            <a:r>
              <a:rPr lang="en-US" altLang="en-US" sz="2800" dirty="0">
                <a:solidFill>
                  <a:schemeClr val="bg1"/>
                </a:solidFill>
                <a:latin typeface="Comic Sans MS" panose="030F0702030302020204" pitchFamily="66" charset="0"/>
              </a:rPr>
              <a:t> </a:t>
            </a:r>
            <a:r>
              <a:rPr lang="en-US" altLang="en-US" sz="2800" dirty="0" err="1">
                <a:solidFill>
                  <a:schemeClr val="bg1"/>
                </a:solidFill>
                <a:latin typeface="Comic Sans MS" panose="030F0702030302020204" pitchFamily="66" charset="0"/>
              </a:rPr>
              <a:t>Dikti</a:t>
            </a:r>
            <a:r>
              <a:rPr lang="en-US" altLang="en-US" sz="2800" dirty="0">
                <a:solidFill>
                  <a:schemeClr val="bg1"/>
                </a:solidFill>
                <a:latin typeface="Comic Sans MS" panose="030F0702030302020204" pitchFamily="66" charset="0"/>
              </a:rPr>
              <a:t> No. 38/DIKTI/</a:t>
            </a:r>
            <a:r>
              <a:rPr lang="en-US" altLang="en-US" sz="2800" dirty="0" err="1">
                <a:solidFill>
                  <a:schemeClr val="bg1"/>
                </a:solidFill>
                <a:latin typeface="Comic Sans MS" panose="030F0702030302020204" pitchFamily="66" charset="0"/>
              </a:rPr>
              <a:t>Kep</a:t>
            </a:r>
            <a:r>
              <a:rPr lang="en-US" altLang="en-US" sz="2800" dirty="0">
                <a:solidFill>
                  <a:schemeClr val="bg1"/>
                </a:solidFill>
                <a:latin typeface="Comic Sans MS" panose="030F0702030302020204" pitchFamily="66" charset="0"/>
              </a:rPr>
              <a:t>./2002)</a:t>
            </a:r>
          </a:p>
        </p:txBody>
      </p:sp>
      <p:sp>
        <p:nvSpPr>
          <p:cNvPr id="11267" name="Text Box 3">
            <a:extLst>
              <a:ext uri="{FF2B5EF4-FFF2-40B4-BE49-F238E27FC236}">
                <a16:creationId xmlns:a16="http://schemas.microsoft.com/office/drawing/2014/main" id="{375305DD-86E3-4EE4-A282-06FA2DA7607D}"/>
              </a:ext>
            </a:extLst>
          </p:cNvPr>
          <p:cNvSpPr txBox="1">
            <a:spLocks noChangeArrowheads="1"/>
          </p:cNvSpPr>
          <p:nvPr/>
        </p:nvSpPr>
        <p:spPr bwMode="auto">
          <a:xfrm>
            <a:off x="912813" y="2943225"/>
            <a:ext cx="103536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121789" tIns="60894" rIns="121789" bIns="60894">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endParaRPr lang="id-ID" altLang="en-US" b="1"/>
          </a:p>
        </p:txBody>
      </p:sp>
      <p:sp>
        <p:nvSpPr>
          <p:cNvPr id="108552" name="Text Box 8">
            <a:extLst>
              <a:ext uri="{FF2B5EF4-FFF2-40B4-BE49-F238E27FC236}">
                <a16:creationId xmlns:a16="http://schemas.microsoft.com/office/drawing/2014/main" id="{ADA784FA-AE74-48D0-A6A7-218DA694831E}"/>
              </a:ext>
            </a:extLst>
          </p:cNvPr>
          <p:cNvSpPr txBox="1">
            <a:spLocks noChangeArrowheads="1"/>
          </p:cNvSpPr>
          <p:nvPr/>
        </p:nvSpPr>
        <p:spPr bwMode="auto">
          <a:xfrm>
            <a:off x="1116013" y="3451225"/>
            <a:ext cx="9947275" cy="464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121789" tIns="60894" rIns="121789" bIns="60894">
            <a:spAutoFit/>
          </a:bodyPr>
          <a:lstStyle>
            <a:lvl1pPr marL="608013" indent="-608013"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r>
              <a:rPr lang="en-US" altLang="en-US" sz="2800" dirty="0">
                <a:latin typeface="Times New Roman" panose="02020603050405020304" pitchFamily="18" charset="0"/>
                <a:cs typeface="Times New Roman" panose="02020603050405020304" pitchFamily="18" charset="0"/>
              </a:rPr>
              <a:t>Agar </a:t>
            </a:r>
            <a:r>
              <a:rPr lang="en-US" altLang="en-US" sz="2800" dirty="0" err="1">
                <a:latin typeface="Times New Roman" panose="02020603050405020304" pitchFamily="18" charset="0"/>
                <a:cs typeface="Times New Roman" panose="02020603050405020304" pitchFamily="18" charset="0"/>
              </a:rPr>
              <a:t>mahasiswa</a:t>
            </a:r>
            <a:r>
              <a:rPr lang="en-US" altLang="en-US" sz="2800" dirty="0">
                <a:latin typeface="Times New Roman" panose="02020603050405020304" pitchFamily="18" charset="0"/>
                <a:cs typeface="Times New Roman" panose="02020603050405020304" pitchFamily="18" charset="0"/>
              </a:rPr>
              <a:t> :</a:t>
            </a:r>
          </a:p>
          <a:p>
            <a:pPr algn="l" eaLnBrk="1" hangingPunct="1">
              <a:spcBef>
                <a:spcPct val="50000"/>
              </a:spcBef>
              <a:buFontTx/>
              <a:buAutoNum type="arabicPeriod"/>
            </a:pPr>
            <a:r>
              <a:rPr lang="en-US" altLang="en-US" sz="2800" dirty="0" err="1">
                <a:latin typeface="Times New Roman" panose="02020603050405020304" pitchFamily="18" charset="0"/>
                <a:cs typeface="Times New Roman" panose="02020603050405020304" pitchFamily="18" charset="0"/>
              </a:rPr>
              <a:t>Memiliki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motivasi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menguasai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materi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pendidikan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kewarganegaraan</a:t>
            </a:r>
            <a:r>
              <a:rPr lang="en-US" altLang="en-US" sz="2800" dirty="0">
                <a:latin typeface="Times New Roman" panose="02020603050405020304" pitchFamily="18" charset="0"/>
                <a:cs typeface="Times New Roman" panose="02020603050405020304" pitchFamily="18" charset="0"/>
              </a:rPr>
              <a:t>,</a:t>
            </a:r>
          </a:p>
          <a:p>
            <a:pPr algn="l" eaLnBrk="1" hangingPunct="1">
              <a:spcBef>
                <a:spcPct val="50000"/>
              </a:spcBef>
              <a:buFontTx/>
              <a:buAutoNum type="arabicPeriod"/>
            </a:pPr>
            <a:r>
              <a:rPr lang="en-US" altLang="en-US" sz="2800" dirty="0" err="1">
                <a:latin typeface="Times New Roman" panose="02020603050405020304" pitchFamily="18" charset="0"/>
                <a:cs typeface="Times New Roman" panose="02020603050405020304" pitchFamily="18" charset="0"/>
              </a:rPr>
              <a:t>Mampu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mengkaitkan</a:t>
            </a:r>
            <a:r>
              <a:rPr lang="en-US" altLang="en-US" sz="2800" dirty="0">
                <a:latin typeface="Times New Roman" panose="02020603050405020304" pitchFamily="18" charset="0"/>
                <a:cs typeface="Times New Roman" panose="02020603050405020304" pitchFamily="18" charset="0"/>
              </a:rPr>
              <a:t> dan </a:t>
            </a:r>
            <a:r>
              <a:rPr lang="en-US" altLang="en-US" sz="2800" dirty="0" err="1">
                <a:latin typeface="Times New Roman" panose="02020603050405020304" pitchFamily="18" charset="0"/>
                <a:cs typeface="Times New Roman" panose="02020603050405020304" pitchFamily="18" charset="0"/>
              </a:rPr>
              <a:t>mengimplementasikan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dalam</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peranan</a:t>
            </a:r>
            <a:r>
              <a:rPr lang="en-US" altLang="en-US" sz="2800" dirty="0">
                <a:latin typeface="Times New Roman" panose="02020603050405020304" pitchFamily="18" charset="0"/>
                <a:cs typeface="Times New Roman" panose="02020603050405020304" pitchFamily="18" charset="0"/>
              </a:rPr>
              <a:t> dan </a:t>
            </a:r>
            <a:r>
              <a:rPr lang="en-US" altLang="en-US" sz="2800" dirty="0" err="1">
                <a:latin typeface="Times New Roman" panose="02020603050405020304" pitchFamily="18" charset="0"/>
                <a:cs typeface="Times New Roman" panose="02020603050405020304" pitchFamily="18" charset="0"/>
              </a:rPr>
              <a:t>kedudukan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serta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kepentingannya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sebagai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individu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anggota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keluarga</a:t>
            </a:r>
            <a:r>
              <a:rPr lang="en-US" altLang="en-US" sz="2800" dirty="0">
                <a:latin typeface="Times New Roman" panose="02020603050405020304" pitchFamily="18" charset="0"/>
                <a:cs typeface="Times New Roman" panose="02020603050405020304" pitchFamily="18" charset="0"/>
              </a:rPr>
              <a:t>/</a:t>
            </a:r>
            <a:r>
              <a:rPr lang="en-US" altLang="en-US" sz="2800" dirty="0" err="1">
                <a:latin typeface="Times New Roman" panose="02020603050405020304" pitchFamily="18" charset="0"/>
                <a:cs typeface="Times New Roman" panose="02020603050405020304" pitchFamily="18" charset="0"/>
              </a:rPr>
              <a:t>masyarakat</a:t>
            </a:r>
            <a:r>
              <a:rPr lang="en-US" altLang="en-US" sz="2800" dirty="0">
                <a:latin typeface="Times New Roman" panose="02020603050405020304" pitchFamily="18" charset="0"/>
                <a:cs typeface="Times New Roman" panose="02020603050405020304" pitchFamily="18" charset="0"/>
              </a:rPr>
              <a:t> dan </a:t>
            </a:r>
            <a:r>
              <a:rPr lang="en-US" altLang="en-US" sz="2800" dirty="0" err="1">
                <a:latin typeface="Times New Roman" panose="02020603050405020304" pitchFamily="18" charset="0"/>
                <a:cs typeface="Times New Roman" panose="02020603050405020304" pitchFamily="18" charset="0"/>
              </a:rPr>
              <a:t>warganegara</a:t>
            </a:r>
            <a:r>
              <a:rPr lang="en-US" altLang="en-US" sz="2800" dirty="0">
                <a:latin typeface="Times New Roman" panose="02020603050405020304" pitchFamily="18" charset="0"/>
                <a:cs typeface="Times New Roman" panose="02020603050405020304" pitchFamily="18" charset="0"/>
              </a:rPr>
              <a:t> yang </a:t>
            </a:r>
            <a:r>
              <a:rPr lang="en-US" altLang="en-US" sz="2800" dirty="0" err="1">
                <a:latin typeface="Times New Roman" panose="02020603050405020304" pitchFamily="18" charset="0"/>
                <a:cs typeface="Times New Roman" panose="02020603050405020304" pitchFamily="18" charset="0"/>
              </a:rPr>
              <a:t>terdidik</a:t>
            </a:r>
            <a:r>
              <a:rPr lang="en-US" altLang="en-US" sz="2800" dirty="0">
                <a:latin typeface="Times New Roman" panose="02020603050405020304" pitchFamily="18" charset="0"/>
                <a:cs typeface="Times New Roman" panose="02020603050405020304" pitchFamily="18" charset="0"/>
              </a:rPr>
              <a:t>.</a:t>
            </a:r>
          </a:p>
          <a:p>
            <a:pPr algn="l" eaLnBrk="1" hangingPunct="1">
              <a:spcBef>
                <a:spcPct val="50000"/>
              </a:spcBef>
              <a:buFontTx/>
              <a:buAutoNum type="arabicPeriod"/>
            </a:pPr>
            <a:r>
              <a:rPr lang="en-US" altLang="en-US" sz="2800" dirty="0" err="1">
                <a:latin typeface="Times New Roman" panose="02020603050405020304" pitchFamily="18" charset="0"/>
                <a:cs typeface="Times New Roman" panose="02020603050405020304" pitchFamily="18" charset="0"/>
              </a:rPr>
              <a:t>Memiliki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tekad</a:t>
            </a:r>
            <a:r>
              <a:rPr lang="en-US" altLang="en-US" sz="2800" dirty="0">
                <a:latin typeface="Times New Roman" panose="02020603050405020304" pitchFamily="18" charset="0"/>
                <a:cs typeface="Times New Roman" panose="02020603050405020304" pitchFamily="18" charset="0"/>
              </a:rPr>
              <a:t> dan </a:t>
            </a:r>
            <a:r>
              <a:rPr lang="en-US" altLang="en-US" sz="2800" dirty="0" err="1">
                <a:latin typeface="Times New Roman" panose="02020603050405020304" pitchFamily="18" charset="0"/>
                <a:cs typeface="Times New Roman" panose="02020603050405020304" pitchFamily="18" charset="0"/>
              </a:rPr>
              <a:t>kesediaan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dalam</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mewujudkan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kaidah-kaidah</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nilai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berbangsa</a:t>
            </a:r>
            <a:r>
              <a:rPr lang="en-US" altLang="en-US" sz="2800" dirty="0">
                <a:latin typeface="Times New Roman" panose="02020603050405020304" pitchFamily="18" charset="0"/>
                <a:cs typeface="Times New Roman" panose="02020603050405020304" pitchFamily="18" charset="0"/>
              </a:rPr>
              <a:t> dan </a:t>
            </a:r>
            <a:r>
              <a:rPr lang="en-US" altLang="en-US" sz="2800" dirty="0" err="1">
                <a:latin typeface="Times New Roman" panose="02020603050405020304" pitchFamily="18" charset="0"/>
                <a:cs typeface="Times New Roman" panose="02020603050405020304" pitchFamily="18" charset="0"/>
              </a:rPr>
              <a:t>bernegara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untuk</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menciptakan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masyarakat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madani</a:t>
            </a:r>
            <a:r>
              <a:rPr lang="en-US" altLang="en-US" sz="2800" dirty="0">
                <a:latin typeface="Times New Roman" panose="02020603050405020304" pitchFamily="18" charset="0"/>
                <a:cs typeface="Times New Roman" panose="02020603050405020304" pitchFamily="18" charset="0"/>
              </a:rPr>
              <a:t>.</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08546"/>
                                        </p:tgtEl>
                                        <p:attrNameLst>
                                          <p:attrName>style.visibility</p:attrName>
                                        </p:attrNameLst>
                                      </p:cBhvr>
                                      <p:to>
                                        <p:strVal val="visible"/>
                                      </p:to>
                                    </p:set>
                                    <p:anim calcmode="lin" valueType="num">
                                      <p:cBhvr>
                                        <p:cTn id="7" dur="1000" fill="hold">
                                          <p:stCondLst>
                                            <p:cond delay="0"/>
                                          </p:stCondLst>
                                        </p:cTn>
                                        <p:tgtEl>
                                          <p:spTgt spid="108546"/>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108546"/>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108546"/>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108546"/>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108546"/>
                                        </p:tgtEl>
                                        <p:attrNameLst>
                                          <p:attrName>ppt_y</p:attrName>
                                        </p:attrNameLst>
                                      </p:cBhvr>
                                      <p:tavLst>
                                        <p:tav tm="0">
                                          <p:val>
                                            <p:strVal val="#ppt_y-.2"/>
                                          </p:val>
                                        </p:tav>
                                        <p:tav tm="50000">
                                          <p:val>
                                            <p:strVal val="#ppt_y+.1"/>
                                          </p:val>
                                        </p:tav>
                                        <p:tav tm="100000">
                                          <p:val>
                                            <p:strVal val="#ppt_y"/>
                                          </p:val>
                                        </p:tav>
                                      </p:tavLst>
                                    </p:anim>
                                  </p:childTnLst>
                                </p:cTn>
                              </p:par>
                            </p:childTnLst>
                          </p:cTn>
                        </p:par>
                        <p:par>
                          <p:cTn id="12" fill="hold" nodeType="afterGroup">
                            <p:stCondLst>
                              <p:cond delay="1000"/>
                            </p:stCondLst>
                            <p:childTnLst>
                              <p:par>
                                <p:cTn id="13" presetID="29" presetClass="entr" presetSubtype="0" fill="hold" nodeType="afterEffect">
                                  <p:stCondLst>
                                    <p:cond delay="0"/>
                                  </p:stCondLst>
                                  <p:iterate type="wd">
                                    <p:tmPct val="10000"/>
                                  </p:iterate>
                                  <p:childTnLst>
                                    <p:set>
                                      <p:cBhvr>
                                        <p:cTn id="14" dur="1" fill="hold">
                                          <p:stCondLst>
                                            <p:cond delay="0"/>
                                          </p:stCondLst>
                                        </p:cTn>
                                        <p:tgtEl>
                                          <p:spTgt spid="108552">
                                            <p:txEl>
                                              <p:pRg st="0" end="0"/>
                                            </p:txEl>
                                          </p:spTgt>
                                        </p:tgtEl>
                                        <p:attrNameLst>
                                          <p:attrName>style.visibility</p:attrName>
                                        </p:attrNameLst>
                                      </p:cBhvr>
                                      <p:to>
                                        <p:strVal val="visible"/>
                                      </p:to>
                                    </p:set>
                                    <p:anim calcmode="lin" valueType="num">
                                      <p:cBhvr>
                                        <p:cTn id="15" dur="1000" fill="hold"/>
                                        <p:tgtEl>
                                          <p:spTgt spid="108552">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1085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108552">
                                            <p:txEl>
                                              <p:pRg st="0" end="0"/>
                                            </p:txEl>
                                          </p:spTgt>
                                        </p:tgtEl>
                                      </p:cBhvr>
                                    </p:animEffect>
                                  </p:childTnLst>
                                </p:cTn>
                              </p:par>
                            </p:childTnLst>
                          </p:cTn>
                        </p:par>
                        <p:par>
                          <p:cTn id="18" fill="hold" nodeType="afterGroup">
                            <p:stCondLst>
                              <p:cond delay="2200"/>
                            </p:stCondLst>
                            <p:childTnLst>
                              <p:par>
                                <p:cTn id="19" presetID="18" presetClass="entr" presetSubtype="6" fill="hold" nodeType="afterEffect">
                                  <p:stCondLst>
                                    <p:cond delay="1000"/>
                                  </p:stCondLst>
                                  <p:iterate type="lt">
                                    <p:tmPct val="10000"/>
                                  </p:iterate>
                                  <p:childTnLst>
                                    <p:set>
                                      <p:cBhvr>
                                        <p:cTn id="20" dur="1" fill="hold">
                                          <p:stCondLst>
                                            <p:cond delay="0"/>
                                          </p:stCondLst>
                                        </p:cTn>
                                        <p:tgtEl>
                                          <p:spTgt spid="108552">
                                            <p:txEl>
                                              <p:pRg st="1" end="1"/>
                                            </p:txEl>
                                          </p:spTgt>
                                        </p:tgtEl>
                                        <p:attrNameLst>
                                          <p:attrName>style.visibility</p:attrName>
                                        </p:attrNameLst>
                                      </p:cBhvr>
                                      <p:to>
                                        <p:strVal val="visible"/>
                                      </p:to>
                                    </p:set>
                                    <p:animEffect transition="in" filter="strips(downRight)">
                                      <p:cBhvr>
                                        <p:cTn id="21" dur="500"/>
                                        <p:tgtEl>
                                          <p:spTgt spid="108552">
                                            <p:txEl>
                                              <p:pRg st="1" end="1"/>
                                            </p:txEl>
                                          </p:spTgt>
                                        </p:tgtEl>
                                      </p:cBhvr>
                                    </p:animEffect>
                                  </p:childTnLst>
                                </p:cTn>
                              </p:par>
                            </p:childTnLst>
                          </p:cTn>
                        </p:par>
                        <p:par>
                          <p:cTn id="22" fill="hold" nodeType="afterGroup">
                            <p:stCondLst>
                              <p:cond delay="6500"/>
                            </p:stCondLst>
                            <p:childTnLst>
                              <p:par>
                                <p:cTn id="23" presetID="18" presetClass="entr" presetSubtype="6" fill="hold" nodeType="afterEffect">
                                  <p:stCondLst>
                                    <p:cond delay="0"/>
                                  </p:stCondLst>
                                  <p:iterate type="lt">
                                    <p:tmPct val="10000"/>
                                  </p:iterate>
                                  <p:childTnLst>
                                    <p:set>
                                      <p:cBhvr>
                                        <p:cTn id="24" dur="1" fill="hold">
                                          <p:stCondLst>
                                            <p:cond delay="0"/>
                                          </p:stCondLst>
                                        </p:cTn>
                                        <p:tgtEl>
                                          <p:spTgt spid="108552">
                                            <p:txEl>
                                              <p:pRg st="2" end="2"/>
                                            </p:txEl>
                                          </p:spTgt>
                                        </p:tgtEl>
                                        <p:attrNameLst>
                                          <p:attrName>style.visibility</p:attrName>
                                        </p:attrNameLst>
                                      </p:cBhvr>
                                      <p:to>
                                        <p:strVal val="visible"/>
                                      </p:to>
                                    </p:set>
                                    <p:animEffect transition="in" filter="strips(downRight)">
                                      <p:cBhvr>
                                        <p:cTn id="25" dur="500"/>
                                        <p:tgtEl>
                                          <p:spTgt spid="108552">
                                            <p:txEl>
                                              <p:pRg st="2" end="2"/>
                                            </p:txEl>
                                          </p:spTgt>
                                        </p:tgtEl>
                                      </p:cBhvr>
                                    </p:animEffect>
                                  </p:childTnLst>
                                </p:cTn>
                              </p:par>
                            </p:childTnLst>
                          </p:cTn>
                        </p:par>
                        <p:par>
                          <p:cTn id="26" fill="hold" nodeType="afterGroup">
                            <p:stCondLst>
                              <p:cond delay="14500"/>
                            </p:stCondLst>
                            <p:childTnLst>
                              <p:par>
                                <p:cTn id="27" presetID="18" presetClass="entr" presetSubtype="6" fill="hold" nodeType="afterEffect">
                                  <p:stCondLst>
                                    <p:cond delay="0"/>
                                  </p:stCondLst>
                                  <p:iterate type="lt">
                                    <p:tmPct val="10000"/>
                                  </p:iterate>
                                  <p:childTnLst>
                                    <p:set>
                                      <p:cBhvr>
                                        <p:cTn id="28" dur="1" fill="hold">
                                          <p:stCondLst>
                                            <p:cond delay="0"/>
                                          </p:stCondLst>
                                        </p:cTn>
                                        <p:tgtEl>
                                          <p:spTgt spid="108552">
                                            <p:txEl>
                                              <p:pRg st="3" end="3"/>
                                            </p:txEl>
                                          </p:spTgt>
                                        </p:tgtEl>
                                        <p:attrNameLst>
                                          <p:attrName>style.visibility</p:attrName>
                                        </p:attrNameLst>
                                      </p:cBhvr>
                                      <p:to>
                                        <p:strVal val="visible"/>
                                      </p:to>
                                    </p:set>
                                    <p:animEffect transition="in" filter="strips(downRight)">
                                      <p:cBhvr>
                                        <p:cTn id="29" dur="500"/>
                                        <p:tgtEl>
                                          <p:spTgt spid="1085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B502784D-BB85-484D-8D32-593117719322}"/>
              </a:ext>
            </a:extLst>
          </p:cNvPr>
          <p:cNvSpPr>
            <a:spLocks noGrp="1" noChangeArrowheads="1"/>
          </p:cNvSpPr>
          <p:nvPr>
            <p:ph type="title"/>
          </p:nvPr>
        </p:nvSpPr>
        <p:spPr>
          <a:xfrm>
            <a:off x="608965" y="673266"/>
            <a:ext cx="10961370" cy="1106107"/>
          </a:xfrm>
        </p:spPr>
        <p:txBody>
          <a:bodyPr/>
          <a:lstStyle/>
          <a:p>
            <a:r>
              <a:rPr lang="en-US" altLang="en-US" sz="4500" dirty="0">
                <a:solidFill>
                  <a:schemeClr val="tx1"/>
                </a:solidFill>
                <a:latin typeface="Comic Sans MS" panose="030F0702030302020204" pitchFamily="66" charset="0"/>
              </a:rPr>
              <a:t>Masyarakat </a:t>
            </a:r>
            <a:r>
              <a:rPr lang="en-US" altLang="en-US" sz="4500" dirty="0" err="1">
                <a:solidFill>
                  <a:schemeClr val="tx1"/>
                </a:solidFill>
                <a:latin typeface="Comic Sans MS" panose="030F0702030302020204" pitchFamily="66" charset="0"/>
              </a:rPr>
              <a:t>Madani</a:t>
            </a:r>
            <a:endParaRPr lang="en-US" altLang="en-US" sz="4500" dirty="0">
              <a:solidFill>
                <a:schemeClr val="tx1"/>
              </a:solidFill>
              <a:latin typeface="Comic Sans MS" panose="030F0702030302020204" pitchFamily="66" charset="0"/>
            </a:endParaRPr>
          </a:p>
        </p:txBody>
      </p:sp>
      <p:sp>
        <p:nvSpPr>
          <p:cNvPr id="109571" name="Rectangle 3">
            <a:extLst>
              <a:ext uri="{FF2B5EF4-FFF2-40B4-BE49-F238E27FC236}">
                <a16:creationId xmlns:a16="http://schemas.microsoft.com/office/drawing/2014/main" id="{6806055E-9DB7-4C9E-B6D5-2A77899B11C1}"/>
              </a:ext>
            </a:extLst>
          </p:cNvPr>
          <p:cNvSpPr>
            <a:spLocks noGrp="1" noChangeArrowheads="1"/>
          </p:cNvSpPr>
          <p:nvPr>
            <p:ph type="body" sz="half" idx="2"/>
          </p:nvPr>
        </p:nvSpPr>
        <p:spPr>
          <a:xfrm>
            <a:off x="852616" y="2537354"/>
            <a:ext cx="10717719" cy="5480685"/>
          </a:xfrm>
        </p:spPr>
        <p:txBody>
          <a:bodyPr>
            <a:normAutofit lnSpcReduction="10000"/>
          </a:bodyPr>
          <a:lstStyle/>
          <a:p>
            <a:pPr algn="just">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Masyarakat </a:t>
            </a:r>
            <a:r>
              <a:rPr lang="en-US" altLang="en-US" sz="2800" dirty="0" err="1">
                <a:solidFill>
                  <a:schemeClr val="tx1"/>
                </a:solidFill>
                <a:latin typeface="Times New Roman" panose="02020603050405020304" pitchFamily="18" charset="0"/>
                <a:cs typeface="Times New Roman" panose="02020603050405020304" pitchFamily="18" charset="0"/>
              </a:rPr>
              <a:t>madani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almujtama’al-madani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adalah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bermoral</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menjamin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keseimbangan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antara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kebebasan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individu</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stabilitas</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dimana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memiliki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motivasi</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inisiatif</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indivudual</a:t>
            </a:r>
            <a:r>
              <a:rPr lang="en-US" altLang="en-US" sz="2800" dirty="0">
                <a:solidFill>
                  <a:schemeClr val="tx1"/>
                </a:solidFill>
                <a:latin typeface="Times New Roman" panose="02020603050405020304" pitchFamily="18" charset="0"/>
                <a:cs typeface="Times New Roman" panose="02020603050405020304" pitchFamily="18" charset="0"/>
              </a:rPr>
              <a:t>. </a:t>
            </a:r>
          </a:p>
          <a:p>
            <a:pPr algn="just">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Masyarakat </a:t>
            </a:r>
            <a:r>
              <a:rPr lang="en-US" altLang="en-US" sz="2800" dirty="0" err="1">
                <a:solidFill>
                  <a:schemeClr val="tx1"/>
                </a:solidFill>
                <a:latin typeface="Times New Roman" panose="02020603050405020304" pitchFamily="18" charset="0"/>
                <a:cs typeface="Times New Roman" panose="02020603050405020304" pitchFamily="18" charset="0"/>
              </a:rPr>
              <a:t>madani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adalah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secara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umum</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memiki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ciri-ciri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berbudaya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berperadaban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demokratis</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berkeadilan</a:t>
            </a:r>
            <a:r>
              <a:rPr lang="en-US" altLang="en-US" sz="2800" dirty="0">
                <a:solidFill>
                  <a:schemeClr val="tx1"/>
                </a:solidFill>
                <a:latin typeface="Times New Roman" panose="02020603050405020304" pitchFamily="18" charset="0"/>
                <a:cs typeface="Times New Roman" panose="02020603050405020304" pitchFamily="18" charset="0"/>
              </a:rPr>
              <a:t>. </a:t>
            </a:r>
          </a:p>
          <a:p>
            <a:pPr algn="just">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Masyarakat </a:t>
            </a:r>
            <a:r>
              <a:rPr lang="en-US" altLang="en-US" sz="2800" dirty="0" err="1">
                <a:solidFill>
                  <a:schemeClr val="tx1"/>
                </a:solidFill>
                <a:latin typeface="Times New Roman" panose="02020603050405020304" pitchFamily="18" charset="0"/>
                <a:cs typeface="Times New Roman" panose="02020603050405020304" pitchFamily="18" charset="0"/>
              </a:rPr>
              <a:t>madani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adalah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berperadaban</a:t>
            </a:r>
            <a:r>
              <a:rPr lang="en-US" altLang="en-US" sz="2800" dirty="0">
                <a:solidFill>
                  <a:schemeClr val="tx1"/>
                </a:solidFill>
                <a:latin typeface="Times New Roman" panose="02020603050405020304" pitchFamily="18" charset="0"/>
                <a:cs typeface="Times New Roman" panose="02020603050405020304" pitchFamily="18" charset="0"/>
              </a:rPr>
              <a:t>(</a:t>
            </a:r>
            <a:r>
              <a:rPr lang="en-US" altLang="en-US" sz="2800" dirty="0" err="1">
                <a:solidFill>
                  <a:schemeClr val="tx1"/>
                </a:solidFill>
                <a:latin typeface="Times New Roman" panose="02020603050405020304" pitchFamily="18" charset="0"/>
                <a:cs typeface="Times New Roman" panose="02020603050405020304" pitchFamily="18" charset="0"/>
              </a:rPr>
              <a:t>ber</a:t>
            </a:r>
            <a:r>
              <a:rPr lang="en-US" altLang="en-US" sz="2800" dirty="0">
                <a:solidFill>
                  <a:schemeClr val="tx1"/>
                </a:solidFill>
                <a:latin typeface="Times New Roman" panose="02020603050405020304" pitchFamily="18" charset="0"/>
                <a:cs typeface="Times New Roman" panose="02020603050405020304" pitchFamily="18" charset="0"/>
              </a:rPr>
              <a:t>-“</a:t>
            </a:r>
            <a:r>
              <a:rPr lang="en-US" altLang="en-US" sz="2800" dirty="0" err="1">
                <a:solidFill>
                  <a:schemeClr val="tx1"/>
                </a:solidFill>
                <a:latin typeface="Times New Roman" panose="02020603050405020304" pitchFamily="18" charset="0"/>
                <a:cs typeface="Times New Roman" panose="02020603050405020304" pitchFamily="18" charset="0"/>
              </a:rPr>
              <a:t>madaniyah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karena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tunduk</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patuh</a:t>
            </a:r>
            <a:r>
              <a:rPr lang="en-US" altLang="en-US" sz="2800" dirty="0">
                <a:solidFill>
                  <a:schemeClr val="tx1"/>
                </a:solidFill>
                <a:latin typeface="Times New Roman" panose="02020603050405020304" pitchFamily="18" charset="0"/>
                <a:cs typeface="Times New Roman" panose="02020603050405020304" pitchFamily="18" charset="0"/>
              </a:rPr>
              <a:t> pada </a:t>
            </a:r>
            <a:r>
              <a:rPr lang="en-US" altLang="en-US" sz="2800" dirty="0" err="1">
                <a:solidFill>
                  <a:schemeClr val="tx1"/>
                </a:solidFill>
                <a:latin typeface="Times New Roman" panose="02020603050405020304" pitchFamily="18" charset="0"/>
                <a:cs typeface="Times New Roman" panose="02020603050405020304" pitchFamily="18" charset="0"/>
              </a:rPr>
              <a:t>ajaran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kepatuhan</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dinyatakan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dalam</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supermasi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hhukum</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peraturan</a:t>
            </a:r>
            <a:r>
              <a:rPr lang="en-US" altLang="en-US" sz="2800" dirty="0">
                <a:solidFill>
                  <a:schemeClr val="tx1"/>
                </a:solidFill>
                <a:latin typeface="Times New Roman" panose="02020603050405020304" pitchFamily="18" charset="0"/>
                <a:cs typeface="Times New Roman" panose="02020603050405020304" pitchFamily="18" charset="0"/>
              </a:rPr>
              <a:t>. </a:t>
            </a:r>
          </a:p>
          <a:p>
            <a:pPr algn="just">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Masyarakat </a:t>
            </a:r>
            <a:r>
              <a:rPr lang="en-US" altLang="en-US" sz="2800" dirty="0" err="1">
                <a:solidFill>
                  <a:schemeClr val="tx1"/>
                </a:solidFill>
                <a:latin typeface="Times New Roman" panose="02020603050405020304" pitchFamily="18" charset="0"/>
                <a:cs typeface="Times New Roman" panose="02020603050405020304" pitchFamily="18" charset="0"/>
              </a:rPr>
              <a:t>madani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adalah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suatu</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sistem</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sosial</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subur</a:t>
            </a:r>
            <a:r>
              <a:rPr lang="en-US" altLang="en-US" sz="2800" dirty="0">
                <a:solidFill>
                  <a:schemeClr val="tx1"/>
                </a:solidFill>
                <a:latin typeface="Times New Roman" panose="02020603050405020304" pitchFamily="18" charset="0"/>
                <a:cs typeface="Times New Roman" panose="02020603050405020304" pitchFamily="18" charset="0"/>
              </a:rPr>
              <a:t> yang </a:t>
            </a:r>
            <a:r>
              <a:rPr lang="en-US" altLang="en-US" sz="2800" dirty="0" err="1">
                <a:solidFill>
                  <a:schemeClr val="tx1"/>
                </a:solidFill>
                <a:latin typeface="Times New Roman" panose="02020603050405020304" pitchFamily="18" charset="0"/>
                <a:cs typeface="Times New Roman" panose="02020603050405020304" pitchFamily="18" charset="0"/>
              </a:rPr>
              <a:t>didasarkan</a:t>
            </a:r>
            <a:r>
              <a:rPr lang="en-US" altLang="en-US" sz="2800" dirty="0">
                <a:solidFill>
                  <a:schemeClr val="tx1"/>
                </a:solidFill>
                <a:latin typeface="Times New Roman" panose="02020603050405020304" pitchFamily="18" charset="0"/>
                <a:cs typeface="Times New Roman" panose="02020603050405020304" pitchFamily="18" charset="0"/>
              </a:rPr>
              <a:t> pada </a:t>
            </a:r>
            <a:r>
              <a:rPr lang="en-US" altLang="en-US" sz="2800" dirty="0" err="1">
                <a:solidFill>
                  <a:schemeClr val="tx1"/>
                </a:solidFill>
                <a:latin typeface="Times New Roman" panose="02020603050405020304" pitchFamily="18" charset="0"/>
                <a:cs typeface="Times New Roman" panose="02020603050405020304" pitchFamily="18" charset="0"/>
              </a:rPr>
              <a:t>prinsip</a:t>
            </a:r>
            <a:r>
              <a:rPr lang="en-US" altLang="en-US" sz="2800" dirty="0">
                <a:solidFill>
                  <a:schemeClr val="tx1"/>
                </a:solidFill>
                <a:latin typeface="Times New Roman" panose="02020603050405020304" pitchFamily="18" charset="0"/>
                <a:cs typeface="Times New Roman" panose="02020603050405020304" pitchFamily="18" charset="0"/>
              </a:rPr>
              <a:t> moral yang </a:t>
            </a:r>
            <a:r>
              <a:rPr lang="en-US" altLang="en-US" sz="2800" dirty="0" err="1">
                <a:solidFill>
                  <a:schemeClr val="tx1"/>
                </a:solidFill>
                <a:latin typeface="Times New Roman" panose="02020603050405020304" pitchFamily="18" charset="0"/>
                <a:cs typeface="Times New Roman" panose="02020603050405020304" pitchFamily="18" charset="0"/>
              </a:rPr>
              <a:t>menjamin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keseimbangan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antara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kebebasan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perorangan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dengan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kestabilan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serta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masyarakat</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mendorongkan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daya</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usaha</a:t>
            </a:r>
            <a:r>
              <a:rPr lang="en-US" altLang="en-US" sz="2800" dirty="0">
                <a:solidFill>
                  <a:schemeClr val="tx1"/>
                </a:solidFill>
                <a:latin typeface="Times New Roman" panose="02020603050405020304" pitchFamily="18" charset="0"/>
                <a:cs typeface="Times New Roman" panose="02020603050405020304" pitchFamily="18" charset="0"/>
              </a:rPr>
              <a:t> dan </a:t>
            </a:r>
            <a:r>
              <a:rPr lang="en-US" altLang="en-US" sz="2800" dirty="0" err="1">
                <a:solidFill>
                  <a:schemeClr val="tx1"/>
                </a:solidFill>
                <a:latin typeface="Times New Roman" panose="02020603050405020304" pitchFamily="18" charset="0"/>
                <a:cs typeface="Times New Roman" panose="02020603050405020304" pitchFamily="18" charset="0"/>
              </a:rPr>
              <a:t>inisiatif</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individu</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baik</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dari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segi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pemikiran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seni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ekonomi</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maupun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taknologi</a:t>
            </a:r>
            <a:r>
              <a:rPr lang="en-US" altLang="en-US" sz="2800" dirty="0">
                <a:solidFill>
                  <a:srgbClr val="FFFF00"/>
                </a:solidFill>
                <a:latin typeface="Comic Sans MS" panose="030F0702030302020204" pitchFamily="66" charset="0"/>
              </a:rPr>
              <a:t>. </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randombar(horizontal)">
                                      <p:cBhvr>
                                        <p:cTn id="7" dur="500"/>
                                        <p:tgtEl>
                                          <p:spTgt spid="10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9571">
                                            <p:txEl>
                                              <p:pRg st="0" end="0"/>
                                            </p:txEl>
                                          </p:spTgt>
                                        </p:tgtEl>
                                        <p:attrNameLst>
                                          <p:attrName>style.visibility</p:attrName>
                                        </p:attrNameLst>
                                      </p:cBhvr>
                                      <p:to>
                                        <p:strVal val="visible"/>
                                      </p:to>
                                    </p:set>
                                    <p:animEffect transition="in" filter="checkerboard(across)">
                                      <p:cBhvr>
                                        <p:cTn id="12" dur="500"/>
                                        <p:tgtEl>
                                          <p:spTgt spid="1095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09571">
                                            <p:txEl>
                                              <p:pRg st="1" end="1"/>
                                            </p:txEl>
                                          </p:spTgt>
                                        </p:tgtEl>
                                        <p:attrNameLst>
                                          <p:attrName>style.visibility</p:attrName>
                                        </p:attrNameLst>
                                      </p:cBhvr>
                                      <p:to>
                                        <p:strVal val="visible"/>
                                      </p:to>
                                    </p:set>
                                    <p:animEffect transition="in" filter="checkerboard(across)">
                                      <p:cBhvr>
                                        <p:cTn id="17" dur="500"/>
                                        <p:tgtEl>
                                          <p:spTgt spid="1095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09571">
                                            <p:txEl>
                                              <p:pRg st="2" end="2"/>
                                            </p:txEl>
                                          </p:spTgt>
                                        </p:tgtEl>
                                        <p:attrNameLst>
                                          <p:attrName>style.visibility</p:attrName>
                                        </p:attrNameLst>
                                      </p:cBhvr>
                                      <p:to>
                                        <p:strVal val="visible"/>
                                      </p:to>
                                    </p:set>
                                    <p:animEffect transition="in" filter="checkerboard(across)">
                                      <p:cBhvr>
                                        <p:cTn id="22" dur="500"/>
                                        <p:tgtEl>
                                          <p:spTgt spid="1095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09571">
                                            <p:txEl>
                                              <p:pRg st="3" end="3"/>
                                            </p:txEl>
                                          </p:spTgt>
                                        </p:tgtEl>
                                        <p:attrNameLst>
                                          <p:attrName>style.visibility</p:attrName>
                                        </p:attrNameLst>
                                      </p:cBhvr>
                                      <p:to>
                                        <p:strVal val="visible"/>
                                      </p:to>
                                    </p:set>
                                    <p:animEffect transition="in" filter="checkerboard(across)">
                                      <p:cBhvr>
                                        <p:cTn id="27" dur="500"/>
                                        <p:tgtEl>
                                          <p:spTgt spid="109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3">
            <a:extLst>
              <a:ext uri="{FF2B5EF4-FFF2-40B4-BE49-F238E27FC236}">
                <a16:creationId xmlns:a16="http://schemas.microsoft.com/office/drawing/2014/main" id="{7D2A2F0C-918F-435C-9F79-B2E9308AF54F}"/>
              </a:ext>
            </a:extLst>
          </p:cNvPr>
          <p:cNvSpPr>
            <a:spLocks noChangeArrowheads="1"/>
          </p:cNvSpPr>
          <p:nvPr/>
        </p:nvSpPr>
        <p:spPr bwMode="auto">
          <a:xfrm>
            <a:off x="539750" y="1042988"/>
            <a:ext cx="11029950" cy="615420"/>
          </a:xfrm>
          <a:prstGeom prst="rect">
            <a:avLst/>
          </a:prstGeom>
          <a:noFill/>
          <a:ln w="12700" cap="sq">
            <a:noFill/>
            <a:miter lim="800000"/>
            <a:headEnd type="none" w="sm" len="sm"/>
            <a:tailEnd type="none" w="sm" len="sm"/>
          </a:ln>
          <a:effectLst/>
        </p:spPr>
        <p:txBody>
          <a:bodyPr lIns="121789" tIns="60894" rIns="121789" bIns="60894">
            <a:spAutoFit/>
          </a:bodyPr>
          <a:lstStyle/>
          <a:p>
            <a:pPr defTabSz="1217613">
              <a:defRPr/>
            </a:pPr>
            <a:r>
              <a:rPr lang="en-US" sz="3200" b="1" dirty="0">
                <a:effectLst>
                  <a:outerShdw blurRad="38100" dist="38100" dir="2700000" algn="tl">
                    <a:srgbClr val="C0C0C0"/>
                  </a:outerShdw>
                </a:effectLst>
                <a:latin typeface="Comic Sans MS" pitchFamily="66" charset="0"/>
                <a:cs typeface="Arial" charset="0"/>
              </a:rPr>
              <a:t>ATRIBUT MASYARAKAT MADANI INDONESIA</a:t>
            </a:r>
          </a:p>
        </p:txBody>
      </p:sp>
      <p:sp>
        <p:nvSpPr>
          <p:cNvPr id="97284" name="Rectangle 4">
            <a:extLst>
              <a:ext uri="{FF2B5EF4-FFF2-40B4-BE49-F238E27FC236}">
                <a16:creationId xmlns:a16="http://schemas.microsoft.com/office/drawing/2014/main" id="{31DE1CF2-3B7D-437E-BF48-F7869E3CB206}"/>
              </a:ext>
            </a:extLst>
          </p:cNvPr>
          <p:cNvSpPr>
            <a:spLocks noChangeArrowheads="1"/>
          </p:cNvSpPr>
          <p:nvPr/>
        </p:nvSpPr>
        <p:spPr bwMode="auto">
          <a:xfrm>
            <a:off x="0" y="2679571"/>
            <a:ext cx="11029949" cy="4693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r" eaLnBrk="1" hangingPunct="1">
              <a:buFontTx/>
              <a:buChar char="•"/>
            </a:pPr>
            <a:r>
              <a:rPr lang="en-US" altLang="en-US" sz="2700" b="1" dirty="0">
                <a:latin typeface="Tahoma" panose="020B0604030504040204" pitchFamily="34" charset="0"/>
                <a:cs typeface="Arial" panose="020B0604020202020204" pitchFamily="34" charset="0"/>
              </a:rPr>
              <a:t> </a:t>
            </a:r>
            <a:r>
              <a:rPr lang="en-US" altLang="en-US" sz="2700" b="1" dirty="0">
                <a:latin typeface="Comic Sans MS" panose="030F0702030302020204" pitchFamily="66" charset="0"/>
                <a:cs typeface="Arial" panose="020B0604020202020204" pitchFamily="34" charset="0"/>
              </a:rPr>
              <a:t>BER-KETUHANAN YANG MAHA ESA,</a:t>
            </a:r>
          </a:p>
          <a:p>
            <a:pPr algn="r" eaLnBrk="1" hangingPunct="1">
              <a:buFontTx/>
              <a:buChar char="•"/>
            </a:pPr>
            <a:r>
              <a:rPr lang="en-US" altLang="en-US" sz="2700" b="1" dirty="0">
                <a:latin typeface="Comic Sans MS" panose="030F0702030302020204" pitchFamily="66" charset="0"/>
                <a:cs typeface="Arial" panose="020B0604020202020204" pitchFamily="34" charset="0"/>
              </a:rPr>
              <a:t> BERKEMANUSIAAN YANG ADIL DAN BERADAB,</a:t>
            </a:r>
          </a:p>
          <a:p>
            <a:pPr algn="r" eaLnBrk="1" hangingPunct="1">
              <a:buFontTx/>
              <a:buChar char="•"/>
            </a:pPr>
            <a:r>
              <a:rPr lang="en-US" altLang="en-US" sz="2700" b="1" dirty="0">
                <a:latin typeface="Comic Sans MS" panose="030F0702030302020204" pitchFamily="66" charset="0"/>
                <a:cs typeface="Arial" panose="020B0604020202020204" pitchFamily="34" charset="0"/>
              </a:rPr>
              <a:t> BERSATU DALAM NEGARA KESATUAN REPUBLIK INDONESIA,</a:t>
            </a:r>
          </a:p>
          <a:p>
            <a:pPr algn="r" eaLnBrk="1" hangingPunct="1">
              <a:buFontTx/>
              <a:buChar char="•"/>
            </a:pPr>
            <a:r>
              <a:rPr lang="en-US" altLang="en-US" sz="2700" b="1" dirty="0">
                <a:latin typeface="Comic Sans MS" panose="030F0702030302020204" pitchFamily="66" charset="0"/>
                <a:cs typeface="Arial" panose="020B0604020202020204" pitchFamily="34" charset="0"/>
              </a:rPr>
              <a:t> DEMOKRATIS-KONSTITUSIONAL,</a:t>
            </a:r>
          </a:p>
          <a:p>
            <a:pPr algn="r" eaLnBrk="1" hangingPunct="1">
              <a:buFontTx/>
              <a:buChar char="•"/>
            </a:pPr>
            <a:r>
              <a:rPr lang="en-US" altLang="en-US" sz="2700" b="1" dirty="0">
                <a:latin typeface="Comic Sans MS" panose="030F0702030302020204" pitchFamily="66" charset="0"/>
                <a:cs typeface="Arial" panose="020B0604020202020204" pitchFamily="34" charset="0"/>
              </a:rPr>
              <a:t> BERKEADILAN SOSIAL BAGI SELURUH RAKYAT INDONESIA,</a:t>
            </a:r>
          </a:p>
          <a:p>
            <a:pPr algn="r" eaLnBrk="1" hangingPunct="1">
              <a:buFontTx/>
              <a:buChar char="•"/>
            </a:pPr>
            <a:r>
              <a:rPr lang="en-US" altLang="en-US" sz="2700" b="1" dirty="0">
                <a:latin typeface="Comic Sans MS" panose="030F0702030302020204" pitchFamily="66" charset="0"/>
                <a:cs typeface="Arial" panose="020B0604020202020204" pitchFamily="34" charset="0"/>
              </a:rPr>
              <a:t> BERBHINNEKA TUNGGAL IKA,</a:t>
            </a:r>
          </a:p>
          <a:p>
            <a:pPr algn="r" eaLnBrk="1" hangingPunct="1">
              <a:buFontTx/>
              <a:buChar char="•"/>
            </a:pPr>
            <a:r>
              <a:rPr lang="en-US" altLang="en-US" sz="2700" b="1" dirty="0">
                <a:latin typeface="Comic Sans MS" panose="030F0702030302020204" pitchFamily="66" charset="0"/>
                <a:cs typeface="Arial" panose="020B0604020202020204" pitchFamily="34" charset="0"/>
              </a:rPr>
              <a:t> MENJUNJUNG TINGGI HAK DAN KEWAJIBAN AZASI MANUSIA,</a:t>
            </a:r>
          </a:p>
          <a:p>
            <a:pPr algn="r" eaLnBrk="1" hangingPunct="1">
              <a:buFontTx/>
              <a:buChar char="•"/>
            </a:pPr>
            <a:r>
              <a:rPr lang="en-US" altLang="en-US" sz="2700" b="1" dirty="0">
                <a:latin typeface="Comic Sans MS" panose="030F0702030302020204" pitchFamily="66" charset="0"/>
                <a:cs typeface="Arial" panose="020B0604020202020204" pitchFamily="34" charset="0"/>
              </a:rPr>
              <a:t>MENCINTAI PERDAMAIAN DUNIA</a:t>
            </a:r>
            <a:r>
              <a:rPr lang="en-US" altLang="en-US" sz="2700" b="1" dirty="0">
                <a:solidFill>
                  <a:schemeClr val="accent1"/>
                </a:solidFill>
                <a:latin typeface="Comic Sans MS" panose="030F0702030302020204" pitchFamily="66" charset="0"/>
                <a:cs typeface="Arial" panose="020B0604020202020204" pitchFamily="34" charset="0"/>
              </a:rPr>
              <a:t>.</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 calcmode="lin" valueType="num">
                                      <p:cBhvr additive="base">
                                        <p:cTn id="7" dur="500" fill="hold"/>
                                        <p:tgtEl>
                                          <p:spTgt spid="972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7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97284">
                                            <p:txEl>
                                              <p:pRg st="0" end="0"/>
                                            </p:txEl>
                                          </p:spTgt>
                                        </p:tgtEl>
                                        <p:attrNameLst>
                                          <p:attrName>style.visibility</p:attrName>
                                        </p:attrNameLst>
                                      </p:cBhvr>
                                      <p:to>
                                        <p:strVal val="visible"/>
                                      </p:to>
                                    </p:set>
                                    <p:animEffect transition="in" filter="checkerboard(across)">
                                      <p:cBhvr>
                                        <p:cTn id="13" dur="500"/>
                                        <p:tgtEl>
                                          <p:spTgt spid="97284">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97284">
                                            <p:txEl>
                                              <p:pRg st="1" end="1"/>
                                            </p:txEl>
                                          </p:spTgt>
                                        </p:tgtEl>
                                        <p:attrNameLst>
                                          <p:attrName>style.visibility</p:attrName>
                                        </p:attrNameLst>
                                      </p:cBhvr>
                                      <p:to>
                                        <p:strVal val="visible"/>
                                      </p:to>
                                    </p:set>
                                    <p:animEffect transition="in" filter="checkerboard(across)">
                                      <p:cBhvr>
                                        <p:cTn id="18" dur="500"/>
                                        <p:tgtEl>
                                          <p:spTgt spid="97284">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97284">
                                            <p:txEl>
                                              <p:pRg st="2" end="2"/>
                                            </p:txEl>
                                          </p:spTgt>
                                        </p:tgtEl>
                                        <p:attrNameLst>
                                          <p:attrName>style.visibility</p:attrName>
                                        </p:attrNameLst>
                                      </p:cBhvr>
                                      <p:to>
                                        <p:strVal val="visible"/>
                                      </p:to>
                                    </p:set>
                                    <p:animEffect transition="in" filter="checkerboard(across)">
                                      <p:cBhvr>
                                        <p:cTn id="23" dur="500"/>
                                        <p:tgtEl>
                                          <p:spTgt spid="9728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97284">
                                            <p:txEl>
                                              <p:pRg st="3" end="3"/>
                                            </p:txEl>
                                          </p:spTgt>
                                        </p:tgtEl>
                                        <p:attrNameLst>
                                          <p:attrName>style.visibility</p:attrName>
                                        </p:attrNameLst>
                                      </p:cBhvr>
                                      <p:to>
                                        <p:strVal val="visible"/>
                                      </p:to>
                                    </p:set>
                                    <p:animEffect transition="in" filter="checkerboard(across)">
                                      <p:cBhvr>
                                        <p:cTn id="28" dur="500"/>
                                        <p:tgtEl>
                                          <p:spTgt spid="97284">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97284">
                                            <p:txEl>
                                              <p:pRg st="4" end="4"/>
                                            </p:txEl>
                                          </p:spTgt>
                                        </p:tgtEl>
                                        <p:attrNameLst>
                                          <p:attrName>style.visibility</p:attrName>
                                        </p:attrNameLst>
                                      </p:cBhvr>
                                      <p:to>
                                        <p:strVal val="visible"/>
                                      </p:to>
                                    </p:set>
                                    <p:animEffect transition="in" filter="checkerboard(across)">
                                      <p:cBhvr>
                                        <p:cTn id="33" dur="500"/>
                                        <p:tgtEl>
                                          <p:spTgt spid="97284">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 presetClass="entr" presetSubtype="10" fill="hold" nodeType="clickEffect">
                                  <p:stCondLst>
                                    <p:cond delay="0"/>
                                  </p:stCondLst>
                                  <p:childTnLst>
                                    <p:set>
                                      <p:cBhvr>
                                        <p:cTn id="37" dur="1" fill="hold">
                                          <p:stCondLst>
                                            <p:cond delay="0"/>
                                          </p:stCondLst>
                                        </p:cTn>
                                        <p:tgtEl>
                                          <p:spTgt spid="97284">
                                            <p:txEl>
                                              <p:pRg st="5" end="5"/>
                                            </p:txEl>
                                          </p:spTgt>
                                        </p:tgtEl>
                                        <p:attrNameLst>
                                          <p:attrName>style.visibility</p:attrName>
                                        </p:attrNameLst>
                                      </p:cBhvr>
                                      <p:to>
                                        <p:strVal val="visible"/>
                                      </p:to>
                                    </p:set>
                                    <p:animEffect transition="in" filter="checkerboard(across)">
                                      <p:cBhvr>
                                        <p:cTn id="38" dur="500"/>
                                        <p:tgtEl>
                                          <p:spTgt spid="97284">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 presetClass="entr" presetSubtype="10" fill="hold" nodeType="clickEffect">
                                  <p:stCondLst>
                                    <p:cond delay="0"/>
                                  </p:stCondLst>
                                  <p:childTnLst>
                                    <p:set>
                                      <p:cBhvr>
                                        <p:cTn id="42" dur="1" fill="hold">
                                          <p:stCondLst>
                                            <p:cond delay="0"/>
                                          </p:stCondLst>
                                        </p:cTn>
                                        <p:tgtEl>
                                          <p:spTgt spid="97284">
                                            <p:txEl>
                                              <p:pRg st="6" end="6"/>
                                            </p:txEl>
                                          </p:spTgt>
                                        </p:tgtEl>
                                        <p:attrNameLst>
                                          <p:attrName>style.visibility</p:attrName>
                                        </p:attrNameLst>
                                      </p:cBhvr>
                                      <p:to>
                                        <p:strVal val="visible"/>
                                      </p:to>
                                    </p:set>
                                    <p:animEffect transition="in" filter="checkerboard(across)">
                                      <p:cBhvr>
                                        <p:cTn id="43" dur="500"/>
                                        <p:tgtEl>
                                          <p:spTgt spid="97284">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 presetClass="entr" presetSubtype="10" fill="hold" nodeType="clickEffect">
                                  <p:stCondLst>
                                    <p:cond delay="0"/>
                                  </p:stCondLst>
                                  <p:childTnLst>
                                    <p:set>
                                      <p:cBhvr>
                                        <p:cTn id="47" dur="1" fill="hold">
                                          <p:stCondLst>
                                            <p:cond delay="0"/>
                                          </p:stCondLst>
                                        </p:cTn>
                                        <p:tgtEl>
                                          <p:spTgt spid="97284">
                                            <p:txEl>
                                              <p:pRg st="7" end="7"/>
                                            </p:txEl>
                                          </p:spTgt>
                                        </p:tgtEl>
                                        <p:attrNameLst>
                                          <p:attrName>style.visibility</p:attrName>
                                        </p:attrNameLst>
                                      </p:cBhvr>
                                      <p:to>
                                        <p:strVal val="visible"/>
                                      </p:to>
                                    </p:set>
                                    <p:animEffect transition="in" filter="checkerboard(across)">
                                      <p:cBhvr>
                                        <p:cTn id="48" dur="500"/>
                                        <p:tgtEl>
                                          <p:spTgt spid="9728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522D091-0579-43A7-A925-A2E464198BE3}"/>
              </a:ext>
            </a:extLst>
          </p:cNvPr>
          <p:cNvSpPr>
            <a:spLocks noGrp="1" noChangeArrowheads="1"/>
          </p:cNvSpPr>
          <p:nvPr>
            <p:ph type="title"/>
          </p:nvPr>
        </p:nvSpPr>
        <p:spPr>
          <a:xfrm>
            <a:off x="609600" y="685800"/>
            <a:ext cx="11569700" cy="1522413"/>
          </a:xfrm>
        </p:spPr>
        <p:txBody>
          <a:bodyPr>
            <a:normAutofit/>
          </a:bodyPr>
          <a:lstStyle/>
          <a:p>
            <a:r>
              <a:rPr lang="en-US" altLang="en-US" sz="3200" b="1">
                <a:solidFill>
                  <a:srgbClr val="8FB4FF"/>
                </a:solidFill>
                <a:latin typeface="Comic Sans MS" panose="030F0702030302020204" pitchFamily="66" charset="0"/>
              </a:rPr>
              <a:t>HISTORIS </a:t>
            </a:r>
            <a:br>
              <a:rPr lang="en-US" altLang="en-US" sz="3200" b="1">
                <a:solidFill>
                  <a:srgbClr val="8FB4FF"/>
                </a:solidFill>
                <a:latin typeface="Comic Sans MS" panose="030F0702030302020204" pitchFamily="66" charset="0"/>
              </a:rPr>
            </a:br>
            <a:r>
              <a:rPr lang="en-US" altLang="en-US" sz="3200" b="1">
                <a:solidFill>
                  <a:srgbClr val="8FB4FF"/>
                </a:solidFill>
                <a:latin typeface="Comic Sans MS" panose="030F0702030302020204" pitchFamily="66" charset="0"/>
              </a:rPr>
              <a:t>PENDIDIKAN KEWARGANEGARAAN DI INDONESIA </a:t>
            </a:r>
            <a:br>
              <a:rPr lang="en-US" altLang="en-US" sz="3200" b="1">
                <a:solidFill>
                  <a:srgbClr val="8FB4FF"/>
                </a:solidFill>
                <a:latin typeface="Comic Sans MS" panose="030F0702030302020204" pitchFamily="66" charset="0"/>
              </a:rPr>
            </a:br>
            <a:r>
              <a:rPr lang="en-US" altLang="en-US" sz="3200" b="1">
                <a:solidFill>
                  <a:srgbClr val="8FB4FF"/>
                </a:solidFill>
                <a:latin typeface="Comic Sans MS" panose="030F0702030302020204" pitchFamily="66" charset="0"/>
              </a:rPr>
              <a:t>SEJAK 1960-AN SAMPAI SAAT INI</a:t>
            </a:r>
            <a:endParaRPr lang="en-US" altLang="en-US" sz="3200">
              <a:solidFill>
                <a:srgbClr val="8FB4FF"/>
              </a:solidFill>
              <a:latin typeface="Comic Sans MS" panose="030F0702030302020204" pitchFamily="66" charset="0"/>
            </a:endParaRPr>
          </a:p>
        </p:txBody>
      </p:sp>
      <p:sp>
        <p:nvSpPr>
          <p:cNvPr id="20483" name="Rectangle 3">
            <a:extLst>
              <a:ext uri="{FF2B5EF4-FFF2-40B4-BE49-F238E27FC236}">
                <a16:creationId xmlns:a16="http://schemas.microsoft.com/office/drawing/2014/main" id="{3D563132-3748-4AD4-A7E4-69EAB96FC085}"/>
              </a:ext>
            </a:extLst>
          </p:cNvPr>
          <p:cNvSpPr>
            <a:spLocks noGrp="1" noChangeArrowheads="1"/>
          </p:cNvSpPr>
          <p:nvPr>
            <p:ph type="body" sz="half" idx="2"/>
          </p:nvPr>
        </p:nvSpPr>
        <p:spPr>
          <a:xfrm>
            <a:off x="609600" y="2492161"/>
            <a:ext cx="10287000" cy="5514975"/>
          </a:xfrm>
        </p:spPr>
        <p:txBody>
          <a:bodyPr>
            <a:normAutofit fontScale="85000" lnSpcReduction="10000"/>
          </a:bodyPr>
          <a:lstStyle/>
          <a:p>
            <a:pPr>
              <a:lnSpc>
                <a:spcPct val="90000"/>
              </a:lnSpc>
              <a:buFont typeface="Wingdings" panose="05000000000000000000" pitchFamily="2" charset="2"/>
              <a:buChar char="["/>
            </a:pPr>
            <a:r>
              <a:rPr lang="en-US" altLang="en-US" sz="2400" dirty="0">
                <a:solidFill>
                  <a:schemeClr val="hlink"/>
                </a:solidFill>
              </a:rPr>
              <a:t> </a:t>
            </a:r>
            <a:r>
              <a:rPr lang="en-US" altLang="en-US" sz="2400" dirty="0">
                <a:solidFill>
                  <a:schemeClr val="tx1"/>
                </a:solidFill>
                <a:latin typeface="Comic Sans MS" panose="030F0702030302020204" pitchFamily="66" charset="0"/>
              </a:rPr>
              <a:t>CIVICS/KEWARGAAN NEGARA :  SMA/SMP 62, SD 68, SMP 1969, SMA 1969</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KEWARGAAN NEGARA (PKN) : SD 68, PPSP 73</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MORAL PANCASILA (PMP) : SD, SMP,SMU 1975, 1984.</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PANCASILA : PT 1970-an - 2000-an</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KEWIRAAN  : PT 1960-an - 2001</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KEWARGANEGARAAN : PT 2002 - </a:t>
            </a:r>
            <a:r>
              <a:rPr lang="en-US" altLang="en-US" sz="2400" dirty="0" err="1">
                <a:solidFill>
                  <a:schemeClr val="tx1"/>
                </a:solidFill>
                <a:latin typeface="Comic Sans MS" panose="030F0702030302020204" pitchFamily="66" charset="0"/>
              </a:rPr>
              <a:t>Sekarang</a:t>
            </a:r>
            <a:endParaRPr lang="en-US" altLang="en-US" sz="2400" dirty="0">
              <a:solidFill>
                <a:schemeClr val="tx1"/>
              </a:solidFill>
              <a:latin typeface="Comic Sans MS" panose="030F0702030302020204" pitchFamily="66" charset="0"/>
            </a:endParaRP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PANCASILA DAN KEWARGANEGARAAN (</a:t>
            </a:r>
            <a:r>
              <a:rPr lang="en-US" altLang="en-US" sz="2400" dirty="0" err="1">
                <a:solidFill>
                  <a:schemeClr val="tx1"/>
                </a:solidFill>
                <a:latin typeface="Comic Sans MS" panose="030F0702030302020204" pitchFamily="66" charset="0"/>
              </a:rPr>
              <a:t>PPKn</a:t>
            </a:r>
            <a:r>
              <a:rPr lang="en-US" altLang="en-US" sz="2400" dirty="0">
                <a:solidFill>
                  <a:schemeClr val="tx1"/>
                </a:solidFill>
                <a:latin typeface="Comic Sans MS" panose="030F0702030302020204" pitchFamily="66" charset="0"/>
              </a:rPr>
              <a:t>) : SD, SMP, SMU 1994-Sekarang</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KEWARGAAN : IAIN/STAIN 2002 - </a:t>
            </a:r>
            <a:r>
              <a:rPr lang="en-US" altLang="en-US" sz="2400" dirty="0" err="1">
                <a:solidFill>
                  <a:schemeClr val="tx1"/>
                </a:solidFill>
                <a:latin typeface="Comic Sans MS" panose="030F0702030302020204" pitchFamily="66" charset="0"/>
              </a:rPr>
              <a:t>sekarang</a:t>
            </a:r>
            <a:r>
              <a:rPr lang="en-US" altLang="en-US" sz="2400" dirty="0">
                <a:solidFill>
                  <a:schemeClr val="tx1"/>
                </a:solidFill>
                <a:latin typeface="Comic Sans MS" panose="030F0702030302020204" pitchFamily="66" charset="0"/>
              </a:rPr>
              <a:t> </a:t>
            </a:r>
          </a:p>
          <a:p>
            <a:pPr>
              <a:lnSpc>
                <a:spcPct val="90000"/>
              </a:lnSpc>
              <a:buSzPct val="110000"/>
              <a:buFont typeface="Wingdings" panose="05000000000000000000" pitchFamily="2" charset="2"/>
              <a:buNone/>
            </a:pPr>
            <a:r>
              <a:rPr lang="en-US" altLang="en-US" sz="2400" dirty="0">
                <a:solidFill>
                  <a:schemeClr val="tx1"/>
                </a:solidFill>
                <a:latin typeface="Comic Sans MS" panose="030F0702030302020204" pitchFamily="66" charset="0"/>
              </a:rPr>
              <a:t>                                                          (</a:t>
            </a:r>
            <a:r>
              <a:rPr lang="en-US" altLang="en-US" sz="2400" dirty="0" err="1">
                <a:solidFill>
                  <a:schemeClr val="tx1"/>
                </a:solidFill>
                <a:latin typeface="Comic Sans MS" panose="030F0702030302020204" pitchFamily="66" charset="0"/>
              </a:rPr>
              <a:t>rintisan</a:t>
            </a:r>
            <a:r>
              <a:rPr lang="en-US" altLang="en-US" sz="2400" dirty="0">
                <a:solidFill>
                  <a:schemeClr val="tx1"/>
                </a:solidFill>
                <a:latin typeface="Comic Sans MS" panose="030F0702030302020204" pitchFamily="66" charset="0"/>
              </a:rPr>
              <a:t>)</a:t>
            </a:r>
          </a:p>
          <a:p>
            <a:pPr>
              <a:lnSpc>
                <a:spcPct val="90000"/>
              </a:lnSpc>
              <a:buSzPct val="110000"/>
              <a:buFont typeface="Wingdings" panose="05000000000000000000" pitchFamily="2" charset="2"/>
              <a:buChar char="["/>
            </a:pPr>
            <a:r>
              <a:rPr lang="en-US" altLang="en-US" sz="2400" dirty="0">
                <a:solidFill>
                  <a:schemeClr val="tx1"/>
                </a:solidFill>
                <a:latin typeface="Comic Sans MS" panose="030F0702030302020204" pitchFamily="66" charset="0"/>
              </a:rPr>
              <a:t> PENDIDIKAN KEWARGANEGARAAN (</a:t>
            </a:r>
            <a:r>
              <a:rPr lang="en-US" altLang="en-US" sz="2400" dirty="0" err="1">
                <a:solidFill>
                  <a:schemeClr val="tx1"/>
                </a:solidFill>
                <a:latin typeface="Comic Sans MS" panose="030F0702030302020204" pitchFamily="66" charset="0"/>
              </a:rPr>
              <a:t>PKn</a:t>
            </a:r>
            <a:r>
              <a:rPr lang="en-US" altLang="en-US" sz="2400" dirty="0">
                <a:solidFill>
                  <a:schemeClr val="tx1"/>
                </a:solidFill>
                <a:latin typeface="Comic Sans MS" panose="030F0702030302020204" pitchFamily="66" charset="0"/>
              </a:rPr>
              <a:t>) : SD, SMP, SMU, PT</a:t>
            </a:r>
          </a:p>
          <a:p>
            <a:pPr>
              <a:lnSpc>
                <a:spcPct val="90000"/>
              </a:lnSpc>
              <a:buSzPct val="110000"/>
              <a:buFont typeface="Wingdings" panose="05000000000000000000" pitchFamily="2" charset="2"/>
              <a:buNone/>
            </a:pPr>
            <a:r>
              <a:rPr lang="en-US" altLang="en-US" sz="2400" dirty="0">
                <a:solidFill>
                  <a:schemeClr val="tx1"/>
                </a:solidFill>
                <a:latin typeface="Comic Sans MS" panose="030F0702030302020204" pitchFamily="66" charset="0"/>
              </a:rPr>
              <a:t>                                               (UU No.20 </a:t>
            </a:r>
            <a:r>
              <a:rPr lang="en-US" altLang="en-US" sz="2400" dirty="0" err="1">
                <a:solidFill>
                  <a:schemeClr val="tx1"/>
                </a:solidFill>
                <a:latin typeface="Comic Sans MS" panose="030F0702030302020204" pitchFamily="66" charset="0"/>
              </a:rPr>
              <a:t>Thn</a:t>
            </a:r>
            <a:r>
              <a:rPr lang="en-US" altLang="en-US" sz="2400" dirty="0">
                <a:solidFill>
                  <a:schemeClr val="tx1"/>
                </a:solidFill>
                <a:latin typeface="Comic Sans MS" panose="030F0702030302020204" pitchFamily="66" charset="0"/>
              </a:rPr>
              <a:t> 2003 </a:t>
            </a:r>
            <a:r>
              <a:rPr lang="en-US" altLang="en-US" sz="2400" dirty="0" err="1">
                <a:solidFill>
                  <a:schemeClr val="tx1"/>
                </a:solidFill>
                <a:latin typeface="Comic Sans MS" panose="030F0702030302020204" pitchFamily="66" charset="0"/>
              </a:rPr>
              <a:t>ttg</a:t>
            </a:r>
            <a:r>
              <a:rPr lang="en-US" altLang="en-US" sz="2400" dirty="0">
                <a:solidFill>
                  <a:schemeClr val="tx1"/>
                </a:solidFill>
                <a:latin typeface="Comic Sans MS" panose="030F0702030302020204" pitchFamily="66" charset="0"/>
              </a:rPr>
              <a:t> SISDIK</a:t>
            </a:r>
            <a:r>
              <a:rPr lang="en-US" altLang="en-US" sz="2400" dirty="0">
                <a:solidFill>
                  <a:schemeClr val="tx1"/>
                </a:solidFill>
              </a:rPr>
              <a:t>NAS)</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randombar(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blinds(horizontal)">
                                      <p:cBhvr>
                                        <p:cTn id="12" dur="500"/>
                                        <p:tgtEl>
                                          <p:spTgt spid="20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Effect transition="in" filter="blinds(horizontal)">
                                      <p:cBhvr>
                                        <p:cTn id="17" dur="500"/>
                                        <p:tgtEl>
                                          <p:spTgt spid="204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0483">
                                            <p:txEl>
                                              <p:pRg st="2" end="2"/>
                                            </p:txEl>
                                          </p:spTgt>
                                        </p:tgtEl>
                                        <p:attrNameLst>
                                          <p:attrName>style.visibility</p:attrName>
                                        </p:attrNameLst>
                                      </p:cBhvr>
                                      <p:to>
                                        <p:strVal val="visible"/>
                                      </p:to>
                                    </p:set>
                                    <p:animEffect transition="in" filter="blinds(horizontal)">
                                      <p:cBhvr>
                                        <p:cTn id="22" dur="500"/>
                                        <p:tgtEl>
                                          <p:spTgt spid="204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0483">
                                            <p:txEl>
                                              <p:pRg st="3" end="3"/>
                                            </p:txEl>
                                          </p:spTgt>
                                        </p:tgtEl>
                                        <p:attrNameLst>
                                          <p:attrName>style.visibility</p:attrName>
                                        </p:attrNameLst>
                                      </p:cBhvr>
                                      <p:to>
                                        <p:strVal val="visible"/>
                                      </p:to>
                                    </p:set>
                                    <p:animEffect transition="in" filter="blinds(horizontal)">
                                      <p:cBhvr>
                                        <p:cTn id="27" dur="500"/>
                                        <p:tgtEl>
                                          <p:spTgt spid="2048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0483">
                                            <p:txEl>
                                              <p:pRg st="4" end="4"/>
                                            </p:txEl>
                                          </p:spTgt>
                                        </p:tgtEl>
                                        <p:attrNameLst>
                                          <p:attrName>style.visibility</p:attrName>
                                        </p:attrNameLst>
                                      </p:cBhvr>
                                      <p:to>
                                        <p:strVal val="visible"/>
                                      </p:to>
                                    </p:set>
                                    <p:animEffect transition="in" filter="blinds(horizontal)">
                                      <p:cBhvr>
                                        <p:cTn id="32" dur="500"/>
                                        <p:tgtEl>
                                          <p:spTgt spid="2048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Effect transition="in" filter="blinds(horizontal)">
                                      <p:cBhvr>
                                        <p:cTn id="37" dur="500"/>
                                        <p:tgtEl>
                                          <p:spTgt spid="2048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20483">
                                            <p:txEl>
                                              <p:pRg st="6" end="6"/>
                                            </p:txEl>
                                          </p:spTgt>
                                        </p:tgtEl>
                                        <p:attrNameLst>
                                          <p:attrName>style.visibility</p:attrName>
                                        </p:attrNameLst>
                                      </p:cBhvr>
                                      <p:to>
                                        <p:strVal val="visible"/>
                                      </p:to>
                                    </p:set>
                                    <p:animEffect transition="in" filter="blinds(horizontal)">
                                      <p:cBhvr>
                                        <p:cTn id="42" dur="500"/>
                                        <p:tgtEl>
                                          <p:spTgt spid="2048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20483">
                                            <p:txEl>
                                              <p:pRg st="7" end="7"/>
                                            </p:txEl>
                                          </p:spTgt>
                                        </p:tgtEl>
                                        <p:attrNameLst>
                                          <p:attrName>style.visibility</p:attrName>
                                        </p:attrNameLst>
                                      </p:cBhvr>
                                      <p:to>
                                        <p:strVal val="visible"/>
                                      </p:to>
                                    </p:set>
                                    <p:animEffect transition="in" filter="blinds(horizontal)">
                                      <p:cBhvr>
                                        <p:cTn id="47" dur="500"/>
                                        <p:tgtEl>
                                          <p:spTgt spid="20483">
                                            <p:txEl>
                                              <p:pRg st="7" end="7"/>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20483">
                                            <p:txEl>
                                              <p:pRg st="8" end="8"/>
                                            </p:txEl>
                                          </p:spTgt>
                                        </p:tgtEl>
                                        <p:attrNameLst>
                                          <p:attrName>style.visibility</p:attrName>
                                        </p:attrNameLst>
                                      </p:cBhvr>
                                      <p:to>
                                        <p:strVal val="visible"/>
                                      </p:to>
                                    </p:set>
                                    <p:animEffect transition="in" filter="blinds(horizontal)">
                                      <p:cBhvr>
                                        <p:cTn id="50" dur="500"/>
                                        <p:tgtEl>
                                          <p:spTgt spid="20483">
                                            <p:txEl>
                                              <p:pRg st="8" end="8"/>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20483">
                                            <p:txEl>
                                              <p:pRg st="9" end="9"/>
                                            </p:txEl>
                                          </p:spTgt>
                                        </p:tgtEl>
                                        <p:attrNameLst>
                                          <p:attrName>style.visibility</p:attrName>
                                        </p:attrNameLst>
                                      </p:cBhvr>
                                      <p:to>
                                        <p:strVal val="visible"/>
                                      </p:to>
                                    </p:set>
                                    <p:animEffect transition="in" filter="blinds(horizontal)">
                                      <p:cBhvr>
                                        <p:cTn id="55" dur="500"/>
                                        <p:tgtEl>
                                          <p:spTgt spid="20483">
                                            <p:txEl>
                                              <p:pRg st="9" end="9"/>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20483">
                                            <p:txEl>
                                              <p:pRg st="10" end="10"/>
                                            </p:txEl>
                                          </p:spTgt>
                                        </p:tgtEl>
                                        <p:attrNameLst>
                                          <p:attrName>style.visibility</p:attrName>
                                        </p:attrNameLst>
                                      </p:cBhvr>
                                      <p:to>
                                        <p:strVal val="visible"/>
                                      </p:to>
                                    </p:set>
                                    <p:animEffect transition="in" filter="blinds(horizontal)">
                                      <p:cBhvr>
                                        <p:cTn id="58" dur="500"/>
                                        <p:tgtEl>
                                          <p:spTgt spid="2048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2DD60F3D-1D95-42A8-824A-E96EB7F59DE5}"/>
              </a:ext>
            </a:extLst>
          </p:cNvPr>
          <p:cNvSpPr>
            <a:spLocks noGrp="1" noChangeArrowheads="1"/>
          </p:cNvSpPr>
          <p:nvPr>
            <p:ph type="title"/>
          </p:nvPr>
        </p:nvSpPr>
        <p:spPr>
          <a:xfrm>
            <a:off x="1795848" y="197708"/>
            <a:ext cx="10960100" cy="2051222"/>
          </a:xfrm>
        </p:spPr>
        <p:txBody>
          <a:bodyPr>
            <a:normAutofit fontScale="90000"/>
          </a:bodyPr>
          <a:lstStyle/>
          <a:p>
            <a:pPr eaLnBrk="1" hangingPunct="1"/>
            <a:br>
              <a:rPr lang="en-US" altLang="en-US" sz="3200" dirty="0">
                <a:solidFill>
                  <a:schemeClr val="bg1"/>
                </a:solidFill>
                <a:latin typeface="Comic Sans MS" panose="030F0702030302020204" pitchFamily="66" charset="0"/>
              </a:rPr>
            </a:br>
            <a:r>
              <a:rPr lang="en-US" altLang="en-US" sz="3200" dirty="0">
                <a:solidFill>
                  <a:schemeClr val="tx1"/>
                </a:solidFill>
                <a:latin typeface="Comic Sans MS" panose="030F0702030302020204" pitchFamily="66" charset="0"/>
              </a:rPr>
              <a:t>NOMENKLATUUR/TERMINOLOGI:</a:t>
            </a:r>
            <a:br>
              <a:rPr lang="en-US" altLang="en-US" sz="3200" dirty="0">
                <a:solidFill>
                  <a:schemeClr val="tx1"/>
                </a:solidFill>
                <a:latin typeface="Comic Sans MS" panose="030F0702030302020204" pitchFamily="66" charset="0"/>
              </a:rPr>
            </a:br>
            <a:r>
              <a:rPr lang="en-US" altLang="en-US" sz="3200" dirty="0">
                <a:solidFill>
                  <a:schemeClr val="tx1"/>
                </a:solidFill>
                <a:latin typeface="Comic Sans MS" panose="030F0702030302020204" pitchFamily="66" charset="0"/>
              </a:rPr>
              <a:t> PENDIDIDKAN KEWARGANEGARAAN DI DUNIA</a:t>
            </a:r>
            <a:br>
              <a:rPr lang="en-US" altLang="en-US" sz="3200" dirty="0">
                <a:solidFill>
                  <a:schemeClr val="tx1"/>
                </a:solidFill>
                <a:latin typeface="Comic Sans MS" panose="030F0702030302020204" pitchFamily="66" charset="0"/>
              </a:rPr>
            </a:br>
            <a:endParaRPr lang="en-US" altLang="en-US" dirty="0">
              <a:solidFill>
                <a:schemeClr val="tx1"/>
              </a:solidFill>
              <a:latin typeface="Comic Sans MS" panose="030F0702030302020204" pitchFamily="66" charset="0"/>
            </a:endParaRPr>
          </a:p>
        </p:txBody>
      </p:sp>
      <p:sp>
        <p:nvSpPr>
          <p:cNvPr id="256003" name="Text Box 3">
            <a:extLst>
              <a:ext uri="{FF2B5EF4-FFF2-40B4-BE49-F238E27FC236}">
                <a16:creationId xmlns:a16="http://schemas.microsoft.com/office/drawing/2014/main" id="{5D8A8C96-6410-413E-BE4C-19BD1658A23C}"/>
              </a:ext>
            </a:extLst>
          </p:cNvPr>
          <p:cNvSpPr txBox="1">
            <a:spLocks noChangeArrowheads="1"/>
          </p:cNvSpPr>
          <p:nvPr/>
        </p:nvSpPr>
        <p:spPr bwMode="auto">
          <a:xfrm>
            <a:off x="912813" y="1725613"/>
            <a:ext cx="10758487" cy="6535823"/>
          </a:xfrm>
          <a:prstGeom prst="rect">
            <a:avLst/>
          </a:prstGeom>
          <a:noFill/>
          <a:ln w="12700" cap="sq">
            <a:noFill/>
            <a:miter lim="800000"/>
            <a:headEnd type="none" w="sm" len="sm"/>
            <a:tailEnd type="none" w="sm" len="sm"/>
          </a:ln>
          <a:effectLst/>
        </p:spPr>
        <p:txBody>
          <a:bodyPr lIns="121789" tIns="60894" rIns="121789" bIns="60894">
            <a:spAutoFit/>
          </a:bodyPr>
          <a:lstStyle/>
          <a:p>
            <a:pPr algn="l" defTabSz="1217613" eaLnBrk="0" hangingPunct="0">
              <a:spcBef>
                <a:spcPct val="50000"/>
              </a:spcBef>
              <a:buFontTx/>
              <a:buChar char="•"/>
              <a:tabLst>
                <a:tab pos="6554788" algn="l"/>
              </a:tabLst>
              <a:defRPr/>
            </a:pPr>
            <a:r>
              <a:rPr lang="en-US" sz="2700" dirty="0">
                <a:effectLst>
                  <a:outerShdw blurRad="38100" dist="38100" dir="2700000" algn="tl">
                    <a:srgbClr val="C0C0C0"/>
                  </a:outerShdw>
                </a:effectLst>
                <a:latin typeface="Tahoma" pitchFamily="34" charset="0"/>
              </a:rPr>
              <a:t> </a:t>
            </a:r>
            <a:r>
              <a:rPr lang="en-US" sz="2700" dirty="0">
                <a:effectLst>
                  <a:outerShdw blurRad="38100" dist="38100" dir="2700000" algn="tl">
                    <a:srgbClr val="C0C0C0"/>
                  </a:outerShdw>
                </a:effectLst>
                <a:latin typeface="Comic Sans MS" pitchFamily="66" charset="0"/>
              </a:rPr>
              <a:t>CIVICS, CIVIC EDUCATION	(USA)</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CITIZENSHIP EDUCATION	(UK)</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TA’LIMATUL MUWWATANAH,	(TIMTENG)</a:t>
            </a:r>
          </a:p>
          <a:p>
            <a:pPr algn="l" defTabSz="1217613" eaLnBrk="0" hangingPunct="0">
              <a:lnSpc>
                <a:spcPct val="70000"/>
              </a:lnSpc>
              <a:spcBef>
                <a:spcPct val="50000"/>
              </a:spcBef>
              <a:tabLst>
                <a:tab pos="6554788" algn="l"/>
              </a:tabLst>
              <a:defRPr/>
            </a:pPr>
            <a:r>
              <a:rPr lang="en-US" sz="2700" dirty="0">
                <a:effectLst>
                  <a:outerShdw blurRad="38100" dist="38100" dir="2700000" algn="tl">
                    <a:srgbClr val="C0C0C0"/>
                  </a:outerShdw>
                </a:effectLst>
                <a:latin typeface="Comic Sans MS" pitchFamily="66" charset="0"/>
              </a:rPr>
              <a:t>   TARBIYATUL WATONIYAH	</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EDUCACION CIVICAS	(MEXICO)</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SACHUNTERRICHT	(JERMAN)</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CIVICS, SOCIAL STUDIES	(AUSTRALIA)</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SOCIAL STUDIES	(USA, NEW ZEALAND)</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LIFE ORIENTATION	(AFRIKA SELATAN)</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PEOPLE AND SOCIETY	(HONGARIA)</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CIVICS AND MORAL EDUCATION	(SINGAPORE)</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OBSCESVOVEDINIE	(RUSIA)</a:t>
            </a:r>
          </a:p>
          <a:p>
            <a:pPr algn="l" defTabSz="1217613" eaLnBrk="0" hangingPunct="0">
              <a:lnSpc>
                <a:spcPct val="70000"/>
              </a:lnSpc>
              <a:spcBef>
                <a:spcPct val="50000"/>
              </a:spcBef>
              <a:buFontTx/>
              <a:buChar char="•"/>
              <a:tabLst>
                <a:tab pos="6554788" algn="l"/>
              </a:tabLst>
              <a:defRPr/>
            </a:pPr>
            <a:r>
              <a:rPr lang="en-US" sz="2700" dirty="0">
                <a:effectLst>
                  <a:outerShdw blurRad="38100" dist="38100" dir="2700000" algn="tl">
                    <a:srgbClr val="C0C0C0"/>
                  </a:outerShdw>
                </a:effectLst>
                <a:latin typeface="Comic Sans MS" pitchFamily="66" charset="0"/>
              </a:rPr>
              <a:t> PENDIDIKAN KEWARGANEGARAAN   (INDONESIA)</a:t>
            </a:r>
          </a:p>
        </p:txBody>
      </p:sp>
    </p:spTree>
  </p:cSld>
  <p:clrMapOvr>
    <a:masterClrMapping/>
  </p:clrMapOvr>
  <p:transition spd="slow">
    <p:wheel spokes="1"/>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02"/>
                                        </p:tgtEl>
                                        <p:attrNameLst>
                                          <p:attrName>style.visibility</p:attrName>
                                        </p:attrNameLst>
                                      </p:cBhvr>
                                      <p:to>
                                        <p:strVal val="visible"/>
                                      </p:to>
                                    </p:set>
                                    <p:anim calcmode="lin" valueType="num">
                                      <p:cBhvr additive="base">
                                        <p:cTn id="7" dur="500" fill="hold"/>
                                        <p:tgtEl>
                                          <p:spTgt spid="256002"/>
                                        </p:tgtEl>
                                        <p:attrNameLst>
                                          <p:attrName>ppt_x</p:attrName>
                                        </p:attrNameLst>
                                      </p:cBhvr>
                                      <p:tavLst>
                                        <p:tav tm="0">
                                          <p:val>
                                            <p:strVal val="#ppt_x"/>
                                          </p:val>
                                        </p:tav>
                                        <p:tav tm="100000">
                                          <p:val>
                                            <p:strVal val="#ppt_x"/>
                                          </p:val>
                                        </p:tav>
                                      </p:tavLst>
                                    </p:anim>
                                    <p:anim calcmode="lin" valueType="num">
                                      <p:cBhvr additive="base">
                                        <p:cTn id="8" dur="500" fill="hold"/>
                                        <p:tgtEl>
                                          <p:spTgt spid="2560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56003">
                                            <p:txEl>
                                              <p:pRg st="0" end="0"/>
                                            </p:txEl>
                                          </p:spTgt>
                                        </p:tgtEl>
                                        <p:attrNameLst>
                                          <p:attrName>style.visibility</p:attrName>
                                        </p:attrNameLst>
                                      </p:cBhvr>
                                      <p:to>
                                        <p:strVal val="visible"/>
                                      </p:to>
                                    </p:set>
                                    <p:animEffect transition="in" filter="blinds(horizontal)">
                                      <p:cBhvr>
                                        <p:cTn id="13" dur="500"/>
                                        <p:tgtEl>
                                          <p:spTgt spid="25600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256003">
                                            <p:txEl>
                                              <p:pRg st="1" end="1"/>
                                            </p:txEl>
                                          </p:spTgt>
                                        </p:tgtEl>
                                        <p:attrNameLst>
                                          <p:attrName>style.visibility</p:attrName>
                                        </p:attrNameLst>
                                      </p:cBhvr>
                                      <p:to>
                                        <p:strVal val="visible"/>
                                      </p:to>
                                    </p:set>
                                    <p:animEffect transition="in" filter="blinds(horizontal)">
                                      <p:cBhvr>
                                        <p:cTn id="18" dur="500"/>
                                        <p:tgtEl>
                                          <p:spTgt spid="25600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56003">
                                            <p:txEl>
                                              <p:pRg st="2" end="2"/>
                                            </p:txEl>
                                          </p:spTgt>
                                        </p:tgtEl>
                                        <p:attrNameLst>
                                          <p:attrName>style.visibility</p:attrName>
                                        </p:attrNameLst>
                                      </p:cBhvr>
                                      <p:to>
                                        <p:strVal val="visible"/>
                                      </p:to>
                                    </p:set>
                                    <p:animEffect transition="in" filter="blinds(horizontal)">
                                      <p:cBhvr>
                                        <p:cTn id="23" dur="500"/>
                                        <p:tgtEl>
                                          <p:spTgt spid="256003">
                                            <p:txEl>
                                              <p:pRg st="2" end="2"/>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56003">
                                            <p:txEl>
                                              <p:pRg st="3" end="3"/>
                                            </p:txEl>
                                          </p:spTgt>
                                        </p:tgtEl>
                                        <p:attrNameLst>
                                          <p:attrName>style.visibility</p:attrName>
                                        </p:attrNameLst>
                                      </p:cBhvr>
                                      <p:to>
                                        <p:strVal val="visible"/>
                                      </p:to>
                                    </p:set>
                                    <p:animEffect transition="in" filter="blinds(horizontal)">
                                      <p:cBhvr>
                                        <p:cTn id="26" dur="500"/>
                                        <p:tgtEl>
                                          <p:spTgt spid="25600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256003">
                                            <p:txEl>
                                              <p:pRg st="4" end="4"/>
                                            </p:txEl>
                                          </p:spTgt>
                                        </p:tgtEl>
                                        <p:attrNameLst>
                                          <p:attrName>style.visibility</p:attrName>
                                        </p:attrNameLst>
                                      </p:cBhvr>
                                      <p:to>
                                        <p:strVal val="visible"/>
                                      </p:to>
                                    </p:set>
                                    <p:animEffect transition="in" filter="blinds(horizontal)">
                                      <p:cBhvr>
                                        <p:cTn id="31" dur="500"/>
                                        <p:tgtEl>
                                          <p:spTgt spid="25600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256003">
                                            <p:txEl>
                                              <p:pRg st="5" end="5"/>
                                            </p:txEl>
                                          </p:spTgt>
                                        </p:tgtEl>
                                        <p:attrNameLst>
                                          <p:attrName>style.visibility</p:attrName>
                                        </p:attrNameLst>
                                      </p:cBhvr>
                                      <p:to>
                                        <p:strVal val="visible"/>
                                      </p:to>
                                    </p:set>
                                    <p:animEffect transition="in" filter="blinds(horizontal)">
                                      <p:cBhvr>
                                        <p:cTn id="36" dur="500"/>
                                        <p:tgtEl>
                                          <p:spTgt spid="256003">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256003">
                                            <p:txEl>
                                              <p:pRg st="6" end="6"/>
                                            </p:txEl>
                                          </p:spTgt>
                                        </p:tgtEl>
                                        <p:attrNameLst>
                                          <p:attrName>style.visibility</p:attrName>
                                        </p:attrNameLst>
                                      </p:cBhvr>
                                      <p:to>
                                        <p:strVal val="visible"/>
                                      </p:to>
                                    </p:set>
                                    <p:animEffect transition="in" filter="blinds(horizontal)">
                                      <p:cBhvr>
                                        <p:cTn id="41" dur="500"/>
                                        <p:tgtEl>
                                          <p:spTgt spid="256003">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nodeType="clickEffect">
                                  <p:stCondLst>
                                    <p:cond delay="0"/>
                                  </p:stCondLst>
                                  <p:childTnLst>
                                    <p:set>
                                      <p:cBhvr>
                                        <p:cTn id="45" dur="1" fill="hold">
                                          <p:stCondLst>
                                            <p:cond delay="0"/>
                                          </p:stCondLst>
                                        </p:cTn>
                                        <p:tgtEl>
                                          <p:spTgt spid="256003">
                                            <p:txEl>
                                              <p:pRg st="7" end="7"/>
                                            </p:txEl>
                                          </p:spTgt>
                                        </p:tgtEl>
                                        <p:attrNameLst>
                                          <p:attrName>style.visibility</p:attrName>
                                        </p:attrNameLst>
                                      </p:cBhvr>
                                      <p:to>
                                        <p:strVal val="visible"/>
                                      </p:to>
                                    </p:set>
                                    <p:animEffect transition="in" filter="blinds(horizontal)">
                                      <p:cBhvr>
                                        <p:cTn id="46" dur="500"/>
                                        <p:tgtEl>
                                          <p:spTgt spid="256003">
                                            <p:txEl>
                                              <p:pRg st="7" end="7"/>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256003">
                                            <p:txEl>
                                              <p:pRg st="8" end="8"/>
                                            </p:txEl>
                                          </p:spTgt>
                                        </p:tgtEl>
                                        <p:attrNameLst>
                                          <p:attrName>style.visibility</p:attrName>
                                        </p:attrNameLst>
                                      </p:cBhvr>
                                      <p:to>
                                        <p:strVal val="visible"/>
                                      </p:to>
                                    </p:set>
                                    <p:animEffect transition="in" filter="blinds(horizontal)">
                                      <p:cBhvr>
                                        <p:cTn id="51" dur="500"/>
                                        <p:tgtEl>
                                          <p:spTgt spid="256003">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256003">
                                            <p:txEl>
                                              <p:pRg st="9" end="9"/>
                                            </p:txEl>
                                          </p:spTgt>
                                        </p:tgtEl>
                                        <p:attrNameLst>
                                          <p:attrName>style.visibility</p:attrName>
                                        </p:attrNameLst>
                                      </p:cBhvr>
                                      <p:to>
                                        <p:strVal val="visible"/>
                                      </p:to>
                                    </p:set>
                                    <p:animEffect transition="in" filter="blinds(horizontal)">
                                      <p:cBhvr>
                                        <p:cTn id="56" dur="500"/>
                                        <p:tgtEl>
                                          <p:spTgt spid="256003">
                                            <p:txEl>
                                              <p:pRg st="9" end="9"/>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256003">
                                            <p:txEl>
                                              <p:pRg st="10" end="10"/>
                                            </p:txEl>
                                          </p:spTgt>
                                        </p:tgtEl>
                                        <p:attrNameLst>
                                          <p:attrName>style.visibility</p:attrName>
                                        </p:attrNameLst>
                                      </p:cBhvr>
                                      <p:to>
                                        <p:strVal val="visible"/>
                                      </p:to>
                                    </p:set>
                                    <p:animEffect transition="in" filter="blinds(horizontal)">
                                      <p:cBhvr>
                                        <p:cTn id="61" dur="500"/>
                                        <p:tgtEl>
                                          <p:spTgt spid="256003">
                                            <p:txEl>
                                              <p:pRg st="10" end="10"/>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nodeType="clickEffect">
                                  <p:stCondLst>
                                    <p:cond delay="0"/>
                                  </p:stCondLst>
                                  <p:childTnLst>
                                    <p:set>
                                      <p:cBhvr>
                                        <p:cTn id="65" dur="1" fill="hold">
                                          <p:stCondLst>
                                            <p:cond delay="0"/>
                                          </p:stCondLst>
                                        </p:cTn>
                                        <p:tgtEl>
                                          <p:spTgt spid="256003">
                                            <p:txEl>
                                              <p:pRg st="11" end="11"/>
                                            </p:txEl>
                                          </p:spTgt>
                                        </p:tgtEl>
                                        <p:attrNameLst>
                                          <p:attrName>style.visibility</p:attrName>
                                        </p:attrNameLst>
                                      </p:cBhvr>
                                      <p:to>
                                        <p:strVal val="visible"/>
                                      </p:to>
                                    </p:set>
                                    <p:animEffect transition="in" filter="blinds(horizontal)">
                                      <p:cBhvr>
                                        <p:cTn id="66" dur="500"/>
                                        <p:tgtEl>
                                          <p:spTgt spid="256003">
                                            <p:txEl>
                                              <p:pRg st="11" end="11"/>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nodeType="clickEffect">
                                  <p:stCondLst>
                                    <p:cond delay="0"/>
                                  </p:stCondLst>
                                  <p:childTnLst>
                                    <p:set>
                                      <p:cBhvr>
                                        <p:cTn id="70" dur="1" fill="hold">
                                          <p:stCondLst>
                                            <p:cond delay="0"/>
                                          </p:stCondLst>
                                        </p:cTn>
                                        <p:tgtEl>
                                          <p:spTgt spid="256003">
                                            <p:txEl>
                                              <p:pRg st="12" end="12"/>
                                            </p:txEl>
                                          </p:spTgt>
                                        </p:tgtEl>
                                        <p:attrNameLst>
                                          <p:attrName>style.visibility</p:attrName>
                                        </p:attrNameLst>
                                      </p:cBhvr>
                                      <p:to>
                                        <p:strVal val="visible"/>
                                      </p:to>
                                    </p:set>
                                    <p:animEffect transition="in" filter="blinds(horizontal)">
                                      <p:cBhvr>
                                        <p:cTn id="71" dur="500"/>
                                        <p:tgtEl>
                                          <p:spTgt spid="256003">
                                            <p:txEl>
                                              <p:pRg st="12" end="12"/>
                                            </p:txEl>
                                          </p:spTgt>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grpId="1" nodeType="clickEffect">
                                  <p:stCondLst>
                                    <p:cond delay="0"/>
                                  </p:stCondLst>
                                  <p:childTnLst>
                                    <p:set>
                                      <p:cBhvr>
                                        <p:cTn id="75" dur="1" fill="hold">
                                          <p:stCondLst>
                                            <p:cond delay="0"/>
                                          </p:stCondLst>
                                        </p:cTn>
                                        <p:tgtEl>
                                          <p:spTgt spid="256002"/>
                                        </p:tgtEl>
                                        <p:attrNameLst>
                                          <p:attrName>style.visibility</p:attrName>
                                        </p:attrNameLst>
                                      </p:cBhvr>
                                      <p:to>
                                        <p:strVal val="visible"/>
                                      </p:to>
                                    </p:set>
                                    <p:anim calcmode="lin" valueType="num">
                                      <p:cBhvr additive="base">
                                        <p:cTn id="76" dur="500" fill="hold"/>
                                        <p:tgtEl>
                                          <p:spTgt spid="256002"/>
                                        </p:tgtEl>
                                        <p:attrNameLst>
                                          <p:attrName>ppt_x</p:attrName>
                                        </p:attrNameLst>
                                      </p:cBhvr>
                                      <p:tavLst>
                                        <p:tav tm="0">
                                          <p:val>
                                            <p:strVal val="#ppt_x"/>
                                          </p:val>
                                        </p:tav>
                                        <p:tav tm="100000">
                                          <p:val>
                                            <p:strVal val="#ppt_x"/>
                                          </p:val>
                                        </p:tav>
                                      </p:tavLst>
                                    </p:anim>
                                    <p:anim calcmode="lin" valueType="num">
                                      <p:cBhvr additive="base">
                                        <p:cTn id="77" dur="500" fill="hold"/>
                                        <p:tgtEl>
                                          <p:spTgt spid="256002"/>
                                        </p:tgtEl>
                                        <p:attrNameLst>
                                          <p:attrName>ppt_y</p:attrName>
                                        </p:attrNameLst>
                                      </p:cBhvr>
                                      <p:tavLst>
                                        <p:tav tm="0">
                                          <p:val>
                                            <p:strVal val="1+#ppt_h/2"/>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8" presetClass="entr" presetSubtype="16" fill="hold" nodeType="clickEffect">
                                  <p:stCondLst>
                                    <p:cond delay="0"/>
                                  </p:stCondLst>
                                  <p:childTnLst>
                                    <p:set>
                                      <p:cBhvr>
                                        <p:cTn id="81" dur="1" fill="hold">
                                          <p:stCondLst>
                                            <p:cond delay="0"/>
                                          </p:stCondLst>
                                        </p:cTn>
                                        <p:tgtEl>
                                          <p:spTgt spid="256003">
                                            <p:txEl>
                                              <p:pRg st="0" end="0"/>
                                            </p:txEl>
                                          </p:spTgt>
                                        </p:tgtEl>
                                        <p:attrNameLst>
                                          <p:attrName>style.visibility</p:attrName>
                                        </p:attrNameLst>
                                      </p:cBhvr>
                                      <p:to>
                                        <p:strVal val="visible"/>
                                      </p:to>
                                    </p:set>
                                    <p:animEffect transition="in" filter="diamond(in)">
                                      <p:cBhvr>
                                        <p:cTn id="82" dur="2000"/>
                                        <p:tgtEl>
                                          <p:spTgt spid="256003">
                                            <p:txEl>
                                              <p:pRg st="0" end="0"/>
                                            </p:txEl>
                                          </p:spTgt>
                                        </p:tgtEl>
                                      </p:cBhvr>
                                    </p:animEffect>
                                  </p:childTnLst>
                                </p:cTn>
                              </p:par>
                              <p:par>
                                <p:cTn id="83" presetID="8" presetClass="entr" presetSubtype="16" fill="hold" nodeType="withEffect">
                                  <p:stCondLst>
                                    <p:cond delay="0"/>
                                  </p:stCondLst>
                                  <p:childTnLst>
                                    <p:set>
                                      <p:cBhvr>
                                        <p:cTn id="84" dur="1" fill="hold">
                                          <p:stCondLst>
                                            <p:cond delay="0"/>
                                          </p:stCondLst>
                                        </p:cTn>
                                        <p:tgtEl>
                                          <p:spTgt spid="256003">
                                            <p:txEl>
                                              <p:pRg st="1" end="1"/>
                                            </p:txEl>
                                          </p:spTgt>
                                        </p:tgtEl>
                                        <p:attrNameLst>
                                          <p:attrName>style.visibility</p:attrName>
                                        </p:attrNameLst>
                                      </p:cBhvr>
                                      <p:to>
                                        <p:strVal val="visible"/>
                                      </p:to>
                                    </p:set>
                                    <p:animEffect transition="in" filter="diamond(in)">
                                      <p:cBhvr>
                                        <p:cTn id="85" dur="2000"/>
                                        <p:tgtEl>
                                          <p:spTgt spid="256003">
                                            <p:txEl>
                                              <p:pRg st="1" end="1"/>
                                            </p:txEl>
                                          </p:spTgt>
                                        </p:tgtEl>
                                      </p:cBhvr>
                                    </p:animEffect>
                                  </p:childTnLst>
                                </p:cTn>
                              </p:par>
                              <p:par>
                                <p:cTn id="86" presetID="8" presetClass="entr" presetSubtype="16" fill="hold" nodeType="withEffect">
                                  <p:stCondLst>
                                    <p:cond delay="0"/>
                                  </p:stCondLst>
                                  <p:childTnLst>
                                    <p:set>
                                      <p:cBhvr>
                                        <p:cTn id="87" dur="1" fill="hold">
                                          <p:stCondLst>
                                            <p:cond delay="0"/>
                                          </p:stCondLst>
                                        </p:cTn>
                                        <p:tgtEl>
                                          <p:spTgt spid="256003">
                                            <p:txEl>
                                              <p:pRg st="2" end="2"/>
                                            </p:txEl>
                                          </p:spTgt>
                                        </p:tgtEl>
                                        <p:attrNameLst>
                                          <p:attrName>style.visibility</p:attrName>
                                        </p:attrNameLst>
                                      </p:cBhvr>
                                      <p:to>
                                        <p:strVal val="visible"/>
                                      </p:to>
                                    </p:set>
                                    <p:animEffect transition="in" filter="diamond(in)">
                                      <p:cBhvr>
                                        <p:cTn id="88" dur="2000"/>
                                        <p:tgtEl>
                                          <p:spTgt spid="256003">
                                            <p:txEl>
                                              <p:pRg st="2" end="2"/>
                                            </p:txEl>
                                          </p:spTgt>
                                        </p:tgtEl>
                                      </p:cBhvr>
                                    </p:animEffect>
                                  </p:childTnLst>
                                </p:cTn>
                              </p:par>
                              <p:par>
                                <p:cTn id="89" presetID="8" presetClass="entr" presetSubtype="16" fill="hold" nodeType="withEffect">
                                  <p:stCondLst>
                                    <p:cond delay="0"/>
                                  </p:stCondLst>
                                  <p:childTnLst>
                                    <p:set>
                                      <p:cBhvr>
                                        <p:cTn id="90" dur="1" fill="hold">
                                          <p:stCondLst>
                                            <p:cond delay="0"/>
                                          </p:stCondLst>
                                        </p:cTn>
                                        <p:tgtEl>
                                          <p:spTgt spid="256003">
                                            <p:txEl>
                                              <p:pRg st="3" end="3"/>
                                            </p:txEl>
                                          </p:spTgt>
                                        </p:tgtEl>
                                        <p:attrNameLst>
                                          <p:attrName>style.visibility</p:attrName>
                                        </p:attrNameLst>
                                      </p:cBhvr>
                                      <p:to>
                                        <p:strVal val="visible"/>
                                      </p:to>
                                    </p:set>
                                    <p:animEffect transition="in" filter="diamond(in)">
                                      <p:cBhvr>
                                        <p:cTn id="91" dur="2000"/>
                                        <p:tgtEl>
                                          <p:spTgt spid="256003">
                                            <p:txEl>
                                              <p:pRg st="3" end="3"/>
                                            </p:txEl>
                                          </p:spTgt>
                                        </p:tgtEl>
                                      </p:cBhvr>
                                    </p:animEffect>
                                  </p:childTnLst>
                                </p:cTn>
                              </p:par>
                              <p:par>
                                <p:cTn id="92" presetID="8" presetClass="entr" presetSubtype="16" fill="hold" nodeType="withEffect">
                                  <p:stCondLst>
                                    <p:cond delay="0"/>
                                  </p:stCondLst>
                                  <p:childTnLst>
                                    <p:set>
                                      <p:cBhvr>
                                        <p:cTn id="93" dur="1" fill="hold">
                                          <p:stCondLst>
                                            <p:cond delay="0"/>
                                          </p:stCondLst>
                                        </p:cTn>
                                        <p:tgtEl>
                                          <p:spTgt spid="256003">
                                            <p:txEl>
                                              <p:pRg st="4" end="4"/>
                                            </p:txEl>
                                          </p:spTgt>
                                        </p:tgtEl>
                                        <p:attrNameLst>
                                          <p:attrName>style.visibility</p:attrName>
                                        </p:attrNameLst>
                                      </p:cBhvr>
                                      <p:to>
                                        <p:strVal val="visible"/>
                                      </p:to>
                                    </p:set>
                                    <p:animEffect transition="in" filter="diamond(in)">
                                      <p:cBhvr>
                                        <p:cTn id="94" dur="2000"/>
                                        <p:tgtEl>
                                          <p:spTgt spid="256003">
                                            <p:txEl>
                                              <p:pRg st="4" end="4"/>
                                            </p:txEl>
                                          </p:spTgt>
                                        </p:tgtEl>
                                      </p:cBhvr>
                                    </p:animEffect>
                                  </p:childTnLst>
                                </p:cTn>
                              </p:par>
                              <p:par>
                                <p:cTn id="95" presetID="8" presetClass="entr" presetSubtype="16" fill="hold" nodeType="withEffect">
                                  <p:stCondLst>
                                    <p:cond delay="0"/>
                                  </p:stCondLst>
                                  <p:childTnLst>
                                    <p:set>
                                      <p:cBhvr>
                                        <p:cTn id="96" dur="1" fill="hold">
                                          <p:stCondLst>
                                            <p:cond delay="0"/>
                                          </p:stCondLst>
                                        </p:cTn>
                                        <p:tgtEl>
                                          <p:spTgt spid="256003">
                                            <p:txEl>
                                              <p:pRg st="5" end="5"/>
                                            </p:txEl>
                                          </p:spTgt>
                                        </p:tgtEl>
                                        <p:attrNameLst>
                                          <p:attrName>style.visibility</p:attrName>
                                        </p:attrNameLst>
                                      </p:cBhvr>
                                      <p:to>
                                        <p:strVal val="visible"/>
                                      </p:to>
                                    </p:set>
                                    <p:animEffect transition="in" filter="diamond(in)">
                                      <p:cBhvr>
                                        <p:cTn id="97" dur="2000"/>
                                        <p:tgtEl>
                                          <p:spTgt spid="256003">
                                            <p:txEl>
                                              <p:pRg st="5" end="5"/>
                                            </p:txEl>
                                          </p:spTgt>
                                        </p:tgtEl>
                                      </p:cBhvr>
                                    </p:animEffect>
                                  </p:childTnLst>
                                </p:cTn>
                              </p:par>
                              <p:par>
                                <p:cTn id="98" presetID="8" presetClass="entr" presetSubtype="16" fill="hold" nodeType="withEffect">
                                  <p:stCondLst>
                                    <p:cond delay="0"/>
                                  </p:stCondLst>
                                  <p:childTnLst>
                                    <p:set>
                                      <p:cBhvr>
                                        <p:cTn id="99" dur="1" fill="hold">
                                          <p:stCondLst>
                                            <p:cond delay="0"/>
                                          </p:stCondLst>
                                        </p:cTn>
                                        <p:tgtEl>
                                          <p:spTgt spid="256003">
                                            <p:txEl>
                                              <p:pRg st="6" end="6"/>
                                            </p:txEl>
                                          </p:spTgt>
                                        </p:tgtEl>
                                        <p:attrNameLst>
                                          <p:attrName>style.visibility</p:attrName>
                                        </p:attrNameLst>
                                      </p:cBhvr>
                                      <p:to>
                                        <p:strVal val="visible"/>
                                      </p:to>
                                    </p:set>
                                    <p:animEffect transition="in" filter="diamond(in)">
                                      <p:cBhvr>
                                        <p:cTn id="100" dur="2000"/>
                                        <p:tgtEl>
                                          <p:spTgt spid="256003">
                                            <p:txEl>
                                              <p:pRg st="6" end="6"/>
                                            </p:txEl>
                                          </p:spTgt>
                                        </p:tgtEl>
                                      </p:cBhvr>
                                    </p:animEffect>
                                  </p:childTnLst>
                                </p:cTn>
                              </p:par>
                              <p:par>
                                <p:cTn id="101" presetID="8" presetClass="entr" presetSubtype="16" fill="hold" nodeType="withEffect">
                                  <p:stCondLst>
                                    <p:cond delay="0"/>
                                  </p:stCondLst>
                                  <p:childTnLst>
                                    <p:set>
                                      <p:cBhvr>
                                        <p:cTn id="102" dur="1" fill="hold">
                                          <p:stCondLst>
                                            <p:cond delay="0"/>
                                          </p:stCondLst>
                                        </p:cTn>
                                        <p:tgtEl>
                                          <p:spTgt spid="256003">
                                            <p:txEl>
                                              <p:pRg st="7" end="7"/>
                                            </p:txEl>
                                          </p:spTgt>
                                        </p:tgtEl>
                                        <p:attrNameLst>
                                          <p:attrName>style.visibility</p:attrName>
                                        </p:attrNameLst>
                                      </p:cBhvr>
                                      <p:to>
                                        <p:strVal val="visible"/>
                                      </p:to>
                                    </p:set>
                                    <p:animEffect transition="in" filter="diamond(in)">
                                      <p:cBhvr>
                                        <p:cTn id="103" dur="2000"/>
                                        <p:tgtEl>
                                          <p:spTgt spid="256003">
                                            <p:txEl>
                                              <p:pRg st="7" end="7"/>
                                            </p:txEl>
                                          </p:spTgt>
                                        </p:tgtEl>
                                      </p:cBhvr>
                                    </p:animEffect>
                                  </p:childTnLst>
                                </p:cTn>
                              </p:par>
                              <p:par>
                                <p:cTn id="104" presetID="8" presetClass="entr" presetSubtype="16" fill="hold" nodeType="withEffect">
                                  <p:stCondLst>
                                    <p:cond delay="0"/>
                                  </p:stCondLst>
                                  <p:childTnLst>
                                    <p:set>
                                      <p:cBhvr>
                                        <p:cTn id="105" dur="1" fill="hold">
                                          <p:stCondLst>
                                            <p:cond delay="0"/>
                                          </p:stCondLst>
                                        </p:cTn>
                                        <p:tgtEl>
                                          <p:spTgt spid="256003">
                                            <p:txEl>
                                              <p:pRg st="8" end="8"/>
                                            </p:txEl>
                                          </p:spTgt>
                                        </p:tgtEl>
                                        <p:attrNameLst>
                                          <p:attrName>style.visibility</p:attrName>
                                        </p:attrNameLst>
                                      </p:cBhvr>
                                      <p:to>
                                        <p:strVal val="visible"/>
                                      </p:to>
                                    </p:set>
                                    <p:animEffect transition="in" filter="diamond(in)">
                                      <p:cBhvr>
                                        <p:cTn id="106" dur="2000"/>
                                        <p:tgtEl>
                                          <p:spTgt spid="256003">
                                            <p:txEl>
                                              <p:pRg st="8" end="8"/>
                                            </p:txEl>
                                          </p:spTgt>
                                        </p:tgtEl>
                                      </p:cBhvr>
                                    </p:animEffect>
                                  </p:childTnLst>
                                </p:cTn>
                              </p:par>
                              <p:par>
                                <p:cTn id="107" presetID="8" presetClass="entr" presetSubtype="16" fill="hold" nodeType="withEffect">
                                  <p:stCondLst>
                                    <p:cond delay="0"/>
                                  </p:stCondLst>
                                  <p:childTnLst>
                                    <p:set>
                                      <p:cBhvr>
                                        <p:cTn id="108" dur="1" fill="hold">
                                          <p:stCondLst>
                                            <p:cond delay="0"/>
                                          </p:stCondLst>
                                        </p:cTn>
                                        <p:tgtEl>
                                          <p:spTgt spid="256003">
                                            <p:txEl>
                                              <p:pRg st="9" end="9"/>
                                            </p:txEl>
                                          </p:spTgt>
                                        </p:tgtEl>
                                        <p:attrNameLst>
                                          <p:attrName>style.visibility</p:attrName>
                                        </p:attrNameLst>
                                      </p:cBhvr>
                                      <p:to>
                                        <p:strVal val="visible"/>
                                      </p:to>
                                    </p:set>
                                    <p:animEffect transition="in" filter="diamond(in)">
                                      <p:cBhvr>
                                        <p:cTn id="109" dur="2000"/>
                                        <p:tgtEl>
                                          <p:spTgt spid="256003">
                                            <p:txEl>
                                              <p:pRg st="9" end="9"/>
                                            </p:txEl>
                                          </p:spTgt>
                                        </p:tgtEl>
                                      </p:cBhvr>
                                    </p:animEffect>
                                  </p:childTnLst>
                                </p:cTn>
                              </p:par>
                              <p:par>
                                <p:cTn id="110" presetID="8" presetClass="entr" presetSubtype="16" fill="hold" nodeType="withEffect">
                                  <p:stCondLst>
                                    <p:cond delay="0"/>
                                  </p:stCondLst>
                                  <p:childTnLst>
                                    <p:set>
                                      <p:cBhvr>
                                        <p:cTn id="111" dur="1" fill="hold">
                                          <p:stCondLst>
                                            <p:cond delay="0"/>
                                          </p:stCondLst>
                                        </p:cTn>
                                        <p:tgtEl>
                                          <p:spTgt spid="256003">
                                            <p:txEl>
                                              <p:pRg st="10" end="10"/>
                                            </p:txEl>
                                          </p:spTgt>
                                        </p:tgtEl>
                                        <p:attrNameLst>
                                          <p:attrName>style.visibility</p:attrName>
                                        </p:attrNameLst>
                                      </p:cBhvr>
                                      <p:to>
                                        <p:strVal val="visible"/>
                                      </p:to>
                                    </p:set>
                                    <p:animEffect transition="in" filter="diamond(in)">
                                      <p:cBhvr>
                                        <p:cTn id="112" dur="2000"/>
                                        <p:tgtEl>
                                          <p:spTgt spid="256003">
                                            <p:txEl>
                                              <p:pRg st="10" end="10"/>
                                            </p:txEl>
                                          </p:spTgt>
                                        </p:tgtEl>
                                      </p:cBhvr>
                                    </p:animEffect>
                                  </p:childTnLst>
                                </p:cTn>
                              </p:par>
                              <p:par>
                                <p:cTn id="113" presetID="8" presetClass="entr" presetSubtype="16" fill="hold" nodeType="withEffect">
                                  <p:stCondLst>
                                    <p:cond delay="0"/>
                                  </p:stCondLst>
                                  <p:childTnLst>
                                    <p:set>
                                      <p:cBhvr>
                                        <p:cTn id="114" dur="1" fill="hold">
                                          <p:stCondLst>
                                            <p:cond delay="0"/>
                                          </p:stCondLst>
                                        </p:cTn>
                                        <p:tgtEl>
                                          <p:spTgt spid="256003">
                                            <p:txEl>
                                              <p:pRg st="11" end="11"/>
                                            </p:txEl>
                                          </p:spTgt>
                                        </p:tgtEl>
                                        <p:attrNameLst>
                                          <p:attrName>style.visibility</p:attrName>
                                        </p:attrNameLst>
                                      </p:cBhvr>
                                      <p:to>
                                        <p:strVal val="visible"/>
                                      </p:to>
                                    </p:set>
                                    <p:animEffect transition="in" filter="diamond(in)">
                                      <p:cBhvr>
                                        <p:cTn id="115" dur="2000"/>
                                        <p:tgtEl>
                                          <p:spTgt spid="256003">
                                            <p:txEl>
                                              <p:pRg st="11" end="11"/>
                                            </p:txEl>
                                          </p:spTgt>
                                        </p:tgtEl>
                                      </p:cBhvr>
                                    </p:animEffect>
                                  </p:childTnLst>
                                </p:cTn>
                              </p:par>
                              <p:par>
                                <p:cTn id="116" presetID="8" presetClass="entr" presetSubtype="16" fill="hold" nodeType="withEffect">
                                  <p:stCondLst>
                                    <p:cond delay="0"/>
                                  </p:stCondLst>
                                  <p:childTnLst>
                                    <p:set>
                                      <p:cBhvr>
                                        <p:cTn id="117" dur="1" fill="hold">
                                          <p:stCondLst>
                                            <p:cond delay="0"/>
                                          </p:stCondLst>
                                        </p:cTn>
                                        <p:tgtEl>
                                          <p:spTgt spid="256003">
                                            <p:txEl>
                                              <p:pRg st="12" end="12"/>
                                            </p:txEl>
                                          </p:spTgt>
                                        </p:tgtEl>
                                        <p:attrNameLst>
                                          <p:attrName>style.visibility</p:attrName>
                                        </p:attrNameLst>
                                      </p:cBhvr>
                                      <p:to>
                                        <p:strVal val="visible"/>
                                      </p:to>
                                    </p:set>
                                    <p:animEffect transition="in" filter="diamond(in)">
                                      <p:cBhvr>
                                        <p:cTn id="118" dur="2000"/>
                                        <p:tgtEl>
                                          <p:spTgt spid="25600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p:bldP spid="25600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E410379A-D35F-4617-8A5F-C8E413A52E04}"/>
              </a:ext>
            </a:extLst>
          </p:cNvPr>
          <p:cNvSpPr txBox="1">
            <a:spLocks noChangeArrowheads="1"/>
          </p:cNvSpPr>
          <p:nvPr/>
        </p:nvSpPr>
        <p:spPr bwMode="auto">
          <a:xfrm>
            <a:off x="811213" y="460375"/>
            <a:ext cx="10510837" cy="7921625"/>
          </a:xfrm>
          <a:prstGeom prst="rect">
            <a:avLst/>
          </a:prstGeom>
          <a:gradFill rotWithShape="0">
            <a:gsLst>
              <a:gs pos="0">
                <a:srgbClr val="FF3300"/>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119871" tIns="62333" rIns="119871" bIns="62333">
            <a:spAutoFit/>
          </a:bodyPr>
          <a:lstStyle>
            <a:lvl1pPr marL="1000125" indent="-1000125" defTabSz="609600" eaLnBrk="0" hangingPunct="0">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1pPr>
            <a:lvl2pPr marL="742950" indent="-285750" defTabSz="609600" eaLnBrk="0" hangingPunct="0">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2pPr>
            <a:lvl3pPr marL="1143000" indent="-228600" defTabSz="609600" eaLnBrk="0" hangingPunct="0">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3pPr>
            <a:lvl4pPr marL="1600200" indent="-228600" defTabSz="609600" eaLnBrk="0" hangingPunct="0">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4pPr>
            <a:lvl5pPr marL="2057400" indent="-228600" defTabSz="609600" eaLnBrk="0" hangingPunct="0">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5pPr>
            <a:lvl6pPr marL="2514600" indent="-228600" algn="ctr" defTabSz="609600" eaLnBrk="0" fontAlgn="base" hangingPunct="0">
              <a:spcBef>
                <a:spcPct val="0"/>
              </a:spcBef>
              <a:spcAft>
                <a:spcPct val="0"/>
              </a:spcAft>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6pPr>
            <a:lvl7pPr marL="2971800" indent="-228600" algn="ctr" defTabSz="609600" eaLnBrk="0" fontAlgn="base" hangingPunct="0">
              <a:spcBef>
                <a:spcPct val="0"/>
              </a:spcBef>
              <a:spcAft>
                <a:spcPct val="0"/>
              </a:spcAft>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7pPr>
            <a:lvl8pPr marL="3429000" indent="-228600" algn="ctr" defTabSz="609600" eaLnBrk="0" fontAlgn="base" hangingPunct="0">
              <a:spcBef>
                <a:spcPct val="0"/>
              </a:spcBef>
              <a:spcAft>
                <a:spcPct val="0"/>
              </a:spcAft>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8pPr>
            <a:lvl9pPr marL="3886200" indent="-228600" algn="ctr" defTabSz="609600" eaLnBrk="0" fontAlgn="base" hangingPunct="0">
              <a:spcBef>
                <a:spcPct val="0"/>
              </a:spcBef>
              <a:spcAft>
                <a:spcPct val="0"/>
              </a:spcAft>
              <a:tabLst>
                <a:tab pos="1000125" algn="l"/>
                <a:tab pos="1217613"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9pPr>
          </a:lstStyle>
          <a:p>
            <a:pPr eaLnBrk="1" hangingPunct="1"/>
            <a:r>
              <a:rPr lang="en-GB" altLang="en-US" sz="3200" b="1">
                <a:solidFill>
                  <a:srgbClr val="000000"/>
                </a:solidFill>
                <a:latin typeface="Comic Sans MS" panose="030F0702030302020204" pitchFamily="66" charset="0"/>
              </a:rPr>
              <a:t>Mata Kuliah Pengembangan Kepribadian</a:t>
            </a:r>
          </a:p>
          <a:p>
            <a:pPr eaLnBrk="1" hangingPunct="1"/>
            <a:endParaRPr lang="en-GB" altLang="en-US" sz="3200" b="1">
              <a:solidFill>
                <a:srgbClr val="000000"/>
              </a:solidFill>
              <a:latin typeface="Comic Sans MS" panose="030F0702030302020204" pitchFamily="66" charset="0"/>
              <a:cs typeface="Lucida Sans Unicode" panose="020B0602030504020204" pitchFamily="34" charset="0"/>
            </a:endParaRPr>
          </a:p>
          <a:p>
            <a:pPr algn="just" eaLnBrk="1" hangingPunct="1">
              <a:buClr>
                <a:srgbClr val="000000"/>
              </a:buClr>
              <a:buSzPct val="100000"/>
              <a:buFont typeface="Arial" panose="020B0604020202020204" pitchFamily="34" charset="0"/>
              <a:buNone/>
            </a:pPr>
            <a:r>
              <a:rPr lang="en-GB" altLang="en-US" sz="3200">
                <a:solidFill>
                  <a:srgbClr val="000000"/>
                </a:solidFill>
                <a:latin typeface="Comic Sans MS" panose="030F0702030302020204" pitchFamily="66" charset="0"/>
                <a:cs typeface="Lucida Sans Unicode" panose="020B0602030504020204" pitchFamily="34" charset="0"/>
              </a:rPr>
              <a:t>1)	Setiap jenis, jalur dan jenjang pendidikan wajib memuat Bahasa Indonesia, Pendidikan Agama dan Pendidikan Kewarganegaraan</a:t>
            </a:r>
          </a:p>
          <a:p>
            <a:pPr algn="l" eaLnBrk="1" hangingPunct="1">
              <a:buClr>
                <a:srgbClr val="000000"/>
              </a:buClr>
              <a:buSzPct val="100000"/>
              <a:buFont typeface="Arial" panose="020B0604020202020204" pitchFamily="34" charset="0"/>
              <a:buNone/>
            </a:pPr>
            <a:endParaRPr lang="en-GB" altLang="en-US" sz="3200">
              <a:solidFill>
                <a:srgbClr val="000000"/>
              </a:solidFill>
              <a:latin typeface="Comic Sans MS" panose="030F0702030302020204" pitchFamily="66" charset="0"/>
              <a:cs typeface="Lucida Sans Unicode" panose="020B0602030504020204" pitchFamily="34" charset="0"/>
            </a:endParaRPr>
          </a:p>
          <a:p>
            <a:pPr algn="just" eaLnBrk="1" hangingPunct="1">
              <a:buClr>
                <a:srgbClr val="000000"/>
              </a:buClr>
              <a:buSzPct val="100000"/>
              <a:buFont typeface="Arial" panose="020B0604020202020204" pitchFamily="34" charset="0"/>
              <a:buNone/>
            </a:pPr>
            <a:r>
              <a:rPr lang="en-GB" altLang="en-US" sz="3200">
                <a:solidFill>
                  <a:srgbClr val="000000"/>
                </a:solidFill>
                <a:latin typeface="Comic Sans MS" panose="030F0702030302020204" pitchFamily="66" charset="0"/>
                <a:cs typeface="Lucida Sans Unicode" panose="020B0602030504020204" pitchFamily="34" charset="0"/>
              </a:rPr>
              <a:t>2)	Materi pokok Pendidikan Kewarganegaraan adalah hubungan antara warga negara dan negara serta Pendidikan Pendahuluan Bela Negara.</a:t>
            </a:r>
          </a:p>
          <a:p>
            <a:pPr algn="l" eaLnBrk="1" hangingPunct="1">
              <a:buClr>
                <a:srgbClr val="000000"/>
              </a:buClr>
              <a:buSzPct val="100000"/>
              <a:buFont typeface="Arial" panose="020B0604020202020204" pitchFamily="34" charset="0"/>
              <a:buNone/>
            </a:pPr>
            <a:endParaRPr lang="en-GB" altLang="en-US" sz="3200">
              <a:solidFill>
                <a:srgbClr val="000000"/>
              </a:solidFill>
              <a:latin typeface="Comic Sans MS" panose="030F0702030302020204" pitchFamily="66" charset="0"/>
              <a:cs typeface="Lucida Sans Unicode" panose="020B0602030504020204" pitchFamily="34" charset="0"/>
            </a:endParaRPr>
          </a:p>
          <a:p>
            <a:pPr algn="just" eaLnBrk="1" hangingPunct="1">
              <a:buClr>
                <a:srgbClr val="000000"/>
              </a:buClr>
              <a:buSzPct val="100000"/>
              <a:buFont typeface="Arial" panose="020B0604020202020204" pitchFamily="34" charset="0"/>
              <a:buNone/>
            </a:pPr>
            <a:r>
              <a:rPr lang="en-GB" altLang="en-US" sz="3200">
                <a:solidFill>
                  <a:srgbClr val="000000"/>
                </a:solidFill>
                <a:latin typeface="Comic Sans MS" panose="030F0702030302020204" pitchFamily="66" charset="0"/>
                <a:cs typeface="Lucida Sans Unicode" panose="020B0602030504020204" pitchFamily="34" charset="0"/>
              </a:rPr>
              <a:t>3) 	Mata Kuliah Pendidikan Kewarganegaraan dan Pendidikan Pendahuluan Bela Negara merupakan salah satu komponen yg tidak dapat dipisahkan dari Kelompok Mata Kuliah Pengembangan Kepribadian dalam susunan kurikulum inti perguruan tinggi di Indonesia.</a:t>
            </a:r>
          </a:p>
        </p:txBody>
      </p:sp>
    </p:spTree>
  </p:cSld>
  <p:clrMapOvr>
    <a:masterClrMapping/>
  </p:clrMapOvr>
  <p:transition spd="slow">
    <p:blinds/>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CD40483-5A48-4695-B3C5-9FCA147C163E}"/>
              </a:ext>
            </a:extLst>
          </p:cNvPr>
          <p:cNvSpPr>
            <a:spLocks noChangeArrowheads="1"/>
          </p:cNvSpPr>
          <p:nvPr/>
        </p:nvSpPr>
        <p:spPr bwMode="auto">
          <a:xfrm>
            <a:off x="0" y="0"/>
            <a:ext cx="12179300" cy="9134475"/>
          </a:xfrm>
          <a:prstGeom prst="rect">
            <a:avLst/>
          </a:prstGeom>
          <a:gradFill rotWithShape="0">
            <a:gsLst>
              <a:gs pos="0">
                <a:srgbClr val="00002F"/>
              </a:gs>
              <a:gs pos="50000">
                <a:srgbClr val="333399"/>
              </a:gs>
              <a:gs pos="100000">
                <a:srgbClr val="00002F"/>
              </a:gs>
            </a:gsLst>
            <a:lin ang="5400000" scaled="1"/>
          </a:gra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id-ID" altLang="en-US"/>
          </a:p>
        </p:txBody>
      </p:sp>
      <p:sp>
        <p:nvSpPr>
          <p:cNvPr id="246788" name="Text Box 4">
            <a:extLst>
              <a:ext uri="{FF2B5EF4-FFF2-40B4-BE49-F238E27FC236}">
                <a16:creationId xmlns:a16="http://schemas.microsoft.com/office/drawing/2014/main" id="{E4C23C21-D820-4559-BA87-95B5E6ADB920}"/>
              </a:ext>
            </a:extLst>
          </p:cNvPr>
          <p:cNvSpPr txBox="1">
            <a:spLocks noChangeArrowheads="1"/>
          </p:cNvSpPr>
          <p:nvPr/>
        </p:nvSpPr>
        <p:spPr bwMode="auto">
          <a:xfrm>
            <a:off x="406400" y="1292225"/>
            <a:ext cx="11522075"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buFontTx/>
              <a:buChar char="-"/>
            </a:pPr>
            <a:r>
              <a:rPr lang="en-US" altLang="en-US">
                <a:solidFill>
                  <a:schemeClr val="bg1"/>
                </a:solidFill>
                <a:latin typeface="Comic Sans MS" panose="030F0702030302020204" pitchFamily="66" charset="0"/>
              </a:rPr>
              <a:t>SEPANJANG PERJALANAN SEJARAH BANGSA INDONESIA MENGALAMI </a:t>
            </a:r>
          </a:p>
          <a:p>
            <a:pPr algn="l" eaLnBrk="1" hangingPunct="1"/>
            <a:r>
              <a:rPr lang="en-US" altLang="en-US">
                <a:solidFill>
                  <a:schemeClr val="bg1"/>
                </a:solidFill>
                <a:latin typeface="Comic Sans MS" panose="030F0702030302020204" pitchFamily="66" charset="0"/>
              </a:rPr>
              <a:t>  PASANG SURUT, MENGALAMI KONDISI DAN TUNTUTAN YG BERBEDA </a:t>
            </a:r>
          </a:p>
          <a:p>
            <a:pPr algn="l" eaLnBrk="1" hangingPunct="1"/>
            <a:r>
              <a:rPr lang="en-US" altLang="en-US">
                <a:solidFill>
                  <a:schemeClr val="bg1"/>
                </a:solidFill>
                <a:latin typeface="Comic Sans MS" panose="030F0702030302020204" pitchFamily="66" charset="0"/>
              </a:rPr>
              <a:t>  SESUAI DENGAN ZAMANNYA.</a:t>
            </a:r>
          </a:p>
        </p:txBody>
      </p:sp>
      <p:sp>
        <p:nvSpPr>
          <p:cNvPr id="17412" name="Rectangle 5">
            <a:extLst>
              <a:ext uri="{FF2B5EF4-FFF2-40B4-BE49-F238E27FC236}">
                <a16:creationId xmlns:a16="http://schemas.microsoft.com/office/drawing/2014/main" id="{F33174FA-4B06-4AD0-9294-154E4D9C442B}"/>
              </a:ext>
            </a:extLst>
          </p:cNvPr>
          <p:cNvSpPr>
            <a:spLocks noChangeArrowheads="1"/>
          </p:cNvSpPr>
          <p:nvPr/>
        </p:nvSpPr>
        <p:spPr bwMode="auto">
          <a:xfrm>
            <a:off x="0" y="0"/>
            <a:ext cx="12179300" cy="91344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id-ID" altLang="en-US"/>
          </a:p>
        </p:txBody>
      </p:sp>
      <p:sp>
        <p:nvSpPr>
          <p:cNvPr id="246790" name="Text Box 6">
            <a:extLst>
              <a:ext uri="{FF2B5EF4-FFF2-40B4-BE49-F238E27FC236}">
                <a16:creationId xmlns:a16="http://schemas.microsoft.com/office/drawing/2014/main" id="{9957BF27-5432-4B01-AB1D-93EB45A5C91B}"/>
              </a:ext>
            </a:extLst>
          </p:cNvPr>
          <p:cNvSpPr txBox="1">
            <a:spLocks noChangeArrowheads="1"/>
          </p:cNvSpPr>
          <p:nvPr/>
        </p:nvSpPr>
        <p:spPr bwMode="auto">
          <a:xfrm>
            <a:off x="304800" y="2841625"/>
            <a:ext cx="116284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buFontTx/>
              <a:buChar char="-"/>
            </a:pPr>
            <a:r>
              <a:rPr lang="en-US" altLang="en-US">
                <a:solidFill>
                  <a:schemeClr val="bg1"/>
                </a:solidFill>
                <a:latin typeface="Comic Sans MS" panose="030F0702030302020204" pitchFamily="66" charset="0"/>
              </a:rPr>
              <a:t> KONDISI &amp; TUNTUTAN YANG BERBEDA TERSEBUT DITANGGAPI</a:t>
            </a:r>
          </a:p>
          <a:p>
            <a:pPr algn="l" eaLnBrk="1" hangingPunct="1"/>
            <a:r>
              <a:rPr lang="en-US" altLang="en-US">
                <a:solidFill>
                  <a:schemeClr val="bg1"/>
                </a:solidFill>
                <a:latin typeface="Comic Sans MS" panose="030F0702030302020204" pitchFamily="66" charset="0"/>
              </a:rPr>
              <a:t>  BANGSA INDONESIA DENGAN KESAMAAN NILAI-NILAI PERJ. BGS YG</a:t>
            </a:r>
          </a:p>
          <a:p>
            <a:pPr algn="l" eaLnBrk="1" hangingPunct="1"/>
            <a:r>
              <a:rPr lang="en-US" altLang="en-US">
                <a:solidFill>
                  <a:schemeClr val="bg1"/>
                </a:solidFill>
                <a:latin typeface="Comic Sans MS" panose="030F0702030302020204" pitchFamily="66" charset="0"/>
              </a:rPr>
              <a:t>  DILANDASI OLEH JIWA, TEKAD  &amp; SEMANGAT KEBANGSAAN.</a:t>
            </a:r>
          </a:p>
        </p:txBody>
      </p:sp>
      <p:sp>
        <p:nvSpPr>
          <p:cNvPr id="246791" name="Text Box 7">
            <a:extLst>
              <a:ext uri="{FF2B5EF4-FFF2-40B4-BE49-F238E27FC236}">
                <a16:creationId xmlns:a16="http://schemas.microsoft.com/office/drawing/2014/main" id="{DDD8A868-35F1-499F-B2F3-CE7336FFBBD7}"/>
              </a:ext>
            </a:extLst>
          </p:cNvPr>
          <p:cNvSpPr txBox="1">
            <a:spLocks noChangeArrowheads="1"/>
          </p:cNvSpPr>
          <p:nvPr/>
        </p:nvSpPr>
        <p:spPr bwMode="auto">
          <a:xfrm>
            <a:off x="304800" y="4465638"/>
            <a:ext cx="1162843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r>
              <a:rPr lang="en-US" altLang="en-US" b="1">
                <a:solidFill>
                  <a:schemeClr val="bg1"/>
                </a:solidFill>
                <a:latin typeface="Lucida Sans Unicode" panose="020B0602030504020204" pitchFamily="34" charset="0"/>
              </a:rPr>
              <a:t>- </a:t>
            </a:r>
            <a:r>
              <a:rPr lang="en-US" altLang="en-US">
                <a:solidFill>
                  <a:schemeClr val="bg1"/>
                </a:solidFill>
                <a:latin typeface="Comic Sans MS" panose="030F0702030302020204" pitchFamily="66" charset="0"/>
              </a:rPr>
              <a:t>KESEMUANYA ITU TUMBUH MENJADI KUAT YG MAMPU MENDORONG</a:t>
            </a:r>
          </a:p>
          <a:p>
            <a:pPr algn="l" eaLnBrk="1" hangingPunct="1"/>
            <a:r>
              <a:rPr lang="en-US" altLang="en-US">
                <a:solidFill>
                  <a:schemeClr val="bg1"/>
                </a:solidFill>
                <a:latin typeface="Comic Sans MS" panose="030F0702030302020204" pitchFamily="66" charset="0"/>
              </a:rPr>
              <a:t>   PROSES TERWUJUDNYA NKRI.</a:t>
            </a:r>
          </a:p>
        </p:txBody>
      </p:sp>
      <p:sp>
        <p:nvSpPr>
          <p:cNvPr id="246792" name="Text Box 8">
            <a:extLst>
              <a:ext uri="{FF2B5EF4-FFF2-40B4-BE49-F238E27FC236}">
                <a16:creationId xmlns:a16="http://schemas.microsoft.com/office/drawing/2014/main" id="{E0CD8E75-08E2-4B09-8739-21E1700D16B4}"/>
              </a:ext>
            </a:extLst>
          </p:cNvPr>
          <p:cNvSpPr txBox="1">
            <a:spLocks noChangeArrowheads="1"/>
          </p:cNvSpPr>
          <p:nvPr/>
        </p:nvSpPr>
        <p:spPr bwMode="auto">
          <a:xfrm>
            <a:off x="304800" y="5480050"/>
            <a:ext cx="1162843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r>
              <a:rPr lang="en-US" altLang="en-US">
                <a:solidFill>
                  <a:schemeClr val="bg1"/>
                </a:solidFill>
                <a:latin typeface="Comic Sans MS" panose="030F0702030302020204" pitchFamily="66" charset="0"/>
              </a:rPr>
              <a:t>- SEMANGAT PERJUANGAN BANGSA INDONESIA YANG TAK KENAL</a:t>
            </a:r>
          </a:p>
          <a:p>
            <a:pPr algn="l" eaLnBrk="1" hangingPunct="1"/>
            <a:r>
              <a:rPr lang="en-US" altLang="en-US">
                <a:solidFill>
                  <a:schemeClr val="bg1"/>
                </a:solidFill>
                <a:latin typeface="Comic Sans MS" panose="030F0702030302020204" pitchFamily="66" charset="0"/>
              </a:rPr>
              <a:t>   MENYERAH MERUPAKAN KEKUATAN MENTAL SPIRITUAL YANG DAPAT</a:t>
            </a:r>
          </a:p>
          <a:p>
            <a:pPr algn="l" eaLnBrk="1" hangingPunct="1"/>
            <a:r>
              <a:rPr lang="en-US" altLang="en-US">
                <a:solidFill>
                  <a:schemeClr val="bg1"/>
                </a:solidFill>
                <a:latin typeface="Comic Sans MS" panose="030F0702030302020204" pitchFamily="66" charset="0"/>
              </a:rPr>
              <a:t>   MELAHIRKAN SIKAP &amp; PERILAKU HEROIK &amp; PATRIOTIK YANG HARUS</a:t>
            </a:r>
          </a:p>
          <a:p>
            <a:pPr algn="l" eaLnBrk="1" hangingPunct="1"/>
            <a:r>
              <a:rPr lang="en-US" altLang="en-US">
                <a:solidFill>
                  <a:schemeClr val="bg1"/>
                </a:solidFill>
                <a:latin typeface="Comic Sans MS" panose="030F0702030302020204" pitchFamily="66" charset="0"/>
              </a:rPr>
              <a:t>   DIMILIKI OLEH SETIAP WARGA NEGARA NKRI.</a:t>
            </a:r>
          </a:p>
        </p:txBody>
      </p:sp>
      <p:sp>
        <p:nvSpPr>
          <p:cNvPr id="246793" name="Text Box 9">
            <a:extLst>
              <a:ext uri="{FF2B5EF4-FFF2-40B4-BE49-F238E27FC236}">
                <a16:creationId xmlns:a16="http://schemas.microsoft.com/office/drawing/2014/main" id="{EF8C8373-3196-4FDA-82E3-56E57E54E47C}"/>
              </a:ext>
            </a:extLst>
          </p:cNvPr>
          <p:cNvSpPr txBox="1">
            <a:spLocks noChangeArrowheads="1"/>
          </p:cNvSpPr>
          <p:nvPr/>
        </p:nvSpPr>
        <p:spPr bwMode="auto">
          <a:xfrm>
            <a:off x="304800" y="7319963"/>
            <a:ext cx="116284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buFontTx/>
              <a:buChar char="-"/>
            </a:pPr>
            <a:r>
              <a:rPr lang="en-US" altLang="en-US">
                <a:solidFill>
                  <a:schemeClr val="bg1"/>
                </a:solidFill>
                <a:latin typeface="Comic Sans MS" panose="030F0702030302020204" pitchFamily="66" charset="0"/>
              </a:rPr>
              <a:t> NILAI-NILAI PERJUANGAN BANGSA MASIH RELEVAN DALAM</a:t>
            </a:r>
          </a:p>
          <a:p>
            <a:pPr algn="l" eaLnBrk="1" hangingPunct="1"/>
            <a:r>
              <a:rPr lang="en-US" altLang="en-US">
                <a:solidFill>
                  <a:schemeClr val="bg1"/>
                </a:solidFill>
                <a:latin typeface="Comic Sans MS" panose="030F0702030302020204" pitchFamily="66" charset="0"/>
              </a:rPr>
              <a:t>  PECAHKAN SETIAP PERMASALAHAN DALAM BERMASYRAKAT,</a:t>
            </a:r>
          </a:p>
          <a:p>
            <a:pPr algn="l" eaLnBrk="1" hangingPunct="1"/>
            <a:r>
              <a:rPr lang="en-US" altLang="en-US">
                <a:solidFill>
                  <a:schemeClr val="bg1"/>
                </a:solidFill>
                <a:latin typeface="Comic Sans MS" panose="030F0702030302020204" pitchFamily="66" charset="0"/>
              </a:rPr>
              <a:t>  BERBANGSA &amp; BERNEGARA SERTA SUDAH TERBUKTI KEANDALANNYA.</a:t>
            </a:r>
          </a:p>
        </p:txBody>
      </p:sp>
      <p:grpSp>
        <p:nvGrpSpPr>
          <p:cNvPr id="17417" name="Group 10">
            <a:extLst>
              <a:ext uri="{FF2B5EF4-FFF2-40B4-BE49-F238E27FC236}">
                <a16:creationId xmlns:a16="http://schemas.microsoft.com/office/drawing/2014/main" id="{2FE414AF-C53E-4464-8F8D-B7B9F0C72DE2}"/>
              </a:ext>
            </a:extLst>
          </p:cNvPr>
          <p:cNvGrpSpPr>
            <a:grpSpLocks/>
          </p:cNvGrpSpPr>
          <p:nvPr/>
        </p:nvGrpSpPr>
        <p:grpSpPr bwMode="auto">
          <a:xfrm>
            <a:off x="11569700" y="101600"/>
            <a:ext cx="406400" cy="441325"/>
            <a:chOff x="5472" y="48"/>
            <a:chExt cx="192" cy="209"/>
          </a:xfrm>
        </p:grpSpPr>
        <p:sp>
          <p:nvSpPr>
            <p:cNvPr id="17419" name="Oval 11">
              <a:extLst>
                <a:ext uri="{FF2B5EF4-FFF2-40B4-BE49-F238E27FC236}">
                  <a16:creationId xmlns:a16="http://schemas.microsoft.com/office/drawing/2014/main" id="{920202CE-3D11-42BF-BC74-AAC05EC5DCA4}"/>
                </a:ext>
              </a:extLst>
            </p:cNvPr>
            <p:cNvSpPr>
              <a:spLocks noChangeArrowheads="1"/>
            </p:cNvSpPr>
            <p:nvPr/>
          </p:nvSpPr>
          <p:spPr bwMode="auto">
            <a:xfrm>
              <a:off x="5472" y="81"/>
              <a:ext cx="192" cy="144"/>
            </a:xfrm>
            <a:prstGeom prst="ellipse">
              <a:avLst/>
            </a:prstGeom>
            <a:solidFill>
              <a:srgbClr val="00FFCC"/>
            </a:solidFill>
            <a:ln w="9525">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id-ID" altLang="en-US"/>
            </a:p>
          </p:txBody>
        </p:sp>
        <p:sp>
          <p:nvSpPr>
            <p:cNvPr id="17420" name="Text Box 12">
              <a:extLst>
                <a:ext uri="{FF2B5EF4-FFF2-40B4-BE49-F238E27FC236}">
                  <a16:creationId xmlns:a16="http://schemas.microsoft.com/office/drawing/2014/main" id="{24BD0ECC-117C-462B-87EA-37986DCAF143}"/>
                </a:ext>
              </a:extLst>
            </p:cNvPr>
            <p:cNvSpPr txBox="1">
              <a:spLocks noChangeArrowheads="1"/>
            </p:cNvSpPr>
            <p:nvPr/>
          </p:nvSpPr>
          <p:spPr bwMode="auto">
            <a:xfrm>
              <a:off x="5487" y="48"/>
              <a:ext cx="116"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89" tIns="60894" rIns="121789" bIns="60894">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algn="l" eaLnBrk="1" hangingPunct="1">
                <a:spcBef>
                  <a:spcPct val="50000"/>
                </a:spcBef>
              </a:pPr>
              <a:endParaRPr lang="id-ID" altLang="en-US" sz="2100" b="1">
                <a:latin typeface="Comic Sans MS" panose="030F0702030302020204" pitchFamily="66" charset="0"/>
              </a:endParaRPr>
            </a:p>
          </p:txBody>
        </p:sp>
      </p:grpSp>
      <p:sp>
        <p:nvSpPr>
          <p:cNvPr id="246797" name="Text Box 13">
            <a:extLst>
              <a:ext uri="{FF2B5EF4-FFF2-40B4-BE49-F238E27FC236}">
                <a16:creationId xmlns:a16="http://schemas.microsoft.com/office/drawing/2014/main" id="{51ABD77E-1D0D-46E7-91B4-C1ADC31848E2}"/>
              </a:ext>
            </a:extLst>
          </p:cNvPr>
          <p:cNvSpPr txBox="1">
            <a:spLocks noChangeArrowheads="1"/>
          </p:cNvSpPr>
          <p:nvPr/>
        </p:nvSpPr>
        <p:spPr bwMode="auto">
          <a:xfrm>
            <a:off x="361950" y="571500"/>
            <a:ext cx="113347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eaLnBrk="0" hangingPunct="0">
              <a:defRPr sz="2400">
                <a:solidFill>
                  <a:schemeClr val="tx1"/>
                </a:solidFill>
                <a:latin typeface="Arial" panose="020B0604020202020204" pitchFamily="34" charset="0"/>
              </a:defRPr>
            </a:lvl1pPr>
            <a:lvl2pPr marL="742950" indent="-285750" defTabSz="1217613" eaLnBrk="0" hangingPunct="0">
              <a:defRPr sz="2400">
                <a:solidFill>
                  <a:schemeClr val="tx1"/>
                </a:solidFill>
                <a:latin typeface="Arial" panose="020B0604020202020204" pitchFamily="34" charset="0"/>
              </a:defRPr>
            </a:lvl2pPr>
            <a:lvl3pPr marL="1143000" indent="-228600" defTabSz="1217613" eaLnBrk="0" hangingPunct="0">
              <a:defRPr sz="2400">
                <a:solidFill>
                  <a:schemeClr val="tx1"/>
                </a:solidFill>
                <a:latin typeface="Arial" panose="020B0604020202020204" pitchFamily="34" charset="0"/>
              </a:defRPr>
            </a:lvl3pPr>
            <a:lvl4pPr marL="1600200" indent="-228600" defTabSz="1217613" eaLnBrk="0" hangingPunct="0">
              <a:defRPr sz="2400">
                <a:solidFill>
                  <a:schemeClr val="tx1"/>
                </a:solidFill>
                <a:latin typeface="Arial" panose="020B0604020202020204" pitchFamily="34" charset="0"/>
              </a:defRPr>
            </a:lvl4pPr>
            <a:lvl5pPr marL="2057400" indent="-228600" defTabSz="1217613" eaLnBrk="0" hangingPunct="0">
              <a:defRPr sz="2400">
                <a:solidFill>
                  <a:schemeClr val="tx1"/>
                </a:solidFill>
                <a:latin typeface="Arial" panose="020B0604020202020204" pitchFamily="34" charset="0"/>
              </a:defRPr>
            </a:lvl5pPr>
            <a:lvl6pPr marL="2514600" indent="-228600" algn="ctr" defTabSz="1217613"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defTabSz="1217613"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defTabSz="1217613"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defTabSz="1217613"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2800" b="1">
                <a:solidFill>
                  <a:schemeClr val="bg1"/>
                </a:solidFill>
                <a:latin typeface="Comic Sans MS" panose="030F0702030302020204" pitchFamily="66" charset="0"/>
              </a:rPr>
              <a:t>LATAR BELAKANG PENDIDIKAN KEWARGANEGARAAN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46797">
                                            <p:txEl>
                                              <p:pRg st="0" end="0"/>
                                            </p:txEl>
                                          </p:spTgt>
                                        </p:tgtEl>
                                        <p:attrNameLst>
                                          <p:attrName>style.visibility</p:attrName>
                                        </p:attrNameLst>
                                      </p:cBhvr>
                                      <p:to>
                                        <p:strVal val="visible"/>
                                      </p:to>
                                    </p:set>
                                    <p:animEffect transition="in" filter="diamond(in)">
                                      <p:cBhvr>
                                        <p:cTn id="7" dur="2000"/>
                                        <p:tgtEl>
                                          <p:spTgt spid="2467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46788">
                                            <p:txEl>
                                              <p:pRg st="0" end="0"/>
                                            </p:txEl>
                                          </p:spTgt>
                                        </p:tgtEl>
                                        <p:attrNameLst>
                                          <p:attrName>style.visibility</p:attrName>
                                        </p:attrNameLst>
                                      </p:cBhvr>
                                      <p:to>
                                        <p:strVal val="visible"/>
                                      </p:to>
                                    </p:set>
                                    <p:animEffect transition="in" filter="box(in)">
                                      <p:cBhvr>
                                        <p:cTn id="12" dur="500"/>
                                        <p:tgtEl>
                                          <p:spTgt spid="246788">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46788">
                                            <p:txEl>
                                              <p:pRg st="1" end="1"/>
                                            </p:txEl>
                                          </p:spTgt>
                                        </p:tgtEl>
                                        <p:attrNameLst>
                                          <p:attrName>style.visibility</p:attrName>
                                        </p:attrNameLst>
                                      </p:cBhvr>
                                      <p:to>
                                        <p:strVal val="visible"/>
                                      </p:to>
                                    </p:set>
                                    <p:animEffect transition="in" filter="box(in)">
                                      <p:cBhvr>
                                        <p:cTn id="15" dur="500"/>
                                        <p:tgtEl>
                                          <p:spTgt spid="246788">
                                            <p:txEl>
                                              <p:pRg st="1" end="1"/>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46788">
                                            <p:txEl>
                                              <p:pRg st="2" end="2"/>
                                            </p:txEl>
                                          </p:spTgt>
                                        </p:tgtEl>
                                        <p:attrNameLst>
                                          <p:attrName>style.visibility</p:attrName>
                                        </p:attrNameLst>
                                      </p:cBhvr>
                                      <p:to>
                                        <p:strVal val="visible"/>
                                      </p:to>
                                    </p:set>
                                    <p:animEffect transition="in" filter="box(in)">
                                      <p:cBhvr>
                                        <p:cTn id="18" dur="500"/>
                                        <p:tgtEl>
                                          <p:spTgt spid="246788">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46790">
                                            <p:txEl>
                                              <p:pRg st="0" end="0"/>
                                            </p:txEl>
                                          </p:spTgt>
                                        </p:tgtEl>
                                        <p:attrNameLst>
                                          <p:attrName>style.visibility</p:attrName>
                                        </p:attrNameLst>
                                      </p:cBhvr>
                                      <p:to>
                                        <p:strVal val="visible"/>
                                      </p:to>
                                    </p:set>
                                    <p:animEffect transition="in" filter="blinds(horizontal)">
                                      <p:cBhvr>
                                        <p:cTn id="23" dur="500"/>
                                        <p:tgtEl>
                                          <p:spTgt spid="246790">
                                            <p:txEl>
                                              <p:pRg st="0" end="0"/>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46790">
                                            <p:txEl>
                                              <p:pRg st="1" end="1"/>
                                            </p:txEl>
                                          </p:spTgt>
                                        </p:tgtEl>
                                        <p:attrNameLst>
                                          <p:attrName>style.visibility</p:attrName>
                                        </p:attrNameLst>
                                      </p:cBhvr>
                                      <p:to>
                                        <p:strVal val="visible"/>
                                      </p:to>
                                    </p:set>
                                    <p:animEffect transition="in" filter="blinds(horizontal)">
                                      <p:cBhvr>
                                        <p:cTn id="26" dur="500"/>
                                        <p:tgtEl>
                                          <p:spTgt spid="246790">
                                            <p:txEl>
                                              <p:pRg st="1" end="1"/>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46790">
                                            <p:txEl>
                                              <p:pRg st="2" end="2"/>
                                            </p:txEl>
                                          </p:spTgt>
                                        </p:tgtEl>
                                        <p:attrNameLst>
                                          <p:attrName>style.visibility</p:attrName>
                                        </p:attrNameLst>
                                      </p:cBhvr>
                                      <p:to>
                                        <p:strVal val="visible"/>
                                      </p:to>
                                    </p:set>
                                    <p:animEffect transition="in" filter="blinds(horizontal)">
                                      <p:cBhvr>
                                        <p:cTn id="29" dur="500"/>
                                        <p:tgtEl>
                                          <p:spTgt spid="246790">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246791">
                                            <p:txEl>
                                              <p:pRg st="0" end="0"/>
                                            </p:txEl>
                                          </p:spTgt>
                                        </p:tgtEl>
                                        <p:attrNameLst>
                                          <p:attrName>style.visibility</p:attrName>
                                        </p:attrNameLst>
                                      </p:cBhvr>
                                      <p:to>
                                        <p:strVal val="visible"/>
                                      </p:to>
                                    </p:set>
                                    <p:animEffect transition="in" filter="box(in)">
                                      <p:cBhvr>
                                        <p:cTn id="34" dur="500"/>
                                        <p:tgtEl>
                                          <p:spTgt spid="246791">
                                            <p:txEl>
                                              <p:pRg st="0" end="0"/>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246791">
                                            <p:txEl>
                                              <p:pRg st="1" end="1"/>
                                            </p:txEl>
                                          </p:spTgt>
                                        </p:tgtEl>
                                        <p:attrNameLst>
                                          <p:attrName>style.visibility</p:attrName>
                                        </p:attrNameLst>
                                      </p:cBhvr>
                                      <p:to>
                                        <p:strVal val="visible"/>
                                      </p:to>
                                    </p:set>
                                    <p:animEffect transition="in" filter="box(in)">
                                      <p:cBhvr>
                                        <p:cTn id="37" dur="500"/>
                                        <p:tgtEl>
                                          <p:spTgt spid="246791">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246792">
                                            <p:txEl>
                                              <p:pRg st="0" end="0"/>
                                            </p:txEl>
                                          </p:spTgt>
                                        </p:tgtEl>
                                        <p:attrNameLst>
                                          <p:attrName>style.visibility</p:attrName>
                                        </p:attrNameLst>
                                      </p:cBhvr>
                                      <p:to>
                                        <p:strVal val="visible"/>
                                      </p:to>
                                    </p:set>
                                    <p:animEffect transition="in" filter="blinds(horizontal)">
                                      <p:cBhvr>
                                        <p:cTn id="42" dur="500"/>
                                        <p:tgtEl>
                                          <p:spTgt spid="246792">
                                            <p:txEl>
                                              <p:pRg st="0" end="0"/>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246792">
                                            <p:txEl>
                                              <p:pRg st="1" end="1"/>
                                            </p:txEl>
                                          </p:spTgt>
                                        </p:tgtEl>
                                        <p:attrNameLst>
                                          <p:attrName>style.visibility</p:attrName>
                                        </p:attrNameLst>
                                      </p:cBhvr>
                                      <p:to>
                                        <p:strVal val="visible"/>
                                      </p:to>
                                    </p:set>
                                    <p:animEffect transition="in" filter="blinds(horizontal)">
                                      <p:cBhvr>
                                        <p:cTn id="45" dur="500"/>
                                        <p:tgtEl>
                                          <p:spTgt spid="246792">
                                            <p:txEl>
                                              <p:pRg st="1" end="1"/>
                                            </p:txEl>
                                          </p:spTgt>
                                        </p:tgtEl>
                                      </p:cBhvr>
                                    </p:animEffect>
                                  </p:childTnLst>
                                </p:cTn>
                              </p:par>
                              <p:par>
                                <p:cTn id="46" presetID="3" presetClass="entr" presetSubtype="10" fill="hold" nodeType="withEffect">
                                  <p:stCondLst>
                                    <p:cond delay="0"/>
                                  </p:stCondLst>
                                  <p:childTnLst>
                                    <p:set>
                                      <p:cBhvr>
                                        <p:cTn id="47" dur="1" fill="hold">
                                          <p:stCondLst>
                                            <p:cond delay="0"/>
                                          </p:stCondLst>
                                        </p:cTn>
                                        <p:tgtEl>
                                          <p:spTgt spid="246792">
                                            <p:txEl>
                                              <p:pRg st="2" end="2"/>
                                            </p:txEl>
                                          </p:spTgt>
                                        </p:tgtEl>
                                        <p:attrNameLst>
                                          <p:attrName>style.visibility</p:attrName>
                                        </p:attrNameLst>
                                      </p:cBhvr>
                                      <p:to>
                                        <p:strVal val="visible"/>
                                      </p:to>
                                    </p:set>
                                    <p:animEffect transition="in" filter="blinds(horizontal)">
                                      <p:cBhvr>
                                        <p:cTn id="48" dur="500"/>
                                        <p:tgtEl>
                                          <p:spTgt spid="246792">
                                            <p:txEl>
                                              <p:pRg st="2" end="2"/>
                                            </p:txEl>
                                          </p:spTgt>
                                        </p:tgtEl>
                                      </p:cBhvr>
                                    </p:animEffect>
                                  </p:childTnLst>
                                </p:cTn>
                              </p:par>
                              <p:par>
                                <p:cTn id="49" presetID="3" presetClass="entr" presetSubtype="10" fill="hold" nodeType="withEffect">
                                  <p:stCondLst>
                                    <p:cond delay="0"/>
                                  </p:stCondLst>
                                  <p:childTnLst>
                                    <p:set>
                                      <p:cBhvr>
                                        <p:cTn id="50" dur="1" fill="hold">
                                          <p:stCondLst>
                                            <p:cond delay="0"/>
                                          </p:stCondLst>
                                        </p:cTn>
                                        <p:tgtEl>
                                          <p:spTgt spid="246792">
                                            <p:txEl>
                                              <p:pRg st="3" end="3"/>
                                            </p:txEl>
                                          </p:spTgt>
                                        </p:tgtEl>
                                        <p:attrNameLst>
                                          <p:attrName>style.visibility</p:attrName>
                                        </p:attrNameLst>
                                      </p:cBhvr>
                                      <p:to>
                                        <p:strVal val="visible"/>
                                      </p:to>
                                    </p:set>
                                    <p:animEffect transition="in" filter="blinds(horizontal)">
                                      <p:cBhvr>
                                        <p:cTn id="51" dur="500"/>
                                        <p:tgtEl>
                                          <p:spTgt spid="246792">
                                            <p:txEl>
                                              <p:pRg st="3" end="3"/>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16" fill="hold" nodeType="clickEffect">
                                  <p:stCondLst>
                                    <p:cond delay="0"/>
                                  </p:stCondLst>
                                  <p:childTnLst>
                                    <p:set>
                                      <p:cBhvr>
                                        <p:cTn id="55" dur="1" fill="hold">
                                          <p:stCondLst>
                                            <p:cond delay="0"/>
                                          </p:stCondLst>
                                        </p:cTn>
                                        <p:tgtEl>
                                          <p:spTgt spid="246793">
                                            <p:txEl>
                                              <p:pRg st="0" end="0"/>
                                            </p:txEl>
                                          </p:spTgt>
                                        </p:tgtEl>
                                        <p:attrNameLst>
                                          <p:attrName>style.visibility</p:attrName>
                                        </p:attrNameLst>
                                      </p:cBhvr>
                                      <p:to>
                                        <p:strVal val="visible"/>
                                      </p:to>
                                    </p:set>
                                    <p:animEffect transition="in" filter="box(in)">
                                      <p:cBhvr>
                                        <p:cTn id="56" dur="500"/>
                                        <p:tgtEl>
                                          <p:spTgt spid="246793">
                                            <p:txEl>
                                              <p:pRg st="0" end="0"/>
                                            </p:txEl>
                                          </p:spTgt>
                                        </p:tgtEl>
                                      </p:cBhvr>
                                    </p:animEffect>
                                  </p:childTnLst>
                                </p:cTn>
                              </p:par>
                              <p:par>
                                <p:cTn id="57" presetID="4" presetClass="entr" presetSubtype="16" fill="hold" nodeType="withEffect">
                                  <p:stCondLst>
                                    <p:cond delay="0"/>
                                  </p:stCondLst>
                                  <p:childTnLst>
                                    <p:set>
                                      <p:cBhvr>
                                        <p:cTn id="58" dur="1" fill="hold">
                                          <p:stCondLst>
                                            <p:cond delay="0"/>
                                          </p:stCondLst>
                                        </p:cTn>
                                        <p:tgtEl>
                                          <p:spTgt spid="246793">
                                            <p:txEl>
                                              <p:pRg st="1" end="1"/>
                                            </p:txEl>
                                          </p:spTgt>
                                        </p:tgtEl>
                                        <p:attrNameLst>
                                          <p:attrName>style.visibility</p:attrName>
                                        </p:attrNameLst>
                                      </p:cBhvr>
                                      <p:to>
                                        <p:strVal val="visible"/>
                                      </p:to>
                                    </p:set>
                                    <p:animEffect transition="in" filter="box(in)">
                                      <p:cBhvr>
                                        <p:cTn id="59" dur="500"/>
                                        <p:tgtEl>
                                          <p:spTgt spid="246793">
                                            <p:txEl>
                                              <p:pRg st="1" end="1"/>
                                            </p:txEl>
                                          </p:spTgt>
                                        </p:tgtEl>
                                      </p:cBhvr>
                                    </p:animEffect>
                                  </p:childTnLst>
                                </p:cTn>
                              </p:par>
                              <p:par>
                                <p:cTn id="60" presetID="4" presetClass="entr" presetSubtype="16" fill="hold" nodeType="withEffect">
                                  <p:stCondLst>
                                    <p:cond delay="0"/>
                                  </p:stCondLst>
                                  <p:childTnLst>
                                    <p:set>
                                      <p:cBhvr>
                                        <p:cTn id="61" dur="1" fill="hold">
                                          <p:stCondLst>
                                            <p:cond delay="0"/>
                                          </p:stCondLst>
                                        </p:cTn>
                                        <p:tgtEl>
                                          <p:spTgt spid="246793">
                                            <p:txEl>
                                              <p:pRg st="2" end="2"/>
                                            </p:txEl>
                                          </p:spTgt>
                                        </p:tgtEl>
                                        <p:attrNameLst>
                                          <p:attrName>style.visibility</p:attrName>
                                        </p:attrNameLst>
                                      </p:cBhvr>
                                      <p:to>
                                        <p:strVal val="visible"/>
                                      </p:to>
                                    </p:set>
                                    <p:animEffect transition="in" filter="box(in)">
                                      <p:cBhvr>
                                        <p:cTn id="62" dur="500"/>
                                        <p:tgtEl>
                                          <p:spTgt spid="2467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ext Box 2">
            <a:extLst>
              <a:ext uri="{FF2B5EF4-FFF2-40B4-BE49-F238E27FC236}">
                <a16:creationId xmlns:a16="http://schemas.microsoft.com/office/drawing/2014/main" id="{C28AFEB1-C4A9-40E8-A549-8B61110E49DB}"/>
              </a:ext>
            </a:extLst>
          </p:cNvPr>
          <p:cNvSpPr txBox="1">
            <a:spLocks noChangeArrowheads="1"/>
          </p:cNvSpPr>
          <p:nvPr/>
        </p:nvSpPr>
        <p:spPr bwMode="auto">
          <a:xfrm>
            <a:off x="387350" y="523875"/>
            <a:ext cx="11412538" cy="7758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19871" tIns="62333" rIns="119871" bIns="62333">
            <a:spAutoFit/>
          </a:bodyPr>
          <a:lstStyle>
            <a:lvl1pPr marL="542925" indent="-542925" defTabSz="609600" eaLnBrk="0" hangingPunct="0">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1pPr>
            <a:lvl2pPr marL="1257300" indent="-534988" defTabSz="609600" eaLnBrk="0" hangingPunct="0">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2pPr>
            <a:lvl3pPr marL="1143000" indent="-228600" defTabSz="609600" eaLnBrk="0" hangingPunct="0">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3pPr>
            <a:lvl4pPr marL="1600200" indent="-228600" defTabSz="609600" eaLnBrk="0" hangingPunct="0">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4pPr>
            <a:lvl5pPr marL="2057400" indent="-228600" defTabSz="609600" eaLnBrk="0" hangingPunct="0">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5pPr>
            <a:lvl6pPr marL="2514600" indent="-228600" algn="ctr" defTabSz="609600" eaLnBrk="0" fontAlgn="base" hangingPunct="0">
              <a:spcBef>
                <a:spcPct val="0"/>
              </a:spcBef>
              <a:spcAft>
                <a:spcPct val="0"/>
              </a:spcAft>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6pPr>
            <a:lvl7pPr marL="2971800" indent="-228600" algn="ctr" defTabSz="609600" eaLnBrk="0" fontAlgn="base" hangingPunct="0">
              <a:spcBef>
                <a:spcPct val="0"/>
              </a:spcBef>
              <a:spcAft>
                <a:spcPct val="0"/>
              </a:spcAft>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7pPr>
            <a:lvl8pPr marL="3429000" indent="-228600" algn="ctr" defTabSz="609600" eaLnBrk="0" fontAlgn="base" hangingPunct="0">
              <a:spcBef>
                <a:spcPct val="0"/>
              </a:spcBef>
              <a:spcAft>
                <a:spcPct val="0"/>
              </a:spcAft>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8pPr>
            <a:lvl9pPr marL="3886200" indent="-228600" algn="ctr" defTabSz="609600" eaLnBrk="0" fontAlgn="base" hangingPunct="0">
              <a:spcBef>
                <a:spcPct val="0"/>
              </a:spcBef>
              <a:spcAft>
                <a:spcPct val="0"/>
              </a:spcAft>
              <a:tabLst>
                <a:tab pos="0" algn="l"/>
                <a:tab pos="1257300" algn="l"/>
                <a:tab pos="2435225" algn="l"/>
                <a:tab pos="3654425" algn="l"/>
                <a:tab pos="4872038" algn="l"/>
                <a:tab pos="6089650" algn="l"/>
                <a:tab pos="7307263" algn="l"/>
                <a:tab pos="8524875" algn="l"/>
                <a:tab pos="9742488" algn="l"/>
                <a:tab pos="10961688" algn="l"/>
                <a:tab pos="12179300" algn="l"/>
                <a:tab pos="13396913" algn="l"/>
              </a:tabLst>
              <a:defRPr sz="2400">
                <a:solidFill>
                  <a:schemeClr val="tx1"/>
                </a:solidFill>
                <a:latin typeface="Arial" panose="020B0604020202020204" pitchFamily="34" charset="0"/>
              </a:defRPr>
            </a:lvl9pPr>
          </a:lstStyle>
          <a:p>
            <a:pPr eaLnBrk="1" hangingPunct="1">
              <a:buClr>
                <a:srgbClr val="000099"/>
              </a:buClr>
              <a:buSzPct val="100000"/>
              <a:buFont typeface="Arial" panose="020B0604020202020204" pitchFamily="34" charset="0"/>
              <a:buNone/>
            </a:pPr>
            <a:r>
              <a:rPr lang="en-GB" altLang="en-US" sz="3200" b="1" dirty="0">
                <a:solidFill>
                  <a:schemeClr val="bg1"/>
                </a:solidFill>
                <a:latin typeface="Comic Sans MS" panose="030F0702030302020204" pitchFamily="66" charset="0"/>
                <a:cs typeface="Lucida Sans Unicode" panose="020B0602030504020204" pitchFamily="34" charset="0"/>
              </a:rPr>
              <a:t>LANDASAN HUKUM PENDIDIKAN WARGANEGARAAN</a:t>
            </a:r>
          </a:p>
          <a:p>
            <a:pPr algn="l" eaLnBrk="1" hangingPunct="1">
              <a:buClr>
                <a:srgbClr val="000000"/>
              </a:buClr>
              <a:buSzPct val="100000"/>
              <a:buFont typeface="Arial" panose="020B0604020202020204" pitchFamily="34" charset="0"/>
              <a:buNone/>
            </a:pPr>
            <a:endParaRPr lang="en-GB" altLang="en-US" sz="3200" b="1" dirty="0">
              <a:solidFill>
                <a:schemeClr val="bg1"/>
              </a:solidFill>
              <a:cs typeface="Lucida Sans Unicode" panose="020B0602030504020204" pitchFamily="34" charset="0"/>
            </a:endParaRPr>
          </a:p>
          <a:p>
            <a:pPr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1)   UUD 1945</a:t>
            </a:r>
            <a:endParaRPr lang="en-GB" altLang="en-US" dirty="0">
              <a:latin typeface="Comic Sans MS" panose="030F0702030302020204" pitchFamily="66" charset="0"/>
              <a:cs typeface="Lucida Sans Unicode" panose="020B0602030504020204" pitchFamily="34" charset="0"/>
              <a:hlinkClick r:id="rId3">
                <a:extLst>
                  <a:ext uri="{A12FA001-AC4F-418D-AE19-62706E023703}">
                    <ahyp:hlinkClr xmlns:ahyp="http://schemas.microsoft.com/office/drawing/2018/hyperlinkcolor" val="tx"/>
                  </a:ext>
                </a:extLst>
              </a:hlinkClick>
            </a:endParaRPr>
          </a:p>
          <a:p>
            <a:pPr algn="l" eaLnBrk="1" hangingPunct="1">
              <a:buClr>
                <a:srgbClr val="000000"/>
              </a:buClr>
              <a:buSzPct val="100000"/>
              <a:buFont typeface="Arial" panose="020B0604020202020204" pitchFamily="34" charset="0"/>
              <a:buNone/>
            </a:pPr>
            <a:endParaRPr lang="en-GB" altLang="en-US" dirty="0">
              <a:latin typeface="Comic Sans MS" panose="030F0702030302020204" pitchFamily="66" charset="0"/>
              <a:cs typeface="Lucida Sans Unicode" panose="020B0602030504020204" pitchFamily="34" charset="0"/>
            </a:endParaRPr>
          </a:p>
          <a:p>
            <a:pPr lvl="1"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a)	</a:t>
            </a:r>
            <a:r>
              <a:rPr lang="en-GB" altLang="en-US" dirty="0" err="1">
                <a:latin typeface="Comic Sans MS" panose="030F0702030302020204" pitchFamily="66" charset="0"/>
                <a:cs typeface="Lucida Sans Unicode" panose="020B0602030504020204" pitchFamily="34" charset="0"/>
              </a:rPr>
              <a:t>Pembukaan</a:t>
            </a:r>
            <a:r>
              <a:rPr lang="en-GB" altLang="en-US" dirty="0">
                <a:latin typeface="Comic Sans MS" panose="030F0702030302020204" pitchFamily="66" charset="0"/>
                <a:cs typeface="Lucida Sans Unicode" panose="020B0602030504020204" pitchFamily="34" charset="0"/>
              </a:rPr>
              <a:t> UUD 1945, </a:t>
            </a:r>
            <a:r>
              <a:rPr lang="en-GB" altLang="en-US" dirty="0" err="1">
                <a:latin typeface="Comic Sans MS" panose="030F0702030302020204" pitchFamily="66" charset="0"/>
                <a:cs typeface="Lucida Sans Unicode" panose="020B0602030504020204" pitchFamily="34" charset="0"/>
              </a:rPr>
              <a:t>alinea</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kedua</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keempat</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cita-cita</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tujuan</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aspirasi</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bangsa</a:t>
            </a:r>
            <a:r>
              <a:rPr lang="en-GB" altLang="en-US" dirty="0">
                <a:latin typeface="Comic Sans MS" panose="030F0702030302020204" pitchFamily="66" charset="0"/>
                <a:cs typeface="Lucida Sans Unicode" panose="020B0602030504020204" pitchFamily="34" charset="0"/>
              </a:rPr>
              <a:t> Indonesia </a:t>
            </a:r>
            <a:r>
              <a:rPr lang="en-GB" altLang="en-US" dirty="0" err="1">
                <a:latin typeface="Comic Sans MS" panose="030F0702030302020204" pitchFamily="66" charset="0"/>
                <a:cs typeface="Lucida Sans Unicode" panose="020B0602030504020204" pitchFamily="34" charset="0"/>
              </a:rPr>
              <a:t>tentang</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kemerdekaanya</a:t>
            </a:r>
            <a:r>
              <a:rPr lang="en-GB" altLang="en-US" dirty="0">
                <a:latin typeface="Comic Sans MS" panose="030F0702030302020204" pitchFamily="66" charset="0"/>
                <a:cs typeface="Lucida Sans Unicode" panose="020B0602030504020204" pitchFamily="34" charset="0"/>
              </a:rPr>
              <a:t>).</a:t>
            </a:r>
          </a:p>
          <a:p>
            <a:pPr lvl="1"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b)	</a:t>
            </a:r>
            <a:r>
              <a:rPr lang="en-GB" altLang="en-US" dirty="0" err="1">
                <a:latin typeface="Comic Sans MS" panose="030F0702030302020204" pitchFamily="66" charset="0"/>
                <a:cs typeface="Lucida Sans Unicode" panose="020B0602030504020204" pitchFamily="34" charset="0"/>
              </a:rPr>
              <a:t>Pasal</a:t>
            </a:r>
            <a:r>
              <a:rPr lang="en-GB" altLang="en-US" dirty="0">
                <a:latin typeface="Comic Sans MS" panose="030F0702030302020204" pitchFamily="66" charset="0"/>
                <a:cs typeface="Lucida Sans Unicode" panose="020B0602030504020204" pitchFamily="34" charset="0"/>
              </a:rPr>
              <a:t> 27 (1), </a:t>
            </a:r>
            <a:r>
              <a:rPr lang="en-GB" altLang="en-US" dirty="0" err="1">
                <a:latin typeface="Comic Sans MS" panose="030F0702030302020204" pitchFamily="66" charset="0"/>
                <a:cs typeface="Lucida Sans Unicode" panose="020B0602030504020204" pitchFamily="34" charset="0"/>
              </a:rPr>
              <a:t>kesamaan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kedudukan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warga</a:t>
            </a:r>
            <a:r>
              <a:rPr lang="en-GB" altLang="en-US" dirty="0">
                <a:latin typeface="Comic Sans MS" panose="030F0702030302020204" pitchFamily="66" charset="0"/>
                <a:cs typeface="Lucida Sans Unicode" panose="020B0602030504020204" pitchFamily="34" charset="0"/>
              </a:rPr>
              <a:t> negara di </a:t>
            </a:r>
            <a:r>
              <a:rPr lang="en-GB" altLang="en-US" dirty="0" err="1">
                <a:latin typeface="Comic Sans MS" panose="030F0702030302020204" pitchFamily="66" charset="0"/>
                <a:cs typeface="Lucida Sans Unicode" panose="020B0602030504020204" pitchFamily="34" charset="0"/>
              </a:rPr>
              <a:t>dalam</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hukum</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pemerintahan</a:t>
            </a:r>
            <a:r>
              <a:rPr lang="en-GB" altLang="en-US" dirty="0">
                <a:latin typeface="Comic Sans MS" panose="030F0702030302020204" pitchFamily="66" charset="0"/>
                <a:cs typeface="Lucida Sans Unicode" panose="020B0602030504020204" pitchFamily="34" charset="0"/>
              </a:rPr>
              <a:t>.</a:t>
            </a:r>
          </a:p>
          <a:p>
            <a:pPr lvl="1"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c)	</a:t>
            </a:r>
            <a:r>
              <a:rPr lang="en-GB" altLang="en-US" dirty="0" err="1">
                <a:latin typeface="Comic Sans MS" panose="030F0702030302020204" pitchFamily="66" charset="0"/>
                <a:cs typeface="Lucida Sans Unicode" panose="020B0602030504020204" pitchFamily="34" charset="0"/>
              </a:rPr>
              <a:t>Pasal</a:t>
            </a:r>
            <a:r>
              <a:rPr lang="en-GB" altLang="en-US" dirty="0">
                <a:latin typeface="Comic Sans MS" panose="030F0702030302020204" pitchFamily="66" charset="0"/>
                <a:cs typeface="Lucida Sans Unicode" panose="020B0602030504020204" pitchFamily="34" charset="0"/>
              </a:rPr>
              <a:t> 27 (3), </a:t>
            </a:r>
            <a:r>
              <a:rPr lang="en-GB" altLang="en-US" dirty="0" err="1">
                <a:latin typeface="Comic Sans MS" panose="030F0702030302020204" pitchFamily="66" charset="0"/>
                <a:cs typeface="Lucida Sans Unicode" panose="020B0602030504020204" pitchFamily="34" charset="0"/>
              </a:rPr>
              <a:t>hak</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kewajiban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warga</a:t>
            </a:r>
            <a:r>
              <a:rPr lang="en-GB" altLang="en-US" dirty="0">
                <a:latin typeface="Comic Sans MS" panose="030F0702030302020204" pitchFamily="66" charset="0"/>
                <a:cs typeface="Lucida Sans Unicode" panose="020B0602030504020204" pitchFamily="34" charset="0"/>
              </a:rPr>
              <a:t> negara </a:t>
            </a:r>
            <a:r>
              <a:rPr lang="en-GB" altLang="en-US" dirty="0" err="1">
                <a:latin typeface="Comic Sans MS" panose="030F0702030302020204" pitchFamily="66" charset="0"/>
                <a:cs typeface="Lucida Sans Unicode" panose="020B0602030504020204" pitchFamily="34" charset="0"/>
              </a:rPr>
              <a:t>dalam</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upaya</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pembelaan</a:t>
            </a:r>
            <a:r>
              <a:rPr lang="en-GB" altLang="en-US" dirty="0">
                <a:latin typeface="Comic Sans MS" panose="030F0702030302020204" pitchFamily="66" charset="0"/>
                <a:cs typeface="Lucida Sans Unicode" panose="020B0602030504020204" pitchFamily="34" charset="0"/>
              </a:rPr>
              <a:t> negara.</a:t>
            </a:r>
          </a:p>
          <a:p>
            <a:pPr lvl="1"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d)	</a:t>
            </a:r>
            <a:r>
              <a:rPr lang="en-GB" altLang="en-US" dirty="0" err="1">
                <a:latin typeface="Comic Sans MS" panose="030F0702030302020204" pitchFamily="66" charset="0"/>
                <a:cs typeface="Lucida Sans Unicode" panose="020B0602030504020204" pitchFamily="34" charset="0"/>
              </a:rPr>
              <a:t>Pasal</a:t>
            </a:r>
            <a:r>
              <a:rPr lang="en-GB" altLang="en-US" dirty="0">
                <a:latin typeface="Comic Sans MS" panose="030F0702030302020204" pitchFamily="66" charset="0"/>
                <a:cs typeface="Lucida Sans Unicode" panose="020B0602030504020204" pitchFamily="34" charset="0"/>
              </a:rPr>
              <a:t> 30 (1), </a:t>
            </a:r>
            <a:r>
              <a:rPr lang="en-GB" altLang="en-US" dirty="0" err="1">
                <a:latin typeface="Comic Sans MS" panose="030F0702030302020204" pitchFamily="66" charset="0"/>
                <a:cs typeface="Lucida Sans Unicode" panose="020B0602030504020204" pitchFamily="34" charset="0"/>
              </a:rPr>
              <a:t>hak</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kewajiban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warga</a:t>
            </a:r>
            <a:r>
              <a:rPr lang="en-GB" altLang="en-US" dirty="0">
                <a:latin typeface="Comic Sans MS" panose="030F0702030302020204" pitchFamily="66" charset="0"/>
                <a:cs typeface="Lucida Sans Unicode" panose="020B0602030504020204" pitchFamily="34" charset="0"/>
              </a:rPr>
              <a:t> negara </a:t>
            </a:r>
            <a:r>
              <a:rPr lang="en-GB" altLang="en-US" dirty="0" err="1">
                <a:latin typeface="Comic Sans MS" panose="030F0702030302020204" pitchFamily="66" charset="0"/>
                <a:cs typeface="Lucida Sans Unicode" panose="020B0602030504020204" pitchFamily="34" charset="0"/>
              </a:rPr>
              <a:t>dalam</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usaha</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pertahanan</a:t>
            </a:r>
            <a:r>
              <a:rPr lang="en-GB" altLang="en-US" dirty="0">
                <a:latin typeface="Comic Sans MS" panose="030F0702030302020204" pitchFamily="66" charset="0"/>
                <a:cs typeface="Lucida Sans Unicode" panose="020B0602030504020204" pitchFamily="34" charset="0"/>
              </a:rPr>
              <a:t> dan </a:t>
            </a:r>
            <a:r>
              <a:rPr lang="en-GB" altLang="en-US" dirty="0" err="1">
                <a:latin typeface="Comic Sans MS" panose="030F0702030302020204" pitchFamily="66" charset="0"/>
                <a:cs typeface="Lucida Sans Unicode" panose="020B0602030504020204" pitchFamily="34" charset="0"/>
              </a:rPr>
              <a:t>keamanan</a:t>
            </a:r>
            <a:r>
              <a:rPr lang="en-GB" altLang="en-US" dirty="0">
                <a:latin typeface="Comic Sans MS" panose="030F0702030302020204" pitchFamily="66" charset="0"/>
                <a:cs typeface="Lucida Sans Unicode" panose="020B0602030504020204" pitchFamily="34" charset="0"/>
              </a:rPr>
              <a:t> negara.</a:t>
            </a:r>
          </a:p>
          <a:p>
            <a:pPr lvl="1"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e)	</a:t>
            </a:r>
            <a:r>
              <a:rPr lang="en-GB" altLang="en-US" dirty="0" err="1">
                <a:latin typeface="Comic Sans MS" panose="030F0702030302020204" pitchFamily="66" charset="0"/>
                <a:cs typeface="Lucida Sans Unicode" panose="020B0602030504020204" pitchFamily="34" charset="0"/>
              </a:rPr>
              <a:t>Pasal</a:t>
            </a:r>
            <a:r>
              <a:rPr lang="en-GB" altLang="en-US" dirty="0">
                <a:latin typeface="Comic Sans MS" panose="030F0702030302020204" pitchFamily="66" charset="0"/>
                <a:cs typeface="Lucida Sans Unicode" panose="020B0602030504020204" pitchFamily="34" charset="0"/>
              </a:rPr>
              <a:t> 31 (1), </a:t>
            </a:r>
            <a:r>
              <a:rPr lang="en-GB" altLang="en-US" dirty="0" err="1">
                <a:latin typeface="Comic Sans MS" panose="030F0702030302020204" pitchFamily="66" charset="0"/>
                <a:cs typeface="Lucida Sans Unicode" panose="020B0602030504020204" pitchFamily="34" charset="0"/>
              </a:rPr>
              <a:t>hak</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warga</a:t>
            </a:r>
            <a:r>
              <a:rPr lang="en-GB" altLang="en-US" dirty="0">
                <a:latin typeface="Comic Sans MS" panose="030F0702030302020204" pitchFamily="66" charset="0"/>
                <a:cs typeface="Lucida Sans Unicode" panose="020B0602030504020204" pitchFamily="34" charset="0"/>
              </a:rPr>
              <a:t> negara </a:t>
            </a:r>
            <a:r>
              <a:rPr lang="en-GB" altLang="en-US" dirty="0" err="1">
                <a:latin typeface="Comic Sans MS" panose="030F0702030302020204" pitchFamily="66" charset="0"/>
                <a:cs typeface="Lucida Sans Unicode" panose="020B0602030504020204" pitchFamily="34" charset="0"/>
              </a:rPr>
              <a:t>mendapatkan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pendidikan</a:t>
            </a:r>
            <a:r>
              <a:rPr lang="en-GB" altLang="en-US" dirty="0">
                <a:latin typeface="Comic Sans MS" panose="030F0702030302020204" pitchFamily="66" charset="0"/>
                <a:cs typeface="Lucida Sans Unicode" panose="020B0602030504020204" pitchFamily="34" charset="0"/>
              </a:rPr>
              <a:t>. </a:t>
            </a:r>
          </a:p>
          <a:p>
            <a:pPr algn="l" eaLnBrk="1" hangingPunct="1">
              <a:buClr>
                <a:srgbClr val="000000"/>
              </a:buClr>
              <a:buSzPct val="100000"/>
              <a:buFont typeface="Arial" panose="020B0604020202020204" pitchFamily="34" charset="0"/>
              <a:buNone/>
            </a:pPr>
            <a:endParaRPr lang="en-GB" altLang="en-US" dirty="0">
              <a:latin typeface="Comic Sans MS" panose="030F0702030302020204" pitchFamily="66" charset="0"/>
              <a:cs typeface="Lucida Sans Unicode" panose="020B0602030504020204" pitchFamily="34" charset="0"/>
            </a:endParaRPr>
          </a:p>
          <a:p>
            <a:pPr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2) UU </a:t>
            </a:r>
            <a:r>
              <a:rPr lang="en-GB" altLang="en-US" dirty="0" err="1">
                <a:latin typeface="Comic Sans MS" panose="030F0702030302020204" pitchFamily="66" charset="0"/>
                <a:cs typeface="Lucida Sans Unicode" panose="020B0602030504020204" pitchFamily="34" charset="0"/>
              </a:rPr>
              <a:t>Nomor</a:t>
            </a:r>
            <a:r>
              <a:rPr lang="en-GB" altLang="en-US" dirty="0">
                <a:latin typeface="Comic Sans MS" panose="030F0702030302020204" pitchFamily="66" charset="0"/>
                <a:cs typeface="Lucida Sans Unicode" panose="020B0602030504020204" pitchFamily="34" charset="0"/>
              </a:rPr>
              <a:t> 20 </a:t>
            </a:r>
            <a:r>
              <a:rPr lang="en-GB" altLang="en-US" dirty="0" err="1">
                <a:latin typeface="Comic Sans MS" panose="030F0702030302020204" pitchFamily="66" charset="0"/>
                <a:cs typeface="Lucida Sans Unicode" panose="020B0602030504020204" pitchFamily="34" charset="0"/>
              </a:rPr>
              <a:t>Tahun</a:t>
            </a:r>
            <a:r>
              <a:rPr lang="en-GB" altLang="en-US" dirty="0">
                <a:latin typeface="Comic Sans MS" panose="030F0702030302020204" pitchFamily="66" charset="0"/>
                <a:cs typeface="Lucida Sans Unicode" panose="020B0602030504020204" pitchFamily="34" charset="0"/>
              </a:rPr>
              <a:t> 2003 </a:t>
            </a:r>
            <a:r>
              <a:rPr lang="en-GB" altLang="en-US" dirty="0" err="1">
                <a:latin typeface="Comic Sans MS" panose="030F0702030302020204" pitchFamily="66" charset="0"/>
                <a:cs typeface="Lucida Sans Unicode" panose="020B0602030504020204" pitchFamily="34" charset="0"/>
              </a:rPr>
              <a:t>tentang</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Sistem</a:t>
            </a:r>
            <a:r>
              <a:rPr lang="en-GB" altLang="en-US" dirty="0">
                <a:latin typeface="Comic Sans MS" panose="030F0702030302020204" pitchFamily="66" charset="0"/>
                <a:cs typeface="Lucida Sans Unicode" panose="020B0602030504020204" pitchFamily="34" charset="0"/>
              </a:rPr>
              <a:t> Pendidikan   </a:t>
            </a:r>
            <a:r>
              <a:rPr lang="en-GB" altLang="en-US" dirty="0" err="1">
                <a:latin typeface="Comic Sans MS" panose="030F0702030302020204" pitchFamily="66" charset="0"/>
                <a:cs typeface="Lucida Sans Unicode" panose="020B0602030504020204" pitchFamily="34" charset="0"/>
              </a:rPr>
              <a:t>Nasional</a:t>
            </a:r>
            <a:r>
              <a:rPr lang="en-GB" altLang="en-US" dirty="0">
                <a:latin typeface="Comic Sans MS" panose="030F0702030302020204" pitchFamily="66" charset="0"/>
                <a:cs typeface="Lucida Sans Unicode" panose="020B0602030504020204" pitchFamily="34" charset="0"/>
              </a:rPr>
              <a:t>. </a:t>
            </a:r>
          </a:p>
          <a:p>
            <a:pPr algn="l" eaLnBrk="1" hangingPunct="1">
              <a:buClr>
                <a:srgbClr val="000000"/>
              </a:buClr>
              <a:buSzPct val="100000"/>
              <a:buFont typeface="Arial" panose="020B0604020202020204" pitchFamily="34" charset="0"/>
              <a:buNone/>
            </a:pPr>
            <a:endParaRPr lang="en-GB" altLang="en-US" dirty="0">
              <a:latin typeface="Comic Sans MS" panose="030F0702030302020204" pitchFamily="66" charset="0"/>
              <a:cs typeface="Lucida Sans Unicode" panose="020B0602030504020204" pitchFamily="34" charset="0"/>
            </a:endParaRPr>
          </a:p>
          <a:p>
            <a:pPr algn="l" eaLnBrk="1" hangingPunct="1">
              <a:buClr>
                <a:srgbClr val="000000"/>
              </a:buClr>
              <a:buSzPct val="100000"/>
              <a:buFont typeface="Arial" panose="020B0604020202020204" pitchFamily="34" charset="0"/>
              <a:buNone/>
            </a:pPr>
            <a:r>
              <a:rPr lang="en-GB" altLang="en-US" dirty="0">
                <a:latin typeface="Comic Sans MS" panose="030F0702030302020204" pitchFamily="66" charset="0"/>
                <a:cs typeface="Lucida Sans Unicode" panose="020B0602030504020204" pitchFamily="34" charset="0"/>
              </a:rPr>
              <a:t>3)  Surat Keputusan </a:t>
            </a:r>
            <a:r>
              <a:rPr lang="en-GB" altLang="en-US" dirty="0" err="1">
                <a:latin typeface="Comic Sans MS" panose="030F0702030302020204" pitchFamily="66" charset="0"/>
                <a:cs typeface="Lucida Sans Unicode" panose="020B0602030504020204" pitchFamily="34" charset="0"/>
              </a:rPr>
              <a:t>Dirjen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Dikti</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Nomor</a:t>
            </a:r>
            <a:r>
              <a:rPr lang="en-GB" altLang="en-US" dirty="0">
                <a:latin typeface="Comic Sans MS" panose="030F0702030302020204" pitchFamily="66" charset="0"/>
                <a:cs typeface="Lucida Sans Unicode" panose="020B0602030504020204" pitchFamily="34" charset="0"/>
              </a:rPr>
              <a:t> 43/DIKTI/</a:t>
            </a:r>
            <a:r>
              <a:rPr lang="en-GB" altLang="en-US" dirty="0" err="1">
                <a:latin typeface="Comic Sans MS" panose="030F0702030302020204" pitchFamily="66" charset="0"/>
                <a:cs typeface="Lucida Sans Unicode" panose="020B0602030504020204" pitchFamily="34" charset="0"/>
              </a:rPr>
              <a:t>Kep</a:t>
            </a:r>
            <a:r>
              <a:rPr lang="en-GB" altLang="en-US" dirty="0">
                <a:latin typeface="Comic Sans MS" panose="030F0702030302020204" pitchFamily="66" charset="0"/>
                <a:cs typeface="Lucida Sans Unicode" panose="020B0602030504020204" pitchFamily="34" charset="0"/>
              </a:rPr>
              <a:t>/2006 </a:t>
            </a:r>
            <a:r>
              <a:rPr lang="en-GB" altLang="en-US" dirty="0" err="1">
                <a:latin typeface="Comic Sans MS" panose="030F0702030302020204" pitchFamily="66" charset="0"/>
                <a:cs typeface="Lucida Sans Unicode" panose="020B0602030504020204" pitchFamily="34" charset="0"/>
              </a:rPr>
              <a:t>tentang</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Rambu-Rambu</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Pelaksanaan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Kelompok</a:t>
            </a:r>
            <a:r>
              <a:rPr lang="en-GB" altLang="en-US" dirty="0">
                <a:latin typeface="Comic Sans MS" panose="030F0702030302020204" pitchFamily="66" charset="0"/>
                <a:cs typeface="Lucida Sans Unicode" panose="020B0602030504020204" pitchFamily="34" charset="0"/>
              </a:rPr>
              <a:t> Mata </a:t>
            </a:r>
            <a:r>
              <a:rPr lang="en-GB" altLang="en-US" dirty="0" err="1">
                <a:latin typeface="Comic Sans MS" panose="030F0702030302020204" pitchFamily="66" charset="0"/>
                <a:cs typeface="Lucida Sans Unicode" panose="020B0602030504020204" pitchFamily="34" charset="0"/>
              </a:rPr>
              <a:t>Kuliah</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Pengembangan</a:t>
            </a:r>
            <a:r>
              <a:rPr lang="en-GB" altLang="en-US" dirty="0">
                <a:latin typeface="Comic Sans MS" panose="030F0702030302020204" pitchFamily="66" charset="0"/>
                <a:cs typeface="Lucida Sans Unicode" panose="020B0602030504020204" pitchFamily="34" charset="0"/>
              </a:rPr>
              <a:t> </a:t>
            </a:r>
            <a:r>
              <a:rPr lang="en-GB" altLang="en-US" dirty="0" err="1">
                <a:latin typeface="Comic Sans MS" panose="030F0702030302020204" pitchFamily="66" charset="0"/>
                <a:cs typeface="Lucida Sans Unicode" panose="020B0602030504020204" pitchFamily="34" charset="0"/>
              </a:rPr>
              <a:t>Kepribadian</a:t>
            </a:r>
            <a:r>
              <a:rPr lang="en-GB" altLang="en-US" dirty="0">
                <a:latin typeface="Comic Sans MS" panose="030F0702030302020204" pitchFamily="66" charset="0"/>
                <a:cs typeface="Lucida Sans Unicode" panose="020B0602030504020204" pitchFamily="34" charset="0"/>
              </a:rPr>
              <a:t> di </a:t>
            </a:r>
            <a:r>
              <a:rPr lang="en-GB" altLang="en-US" dirty="0" err="1">
                <a:latin typeface="Comic Sans MS" panose="030F0702030302020204" pitchFamily="66" charset="0"/>
                <a:cs typeface="Lucida Sans Unicode" panose="020B0602030504020204" pitchFamily="34" charset="0"/>
              </a:rPr>
              <a:t>Perguruan</a:t>
            </a:r>
            <a:r>
              <a:rPr lang="en-GB" altLang="en-US" dirty="0">
                <a:latin typeface="Comic Sans MS" panose="030F0702030302020204" pitchFamily="66" charset="0"/>
                <a:cs typeface="Lucida Sans Unicode" panose="020B0602030504020204" pitchFamily="34" charset="0"/>
              </a:rPr>
              <a:t> Tinggi.</a:t>
            </a:r>
          </a:p>
          <a:p>
            <a:pPr algn="l" eaLnBrk="1" hangingPunct="1">
              <a:buClr>
                <a:srgbClr val="000000"/>
              </a:buClr>
              <a:buSzPct val="100000"/>
              <a:buFont typeface="Arial" panose="020B0604020202020204" pitchFamily="34" charset="0"/>
              <a:buNone/>
            </a:pPr>
            <a:endParaRPr lang="en-GB" altLang="en-US" dirty="0">
              <a:solidFill>
                <a:srgbClr val="FFFF00"/>
              </a:solidFill>
              <a:latin typeface="Comic Sans MS" panose="030F0702030302020204" pitchFamily="66" charset="0"/>
              <a:cs typeface="Lucida Sans Unicode" panose="020B0602030504020204" pitchFamily="34" charset="0"/>
            </a:endParaRP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05826">
                                            <p:txEl>
                                              <p:pRg st="0" end="0"/>
                                            </p:txEl>
                                          </p:spTgt>
                                        </p:tgtEl>
                                        <p:attrNameLst>
                                          <p:attrName>style.visibility</p:attrName>
                                        </p:attrNameLst>
                                      </p:cBhvr>
                                      <p:to>
                                        <p:strVal val="visible"/>
                                      </p:to>
                                    </p:set>
                                    <p:animEffect transition="in" filter="diamond(in)">
                                      <p:cBhvr>
                                        <p:cTn id="7" dur="2000"/>
                                        <p:tgtEl>
                                          <p:spTgt spid="2058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05826">
                                            <p:txEl>
                                              <p:pRg st="2" end="2"/>
                                            </p:txEl>
                                          </p:spTgt>
                                        </p:tgtEl>
                                        <p:attrNameLst>
                                          <p:attrName>style.visibility</p:attrName>
                                        </p:attrNameLst>
                                      </p:cBhvr>
                                      <p:to>
                                        <p:strVal val="visible"/>
                                      </p:to>
                                    </p:set>
                                    <p:anim calcmode="lin" valueType="num">
                                      <p:cBhvr additive="base">
                                        <p:cTn id="12" dur="500" fill="hold"/>
                                        <p:tgtEl>
                                          <p:spTgt spid="205826">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58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205826">
                                            <p:txEl>
                                              <p:pRg st="4" end="4"/>
                                            </p:txEl>
                                          </p:spTgt>
                                        </p:tgtEl>
                                        <p:attrNameLst>
                                          <p:attrName>style.visibility</p:attrName>
                                        </p:attrNameLst>
                                      </p:cBhvr>
                                      <p:to>
                                        <p:strVal val="visible"/>
                                      </p:to>
                                    </p:set>
                                    <p:animEffect transition="in" filter="blinds(horizontal)">
                                      <p:cBhvr>
                                        <p:cTn id="18" dur="500"/>
                                        <p:tgtEl>
                                          <p:spTgt spid="205826">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05826">
                                            <p:txEl>
                                              <p:pRg st="5" end="5"/>
                                            </p:txEl>
                                          </p:spTgt>
                                        </p:tgtEl>
                                        <p:attrNameLst>
                                          <p:attrName>style.visibility</p:attrName>
                                        </p:attrNameLst>
                                      </p:cBhvr>
                                      <p:to>
                                        <p:strVal val="visible"/>
                                      </p:to>
                                    </p:set>
                                    <p:animEffect transition="in" filter="blinds(horizontal)">
                                      <p:cBhvr>
                                        <p:cTn id="23" dur="500"/>
                                        <p:tgtEl>
                                          <p:spTgt spid="205826">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205826">
                                            <p:txEl>
                                              <p:pRg st="6" end="6"/>
                                            </p:txEl>
                                          </p:spTgt>
                                        </p:tgtEl>
                                        <p:attrNameLst>
                                          <p:attrName>style.visibility</p:attrName>
                                        </p:attrNameLst>
                                      </p:cBhvr>
                                      <p:to>
                                        <p:strVal val="visible"/>
                                      </p:to>
                                    </p:set>
                                    <p:animEffect transition="in" filter="blinds(horizontal)">
                                      <p:cBhvr>
                                        <p:cTn id="28" dur="2000"/>
                                        <p:tgtEl>
                                          <p:spTgt spid="205826">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205826">
                                            <p:txEl>
                                              <p:pRg st="7" end="7"/>
                                            </p:txEl>
                                          </p:spTgt>
                                        </p:tgtEl>
                                        <p:attrNameLst>
                                          <p:attrName>style.visibility</p:attrName>
                                        </p:attrNameLst>
                                      </p:cBhvr>
                                      <p:to>
                                        <p:strVal val="visible"/>
                                      </p:to>
                                    </p:set>
                                    <p:animEffect transition="in" filter="blinds(horizontal)">
                                      <p:cBhvr>
                                        <p:cTn id="33" dur="500"/>
                                        <p:tgtEl>
                                          <p:spTgt spid="205826">
                                            <p:txEl>
                                              <p:pRg st="7" end="7"/>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205826">
                                            <p:txEl>
                                              <p:pRg st="8" end="8"/>
                                            </p:txEl>
                                          </p:spTgt>
                                        </p:tgtEl>
                                        <p:attrNameLst>
                                          <p:attrName>style.visibility</p:attrName>
                                        </p:attrNameLst>
                                      </p:cBhvr>
                                      <p:to>
                                        <p:strVal val="visible"/>
                                      </p:to>
                                    </p:set>
                                    <p:animEffect transition="in" filter="blinds(horizontal)">
                                      <p:cBhvr>
                                        <p:cTn id="38" dur="500"/>
                                        <p:tgtEl>
                                          <p:spTgt spid="205826">
                                            <p:txEl>
                                              <p:pRg st="8" end="8"/>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05826">
                                            <p:txEl>
                                              <p:pRg st="10" end="10"/>
                                            </p:txEl>
                                          </p:spTgt>
                                        </p:tgtEl>
                                        <p:attrNameLst>
                                          <p:attrName>style.visibility</p:attrName>
                                        </p:attrNameLst>
                                      </p:cBhvr>
                                      <p:to>
                                        <p:strVal val="visible"/>
                                      </p:to>
                                    </p:set>
                                    <p:anim calcmode="lin" valueType="num">
                                      <p:cBhvr additive="base">
                                        <p:cTn id="43" dur="500" fill="hold"/>
                                        <p:tgtEl>
                                          <p:spTgt spid="205826">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582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05826">
                                            <p:txEl>
                                              <p:pRg st="12" end="12"/>
                                            </p:txEl>
                                          </p:spTgt>
                                        </p:tgtEl>
                                        <p:attrNameLst>
                                          <p:attrName>style.visibility</p:attrName>
                                        </p:attrNameLst>
                                      </p:cBhvr>
                                      <p:to>
                                        <p:strVal val="visible"/>
                                      </p:to>
                                    </p:set>
                                    <p:anim calcmode="lin" valueType="num">
                                      <p:cBhvr additive="base">
                                        <p:cTn id="49" dur="500" fill="hold"/>
                                        <p:tgtEl>
                                          <p:spTgt spid="205826">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582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5">
            <a:extLst>
              <a:ext uri="{FF2B5EF4-FFF2-40B4-BE49-F238E27FC236}">
                <a16:creationId xmlns:a16="http://schemas.microsoft.com/office/drawing/2014/main" id="{1061E304-0DFF-4B1C-A317-6AD93B5191CE}"/>
              </a:ext>
            </a:extLst>
          </p:cNvPr>
          <p:cNvSpPr>
            <a:spLocks noGrp="1" noChangeArrowheads="1"/>
          </p:cNvSpPr>
          <p:nvPr>
            <p:ph type="subTitle" idx="1"/>
          </p:nvPr>
        </p:nvSpPr>
        <p:spPr>
          <a:xfrm>
            <a:off x="247136" y="1149178"/>
            <a:ext cx="11352728" cy="7489997"/>
          </a:xfrm>
        </p:spPr>
        <p:txBody>
          <a:bodyPr>
            <a:normAutofit/>
          </a:bodyPr>
          <a:lstStyle/>
          <a:p>
            <a:pPr marL="371475" indent="-371475" algn="just" eaLnBrk="1" hangingPunct="1">
              <a:lnSpc>
                <a:spcPct val="90000"/>
              </a:lnSpc>
              <a:buFontTx/>
              <a:buChar char="•"/>
            </a:pPr>
            <a:r>
              <a:rPr lang="en-US" altLang="en-US" sz="3700" dirty="0">
                <a:solidFill>
                  <a:srgbClr val="FF0000"/>
                </a:solidFill>
              </a:rPr>
              <a:t> </a:t>
            </a:r>
            <a:r>
              <a:rPr lang="en-US" altLang="en-US" sz="3200" dirty="0">
                <a:solidFill>
                  <a:schemeClr val="tx1"/>
                </a:solidFill>
                <a:latin typeface="Times New Roman" panose="02020603050405020304" pitchFamily="18" charset="0"/>
                <a:cs typeface="Times New Roman" panose="02020603050405020304" pitchFamily="18" charset="0"/>
              </a:rPr>
              <a:t>Pancasila : </a:t>
            </a:r>
            <a:r>
              <a:rPr lang="en-US" altLang="en-US" sz="3200" dirty="0" err="1">
                <a:solidFill>
                  <a:schemeClr val="tx1"/>
                </a:solidFill>
                <a:latin typeface="Times New Roman" panose="02020603050405020304" pitchFamily="18" charset="0"/>
                <a:cs typeface="Times New Roman" panose="02020603050405020304" pitchFamily="18" charset="0"/>
              </a:rPr>
              <a:t>Sebagai</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dasar</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filsafat</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atau</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dasar</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falsafah</a:t>
            </a:r>
            <a:r>
              <a:rPr lang="en-US" altLang="en-US" sz="3200" dirty="0">
                <a:solidFill>
                  <a:schemeClr val="tx1"/>
                </a:solidFill>
                <a:latin typeface="Times New Roman" panose="02020603050405020304" pitchFamily="18" charset="0"/>
                <a:cs typeface="Times New Roman" panose="02020603050405020304" pitchFamily="18" charset="0"/>
              </a:rPr>
              <a:t> negara </a:t>
            </a:r>
            <a:r>
              <a:rPr lang="en-US" altLang="en-US" sz="3200" i="1" dirty="0">
                <a:solidFill>
                  <a:schemeClr val="tx1"/>
                </a:solidFill>
                <a:latin typeface="Times New Roman" panose="02020603050405020304" pitchFamily="18" charset="0"/>
                <a:cs typeface="Times New Roman" panose="02020603050405020304" pitchFamily="18" charset="0"/>
              </a:rPr>
              <a:t>(</a:t>
            </a:r>
            <a:r>
              <a:rPr lang="en-US" altLang="en-US" sz="3200" i="1" dirty="0" err="1">
                <a:solidFill>
                  <a:schemeClr val="tx1"/>
                </a:solidFill>
                <a:latin typeface="Times New Roman" panose="02020603050405020304" pitchFamily="18" charset="0"/>
                <a:cs typeface="Times New Roman" panose="02020603050405020304" pitchFamily="18" charset="0"/>
              </a:rPr>
              <a:t>philosophische</a:t>
            </a:r>
            <a:r>
              <a:rPr lang="en-US" altLang="en-US" sz="3200" i="1" dirty="0">
                <a:solidFill>
                  <a:schemeClr val="tx1"/>
                </a:solidFill>
                <a:latin typeface="Times New Roman" panose="02020603050405020304" pitchFamily="18" charset="0"/>
                <a:cs typeface="Times New Roman" panose="02020603050405020304" pitchFamily="18" charset="0"/>
              </a:rPr>
              <a:t> </a:t>
            </a:r>
            <a:r>
              <a:rPr lang="en-US" altLang="en-US" sz="3200" i="1" dirty="0" err="1">
                <a:solidFill>
                  <a:schemeClr val="tx1"/>
                </a:solidFill>
                <a:latin typeface="Times New Roman" panose="02020603050405020304" pitchFamily="18" charset="0"/>
                <a:cs typeface="Times New Roman" panose="02020603050405020304" pitchFamily="18" charset="0"/>
              </a:rPr>
              <a:t>grondslag</a:t>
            </a:r>
            <a:r>
              <a:rPr lang="en-US" altLang="en-US" sz="3200" i="1"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dari</a:t>
            </a:r>
            <a:r>
              <a:rPr lang="en-US" altLang="en-US" sz="3200" dirty="0">
                <a:solidFill>
                  <a:schemeClr val="tx1"/>
                </a:solidFill>
                <a:latin typeface="Times New Roman" panose="02020603050405020304" pitchFamily="18" charset="0"/>
                <a:cs typeface="Times New Roman" panose="02020603050405020304" pitchFamily="18" charset="0"/>
              </a:rPr>
              <a:t> negara Indonesia </a:t>
            </a:r>
            <a:r>
              <a:rPr lang="en-US" altLang="en-US" sz="3200" dirty="0" err="1">
                <a:solidFill>
                  <a:schemeClr val="tx1"/>
                </a:solidFill>
                <a:latin typeface="Times New Roman" panose="02020603050405020304" pitchFamily="18" charset="0"/>
                <a:cs typeface="Times New Roman" panose="02020603050405020304" pitchFamily="18" charset="0"/>
              </a:rPr>
              <a:t>berupa</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nilai-nilai</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budaya</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bangsa</a:t>
            </a:r>
            <a:r>
              <a:rPr lang="en-US" altLang="en-US" sz="3200" dirty="0">
                <a:solidFill>
                  <a:schemeClr val="tx1"/>
                </a:solidFill>
                <a:latin typeface="Times New Roman" panose="02020603050405020304" pitchFamily="18" charset="0"/>
                <a:cs typeface="Times New Roman" panose="02020603050405020304" pitchFamily="18" charset="0"/>
              </a:rPr>
              <a:t>, dan </a:t>
            </a:r>
            <a:r>
              <a:rPr lang="en-US" altLang="en-US" sz="3200" dirty="0" err="1">
                <a:solidFill>
                  <a:schemeClr val="tx1"/>
                </a:solidFill>
                <a:latin typeface="Times New Roman" panose="02020603050405020304" pitchFamily="18" charset="0"/>
                <a:cs typeface="Times New Roman" panose="02020603050405020304" pitchFamily="18" charset="0"/>
              </a:rPr>
              <a:t>sebagai</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ideologi</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nasional</a:t>
            </a:r>
            <a:r>
              <a:rPr lang="en-US" altLang="en-US" sz="3200" dirty="0">
                <a:solidFill>
                  <a:schemeClr val="tx1"/>
                </a:solidFill>
                <a:latin typeface="Times New Roman" panose="02020603050405020304" pitchFamily="18" charset="0"/>
                <a:cs typeface="Times New Roman" panose="02020603050405020304" pitchFamily="18" charset="0"/>
              </a:rPr>
              <a:t> yang </a:t>
            </a:r>
            <a:r>
              <a:rPr lang="en-US" altLang="en-US" sz="3200" dirty="0" err="1">
                <a:solidFill>
                  <a:schemeClr val="tx1"/>
                </a:solidFill>
                <a:latin typeface="Times New Roman" panose="02020603050405020304" pitchFamily="18" charset="0"/>
                <a:cs typeface="Times New Roman" panose="02020603050405020304" pitchFamily="18" charset="0"/>
              </a:rPr>
              <a:t>terbuka</a:t>
            </a:r>
            <a:r>
              <a:rPr lang="en-US" altLang="en-US" sz="3200" dirty="0">
                <a:solidFill>
                  <a:schemeClr val="tx1"/>
                </a:solidFill>
                <a:latin typeface="Times New Roman" panose="02020603050405020304" pitchFamily="18" charset="0"/>
                <a:cs typeface="Times New Roman" panose="02020603050405020304" pitchFamily="18" charset="0"/>
              </a:rPr>
              <a:t>.</a:t>
            </a:r>
          </a:p>
          <a:p>
            <a:pPr marL="371475" indent="-371475" algn="just" eaLnBrk="1" hangingPunct="1">
              <a:lnSpc>
                <a:spcPct val="90000"/>
              </a:lnSpc>
              <a:buFontTx/>
              <a:buChar char="•"/>
            </a:pPr>
            <a:r>
              <a:rPr lang="en-US" altLang="en-US" sz="3200" dirty="0">
                <a:solidFill>
                  <a:schemeClr val="tx1"/>
                </a:solidFill>
                <a:latin typeface="Times New Roman" panose="02020603050405020304" pitchFamily="18" charset="0"/>
                <a:cs typeface="Times New Roman" panose="02020603050405020304" pitchFamily="18" charset="0"/>
              </a:rPr>
              <a:t>Pancasila </a:t>
            </a:r>
            <a:r>
              <a:rPr lang="en-US" altLang="en-US" sz="3200" dirty="0" err="1">
                <a:solidFill>
                  <a:schemeClr val="tx1"/>
                </a:solidFill>
                <a:latin typeface="Times New Roman" panose="02020603050405020304" pitchFamily="18" charset="0"/>
                <a:cs typeface="Times New Roman" panose="02020603050405020304" pitchFamily="18" charset="0"/>
              </a:rPr>
              <a:t>adalah</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dasar</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filsafat</a:t>
            </a:r>
            <a:r>
              <a:rPr lang="en-US" altLang="en-US" sz="3200" dirty="0">
                <a:solidFill>
                  <a:schemeClr val="tx1"/>
                </a:solidFill>
                <a:latin typeface="Times New Roman" panose="02020603050405020304" pitchFamily="18" charset="0"/>
                <a:cs typeface="Times New Roman" panose="02020603050405020304" pitchFamily="18" charset="0"/>
              </a:rPr>
              <a:t>) negara, </a:t>
            </a:r>
            <a:r>
              <a:rPr lang="en-US" altLang="en-US" sz="3200" dirty="0" err="1">
                <a:solidFill>
                  <a:schemeClr val="tx1"/>
                </a:solidFill>
                <a:latin typeface="Times New Roman" panose="02020603050405020304" pitchFamily="18" charset="0"/>
                <a:cs typeface="Times New Roman" panose="02020603050405020304" pitchFamily="18" charset="0"/>
              </a:rPr>
              <a:t>sedang</a:t>
            </a:r>
            <a:r>
              <a:rPr lang="en-US" altLang="en-US" sz="3200" dirty="0">
                <a:solidFill>
                  <a:schemeClr val="tx1"/>
                </a:solidFill>
                <a:latin typeface="Times New Roman" panose="02020603050405020304" pitchFamily="18" charset="0"/>
                <a:cs typeface="Times New Roman" panose="02020603050405020304" pitchFamily="18" charset="0"/>
              </a:rPr>
              <a:t> UUD 1945 </a:t>
            </a:r>
            <a:r>
              <a:rPr lang="en-US" altLang="en-US" sz="3200" dirty="0" err="1">
                <a:solidFill>
                  <a:schemeClr val="tx1"/>
                </a:solidFill>
                <a:latin typeface="Times New Roman" panose="02020603050405020304" pitchFamily="18" charset="0"/>
                <a:cs typeface="Times New Roman" panose="02020603050405020304" pitchFamily="18" charset="0"/>
              </a:rPr>
              <a:t>adalah</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dasar</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hukum</a:t>
            </a:r>
            <a:r>
              <a:rPr lang="en-US" altLang="en-US" sz="3200" dirty="0">
                <a:solidFill>
                  <a:schemeClr val="tx1"/>
                </a:solidFill>
                <a:latin typeface="Times New Roman" panose="02020603050405020304" pitchFamily="18" charset="0"/>
                <a:cs typeface="Times New Roman" panose="02020603050405020304" pitchFamily="18" charset="0"/>
              </a:rPr>
              <a:t>) negara Indonesia.</a:t>
            </a:r>
          </a:p>
          <a:p>
            <a:pPr marL="371475" indent="-371475" algn="just" eaLnBrk="1" hangingPunct="1">
              <a:lnSpc>
                <a:spcPct val="90000"/>
              </a:lnSpc>
              <a:buFontTx/>
              <a:buChar char="•"/>
            </a:pPr>
            <a:r>
              <a:rPr lang="en-US" altLang="en-US" sz="3200" dirty="0">
                <a:solidFill>
                  <a:schemeClr val="tx1"/>
                </a:solidFill>
                <a:latin typeface="Times New Roman" panose="02020603050405020304" pitchFamily="18" charset="0"/>
                <a:cs typeface="Times New Roman" panose="02020603050405020304" pitchFamily="18" charset="0"/>
              </a:rPr>
              <a:t>Nilai </a:t>
            </a:r>
            <a:r>
              <a:rPr lang="en-US" altLang="en-US" sz="3200" dirty="0" err="1">
                <a:solidFill>
                  <a:schemeClr val="tx1"/>
                </a:solidFill>
                <a:latin typeface="Times New Roman" panose="02020603050405020304" pitchFamily="18" charset="0"/>
                <a:cs typeface="Times New Roman" panose="02020603050405020304" pitchFamily="18" charset="0"/>
              </a:rPr>
              <a:t>dasar</a:t>
            </a:r>
            <a:r>
              <a:rPr lang="en-US" altLang="en-US" sz="3200" dirty="0">
                <a:solidFill>
                  <a:schemeClr val="tx1"/>
                </a:solidFill>
                <a:latin typeface="Times New Roman" panose="02020603050405020304" pitchFamily="18" charset="0"/>
                <a:cs typeface="Times New Roman" panose="02020603050405020304" pitchFamily="18" charset="0"/>
              </a:rPr>
              <a:t> Pancasila </a:t>
            </a:r>
            <a:r>
              <a:rPr lang="en-US" altLang="en-US" sz="3200" dirty="0" err="1">
                <a:solidFill>
                  <a:schemeClr val="tx1"/>
                </a:solidFill>
                <a:latin typeface="Times New Roman" panose="02020603050405020304" pitchFamily="18" charset="0"/>
                <a:cs typeface="Times New Roman" panose="02020603050405020304" pitchFamily="18" charset="0"/>
              </a:rPr>
              <a:t>bersifat</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tetap</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dapat</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dijabarkan</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sesuai</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dengan</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dinamika</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perkembangan</a:t>
            </a:r>
            <a:r>
              <a:rPr lang="en-US" altLang="en-US" sz="3200" dirty="0">
                <a:solidFill>
                  <a:schemeClr val="tx1"/>
                </a:solidFill>
                <a:latin typeface="Times New Roman" panose="02020603050405020304" pitchFamily="18" charset="0"/>
                <a:cs typeface="Times New Roman" panose="02020603050405020304" pitchFamily="18" charset="0"/>
              </a:rPr>
              <a:t> dan </a:t>
            </a:r>
            <a:r>
              <a:rPr lang="en-US" altLang="en-US" sz="3200" dirty="0" err="1">
                <a:solidFill>
                  <a:schemeClr val="tx1"/>
                </a:solidFill>
                <a:latin typeface="Times New Roman" panose="02020603050405020304" pitchFamily="18" charset="0"/>
                <a:cs typeface="Times New Roman" panose="02020603050405020304" pitchFamily="18" charset="0"/>
              </a:rPr>
              <a:t>tuntutan</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err="1">
                <a:solidFill>
                  <a:schemeClr val="tx1"/>
                </a:solidFill>
                <a:latin typeface="Times New Roman" panose="02020603050405020304" pitchFamily="18" charset="0"/>
                <a:cs typeface="Times New Roman" panose="02020603050405020304" pitchFamily="18" charset="0"/>
              </a:rPr>
              <a:t>masyarakat</a:t>
            </a:r>
            <a:endParaRPr lang="en-US" altLang="en-US" sz="3200" dirty="0">
              <a:solidFill>
                <a:schemeClr val="tx1"/>
              </a:solidFill>
              <a:latin typeface="Times New Roman" panose="02020603050405020304" pitchFamily="18" charset="0"/>
              <a:cs typeface="Times New Roman" panose="02020603050405020304" pitchFamily="18" charset="0"/>
            </a:endParaRPr>
          </a:p>
          <a:p>
            <a:pPr marL="371475" indent="-371475" eaLnBrk="1" hangingPunct="1">
              <a:lnSpc>
                <a:spcPct val="90000"/>
              </a:lnSpc>
              <a:buFontTx/>
              <a:buChar char="•"/>
            </a:pPr>
            <a:endParaRPr lang="en-US" altLang="en-US" sz="4000" dirty="0">
              <a:solidFill>
                <a:srgbClr val="FF0000"/>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5957">
                                            <p:txEl>
                                              <p:pRg st="0" end="0"/>
                                            </p:txEl>
                                          </p:spTgt>
                                        </p:tgtEl>
                                        <p:attrNameLst>
                                          <p:attrName>style.visibility</p:attrName>
                                        </p:attrNameLst>
                                      </p:cBhvr>
                                      <p:to>
                                        <p:strVal val="visible"/>
                                      </p:to>
                                    </p:set>
                                    <p:animEffect transition="in" filter="blinds(horizontal)">
                                      <p:cBhvr>
                                        <p:cTn id="7" dur="500"/>
                                        <p:tgtEl>
                                          <p:spTgt spid="12595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5957">
                                            <p:txEl>
                                              <p:pRg st="1" end="1"/>
                                            </p:txEl>
                                          </p:spTgt>
                                        </p:tgtEl>
                                        <p:attrNameLst>
                                          <p:attrName>style.visibility</p:attrName>
                                        </p:attrNameLst>
                                      </p:cBhvr>
                                      <p:to>
                                        <p:strVal val="visible"/>
                                      </p:to>
                                    </p:set>
                                    <p:animEffect transition="in" filter="blinds(horizontal)">
                                      <p:cBhvr>
                                        <p:cTn id="12" dur="500"/>
                                        <p:tgtEl>
                                          <p:spTgt spid="12595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5957">
                                            <p:txEl>
                                              <p:pRg st="2" end="2"/>
                                            </p:txEl>
                                          </p:spTgt>
                                        </p:tgtEl>
                                        <p:attrNameLst>
                                          <p:attrName>style.visibility</p:attrName>
                                        </p:attrNameLst>
                                      </p:cBhvr>
                                      <p:to>
                                        <p:strVal val="visible"/>
                                      </p:to>
                                    </p:set>
                                    <p:animEffect transition="in" filter="blinds(horizontal)">
                                      <p:cBhvr>
                                        <p:cTn id="17" dur="500"/>
                                        <p:tgtEl>
                                          <p:spTgt spid="1259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8DF3E6A4-3B89-43C1-AB47-5244BCBE36B5}"/>
              </a:ext>
            </a:extLst>
          </p:cNvPr>
          <p:cNvSpPr>
            <a:spLocks noGrp="1" noChangeArrowheads="1"/>
          </p:cNvSpPr>
          <p:nvPr>
            <p:ph type="title"/>
          </p:nvPr>
        </p:nvSpPr>
        <p:spPr/>
        <p:txBody>
          <a:bodyPr/>
          <a:lstStyle/>
          <a:p>
            <a:pPr eaLnBrk="1" hangingPunct="1"/>
            <a:r>
              <a:rPr lang="en-US" altLang="en-US" sz="4300" b="1" dirty="0">
                <a:solidFill>
                  <a:schemeClr val="tx1"/>
                </a:solidFill>
                <a:latin typeface="Comic Sans MS" panose="030F0702030302020204" pitchFamily="66" charset="0"/>
              </a:rPr>
              <a:t>MAKNA PANCASILA SEBAGAI DASAR NEGARA</a:t>
            </a:r>
          </a:p>
        </p:txBody>
      </p:sp>
      <p:sp>
        <p:nvSpPr>
          <p:cNvPr id="151555" name="Rectangle 3">
            <a:extLst>
              <a:ext uri="{FF2B5EF4-FFF2-40B4-BE49-F238E27FC236}">
                <a16:creationId xmlns:a16="http://schemas.microsoft.com/office/drawing/2014/main" id="{6BE42C5B-CB8C-4CB2-B4B9-9DEF7C47573D}"/>
              </a:ext>
            </a:extLst>
          </p:cNvPr>
          <p:cNvSpPr>
            <a:spLocks noGrp="1" noChangeArrowheads="1"/>
          </p:cNvSpPr>
          <p:nvPr>
            <p:ph type="body" sz="half" idx="1"/>
          </p:nvPr>
        </p:nvSpPr>
        <p:spPr>
          <a:xfrm>
            <a:off x="609600" y="2730843"/>
            <a:ext cx="10690225" cy="5971832"/>
          </a:xfrm>
        </p:spPr>
        <p:txBody>
          <a:bodyPr/>
          <a:lstStyle/>
          <a:p>
            <a:pPr algn="just" eaLnBrk="1" hangingPunct="1">
              <a:lnSpc>
                <a:spcPct val="90000"/>
              </a:lnSpc>
            </a:pPr>
            <a:r>
              <a:rPr lang="en-US" altLang="en-US" sz="3700" dirty="0">
                <a:solidFill>
                  <a:schemeClr val="tx1"/>
                </a:solidFill>
                <a:latin typeface="Comic Sans MS" panose="030F0702030302020204" pitchFamily="66" charset="0"/>
              </a:rPr>
              <a:t>Pancasila </a:t>
            </a:r>
            <a:r>
              <a:rPr lang="en-US" altLang="en-US" sz="3700" dirty="0" err="1">
                <a:solidFill>
                  <a:schemeClr val="tx1"/>
                </a:solidFill>
                <a:latin typeface="Comic Sans MS" panose="030F0702030302020204" pitchFamily="66" charset="0"/>
              </a:rPr>
              <a:t>sebagai</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dasar</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filsafat</a:t>
            </a:r>
            <a:r>
              <a:rPr lang="en-US" altLang="en-US" sz="3700" dirty="0">
                <a:solidFill>
                  <a:schemeClr val="tx1"/>
                </a:solidFill>
                <a:latin typeface="Comic Sans MS" panose="030F0702030302020204" pitchFamily="66" charset="0"/>
              </a:rPr>
              <a:t>) negara </a:t>
            </a:r>
            <a:r>
              <a:rPr lang="en-US" altLang="en-US" sz="3700" dirty="0" err="1">
                <a:solidFill>
                  <a:schemeClr val="tx1"/>
                </a:solidFill>
                <a:latin typeface="Comic Sans MS" panose="030F0702030302020204" pitchFamily="66" charset="0"/>
              </a:rPr>
              <a:t>mengandung</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makna</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bahwa</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nilai-nilai</a:t>
            </a:r>
            <a:r>
              <a:rPr lang="en-US" altLang="en-US" sz="3700" dirty="0">
                <a:solidFill>
                  <a:schemeClr val="tx1"/>
                </a:solidFill>
                <a:latin typeface="Comic Sans MS" panose="030F0702030302020204" pitchFamily="66" charset="0"/>
              </a:rPr>
              <a:t> yang </a:t>
            </a:r>
            <a:r>
              <a:rPr lang="en-US" altLang="en-US" sz="3700" dirty="0" err="1">
                <a:solidFill>
                  <a:schemeClr val="tx1"/>
                </a:solidFill>
                <a:latin typeface="Comic Sans MS" panose="030F0702030302020204" pitchFamily="66" charset="0"/>
              </a:rPr>
              <a:t>terkandung</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dalam</a:t>
            </a:r>
            <a:r>
              <a:rPr lang="en-US" altLang="en-US" sz="3700" dirty="0">
                <a:solidFill>
                  <a:schemeClr val="tx1"/>
                </a:solidFill>
                <a:latin typeface="Comic Sans MS" panose="030F0702030302020204" pitchFamily="66" charset="0"/>
              </a:rPr>
              <a:t> Pancasila </a:t>
            </a:r>
            <a:r>
              <a:rPr lang="en-US" altLang="en-US" sz="3700" dirty="0" err="1">
                <a:solidFill>
                  <a:schemeClr val="tx1"/>
                </a:solidFill>
                <a:latin typeface="Comic Sans MS" panose="030F0702030302020204" pitchFamily="66" charset="0"/>
              </a:rPr>
              <a:t>menjadi</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dasar</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atau</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pedoman</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bagi</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penyelenggaraan</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bernegara</a:t>
            </a:r>
            <a:r>
              <a:rPr lang="en-US" altLang="en-US" sz="3700" dirty="0">
                <a:solidFill>
                  <a:schemeClr val="tx1"/>
                </a:solidFill>
                <a:latin typeface="Comic Sans MS" panose="030F0702030302020204" pitchFamily="66" charset="0"/>
              </a:rPr>
              <a:t>.</a:t>
            </a:r>
          </a:p>
          <a:p>
            <a:pPr algn="just" eaLnBrk="1" hangingPunct="1">
              <a:lnSpc>
                <a:spcPct val="90000"/>
              </a:lnSpc>
            </a:pPr>
            <a:r>
              <a:rPr lang="en-US" altLang="en-US" sz="3700" dirty="0">
                <a:solidFill>
                  <a:schemeClr val="tx1"/>
                </a:solidFill>
                <a:latin typeface="Comic Sans MS" panose="030F0702030302020204" pitchFamily="66" charset="0"/>
              </a:rPr>
              <a:t>Nilai </a:t>
            </a:r>
            <a:r>
              <a:rPr lang="en-US" altLang="en-US" sz="3700" dirty="0" err="1">
                <a:solidFill>
                  <a:schemeClr val="tx1"/>
                </a:solidFill>
                <a:latin typeface="Comic Sans MS" panose="030F0702030302020204" pitchFamily="66" charset="0"/>
              </a:rPr>
              <a:t>dasar</a:t>
            </a:r>
            <a:r>
              <a:rPr lang="en-US" altLang="en-US" sz="3700" dirty="0">
                <a:solidFill>
                  <a:schemeClr val="tx1"/>
                </a:solidFill>
                <a:latin typeface="Comic Sans MS" panose="030F0702030302020204" pitchFamily="66" charset="0"/>
              </a:rPr>
              <a:t> Pancasila </a:t>
            </a:r>
            <a:r>
              <a:rPr lang="en-US" altLang="en-US" sz="3700" dirty="0" err="1">
                <a:solidFill>
                  <a:schemeClr val="tx1"/>
                </a:solidFill>
                <a:latin typeface="Comic Sans MS" panose="030F0702030302020204" pitchFamily="66" charset="0"/>
              </a:rPr>
              <a:t>bersifat</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abstrak</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normatif</a:t>
            </a:r>
            <a:r>
              <a:rPr lang="en-US" altLang="en-US" sz="3700" dirty="0">
                <a:solidFill>
                  <a:schemeClr val="tx1"/>
                </a:solidFill>
                <a:latin typeface="Comic Sans MS" panose="030F0702030302020204" pitchFamily="66" charset="0"/>
              </a:rPr>
              <a:t> dan </a:t>
            </a:r>
            <a:r>
              <a:rPr lang="en-US" altLang="en-US" sz="3700" dirty="0" err="1">
                <a:solidFill>
                  <a:schemeClr val="tx1"/>
                </a:solidFill>
                <a:latin typeface="Comic Sans MS" panose="030F0702030302020204" pitchFamily="66" charset="0"/>
              </a:rPr>
              <a:t>nilai</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itu</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menjadi</a:t>
            </a:r>
            <a:r>
              <a:rPr lang="en-US" altLang="en-US" sz="3700" dirty="0">
                <a:solidFill>
                  <a:schemeClr val="tx1"/>
                </a:solidFill>
                <a:latin typeface="Comic Sans MS" panose="030F0702030302020204" pitchFamily="66" charset="0"/>
              </a:rPr>
              <a:t> motivator </a:t>
            </a:r>
            <a:r>
              <a:rPr lang="en-US" altLang="en-US" sz="3700" dirty="0" err="1">
                <a:solidFill>
                  <a:schemeClr val="tx1"/>
                </a:solidFill>
                <a:latin typeface="Comic Sans MS" panose="030F0702030302020204" pitchFamily="66" charset="0"/>
              </a:rPr>
              <a:t>kegiatan</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dalam</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penyelenggaraan</a:t>
            </a:r>
            <a:r>
              <a:rPr lang="en-US" altLang="en-US" sz="3700" dirty="0">
                <a:solidFill>
                  <a:schemeClr val="tx1"/>
                </a:solidFill>
                <a:latin typeface="Comic Sans MS" panose="030F0702030302020204" pitchFamily="66" charset="0"/>
              </a:rPr>
              <a:t> </a:t>
            </a:r>
            <a:r>
              <a:rPr lang="en-US" altLang="en-US" sz="3700" dirty="0" err="1">
                <a:solidFill>
                  <a:schemeClr val="tx1"/>
                </a:solidFill>
                <a:latin typeface="Comic Sans MS" panose="030F0702030302020204" pitchFamily="66" charset="0"/>
              </a:rPr>
              <a:t>bernegara</a:t>
            </a:r>
            <a:r>
              <a:rPr lang="en-US" altLang="en-US" sz="3700" dirty="0">
                <a:solidFill>
                  <a:schemeClr val="tx1"/>
                </a:solidFill>
                <a:latin typeface="Comic Sans MS" panose="030F0702030302020204"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1554"/>
                                        </p:tgtEl>
                                        <p:attrNameLst>
                                          <p:attrName>style.visibility</p:attrName>
                                        </p:attrNameLst>
                                      </p:cBhvr>
                                      <p:to>
                                        <p:strVal val="visible"/>
                                      </p:to>
                                    </p:set>
                                    <p:anim to="" calcmode="lin" valueType="num">
                                      <p:cBhvr>
                                        <p:cTn id="7" dur="1" fill="hold"/>
                                        <p:tgtEl>
                                          <p:spTgt spid="15155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51555">
                                            <p:txEl>
                                              <p:pRg st="0" end="0"/>
                                            </p:txEl>
                                          </p:spTgt>
                                        </p:tgtEl>
                                        <p:attrNameLst>
                                          <p:attrName>style.visibility</p:attrName>
                                        </p:attrNameLst>
                                      </p:cBhvr>
                                      <p:to>
                                        <p:strVal val="visible"/>
                                      </p:to>
                                    </p:set>
                                    <p:animEffect transition="in" filter="blinds(horizontal)">
                                      <p:cBhvr>
                                        <p:cTn id="12" dur="500"/>
                                        <p:tgtEl>
                                          <p:spTgt spid="151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51555">
                                            <p:txEl>
                                              <p:pRg st="1" end="1"/>
                                            </p:txEl>
                                          </p:spTgt>
                                        </p:tgtEl>
                                        <p:attrNameLst>
                                          <p:attrName>style.visibility</p:attrName>
                                        </p:attrNameLst>
                                      </p:cBhvr>
                                      <p:to>
                                        <p:strVal val="visible"/>
                                      </p:to>
                                    </p:set>
                                    <p:animEffect transition="in" filter="blinds(horizontal)">
                                      <p:cBhvr>
                                        <p:cTn id="17" dur="500"/>
                                        <p:tgtEl>
                                          <p:spTgt spid="1515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528164F7-348E-41AB-8695-5318710B24DB}"/>
              </a:ext>
            </a:extLst>
          </p:cNvPr>
          <p:cNvSpPr>
            <a:spLocks noGrp="1" noChangeArrowheads="1"/>
          </p:cNvSpPr>
          <p:nvPr>
            <p:ph type="title"/>
          </p:nvPr>
        </p:nvSpPr>
        <p:spPr>
          <a:xfrm>
            <a:off x="609600" y="365125"/>
            <a:ext cx="10960100" cy="949561"/>
          </a:xfrm>
        </p:spPr>
        <p:txBody>
          <a:bodyPr/>
          <a:lstStyle/>
          <a:p>
            <a:pPr eaLnBrk="1" hangingPunct="1"/>
            <a:r>
              <a:rPr lang="en-US" altLang="en-US" sz="4300" b="1" dirty="0">
                <a:solidFill>
                  <a:schemeClr val="tx1"/>
                </a:solidFill>
                <a:latin typeface="Comic Sans MS" panose="030F0702030302020204" pitchFamily="66" charset="0"/>
              </a:rPr>
              <a:t>MAKNA NILAI PANCASILA</a:t>
            </a:r>
          </a:p>
        </p:txBody>
      </p:sp>
      <p:sp>
        <p:nvSpPr>
          <p:cNvPr id="143363" name="Rectangle 3">
            <a:extLst>
              <a:ext uri="{FF2B5EF4-FFF2-40B4-BE49-F238E27FC236}">
                <a16:creationId xmlns:a16="http://schemas.microsoft.com/office/drawing/2014/main" id="{CE2AE979-D9B1-4812-8A52-54DFA4611503}"/>
              </a:ext>
            </a:extLst>
          </p:cNvPr>
          <p:cNvSpPr>
            <a:spLocks noGrp="1" noChangeArrowheads="1"/>
          </p:cNvSpPr>
          <p:nvPr>
            <p:ph idx="1"/>
          </p:nvPr>
        </p:nvSpPr>
        <p:spPr>
          <a:xfrm>
            <a:off x="0" y="1260475"/>
            <a:ext cx="9801225" cy="7362825"/>
          </a:xfrm>
        </p:spPr>
        <p:txBody>
          <a:bodyPr>
            <a:normAutofit lnSpcReduction="10000"/>
          </a:bodyPr>
          <a:lstStyle/>
          <a:p>
            <a:pPr eaLnBrk="1" hangingPunct="1">
              <a:lnSpc>
                <a:spcPct val="90000"/>
              </a:lnSpc>
            </a:pPr>
            <a:r>
              <a:rPr lang="en-US" altLang="en-US" sz="3200" b="1" dirty="0" err="1">
                <a:solidFill>
                  <a:srgbClr val="FF0000"/>
                </a:solidFill>
                <a:latin typeface="Comic Sans MS" panose="030F0702030302020204" pitchFamily="66" charset="0"/>
              </a:rPr>
              <a:t>Nialai</a:t>
            </a:r>
            <a:r>
              <a:rPr lang="en-US" altLang="en-US" sz="3200" b="1" dirty="0">
                <a:solidFill>
                  <a:srgbClr val="FF0000"/>
                </a:solidFill>
                <a:latin typeface="Comic Sans MS" panose="030F0702030302020204" pitchFamily="66" charset="0"/>
              </a:rPr>
              <a:t> </a:t>
            </a:r>
            <a:r>
              <a:rPr lang="en-US" altLang="en-US" sz="3200" b="1" dirty="0" err="1">
                <a:solidFill>
                  <a:srgbClr val="FF0000"/>
                </a:solidFill>
                <a:latin typeface="Comic Sans MS" panose="030F0702030302020204" pitchFamily="66" charset="0"/>
              </a:rPr>
              <a:t>Ketuhanan</a:t>
            </a:r>
            <a:endParaRPr lang="en-US" altLang="en-US" sz="3200" b="1" dirty="0">
              <a:solidFill>
                <a:srgbClr val="FF0000"/>
              </a:solidFill>
              <a:latin typeface="Comic Sans MS" panose="030F0702030302020204" pitchFamily="66" charset="0"/>
            </a:endParaRPr>
          </a:p>
          <a:p>
            <a:pPr algn="just" eaLnBrk="1" hangingPunct="1">
              <a:lnSpc>
                <a:spcPct val="90000"/>
              </a:lnSpc>
              <a:buFontTx/>
              <a:buNone/>
            </a:pPr>
            <a:r>
              <a:rPr lang="en-US" altLang="en-US" sz="3200" b="1" dirty="0">
                <a:latin typeface="Comic Sans MS" panose="030F0702030302020204" pitchFamily="66" charset="0"/>
              </a:rPr>
              <a:t>	</a:t>
            </a:r>
            <a:r>
              <a:rPr lang="en-US" altLang="en-US" sz="3200" dirty="0" err="1">
                <a:solidFill>
                  <a:schemeClr val="tx1"/>
                </a:solidFill>
                <a:latin typeface="Comic Sans MS" panose="030F0702030302020204" pitchFamily="66" charset="0"/>
              </a:rPr>
              <a:t>Adanya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pengakuan</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keyakinan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bangsa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terhadap</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adanya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Tuhan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sebagai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pencipta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alam</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semesta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Bangsa</a:t>
            </a:r>
            <a:r>
              <a:rPr lang="en-US" altLang="en-US" sz="3200" dirty="0">
                <a:solidFill>
                  <a:schemeClr val="tx1"/>
                </a:solidFill>
                <a:latin typeface="Comic Sans MS" panose="030F0702030302020204" pitchFamily="66" charset="0"/>
              </a:rPr>
              <a:t> Indonesia </a:t>
            </a:r>
            <a:r>
              <a:rPr lang="en-US" altLang="en-US" sz="3200" dirty="0" err="1">
                <a:solidFill>
                  <a:schemeClr val="tx1"/>
                </a:solidFill>
                <a:latin typeface="Comic Sans MS" panose="030F0702030302020204" pitchFamily="66" charset="0"/>
              </a:rPr>
              <a:t>merupakan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bangsa</a:t>
            </a:r>
            <a:r>
              <a:rPr lang="en-US" altLang="en-US" sz="3200" dirty="0">
                <a:solidFill>
                  <a:schemeClr val="tx1"/>
                </a:solidFill>
                <a:latin typeface="Comic Sans MS" panose="030F0702030302020204" pitchFamily="66" charset="0"/>
              </a:rPr>
              <a:t> yang </a:t>
            </a:r>
            <a:r>
              <a:rPr lang="en-US" altLang="en-US" sz="3200" dirty="0" err="1">
                <a:solidFill>
                  <a:schemeClr val="tx1"/>
                </a:solidFill>
                <a:latin typeface="Comic Sans MS" panose="030F0702030302020204" pitchFamily="66" charset="0"/>
              </a:rPr>
              <a:t>religius</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bukan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bangsa</a:t>
            </a:r>
            <a:r>
              <a:rPr lang="en-US" altLang="en-US" sz="3200" dirty="0">
                <a:solidFill>
                  <a:schemeClr val="tx1"/>
                </a:solidFill>
                <a:latin typeface="Comic Sans MS" panose="030F0702030302020204" pitchFamily="66" charset="0"/>
              </a:rPr>
              <a:t> yang </a:t>
            </a:r>
            <a:r>
              <a:rPr lang="en-US" altLang="en-US" sz="3200" dirty="0" err="1">
                <a:solidFill>
                  <a:schemeClr val="tx1"/>
                </a:solidFill>
                <a:latin typeface="Comic Sans MS" panose="030F0702030302020204" pitchFamily="66" charset="0"/>
              </a:rPr>
              <a:t>ateis</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Adanya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pengakuan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akan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kebebasan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untuk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memeluk</a:t>
            </a:r>
            <a:r>
              <a:rPr lang="en-US" altLang="en-US" sz="3200" dirty="0">
                <a:solidFill>
                  <a:schemeClr val="tx1"/>
                </a:solidFill>
                <a:latin typeface="Comic Sans MS" panose="030F0702030302020204" pitchFamily="66" charset="0"/>
              </a:rPr>
              <a:t> agama, </a:t>
            </a:r>
            <a:r>
              <a:rPr lang="en-US" altLang="en-US" sz="3200" dirty="0" err="1">
                <a:solidFill>
                  <a:schemeClr val="tx1"/>
                </a:solidFill>
                <a:latin typeface="Comic Sans MS" panose="030F0702030302020204" pitchFamily="66" charset="0"/>
              </a:rPr>
              <a:t>menghormati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kemerdekaan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beragama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tidak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ada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paksaan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serta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tidak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berlaku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diskriminatif</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antar</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umat</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beragama</a:t>
            </a:r>
            <a:r>
              <a:rPr lang="en-US" altLang="en-US" sz="3200" dirty="0">
                <a:solidFill>
                  <a:srgbClr val="66FF33"/>
                </a:solidFill>
                <a:latin typeface="Comic Sans MS" panose="030F0702030302020204" pitchFamily="66" charset="0"/>
              </a:rPr>
              <a:t>.</a:t>
            </a:r>
          </a:p>
          <a:p>
            <a:pPr algn="just" eaLnBrk="1" hangingPunct="1">
              <a:lnSpc>
                <a:spcPct val="90000"/>
              </a:lnSpc>
            </a:pPr>
            <a:r>
              <a:rPr lang="en-US" altLang="en-US" sz="3200" b="1" dirty="0">
                <a:solidFill>
                  <a:srgbClr val="FF0000"/>
                </a:solidFill>
                <a:latin typeface="Comic Sans MS" panose="030F0702030302020204" pitchFamily="66" charset="0"/>
              </a:rPr>
              <a:t>Nilai </a:t>
            </a:r>
            <a:r>
              <a:rPr lang="en-US" altLang="en-US" sz="3200" b="1" dirty="0" err="1">
                <a:solidFill>
                  <a:srgbClr val="FF0000"/>
                </a:solidFill>
                <a:latin typeface="Comic Sans MS" panose="030F0702030302020204" pitchFamily="66" charset="0"/>
              </a:rPr>
              <a:t>Kemanusiaan</a:t>
            </a:r>
            <a:endParaRPr lang="en-US" altLang="en-US" sz="3200" b="1" dirty="0">
              <a:solidFill>
                <a:srgbClr val="FF0000"/>
              </a:solidFill>
              <a:latin typeface="Comic Sans MS" panose="030F0702030302020204" pitchFamily="66" charset="0"/>
            </a:endParaRPr>
          </a:p>
          <a:p>
            <a:pPr algn="just" eaLnBrk="1" hangingPunct="1">
              <a:lnSpc>
                <a:spcPct val="90000"/>
              </a:lnSpc>
              <a:buFontTx/>
              <a:buNone/>
            </a:pPr>
            <a:r>
              <a:rPr lang="en-US" altLang="en-US" sz="3200" b="1" dirty="0">
                <a:latin typeface="Comic Sans MS" panose="030F0702030302020204" pitchFamily="66" charset="0"/>
              </a:rPr>
              <a:t>	</a:t>
            </a:r>
            <a:r>
              <a:rPr lang="en-US" altLang="en-US" sz="3200" dirty="0" err="1">
                <a:solidFill>
                  <a:schemeClr val="tx1"/>
                </a:solidFill>
                <a:latin typeface="Comic Sans MS" panose="030F0702030302020204" pitchFamily="66" charset="0"/>
              </a:rPr>
              <a:t>Kesadaran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sikap</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perilaku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sesuai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dengan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nilai-nilai</a:t>
            </a:r>
            <a:r>
              <a:rPr lang="en-US" altLang="en-US" sz="3200" dirty="0">
                <a:solidFill>
                  <a:schemeClr val="tx1"/>
                </a:solidFill>
                <a:latin typeface="Comic Sans MS" panose="030F0702030302020204" pitchFamily="66" charset="0"/>
              </a:rPr>
              <a:t> moral </a:t>
            </a:r>
            <a:r>
              <a:rPr lang="en-US" altLang="en-US" sz="3200" dirty="0" err="1">
                <a:solidFill>
                  <a:schemeClr val="tx1"/>
                </a:solidFill>
                <a:latin typeface="Comic Sans MS" panose="030F0702030302020204" pitchFamily="66" charset="0"/>
              </a:rPr>
              <a:t>dalam</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hidup</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bersama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atas</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dasar</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tuntutan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hati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nurani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Manusia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perlu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diperlakukan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sesuai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dengan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harkat</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martabatnya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sebagai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makhluk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Tuhan</a:t>
            </a:r>
            <a:r>
              <a:rPr lang="en-US" altLang="en-US" sz="3200" dirty="0">
                <a:solidFill>
                  <a:schemeClr val="tx1"/>
                </a:solidFill>
                <a:latin typeface="Comic Sans MS" panose="030F0702030302020204" pitchFamily="66" charset="0"/>
              </a:rPr>
              <a:t> yang </a:t>
            </a:r>
            <a:r>
              <a:rPr lang="en-US" altLang="en-US" sz="3200" dirty="0" err="1">
                <a:solidFill>
                  <a:schemeClr val="tx1"/>
                </a:solidFill>
                <a:latin typeface="Comic Sans MS" panose="030F0702030302020204" pitchFamily="66" charset="0"/>
              </a:rPr>
              <a:t>sama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derajatnya</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sama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hak</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kewajiban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asasinya</a:t>
            </a:r>
            <a:r>
              <a:rPr lang="en-US" altLang="en-US" sz="3200" dirty="0">
                <a:solidFill>
                  <a:schemeClr val="tx1"/>
                </a:solidFill>
                <a:latin typeface="Comic Sans MS" panose="030F0702030302020204" pitchFamily="66" charset="0"/>
              </a:rPr>
              <a:t>.</a:t>
            </a:r>
          </a:p>
          <a:p>
            <a:pPr algn="just" eaLnBrk="1" hangingPunct="1">
              <a:lnSpc>
                <a:spcPct val="90000"/>
              </a:lnSpc>
              <a:buFontTx/>
              <a:buNone/>
            </a:pPr>
            <a:endParaRPr lang="en-US" altLang="en-US" sz="3200" dirty="0">
              <a:solidFill>
                <a:srgbClr val="66FF33"/>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43362"/>
                                        </p:tgtEl>
                                        <p:attrNameLst>
                                          <p:attrName>style.visibility</p:attrName>
                                        </p:attrNameLst>
                                      </p:cBhvr>
                                      <p:to>
                                        <p:strVal val="visible"/>
                                      </p:to>
                                    </p:set>
                                    <p:animEffect transition="in" filter="fade">
                                      <p:cBhvr>
                                        <p:cTn id="7" dur="770" decel="100000"/>
                                        <p:tgtEl>
                                          <p:spTgt spid="143362"/>
                                        </p:tgtEl>
                                      </p:cBhvr>
                                    </p:animEffect>
                                    <p:animScale>
                                      <p:cBhvr>
                                        <p:cTn id="8" dur="770" decel="100000"/>
                                        <p:tgtEl>
                                          <p:spTgt spid="143362"/>
                                        </p:tgtEl>
                                      </p:cBhvr>
                                      <p:from x="10000" y="10000"/>
                                      <p:to x="200000" y="450000"/>
                                    </p:animScale>
                                    <p:animScale>
                                      <p:cBhvr>
                                        <p:cTn id="9" dur="1230" accel="100000" fill="hold">
                                          <p:stCondLst>
                                            <p:cond delay="770"/>
                                          </p:stCondLst>
                                        </p:cTn>
                                        <p:tgtEl>
                                          <p:spTgt spid="143362"/>
                                        </p:tgtEl>
                                      </p:cBhvr>
                                      <p:from x="200000" y="450000"/>
                                      <p:to x="100000" y="100000"/>
                                    </p:animScale>
                                    <p:set>
                                      <p:cBhvr>
                                        <p:cTn id="10" dur="770" fill="hold"/>
                                        <p:tgtEl>
                                          <p:spTgt spid="143362"/>
                                        </p:tgtEl>
                                        <p:attrNameLst>
                                          <p:attrName>ppt_x</p:attrName>
                                        </p:attrNameLst>
                                      </p:cBhvr>
                                      <p:to>
                                        <p:strVal val="(0.5)"/>
                                      </p:to>
                                    </p:set>
                                    <p:anim from="(0.5)" to="(#ppt_x)" calcmode="lin" valueType="num">
                                      <p:cBhvr>
                                        <p:cTn id="11" dur="1230" accel="100000" fill="hold">
                                          <p:stCondLst>
                                            <p:cond delay="770"/>
                                          </p:stCondLst>
                                        </p:cTn>
                                        <p:tgtEl>
                                          <p:spTgt spid="143362"/>
                                        </p:tgtEl>
                                        <p:attrNameLst>
                                          <p:attrName>ppt_x</p:attrName>
                                        </p:attrNameLst>
                                      </p:cBhvr>
                                    </p:anim>
                                    <p:set>
                                      <p:cBhvr>
                                        <p:cTn id="12" dur="770" fill="hold"/>
                                        <p:tgtEl>
                                          <p:spTgt spid="143362"/>
                                        </p:tgtEl>
                                        <p:attrNameLst>
                                          <p:attrName>ppt_y</p:attrName>
                                        </p:attrNameLst>
                                      </p:cBhvr>
                                      <p:to>
                                        <p:strVal val="(#ppt_y+0.4)"/>
                                      </p:to>
                                    </p:set>
                                    <p:anim from="(#ppt_y+0.4)" to="(#ppt_y)" calcmode="lin" valueType="num">
                                      <p:cBhvr>
                                        <p:cTn id="13" dur="1230" accel="100000" fill="hold">
                                          <p:stCondLst>
                                            <p:cond delay="770"/>
                                          </p:stCondLst>
                                        </p:cTn>
                                        <p:tgtEl>
                                          <p:spTgt spid="143362"/>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43363">
                                            <p:txEl>
                                              <p:pRg st="0" end="0"/>
                                            </p:txEl>
                                          </p:spTgt>
                                        </p:tgtEl>
                                        <p:attrNameLst>
                                          <p:attrName>style.visibility</p:attrName>
                                        </p:attrNameLst>
                                      </p:cBhvr>
                                      <p:to>
                                        <p:strVal val="visible"/>
                                      </p:to>
                                    </p:set>
                                    <p:animEffect transition="in" filter="blinds(horizontal)">
                                      <p:cBhvr>
                                        <p:cTn id="18" dur="500"/>
                                        <p:tgtEl>
                                          <p:spTgt spid="14336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43363">
                                            <p:txEl>
                                              <p:pRg st="1" end="1"/>
                                            </p:txEl>
                                          </p:spTgt>
                                        </p:tgtEl>
                                        <p:attrNameLst>
                                          <p:attrName>style.visibility</p:attrName>
                                        </p:attrNameLst>
                                      </p:cBhvr>
                                      <p:to>
                                        <p:strVal val="visible"/>
                                      </p:to>
                                    </p:set>
                                    <p:animEffect transition="in" filter="blinds(horizontal)">
                                      <p:cBhvr>
                                        <p:cTn id="23" dur="500"/>
                                        <p:tgtEl>
                                          <p:spTgt spid="143363">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43363">
                                            <p:txEl>
                                              <p:pRg st="2" end="2"/>
                                            </p:txEl>
                                          </p:spTgt>
                                        </p:tgtEl>
                                        <p:attrNameLst>
                                          <p:attrName>style.visibility</p:attrName>
                                        </p:attrNameLst>
                                      </p:cBhvr>
                                      <p:to>
                                        <p:strVal val="visible"/>
                                      </p:to>
                                    </p:set>
                                    <p:animEffect transition="in" filter="blinds(horizontal)">
                                      <p:cBhvr>
                                        <p:cTn id="28" dur="500"/>
                                        <p:tgtEl>
                                          <p:spTgt spid="143363">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143363">
                                            <p:txEl>
                                              <p:pRg st="3" end="3"/>
                                            </p:txEl>
                                          </p:spTgt>
                                        </p:tgtEl>
                                        <p:attrNameLst>
                                          <p:attrName>style.visibility</p:attrName>
                                        </p:attrNameLst>
                                      </p:cBhvr>
                                      <p:to>
                                        <p:strVal val="visible"/>
                                      </p:to>
                                    </p:set>
                                    <p:animEffect transition="in" filter="blinds(horizontal)">
                                      <p:cBhvr>
                                        <p:cTn id="33" dur="500"/>
                                        <p:tgtEl>
                                          <p:spTgt spid="143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a:extLst>
              <a:ext uri="{FF2B5EF4-FFF2-40B4-BE49-F238E27FC236}">
                <a16:creationId xmlns:a16="http://schemas.microsoft.com/office/drawing/2014/main" id="{A97BC0C2-E936-4A40-AF0F-DF8098C7AA7C}"/>
              </a:ext>
            </a:extLst>
          </p:cNvPr>
          <p:cNvSpPr>
            <a:spLocks noGrp="1" noChangeArrowheads="1"/>
          </p:cNvSpPr>
          <p:nvPr>
            <p:ph type="body" sz="half" idx="1"/>
          </p:nvPr>
        </p:nvSpPr>
        <p:spPr>
          <a:xfrm>
            <a:off x="0" y="376238"/>
            <a:ext cx="11788775" cy="8362950"/>
          </a:xfrm>
        </p:spPr>
        <p:txBody>
          <a:bodyPr>
            <a:normAutofit/>
          </a:bodyPr>
          <a:lstStyle/>
          <a:p>
            <a:pPr eaLnBrk="1" hangingPunct="1"/>
            <a:r>
              <a:rPr lang="en-US" altLang="en-US" sz="3200" b="1" dirty="0">
                <a:solidFill>
                  <a:srgbClr val="FF0000"/>
                </a:solidFill>
                <a:latin typeface="Comic Sans MS" panose="030F0702030302020204" pitchFamily="66" charset="0"/>
              </a:rPr>
              <a:t>Nilai </a:t>
            </a:r>
            <a:r>
              <a:rPr lang="en-US" altLang="en-US" sz="3200" b="1" dirty="0" err="1">
                <a:solidFill>
                  <a:srgbClr val="FF0000"/>
                </a:solidFill>
                <a:latin typeface="Comic Sans MS" panose="030F0702030302020204" pitchFamily="66" charset="0"/>
              </a:rPr>
              <a:t>Persatuan</a:t>
            </a:r>
            <a:endParaRPr lang="en-US" altLang="en-US" sz="3200" b="1" dirty="0">
              <a:solidFill>
                <a:srgbClr val="FF0000"/>
              </a:solidFill>
              <a:latin typeface="Comic Sans MS" panose="030F0702030302020204" pitchFamily="66" charset="0"/>
            </a:endParaRPr>
          </a:p>
          <a:p>
            <a:pPr algn="just" eaLnBrk="1" hangingPunct="1">
              <a:buFontTx/>
              <a:buNone/>
            </a:pPr>
            <a:r>
              <a:rPr lang="en-US" altLang="en-US" sz="3200" b="1" dirty="0">
                <a:latin typeface="Comic Sans MS" panose="030F0702030302020204" pitchFamily="66" charset="0"/>
              </a:rPr>
              <a:t>	</a:t>
            </a:r>
            <a:r>
              <a:rPr lang="en-US" altLang="en-US" sz="3200" dirty="0">
                <a:solidFill>
                  <a:schemeClr val="tx1"/>
                </a:solidFill>
                <a:latin typeface="Comic Sans MS" panose="030F0702030302020204" pitchFamily="66" charset="0"/>
              </a:rPr>
              <a:t>Usaha </a:t>
            </a:r>
            <a:r>
              <a:rPr lang="en-US" altLang="en-US" sz="3200" dirty="0" err="1">
                <a:solidFill>
                  <a:schemeClr val="tx1"/>
                </a:solidFill>
                <a:latin typeface="Comic Sans MS" panose="030F0702030302020204" pitchFamily="66" charset="0"/>
              </a:rPr>
              <a:t>kearah</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bersatu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dalam</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kebulatan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rakyat</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untuk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membina</a:t>
            </a:r>
            <a:r>
              <a:rPr lang="en-US" altLang="en-US" sz="3200" dirty="0">
                <a:solidFill>
                  <a:schemeClr val="tx1"/>
                </a:solidFill>
                <a:latin typeface="Comic Sans MS" panose="030F0702030302020204" pitchFamily="66" charset="0"/>
              </a:rPr>
              <a:t> rasa </a:t>
            </a:r>
            <a:r>
              <a:rPr lang="en-US" altLang="en-US" sz="3200" dirty="0" err="1">
                <a:solidFill>
                  <a:schemeClr val="tx1"/>
                </a:solidFill>
                <a:latin typeface="Comic Sans MS" panose="030F0702030302020204" pitchFamily="66" charset="0"/>
              </a:rPr>
              <a:t>nasionalisme</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dalam</a:t>
            </a:r>
            <a:r>
              <a:rPr lang="en-US" altLang="en-US" sz="3200" dirty="0">
                <a:solidFill>
                  <a:schemeClr val="tx1"/>
                </a:solidFill>
                <a:latin typeface="Comic Sans MS" panose="030F0702030302020204" pitchFamily="66" charset="0"/>
              </a:rPr>
              <a:t> NKRI. </a:t>
            </a:r>
            <a:r>
              <a:rPr lang="en-US" altLang="en-US" sz="3200" dirty="0" err="1">
                <a:solidFill>
                  <a:schemeClr val="tx1"/>
                </a:solidFill>
                <a:latin typeface="Comic Sans MS" panose="030F0702030302020204" pitchFamily="66" charset="0"/>
              </a:rPr>
              <a:t>Mengakui</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menghargai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sepenuhnya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terhadap</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keanekaragaman</a:t>
            </a:r>
            <a:r>
              <a:rPr lang="en-US" altLang="en-US" sz="3200" dirty="0">
                <a:solidFill>
                  <a:schemeClr val="tx1"/>
                </a:solidFill>
                <a:latin typeface="Comic Sans MS" panose="030F0702030302020204" pitchFamily="66" charset="0"/>
              </a:rPr>
              <a:t> yang </a:t>
            </a:r>
            <a:r>
              <a:rPr lang="en-US" altLang="en-US" sz="3200" dirty="0" err="1">
                <a:solidFill>
                  <a:schemeClr val="tx1"/>
                </a:solidFill>
                <a:latin typeface="Comic Sans MS" panose="030F0702030302020204" pitchFamily="66" charset="0"/>
              </a:rPr>
              <a:t>dimiliki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bangsa</a:t>
            </a:r>
            <a:r>
              <a:rPr lang="en-US" altLang="en-US" sz="3200" dirty="0">
                <a:solidFill>
                  <a:schemeClr val="tx1"/>
                </a:solidFill>
                <a:latin typeface="Comic Sans MS" panose="030F0702030302020204" pitchFamily="66" charset="0"/>
              </a:rPr>
              <a:t> Indonesia. </a:t>
            </a:r>
            <a:r>
              <a:rPr lang="en-US" altLang="en-US" sz="3200" dirty="0" err="1">
                <a:solidFill>
                  <a:schemeClr val="tx1"/>
                </a:solidFill>
                <a:latin typeface="Comic Sans MS" panose="030F0702030302020204" pitchFamily="66" charset="0"/>
              </a:rPr>
              <a:t>Menghayati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semboyan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Bhineka</a:t>
            </a:r>
            <a:r>
              <a:rPr lang="en-US" altLang="en-US" sz="3200" dirty="0">
                <a:solidFill>
                  <a:schemeClr val="tx1"/>
                </a:solidFill>
                <a:latin typeface="Comic Sans MS" panose="030F0702030302020204" pitchFamily="66" charset="0"/>
              </a:rPr>
              <a:t> Tunggal </a:t>
            </a:r>
            <a:r>
              <a:rPr lang="en-US" altLang="en-US" sz="3200" dirty="0" err="1">
                <a:solidFill>
                  <a:schemeClr val="tx1"/>
                </a:solidFill>
                <a:latin typeface="Comic Sans MS" panose="030F0702030302020204" pitchFamily="66" charset="0"/>
              </a:rPr>
              <a:t>Ika</a:t>
            </a:r>
            <a:r>
              <a:rPr lang="en-US" altLang="en-US" sz="3200" dirty="0">
                <a:solidFill>
                  <a:schemeClr val="tx1"/>
                </a:solidFill>
                <a:latin typeface="Comic Sans MS" panose="030F0702030302020204" pitchFamily="66" charset="0"/>
              </a:rPr>
              <a:t>.</a:t>
            </a:r>
          </a:p>
          <a:p>
            <a:pPr algn="just" eaLnBrk="1" hangingPunct="1"/>
            <a:r>
              <a:rPr lang="en-US" altLang="en-US" sz="3200" b="1" dirty="0">
                <a:solidFill>
                  <a:srgbClr val="FF0000"/>
                </a:solidFill>
                <a:latin typeface="Comic Sans MS" panose="030F0702030302020204" pitchFamily="66" charset="0"/>
              </a:rPr>
              <a:t>Nilai </a:t>
            </a:r>
            <a:r>
              <a:rPr lang="en-US" altLang="en-US" sz="3200" b="1" dirty="0" err="1">
                <a:solidFill>
                  <a:srgbClr val="FF0000"/>
                </a:solidFill>
                <a:latin typeface="Comic Sans MS" panose="030F0702030302020204" pitchFamily="66" charset="0"/>
              </a:rPr>
              <a:t>Kerakyatan</a:t>
            </a:r>
            <a:r>
              <a:rPr lang="en-US" altLang="en-US" sz="3200" dirty="0">
                <a:latin typeface="Comic Sans MS" panose="030F0702030302020204" pitchFamily="66" charset="0"/>
              </a:rPr>
              <a:t> </a:t>
            </a:r>
          </a:p>
          <a:p>
            <a:pPr algn="just" eaLnBrk="1" hangingPunct="1">
              <a:buFontTx/>
              <a:buNone/>
            </a:pPr>
            <a:r>
              <a:rPr lang="en-US" altLang="en-US" sz="3200" b="1" dirty="0">
                <a:latin typeface="Comic Sans MS" panose="030F0702030302020204" pitchFamily="66" charset="0"/>
              </a:rPr>
              <a:t>	</a:t>
            </a:r>
            <a:r>
              <a:rPr lang="en-US" altLang="en-US" sz="3200" dirty="0" err="1">
                <a:solidFill>
                  <a:schemeClr val="tx1"/>
                </a:solidFill>
                <a:latin typeface="Comic Sans MS" panose="030F0702030302020204" pitchFamily="66" charset="0"/>
              </a:rPr>
              <a:t>Suatu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pemerintahan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dari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rakyat</a:t>
            </a:r>
            <a:r>
              <a:rPr lang="en-US" altLang="en-US" sz="3200" dirty="0">
                <a:solidFill>
                  <a:schemeClr val="tx1"/>
                </a:solidFill>
                <a:latin typeface="Comic Sans MS" panose="030F0702030302020204" pitchFamily="66" charset="0"/>
              </a:rPr>
              <a:t>, oleh </a:t>
            </a:r>
            <a:r>
              <a:rPr lang="en-US" altLang="en-US" sz="3200" dirty="0" err="1">
                <a:solidFill>
                  <a:schemeClr val="tx1"/>
                </a:solidFill>
                <a:latin typeface="Comic Sans MS" panose="030F0702030302020204" pitchFamily="66" charset="0"/>
              </a:rPr>
              <a:t>rakyat</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untuk</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rakyat</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dengan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cara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musyawarah</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mufakat</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melalui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lembaga-lembaga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perwakilan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Demokrasi</a:t>
            </a:r>
            <a:r>
              <a:rPr lang="en-US" altLang="en-US" sz="3200" dirty="0">
                <a:solidFill>
                  <a:schemeClr val="tx1"/>
                </a:solidFill>
                <a:latin typeface="Comic Sans MS" panose="030F0702030302020204" pitchFamily="66" charset="0"/>
              </a:rPr>
              <a:t> yang </a:t>
            </a:r>
            <a:r>
              <a:rPr lang="en-US" altLang="en-US" sz="3200" dirty="0" err="1">
                <a:solidFill>
                  <a:schemeClr val="tx1"/>
                </a:solidFill>
                <a:latin typeface="Comic Sans MS" panose="030F0702030302020204" pitchFamily="66" charset="0"/>
              </a:rPr>
              <a:t>lebih</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mengutamakan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pengambilan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keputusan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melalui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musyawarah</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mufakat</a:t>
            </a:r>
            <a:r>
              <a:rPr lang="en-US" altLang="en-US" sz="3200" dirty="0">
                <a:solidFill>
                  <a:schemeClr val="tx1"/>
                </a:solidFill>
                <a:latin typeface="Comic Sans MS" panose="030F0702030302020204" pitchFamily="66" charset="0"/>
              </a:rPr>
              <a:t>.</a:t>
            </a:r>
          </a:p>
          <a:p>
            <a:pPr algn="just" eaLnBrk="1" hangingPunct="1"/>
            <a:r>
              <a:rPr lang="en-US" altLang="en-US" sz="3200" b="1" dirty="0">
                <a:solidFill>
                  <a:srgbClr val="FF0000"/>
                </a:solidFill>
                <a:latin typeface="Comic Sans MS" panose="030F0702030302020204" pitchFamily="66" charset="0"/>
              </a:rPr>
              <a:t>Nilai </a:t>
            </a:r>
            <a:r>
              <a:rPr lang="en-US" altLang="en-US" sz="3200" b="1" dirty="0" err="1">
                <a:solidFill>
                  <a:srgbClr val="FF0000"/>
                </a:solidFill>
                <a:latin typeface="Comic Sans MS" panose="030F0702030302020204" pitchFamily="66" charset="0"/>
              </a:rPr>
              <a:t>Keadilan</a:t>
            </a:r>
            <a:endParaRPr lang="en-US" altLang="en-US" sz="3200" b="1" dirty="0">
              <a:solidFill>
                <a:srgbClr val="FF0000"/>
              </a:solidFill>
              <a:latin typeface="Comic Sans MS" panose="030F0702030302020204" pitchFamily="66" charset="0"/>
            </a:endParaRPr>
          </a:p>
          <a:p>
            <a:pPr algn="just" eaLnBrk="1" hangingPunct="1">
              <a:buFontTx/>
              <a:buNone/>
            </a:pPr>
            <a:r>
              <a:rPr lang="en-US" altLang="en-US" sz="3200" dirty="0">
                <a:latin typeface="Comic Sans MS" panose="030F0702030302020204" pitchFamily="66" charset="0"/>
              </a:rPr>
              <a:t>	</a:t>
            </a:r>
            <a:r>
              <a:rPr lang="en-US" altLang="en-US" sz="3200" dirty="0" err="1">
                <a:solidFill>
                  <a:schemeClr val="tx1"/>
                </a:solidFill>
                <a:latin typeface="Comic Sans MS" panose="030F0702030302020204" pitchFamily="66" charset="0"/>
              </a:rPr>
              <a:t>Sebagai</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dasar</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sekaligus</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tujuan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yaitu</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terciptanya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masyarakat</a:t>
            </a:r>
            <a:r>
              <a:rPr lang="en-US" altLang="en-US" sz="3200" dirty="0">
                <a:solidFill>
                  <a:schemeClr val="tx1"/>
                </a:solidFill>
                <a:latin typeface="Comic Sans MS" panose="030F0702030302020204" pitchFamily="66" charset="0"/>
              </a:rPr>
              <a:t> Indonesia yang </a:t>
            </a:r>
            <a:r>
              <a:rPr lang="en-US" altLang="en-US" sz="3200" dirty="0" err="1">
                <a:solidFill>
                  <a:schemeClr val="tx1"/>
                </a:solidFill>
                <a:latin typeface="Comic Sans MS" panose="030F0702030302020204" pitchFamily="66" charset="0"/>
              </a:rPr>
              <a:t>adil</a:t>
            </a:r>
            <a:r>
              <a:rPr lang="en-US" altLang="en-US" sz="3200" dirty="0">
                <a:solidFill>
                  <a:schemeClr val="tx1"/>
                </a:solidFill>
                <a:latin typeface="Comic Sans MS" panose="030F0702030302020204" pitchFamily="66" charset="0"/>
              </a:rPr>
              <a:t> dan </a:t>
            </a:r>
            <a:r>
              <a:rPr lang="en-US" altLang="en-US" sz="3200" dirty="0" err="1">
                <a:solidFill>
                  <a:schemeClr val="tx1"/>
                </a:solidFill>
                <a:latin typeface="Comic Sans MS" panose="030F0702030302020204" pitchFamily="66" charset="0"/>
              </a:rPr>
              <a:t>makmur</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secara</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lahiriah</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ataupun</a:t>
            </a:r>
            <a:r>
              <a:rPr lang="en-US" altLang="en-US" sz="3200" dirty="0">
                <a:solidFill>
                  <a:schemeClr val="tx1"/>
                </a:solidFill>
                <a:latin typeface="Comic Sans MS" panose="030F0702030302020204" pitchFamily="66" charset="0"/>
              </a:rPr>
              <a:t> </a:t>
            </a:r>
            <a:r>
              <a:rPr lang="en-US" altLang="en-US" sz="3200" dirty="0" err="1">
                <a:solidFill>
                  <a:schemeClr val="tx1"/>
                </a:solidFill>
                <a:latin typeface="Comic Sans MS" panose="030F0702030302020204" pitchFamily="66" charset="0"/>
              </a:rPr>
              <a:t>batiniah</a:t>
            </a:r>
            <a:r>
              <a:rPr lang="en-US" altLang="en-US" sz="3200" dirty="0">
                <a:solidFill>
                  <a:schemeClr val="tx1"/>
                </a:solidFill>
                <a:latin typeface="Comic Sans MS" panose="030F0702030302020204" pitchFamily="66" charset="0"/>
              </a:rPr>
              <a:t>. Negara Indonesia yang </a:t>
            </a:r>
            <a:r>
              <a:rPr lang="en-US" altLang="en-US" sz="3200" dirty="0" err="1">
                <a:solidFill>
                  <a:schemeClr val="tx1"/>
                </a:solidFill>
                <a:latin typeface="Comic Sans MS" panose="030F0702030302020204" pitchFamily="66" charset="0"/>
              </a:rPr>
              <a:t>berkeadilan</a:t>
            </a:r>
            <a:r>
              <a:rPr lang="en-US" altLang="en-US" sz="3200" dirty="0">
                <a:solidFill>
                  <a:srgbClr val="66FF33"/>
                </a:solidFill>
                <a:latin typeface="Comic Sans MS" panose="030F0702030302020204" pitchFamily="66" charset="0"/>
              </a:rPr>
              <a:t>.   </a:t>
            </a:r>
            <a:r>
              <a:rPr lang="en-US" altLang="en-US" sz="3200" b="1" dirty="0">
                <a:solidFill>
                  <a:srgbClr val="66FF33"/>
                </a:solidFill>
                <a:latin typeface="Comic Sans MS" panose="030F0702030302020204" pitchFamily="66" charset="0"/>
              </a:rPr>
              <a:t> </a:t>
            </a:r>
          </a:p>
        </p:txBody>
      </p:sp>
      <p:sp>
        <p:nvSpPr>
          <p:cNvPr id="3" name="Content Placeholder 2">
            <a:extLst>
              <a:ext uri="{FF2B5EF4-FFF2-40B4-BE49-F238E27FC236}">
                <a16:creationId xmlns:a16="http://schemas.microsoft.com/office/drawing/2014/main" id="{FDEDBF76-92DD-4744-B07F-977AF971EAB5}"/>
              </a:ext>
            </a:extLst>
          </p:cNvPr>
          <p:cNvSpPr>
            <a:spLocks noGrp="1"/>
          </p:cNvSpPr>
          <p:nvPr>
            <p:ph sz="half" idx="2"/>
          </p:nvPr>
        </p:nvSpPr>
        <p:spPr/>
        <p:txBody>
          <a:bodyPr/>
          <a:lstStyle/>
          <a:p>
            <a:endParaRPr lang="en-ID"/>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blinds(horizontal)">
                                      <p:cBhvr>
                                        <p:cTn id="7" dur="500"/>
                                        <p:tgtEl>
                                          <p:spTgt spid="144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4387">
                                            <p:txEl>
                                              <p:pRg st="1" end="1"/>
                                            </p:txEl>
                                          </p:spTgt>
                                        </p:tgtEl>
                                        <p:attrNameLst>
                                          <p:attrName>style.visibility</p:attrName>
                                        </p:attrNameLst>
                                      </p:cBhvr>
                                      <p:to>
                                        <p:strVal val="visible"/>
                                      </p:to>
                                    </p:set>
                                    <p:animEffect transition="in" filter="blinds(horizontal)">
                                      <p:cBhvr>
                                        <p:cTn id="12" dur="500"/>
                                        <p:tgtEl>
                                          <p:spTgt spid="144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4387">
                                            <p:txEl>
                                              <p:pRg st="2" end="2"/>
                                            </p:txEl>
                                          </p:spTgt>
                                        </p:tgtEl>
                                        <p:attrNameLst>
                                          <p:attrName>style.visibility</p:attrName>
                                        </p:attrNameLst>
                                      </p:cBhvr>
                                      <p:to>
                                        <p:strVal val="visible"/>
                                      </p:to>
                                    </p:set>
                                    <p:animEffect transition="in" filter="blinds(horizontal)">
                                      <p:cBhvr>
                                        <p:cTn id="17" dur="500"/>
                                        <p:tgtEl>
                                          <p:spTgt spid="144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44387">
                                            <p:txEl>
                                              <p:pRg st="3" end="3"/>
                                            </p:txEl>
                                          </p:spTgt>
                                        </p:tgtEl>
                                        <p:attrNameLst>
                                          <p:attrName>style.visibility</p:attrName>
                                        </p:attrNameLst>
                                      </p:cBhvr>
                                      <p:to>
                                        <p:strVal val="visible"/>
                                      </p:to>
                                    </p:set>
                                    <p:animEffect transition="in" filter="blinds(horizontal)">
                                      <p:cBhvr>
                                        <p:cTn id="22" dur="500"/>
                                        <p:tgtEl>
                                          <p:spTgt spid="1443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44387">
                                            <p:txEl>
                                              <p:pRg st="4" end="4"/>
                                            </p:txEl>
                                          </p:spTgt>
                                        </p:tgtEl>
                                        <p:attrNameLst>
                                          <p:attrName>style.visibility</p:attrName>
                                        </p:attrNameLst>
                                      </p:cBhvr>
                                      <p:to>
                                        <p:strVal val="visible"/>
                                      </p:to>
                                    </p:set>
                                    <p:animEffect transition="in" filter="blinds(horizontal)">
                                      <p:cBhvr>
                                        <p:cTn id="27" dur="500"/>
                                        <p:tgtEl>
                                          <p:spTgt spid="1443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44387">
                                            <p:txEl>
                                              <p:pRg st="5" end="5"/>
                                            </p:txEl>
                                          </p:spTgt>
                                        </p:tgtEl>
                                        <p:attrNameLst>
                                          <p:attrName>style.visibility</p:attrName>
                                        </p:attrNameLst>
                                      </p:cBhvr>
                                      <p:to>
                                        <p:strVal val="visible"/>
                                      </p:to>
                                    </p:set>
                                    <p:animEffect transition="in" filter="blinds(horizontal)">
                                      <p:cBhvr>
                                        <p:cTn id="32" dur="500"/>
                                        <p:tgtEl>
                                          <p:spTgt spid="144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a:extLst>
              <a:ext uri="{FF2B5EF4-FFF2-40B4-BE49-F238E27FC236}">
                <a16:creationId xmlns:a16="http://schemas.microsoft.com/office/drawing/2014/main" id="{0EABCFAA-FDD6-4149-BDB3-2E27FF4F39AA}"/>
              </a:ext>
            </a:extLst>
          </p:cNvPr>
          <p:cNvSpPr>
            <a:spLocks noGrp="1" noChangeArrowheads="1"/>
          </p:cNvSpPr>
          <p:nvPr>
            <p:ph idx="1"/>
          </p:nvPr>
        </p:nvSpPr>
        <p:spPr>
          <a:xfrm>
            <a:off x="1086558" y="2977977"/>
            <a:ext cx="9783762" cy="5195265"/>
          </a:xfrm>
        </p:spPr>
        <p:txBody>
          <a:bodyPr/>
          <a:lstStyle/>
          <a:p>
            <a:pPr marL="0" indent="0" algn="just" eaLnBrk="1" hangingPunct="1">
              <a:buFontTx/>
              <a:buNone/>
            </a:pPr>
            <a:r>
              <a:rPr lang="en-US" altLang="en-US" dirty="0">
                <a:latin typeface="Times New Roman" panose="02020603050405020304" pitchFamily="18" charset="0"/>
                <a:cs typeface="Times New Roman" panose="02020603050405020304" pitchFamily="18" charset="0"/>
              </a:rPr>
              <a:t>Pancasila </a:t>
            </a:r>
            <a:r>
              <a:rPr lang="en-US" altLang="en-US" dirty="0" err="1">
                <a:latin typeface="Times New Roman" panose="02020603050405020304" pitchFamily="18" charset="0"/>
                <a:cs typeface="Times New Roman" panose="02020603050405020304" pitchFamily="18" charset="0"/>
              </a:rPr>
              <a:t>selain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berkedudukan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sebagai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Staatsfundamentalnorm</a:t>
            </a:r>
            <a:r>
              <a:rPr lang="en-US" altLang="en-US" dirty="0">
                <a:latin typeface="Times New Roman" panose="02020603050405020304" pitchFamily="18" charset="0"/>
                <a:cs typeface="Times New Roman" panose="02020603050405020304" pitchFamily="18" charset="0"/>
              </a:rPr>
              <a:t>, juga </a:t>
            </a:r>
            <a:r>
              <a:rPr lang="en-US" altLang="en-US" dirty="0" err="1">
                <a:latin typeface="Times New Roman" panose="02020603050405020304" pitchFamily="18" charset="0"/>
                <a:cs typeface="Times New Roman" panose="02020603050405020304" pitchFamily="18" charset="0"/>
              </a:rPr>
              <a:t>sebagai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Cita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Hukum</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rechtidee</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menguasai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hukum</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dasar</a:t>
            </a:r>
            <a:r>
              <a:rPr lang="en-US" altLang="en-US" dirty="0">
                <a:latin typeface="Times New Roman" panose="02020603050405020304" pitchFamily="18" charset="0"/>
                <a:cs typeface="Times New Roman" panose="02020603050405020304" pitchFamily="18" charset="0"/>
              </a:rPr>
              <a:t> negara </a:t>
            </a:r>
            <a:r>
              <a:rPr lang="en-US" altLang="en-US" dirty="0" err="1">
                <a:latin typeface="Times New Roman" panose="02020603050405020304" pitchFamily="18" charset="0"/>
                <a:cs typeface="Times New Roman" panose="02020603050405020304" pitchFamily="18" charset="0"/>
              </a:rPr>
              <a:t>baik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tertulis</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maupun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tidak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tertulis</a:t>
            </a:r>
            <a:r>
              <a:rPr lang="en-US" altLang="en-US" dirty="0">
                <a:latin typeface="Times New Roman" panose="02020603050405020304" pitchFamily="18" charset="0"/>
                <a:cs typeface="Times New Roman" panose="02020603050405020304" pitchFamily="18" charset="0"/>
              </a:rPr>
              <a:t>, dan </a:t>
            </a:r>
            <a:r>
              <a:rPr lang="en-US" altLang="en-US" dirty="0" err="1">
                <a:latin typeface="Times New Roman" panose="02020603050405020304" pitchFamily="18" charset="0"/>
                <a:cs typeface="Times New Roman" panose="02020603050405020304" pitchFamily="18" charset="0"/>
              </a:rPr>
              <a:t>merupakan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gagasan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pikiran</a:t>
            </a:r>
            <a:r>
              <a:rPr lang="en-US" altLang="en-US" dirty="0">
                <a:latin typeface="Times New Roman" panose="02020603050405020304" pitchFamily="18" charset="0"/>
                <a:cs typeface="Times New Roman" panose="02020603050405020304" pitchFamily="18" charset="0"/>
              </a:rPr>
              <a:t>, rasa dan </a:t>
            </a:r>
            <a:r>
              <a:rPr lang="en-US" altLang="en-US" dirty="0" err="1">
                <a:latin typeface="Times New Roman" panose="02020603050405020304" pitchFamily="18" charset="0"/>
                <a:cs typeface="Times New Roman" panose="02020603050405020304" pitchFamily="18" charset="0"/>
              </a:rPr>
              <a:t>cipta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mengenai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hukum</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seharusnya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diinginkan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masyarakat</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menguasai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hukum</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dasar</a:t>
            </a:r>
            <a:r>
              <a:rPr lang="en-US" altLang="en-US" dirty="0">
                <a:latin typeface="Times New Roman" panose="02020603050405020304" pitchFamily="18" charset="0"/>
                <a:cs typeface="Times New Roman" panose="02020603050405020304" pitchFamily="18" charset="0"/>
              </a:rPr>
              <a:t> negara </a:t>
            </a:r>
            <a:r>
              <a:rPr lang="en-US" altLang="en-US" dirty="0" err="1">
                <a:latin typeface="Times New Roman" panose="02020603050405020304" pitchFamily="18" charset="0"/>
                <a:cs typeface="Times New Roman" panose="02020603050405020304" pitchFamily="18" charset="0"/>
              </a:rPr>
              <a:t>baik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tertulis</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maupun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tidak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tertulis</a:t>
            </a:r>
            <a:r>
              <a:rPr lang="en-US" altLang="en-US"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p:cTn id="7" dur="500" decel="50000" fill="hold">
                                          <p:stCondLst>
                                            <p:cond delay="0"/>
                                          </p:stCondLst>
                                        </p:cTn>
                                        <p:tgtEl>
                                          <p:spTgt spid="15257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257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257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5257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257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257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257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25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EC03BB1C-6493-4096-963A-3DC75794E506}"/>
              </a:ext>
            </a:extLst>
          </p:cNvPr>
          <p:cNvSpPr>
            <a:spLocks noGrp="1" noChangeArrowheads="1"/>
          </p:cNvSpPr>
          <p:nvPr>
            <p:ph type="title"/>
          </p:nvPr>
        </p:nvSpPr>
        <p:spPr>
          <a:xfrm>
            <a:off x="912813" y="203200"/>
            <a:ext cx="10961687" cy="1133475"/>
          </a:xfrm>
        </p:spPr>
        <p:txBody>
          <a:bodyPr/>
          <a:lstStyle/>
          <a:p>
            <a:r>
              <a:rPr lang="en-US" altLang="en-US" sz="3200" b="1" dirty="0">
                <a:solidFill>
                  <a:schemeClr val="tx1"/>
                </a:solidFill>
                <a:latin typeface="Comic Sans MS" panose="030F0702030302020204" pitchFamily="66" charset="0"/>
              </a:rPr>
              <a:t>REFERENSI PENGANTAR</a:t>
            </a:r>
            <a:br>
              <a:rPr lang="en-US" altLang="en-US" sz="3200" b="1" dirty="0">
                <a:solidFill>
                  <a:schemeClr val="tx1"/>
                </a:solidFill>
                <a:latin typeface="Comic Sans MS" panose="030F0702030302020204" pitchFamily="66" charset="0"/>
              </a:rPr>
            </a:br>
            <a:r>
              <a:rPr lang="en-US" altLang="en-US" sz="3200" b="1" dirty="0">
                <a:solidFill>
                  <a:schemeClr val="tx1"/>
                </a:solidFill>
                <a:latin typeface="Comic Sans MS" panose="030F0702030302020204" pitchFamily="66" charset="0"/>
              </a:rPr>
              <a:t>PENDIDIKAN KEWARGANEGARAAN</a:t>
            </a:r>
            <a:endParaRPr lang="en-US" altLang="en-US" sz="3200" dirty="0">
              <a:solidFill>
                <a:schemeClr val="tx1"/>
              </a:solidFill>
              <a:latin typeface="Comic Sans MS" panose="030F0702030302020204" pitchFamily="66" charset="0"/>
            </a:endParaRPr>
          </a:p>
        </p:txBody>
      </p:sp>
      <p:sp>
        <p:nvSpPr>
          <p:cNvPr id="101379" name="Text Box 3">
            <a:extLst>
              <a:ext uri="{FF2B5EF4-FFF2-40B4-BE49-F238E27FC236}">
                <a16:creationId xmlns:a16="http://schemas.microsoft.com/office/drawing/2014/main" id="{49B2A146-791A-40B2-8DF9-68534BB80FA1}"/>
              </a:ext>
            </a:extLst>
          </p:cNvPr>
          <p:cNvSpPr txBox="1">
            <a:spLocks noChangeArrowheads="1"/>
          </p:cNvSpPr>
          <p:nvPr/>
        </p:nvSpPr>
        <p:spPr bwMode="auto">
          <a:xfrm>
            <a:off x="912813" y="1522413"/>
            <a:ext cx="10758487" cy="6964850"/>
          </a:xfrm>
          <a:prstGeom prst="rect">
            <a:avLst/>
          </a:prstGeom>
          <a:noFill/>
          <a:ln w="12700" cap="sq">
            <a:noFill/>
            <a:miter lim="800000"/>
            <a:headEnd type="none" w="sm" len="sm"/>
            <a:tailEnd type="none" w="sm" len="sm"/>
          </a:ln>
          <a:effectLst/>
        </p:spPr>
        <p:txBody>
          <a:bodyPr lIns="121789" tIns="60894" rIns="121789" bIns="60894">
            <a:spAutoFit/>
          </a:bodyPr>
          <a:lstStyle/>
          <a:p>
            <a:pPr marL="387350" indent="-387350" algn="l" defTabSz="1217613" eaLnBrk="0" hangingPunct="0">
              <a:lnSpc>
                <a:spcPct val="90000"/>
              </a:lnSpc>
              <a:spcBef>
                <a:spcPct val="30000"/>
              </a:spcBef>
              <a:buFontTx/>
              <a:buAutoNum type="arabicPeriod"/>
              <a:defRPr/>
            </a:pPr>
            <a:r>
              <a:rPr lang="en-US" sz="1900" b="1" dirty="0" err="1">
                <a:latin typeface="Comic Sans MS" pitchFamily="66" charset="0"/>
                <a:cs typeface="Arial" charset="0"/>
              </a:rPr>
              <a:t>Udin</a:t>
            </a:r>
            <a:r>
              <a:rPr lang="en-US" sz="1900" b="1" dirty="0">
                <a:latin typeface="Comic Sans MS" pitchFamily="66" charset="0"/>
                <a:cs typeface="Arial" charset="0"/>
              </a:rPr>
              <a:t> S. </a:t>
            </a:r>
            <a:r>
              <a:rPr lang="en-US" sz="1900" b="1" dirty="0" err="1">
                <a:latin typeface="Comic Sans MS" pitchFamily="66" charset="0"/>
                <a:cs typeface="Arial" charset="0"/>
              </a:rPr>
              <a:t>Winataputra</a:t>
            </a:r>
            <a:r>
              <a:rPr lang="en-US" sz="1900" b="1" dirty="0">
                <a:latin typeface="Comic Sans MS" pitchFamily="66" charset="0"/>
                <a:cs typeface="Arial" charset="0"/>
              </a:rPr>
              <a:t>, H., (2004). Pendidikan </a:t>
            </a:r>
            <a:r>
              <a:rPr lang="en-US" sz="1900" b="1" dirty="0" err="1">
                <a:latin typeface="Comic Sans MS" pitchFamily="66" charset="0"/>
                <a:cs typeface="Arial" charset="0"/>
              </a:rPr>
              <a:t>kewarganegaraan</a:t>
            </a:r>
            <a:r>
              <a:rPr lang="en-US" sz="1900" b="1" dirty="0">
                <a:latin typeface="Comic Sans MS" pitchFamily="66" charset="0"/>
                <a:cs typeface="Arial" charset="0"/>
              </a:rPr>
              <a:t> </a:t>
            </a:r>
            <a:r>
              <a:rPr lang="en-US" sz="1900" b="1" dirty="0" err="1">
                <a:latin typeface="Comic Sans MS" pitchFamily="66" charset="0"/>
                <a:cs typeface="Arial" charset="0"/>
              </a:rPr>
              <a:t>sebagai</a:t>
            </a:r>
            <a:r>
              <a:rPr lang="en-US" sz="1900" b="1" dirty="0">
                <a:latin typeface="Comic Sans MS" pitchFamily="66" charset="0"/>
                <a:cs typeface="Arial" charset="0"/>
              </a:rPr>
              <a:t> </a:t>
            </a:r>
            <a:r>
              <a:rPr lang="en-US" sz="1900" b="1" dirty="0" err="1">
                <a:latin typeface="Comic Sans MS" pitchFamily="66" charset="0"/>
                <a:cs typeface="Arial" charset="0"/>
              </a:rPr>
              <a:t>wahana</a:t>
            </a:r>
            <a:r>
              <a:rPr lang="en-US" sz="1900" b="1" dirty="0">
                <a:latin typeface="Comic Sans MS" pitchFamily="66" charset="0"/>
                <a:cs typeface="Arial" charset="0"/>
              </a:rPr>
              <a:t> </a:t>
            </a:r>
            <a:r>
              <a:rPr lang="en-US" sz="1900" b="1" dirty="0" err="1">
                <a:latin typeface="Comic Sans MS" pitchFamily="66" charset="0"/>
                <a:cs typeface="Arial" charset="0"/>
              </a:rPr>
              <a:t>psiko</a:t>
            </a:r>
            <a:r>
              <a:rPr lang="en-US" sz="1900" b="1" dirty="0">
                <a:latin typeface="Comic Sans MS" pitchFamily="66" charset="0"/>
                <a:cs typeface="Arial" charset="0"/>
              </a:rPr>
              <a:t>- </a:t>
            </a:r>
            <a:r>
              <a:rPr lang="en-US" sz="1900" b="1" dirty="0" err="1">
                <a:latin typeface="Comic Sans MS" pitchFamily="66" charset="0"/>
                <a:cs typeface="Arial" charset="0"/>
              </a:rPr>
              <a:t>pedagogis</a:t>
            </a:r>
            <a:r>
              <a:rPr lang="en-US" sz="1900" b="1" dirty="0">
                <a:latin typeface="Comic Sans MS" pitchFamily="66" charset="0"/>
                <a:cs typeface="Arial" charset="0"/>
              </a:rPr>
              <a:t> </a:t>
            </a:r>
            <a:r>
              <a:rPr lang="en-US" sz="1900" b="1" dirty="0" err="1">
                <a:latin typeface="Comic Sans MS" pitchFamily="66" charset="0"/>
                <a:cs typeface="Arial" charset="0"/>
              </a:rPr>
              <a:t>untuk</a:t>
            </a:r>
            <a:r>
              <a:rPr lang="en-US" sz="1900" b="1" dirty="0">
                <a:latin typeface="Comic Sans MS" pitchFamily="66" charset="0"/>
                <a:cs typeface="Arial" charset="0"/>
              </a:rPr>
              <a:t> </a:t>
            </a:r>
            <a:r>
              <a:rPr lang="en-US" sz="1900" b="1" dirty="0" err="1">
                <a:latin typeface="Comic Sans MS" pitchFamily="66" charset="0"/>
                <a:cs typeface="Arial" charset="0"/>
              </a:rPr>
              <a:t>mewujudkan</a:t>
            </a:r>
            <a:r>
              <a:rPr lang="en-US" sz="1900" b="1" dirty="0">
                <a:latin typeface="Comic Sans MS" pitchFamily="66" charset="0"/>
                <a:cs typeface="Arial" charset="0"/>
              </a:rPr>
              <a:t> </a:t>
            </a:r>
            <a:r>
              <a:rPr lang="en-US" sz="1900" b="1" dirty="0" err="1">
                <a:latin typeface="Comic Sans MS" pitchFamily="66" charset="0"/>
                <a:cs typeface="Arial" charset="0"/>
              </a:rPr>
              <a:t>masyarakat</a:t>
            </a:r>
            <a:r>
              <a:rPr lang="en-US" sz="1900" b="1" dirty="0">
                <a:latin typeface="Comic Sans MS" pitchFamily="66" charset="0"/>
                <a:cs typeface="Arial" charset="0"/>
              </a:rPr>
              <a:t> </a:t>
            </a:r>
            <a:r>
              <a:rPr lang="en-US" sz="1900" b="1" dirty="0" err="1">
                <a:latin typeface="Comic Sans MS" pitchFamily="66" charset="0"/>
                <a:cs typeface="Arial" charset="0"/>
              </a:rPr>
              <a:t>madani</a:t>
            </a:r>
            <a:r>
              <a:rPr lang="en-US" sz="1900" b="1" dirty="0">
                <a:latin typeface="Comic Sans MS" pitchFamily="66" charset="0"/>
                <a:cs typeface="Arial" charset="0"/>
              </a:rPr>
              <a:t>.  </a:t>
            </a:r>
            <a:r>
              <a:rPr lang="en-US" sz="1900" b="1" i="1" dirty="0" err="1">
                <a:latin typeface="Comic Sans MS" pitchFamily="66" charset="0"/>
                <a:cs typeface="Arial" charset="0"/>
              </a:rPr>
              <a:t>Makalah</a:t>
            </a:r>
            <a:r>
              <a:rPr lang="en-US" sz="1900" b="1" i="1" dirty="0">
                <a:effectLst>
                  <a:outerShdw blurRad="38100" dist="38100" dir="2700000" algn="tl">
                    <a:srgbClr val="C0C0C0"/>
                  </a:outerShdw>
                </a:effectLst>
                <a:latin typeface="Comic Sans MS" pitchFamily="66" charset="0"/>
                <a:cs typeface="Arial" charset="0"/>
              </a:rPr>
              <a:t> </a:t>
            </a:r>
            <a:r>
              <a:rPr lang="en-US" sz="1900" b="1" i="1" dirty="0" err="1">
                <a:latin typeface="Comic Sans MS" pitchFamily="66" charset="0"/>
                <a:cs typeface="Arial" charset="0"/>
              </a:rPr>
              <a:t>Bahan</a:t>
            </a:r>
            <a:r>
              <a:rPr lang="en-US" sz="1900" b="1" i="1" dirty="0">
                <a:latin typeface="Comic Sans MS" pitchFamily="66" charset="0"/>
                <a:cs typeface="Arial" charset="0"/>
              </a:rPr>
              <a:t> </a:t>
            </a:r>
            <a:r>
              <a:rPr lang="en-US" sz="1900" b="1" i="1" dirty="0" err="1">
                <a:latin typeface="Comic Sans MS" pitchFamily="66" charset="0"/>
                <a:cs typeface="Arial" charset="0"/>
              </a:rPr>
              <a:t>Sajian</a:t>
            </a:r>
            <a:r>
              <a:rPr lang="en-US" sz="1900" b="1" i="1" dirty="0">
                <a:latin typeface="Comic Sans MS" pitchFamily="66" charset="0"/>
                <a:cs typeface="Arial" charset="0"/>
              </a:rPr>
              <a:t> dan </a:t>
            </a:r>
            <a:r>
              <a:rPr lang="en-US" sz="1900" b="1" i="1" dirty="0" err="1">
                <a:latin typeface="Comic Sans MS" pitchFamily="66" charset="0"/>
                <a:cs typeface="Arial" charset="0"/>
              </a:rPr>
              <a:t>Diskusi</a:t>
            </a:r>
            <a:r>
              <a:rPr lang="en-US" sz="1900" b="1" i="1" dirty="0">
                <a:latin typeface="Comic Sans MS" pitchFamily="66" charset="0"/>
                <a:cs typeface="Arial" charset="0"/>
              </a:rPr>
              <a:t> </a:t>
            </a:r>
            <a:r>
              <a:rPr lang="en-US" sz="1900" b="1" i="1" dirty="0" err="1">
                <a:latin typeface="Comic Sans MS" pitchFamily="66" charset="0"/>
                <a:cs typeface="Arial" charset="0"/>
              </a:rPr>
              <a:t>Dalam</a:t>
            </a:r>
            <a:r>
              <a:rPr lang="en-US" sz="1900" b="1" i="1" dirty="0">
                <a:latin typeface="Comic Sans MS" pitchFamily="66" charset="0"/>
                <a:cs typeface="Arial" charset="0"/>
              </a:rPr>
              <a:t> </a:t>
            </a:r>
            <a:r>
              <a:rPr lang="en-US" sz="1900" b="1" i="1" dirty="0" err="1">
                <a:latin typeface="Comic Sans MS" pitchFamily="66" charset="0"/>
                <a:cs typeface="Arial" charset="0"/>
              </a:rPr>
              <a:t>Lokakarya</a:t>
            </a:r>
            <a:endParaRPr lang="en-US" sz="1900" b="1" i="1" dirty="0">
              <a:latin typeface="Comic Sans MS" pitchFamily="66" charset="0"/>
              <a:cs typeface="Arial" charset="0"/>
            </a:endParaRPr>
          </a:p>
          <a:p>
            <a:pPr marL="387350" indent="-387350" algn="l" defTabSz="1217613" eaLnBrk="0" hangingPunct="0">
              <a:lnSpc>
                <a:spcPct val="90000"/>
              </a:lnSpc>
              <a:spcBef>
                <a:spcPct val="30000"/>
              </a:spcBef>
              <a:defRPr/>
            </a:pPr>
            <a:r>
              <a:rPr lang="en-US" sz="1900" b="1" i="1" dirty="0">
                <a:latin typeface="Comic Sans MS" pitchFamily="66" charset="0"/>
                <a:cs typeface="Arial" charset="0"/>
              </a:rPr>
              <a:t>       Pendidikan </a:t>
            </a:r>
            <a:r>
              <a:rPr lang="en-US" sz="1900" b="1" i="1" dirty="0" err="1">
                <a:latin typeface="Comic Sans MS" pitchFamily="66" charset="0"/>
                <a:cs typeface="Arial" charset="0"/>
              </a:rPr>
              <a:t>Kewarganegaraan</a:t>
            </a:r>
            <a:r>
              <a:rPr lang="en-US" sz="1900" b="1" i="1" dirty="0">
                <a:latin typeface="Comic Sans MS" pitchFamily="66" charset="0"/>
                <a:cs typeface="Arial" charset="0"/>
              </a:rPr>
              <a:t> di </a:t>
            </a:r>
            <a:r>
              <a:rPr lang="en-US" sz="1900" b="1" i="1" dirty="0" err="1">
                <a:latin typeface="Comic Sans MS" pitchFamily="66" charset="0"/>
                <a:cs typeface="Arial" charset="0"/>
              </a:rPr>
              <a:t>Perguruan</a:t>
            </a:r>
            <a:r>
              <a:rPr lang="en-US" sz="1900" b="1" i="1" dirty="0">
                <a:latin typeface="Comic Sans MS" pitchFamily="66" charset="0"/>
                <a:cs typeface="Arial" charset="0"/>
              </a:rPr>
              <a:t> Tinggi. </a:t>
            </a:r>
            <a:r>
              <a:rPr lang="en-US" sz="1900" b="1" dirty="0">
                <a:latin typeface="Comic Sans MS" pitchFamily="66" charset="0"/>
                <a:cs typeface="Arial" charset="0"/>
              </a:rPr>
              <a:t>Jakarta : </a:t>
            </a:r>
            <a:r>
              <a:rPr lang="en-US" sz="1900" b="1" dirty="0" err="1">
                <a:latin typeface="Comic Sans MS" pitchFamily="66" charset="0"/>
                <a:cs typeface="Arial" charset="0"/>
              </a:rPr>
              <a:t>Dirjen</a:t>
            </a:r>
            <a:r>
              <a:rPr lang="en-US" sz="1900" b="1" dirty="0">
                <a:latin typeface="Comic Sans MS" pitchFamily="66" charset="0"/>
                <a:cs typeface="Arial" charset="0"/>
              </a:rPr>
              <a:t> </a:t>
            </a:r>
            <a:r>
              <a:rPr lang="en-US" sz="1900" b="1" dirty="0" err="1">
                <a:latin typeface="Comic Sans MS" pitchFamily="66" charset="0"/>
                <a:cs typeface="Arial" charset="0"/>
              </a:rPr>
              <a:t>Dikti-Depdiknas</a:t>
            </a:r>
            <a:r>
              <a:rPr lang="en-US" sz="1900" b="1" dirty="0">
                <a:latin typeface="Comic Sans MS" pitchFamily="66" charset="0"/>
                <a:cs typeface="Arial" charset="0"/>
              </a:rPr>
              <a:t>. 21-22</a:t>
            </a:r>
          </a:p>
          <a:p>
            <a:pPr marL="387350" indent="-387350" algn="l" defTabSz="1217613" eaLnBrk="0" hangingPunct="0">
              <a:lnSpc>
                <a:spcPct val="90000"/>
              </a:lnSpc>
              <a:spcBef>
                <a:spcPct val="30000"/>
              </a:spcBef>
              <a:defRPr/>
            </a:pPr>
            <a:r>
              <a:rPr lang="en-US" sz="1900" b="1" dirty="0">
                <a:latin typeface="Comic Sans MS" pitchFamily="66" charset="0"/>
                <a:cs typeface="Arial" charset="0"/>
              </a:rPr>
              <a:t>       September 2004.</a:t>
            </a:r>
          </a:p>
          <a:p>
            <a:pPr marL="387350" indent="-387350" algn="l" defTabSz="1217613" eaLnBrk="0" hangingPunct="0">
              <a:lnSpc>
                <a:spcPct val="90000"/>
              </a:lnSpc>
              <a:spcBef>
                <a:spcPct val="30000"/>
              </a:spcBef>
              <a:defRPr/>
            </a:pPr>
            <a:r>
              <a:rPr lang="en-US" sz="1900" b="1" dirty="0">
                <a:latin typeface="Comic Sans MS" pitchFamily="66" charset="0"/>
                <a:cs typeface="Arial" charset="0"/>
              </a:rPr>
              <a:t>2.   UU.</a:t>
            </a:r>
            <a:r>
              <a:rPr lang="en-US" sz="1900" b="1" i="1" dirty="0">
                <a:latin typeface="Comic Sans MS" pitchFamily="66" charset="0"/>
                <a:cs typeface="Arial" charset="0"/>
              </a:rPr>
              <a:t> No. 20. </a:t>
            </a:r>
            <a:r>
              <a:rPr lang="en-US" sz="1900" b="1" i="1" dirty="0" err="1">
                <a:latin typeface="Comic Sans MS" pitchFamily="66" charset="0"/>
                <a:cs typeface="Arial" charset="0"/>
              </a:rPr>
              <a:t>tahun</a:t>
            </a:r>
            <a:r>
              <a:rPr lang="en-US" sz="1900" b="1" i="1" dirty="0">
                <a:latin typeface="Comic Sans MS" pitchFamily="66" charset="0"/>
                <a:cs typeface="Arial" charset="0"/>
              </a:rPr>
              <a:t> 2003 </a:t>
            </a:r>
            <a:r>
              <a:rPr lang="en-US" sz="1900" b="1" i="1" dirty="0" err="1">
                <a:latin typeface="Comic Sans MS" pitchFamily="66" charset="0"/>
                <a:cs typeface="Arial" charset="0"/>
              </a:rPr>
              <a:t>tentang</a:t>
            </a:r>
            <a:r>
              <a:rPr lang="en-US" sz="1900" b="1" i="1" dirty="0">
                <a:latin typeface="Comic Sans MS" pitchFamily="66" charset="0"/>
                <a:cs typeface="Arial" charset="0"/>
              </a:rPr>
              <a:t> </a:t>
            </a:r>
            <a:r>
              <a:rPr lang="en-US" sz="1900" b="1" i="1" dirty="0" err="1">
                <a:latin typeface="Comic Sans MS" pitchFamily="66" charset="0"/>
                <a:cs typeface="Arial" charset="0"/>
              </a:rPr>
              <a:t>Sistem</a:t>
            </a:r>
            <a:r>
              <a:rPr lang="en-US" sz="1900" b="1" i="1" dirty="0">
                <a:latin typeface="Comic Sans MS" pitchFamily="66" charset="0"/>
                <a:cs typeface="Arial" charset="0"/>
              </a:rPr>
              <a:t> Pendidikan Nasional.</a:t>
            </a:r>
          </a:p>
          <a:p>
            <a:pPr marL="387350" indent="-387350" algn="l" defTabSz="1217613" eaLnBrk="0" hangingPunct="0">
              <a:lnSpc>
                <a:spcPct val="90000"/>
              </a:lnSpc>
              <a:spcBef>
                <a:spcPct val="30000"/>
              </a:spcBef>
              <a:buFontTx/>
              <a:buAutoNum type="arabicPeriod" startAt="3"/>
              <a:defRPr/>
            </a:pPr>
            <a:r>
              <a:rPr lang="en-US" sz="1900" b="1" i="1" dirty="0" err="1">
                <a:latin typeface="Comic Sans MS" pitchFamily="66" charset="0"/>
                <a:cs typeface="Arial" charset="0"/>
              </a:rPr>
              <a:t>SKep</a:t>
            </a:r>
            <a:r>
              <a:rPr lang="en-US" sz="1900" b="1" i="1" dirty="0">
                <a:latin typeface="Comic Sans MS" pitchFamily="66" charset="0"/>
                <a:cs typeface="Arial" charset="0"/>
              </a:rPr>
              <a:t>. </a:t>
            </a:r>
            <a:r>
              <a:rPr lang="en-US" sz="1900" b="1" i="1" dirty="0" err="1">
                <a:latin typeface="Comic Sans MS" pitchFamily="66" charset="0"/>
                <a:cs typeface="Arial" charset="0"/>
              </a:rPr>
              <a:t>Dirjen</a:t>
            </a:r>
            <a:r>
              <a:rPr lang="en-US" sz="1900" b="1" i="1" dirty="0">
                <a:latin typeface="Comic Sans MS" pitchFamily="66" charset="0"/>
                <a:cs typeface="Arial" charset="0"/>
              </a:rPr>
              <a:t> DIKTI – </a:t>
            </a:r>
            <a:r>
              <a:rPr lang="en-US" sz="1900" b="1" i="1" dirty="0" err="1">
                <a:latin typeface="Comic Sans MS" pitchFamily="66" charset="0"/>
                <a:cs typeface="Arial" charset="0"/>
              </a:rPr>
              <a:t>Depdiknas</a:t>
            </a:r>
            <a:r>
              <a:rPr lang="en-US" sz="1900" b="1" i="1" dirty="0">
                <a:latin typeface="Comic Sans MS" pitchFamily="66" charset="0"/>
                <a:cs typeface="Arial" charset="0"/>
              </a:rPr>
              <a:t>, No. 38/DIKTI/</a:t>
            </a:r>
            <a:r>
              <a:rPr lang="en-US" sz="1900" b="1" i="1" dirty="0" err="1">
                <a:latin typeface="Comic Sans MS" pitchFamily="66" charset="0"/>
                <a:cs typeface="Arial" charset="0"/>
              </a:rPr>
              <a:t>Kep</a:t>
            </a:r>
            <a:r>
              <a:rPr lang="en-US" sz="1900" b="1" i="1" dirty="0">
                <a:latin typeface="Comic Sans MS" pitchFamily="66" charset="0"/>
                <a:cs typeface="Arial" charset="0"/>
              </a:rPr>
              <a:t>/2002. </a:t>
            </a:r>
            <a:r>
              <a:rPr lang="en-US" sz="1900" b="1" i="1" dirty="0" err="1">
                <a:latin typeface="Comic Sans MS" pitchFamily="66" charset="0"/>
                <a:cs typeface="Arial" charset="0"/>
              </a:rPr>
              <a:t>tentang</a:t>
            </a:r>
            <a:r>
              <a:rPr lang="en-US" sz="1900" b="1" i="1" dirty="0">
                <a:latin typeface="Comic Sans MS" pitchFamily="66" charset="0"/>
                <a:cs typeface="Arial" charset="0"/>
              </a:rPr>
              <a:t> </a:t>
            </a:r>
            <a:r>
              <a:rPr lang="en-US" sz="1900" b="1" i="1" dirty="0" err="1">
                <a:latin typeface="Comic Sans MS" pitchFamily="66" charset="0"/>
                <a:cs typeface="Arial" charset="0"/>
              </a:rPr>
              <a:t>Rambu-rambu</a:t>
            </a:r>
            <a:r>
              <a:rPr lang="en-US" sz="1900" b="1" i="1" dirty="0">
                <a:latin typeface="Comic Sans MS" pitchFamily="66" charset="0"/>
                <a:cs typeface="Arial" charset="0"/>
              </a:rPr>
              <a:t> </a:t>
            </a:r>
            <a:r>
              <a:rPr lang="en-US" sz="1900" b="1" i="1" dirty="0" err="1">
                <a:latin typeface="Comic Sans MS" pitchFamily="66" charset="0"/>
                <a:cs typeface="Arial" charset="0"/>
              </a:rPr>
              <a:t>pelaksanaan</a:t>
            </a:r>
            <a:r>
              <a:rPr lang="en-US" sz="1900" b="1" i="1" dirty="0">
                <a:latin typeface="Comic Sans MS" pitchFamily="66" charset="0"/>
                <a:cs typeface="Arial" charset="0"/>
              </a:rPr>
              <a:t> </a:t>
            </a:r>
            <a:r>
              <a:rPr lang="en-US" sz="1900" b="1" i="1" dirty="0" err="1">
                <a:latin typeface="Comic Sans MS" pitchFamily="66" charset="0"/>
                <a:cs typeface="Arial" charset="0"/>
              </a:rPr>
              <a:t>Kuliah</a:t>
            </a:r>
            <a:r>
              <a:rPr lang="en-US" sz="1900" b="1" i="1" dirty="0">
                <a:latin typeface="Comic Sans MS" pitchFamily="66" charset="0"/>
                <a:cs typeface="Arial" charset="0"/>
              </a:rPr>
              <a:t> </a:t>
            </a:r>
            <a:r>
              <a:rPr lang="en-US" sz="1900" b="1" i="1" dirty="0" err="1">
                <a:latin typeface="Comic Sans MS" pitchFamily="66" charset="0"/>
                <a:cs typeface="Arial" charset="0"/>
              </a:rPr>
              <a:t>Pengembangan</a:t>
            </a:r>
            <a:r>
              <a:rPr lang="en-US" sz="1900" b="1" i="1" dirty="0">
                <a:latin typeface="Comic Sans MS" pitchFamily="66" charset="0"/>
                <a:cs typeface="Arial" charset="0"/>
              </a:rPr>
              <a:t> </a:t>
            </a:r>
            <a:r>
              <a:rPr lang="en-US" sz="1900" b="1" i="1" dirty="0" err="1">
                <a:latin typeface="Comic Sans MS" pitchFamily="66" charset="0"/>
                <a:cs typeface="Arial" charset="0"/>
              </a:rPr>
              <a:t>Kepribadian</a:t>
            </a:r>
            <a:r>
              <a:rPr lang="en-US" sz="1900" b="1" i="1" dirty="0">
                <a:latin typeface="Comic Sans MS" pitchFamily="66" charset="0"/>
                <a:cs typeface="Arial" charset="0"/>
              </a:rPr>
              <a:t> di </a:t>
            </a:r>
            <a:r>
              <a:rPr lang="en-US" sz="1900" b="1" i="1" dirty="0" err="1">
                <a:latin typeface="Comic Sans MS" pitchFamily="66" charset="0"/>
                <a:cs typeface="Arial" charset="0"/>
              </a:rPr>
              <a:t>Perguruan</a:t>
            </a:r>
            <a:r>
              <a:rPr lang="en-US" sz="1900" b="1" i="1" dirty="0">
                <a:latin typeface="Comic Sans MS" pitchFamily="66" charset="0"/>
                <a:cs typeface="Arial" charset="0"/>
              </a:rPr>
              <a:t> Tinggi.</a:t>
            </a:r>
          </a:p>
          <a:p>
            <a:pPr marL="387350" indent="-387350" algn="l" defTabSz="1217613" eaLnBrk="0" hangingPunct="0">
              <a:lnSpc>
                <a:spcPct val="90000"/>
              </a:lnSpc>
              <a:spcBef>
                <a:spcPct val="30000"/>
              </a:spcBef>
              <a:buFontTx/>
              <a:buAutoNum type="arabicPeriod" startAt="3"/>
              <a:defRPr/>
            </a:pPr>
            <a:r>
              <a:rPr lang="en-US" sz="1900" b="1" dirty="0" err="1">
                <a:latin typeface="Comic Sans MS" pitchFamily="66" charset="0"/>
                <a:cs typeface="Arial" charset="0"/>
              </a:rPr>
              <a:t>Sudargo</a:t>
            </a:r>
            <a:r>
              <a:rPr lang="en-US" sz="1900" b="1" dirty="0">
                <a:latin typeface="Comic Sans MS" pitchFamily="66" charset="0"/>
                <a:cs typeface="Arial" charset="0"/>
              </a:rPr>
              <a:t> Gautama. (1997). </a:t>
            </a:r>
            <a:r>
              <a:rPr lang="en-US" sz="1900" b="1" i="1" dirty="0" err="1">
                <a:latin typeface="Comic Sans MS" pitchFamily="66" charset="0"/>
                <a:cs typeface="Arial" charset="0"/>
              </a:rPr>
              <a:t>Warga</a:t>
            </a:r>
            <a:r>
              <a:rPr lang="en-US" sz="1900" b="1" i="1" dirty="0">
                <a:latin typeface="Comic Sans MS" pitchFamily="66" charset="0"/>
                <a:cs typeface="Arial" charset="0"/>
              </a:rPr>
              <a:t> Negara dan Orang </a:t>
            </a:r>
            <a:r>
              <a:rPr lang="en-US" sz="1900" b="1" i="1" dirty="0" err="1">
                <a:latin typeface="Comic Sans MS" pitchFamily="66" charset="0"/>
                <a:cs typeface="Arial" charset="0"/>
              </a:rPr>
              <a:t>Asing</a:t>
            </a:r>
            <a:r>
              <a:rPr lang="en-US" sz="1900" b="1" i="1" dirty="0">
                <a:latin typeface="Comic Sans MS" pitchFamily="66" charset="0"/>
                <a:cs typeface="Arial" charset="0"/>
              </a:rPr>
              <a:t>.</a:t>
            </a:r>
            <a:r>
              <a:rPr lang="en-US" sz="1900" b="1" dirty="0">
                <a:latin typeface="Comic Sans MS" pitchFamily="66" charset="0"/>
                <a:cs typeface="Arial" charset="0"/>
              </a:rPr>
              <a:t> Bandung : Alumni.</a:t>
            </a:r>
          </a:p>
          <a:p>
            <a:pPr marL="387350" indent="-387350" algn="l" defTabSz="1217613" eaLnBrk="0" hangingPunct="0">
              <a:lnSpc>
                <a:spcPct val="90000"/>
              </a:lnSpc>
              <a:spcBef>
                <a:spcPct val="30000"/>
              </a:spcBef>
              <a:buFontTx/>
              <a:buAutoNum type="arabicPeriod" startAt="3"/>
              <a:defRPr/>
            </a:pPr>
            <a:r>
              <a:rPr lang="en-US" sz="1900" b="1" dirty="0">
                <a:latin typeface="Comic Sans MS" pitchFamily="66" charset="0"/>
                <a:cs typeface="Arial" charset="0"/>
              </a:rPr>
              <a:t>Sharp, Gene. (1997). </a:t>
            </a:r>
            <a:r>
              <a:rPr lang="en-US" sz="1900" b="1" i="1" dirty="0" err="1">
                <a:latin typeface="Comic Sans MS" pitchFamily="66" charset="0"/>
                <a:cs typeface="Arial" charset="0"/>
              </a:rPr>
              <a:t>Menuju</a:t>
            </a:r>
            <a:r>
              <a:rPr lang="en-US" sz="1900" b="1" i="1" dirty="0">
                <a:latin typeface="Comic Sans MS" pitchFamily="66" charset="0"/>
                <a:cs typeface="Arial" charset="0"/>
              </a:rPr>
              <a:t> </a:t>
            </a:r>
            <a:r>
              <a:rPr lang="en-US" sz="1900" b="1" i="1" dirty="0" err="1">
                <a:latin typeface="Comic Sans MS" pitchFamily="66" charset="0"/>
                <a:cs typeface="Arial" charset="0"/>
              </a:rPr>
              <a:t>Demokrasi</a:t>
            </a:r>
            <a:r>
              <a:rPr lang="en-US" sz="1900" b="1" i="1" dirty="0">
                <a:latin typeface="Comic Sans MS" pitchFamily="66" charset="0"/>
                <a:cs typeface="Arial" charset="0"/>
              </a:rPr>
              <a:t> </a:t>
            </a:r>
            <a:r>
              <a:rPr lang="en-US" sz="1900" b="1" i="1" dirty="0" err="1">
                <a:latin typeface="Comic Sans MS" pitchFamily="66" charset="0"/>
                <a:cs typeface="Arial" charset="0"/>
              </a:rPr>
              <a:t>tanpa</a:t>
            </a:r>
            <a:r>
              <a:rPr lang="en-US" sz="1900" b="1" i="1" dirty="0">
                <a:latin typeface="Comic Sans MS" pitchFamily="66" charset="0"/>
                <a:cs typeface="Arial" charset="0"/>
              </a:rPr>
              <a:t> </a:t>
            </a:r>
            <a:r>
              <a:rPr lang="en-US" sz="1900" b="1" i="1" dirty="0" err="1">
                <a:latin typeface="Comic Sans MS" pitchFamily="66" charset="0"/>
                <a:cs typeface="Arial" charset="0"/>
              </a:rPr>
              <a:t>Kekerasan</a:t>
            </a:r>
            <a:r>
              <a:rPr lang="en-US" sz="1900" b="1" dirty="0">
                <a:latin typeface="Comic Sans MS" pitchFamily="66" charset="0"/>
                <a:cs typeface="Arial" charset="0"/>
              </a:rPr>
              <a:t>. </a:t>
            </a:r>
            <a:r>
              <a:rPr lang="en-US" sz="1900" b="1" dirty="0" err="1">
                <a:latin typeface="Comic Sans MS" pitchFamily="66" charset="0"/>
                <a:cs typeface="Arial" charset="0"/>
              </a:rPr>
              <a:t>Terjemahan</a:t>
            </a:r>
            <a:r>
              <a:rPr lang="en-US" sz="1900" b="1" dirty="0">
                <a:latin typeface="Comic Sans MS" pitchFamily="66" charset="0"/>
                <a:cs typeface="Arial" charset="0"/>
              </a:rPr>
              <a:t>: </a:t>
            </a:r>
            <a:r>
              <a:rPr lang="en-US" sz="1900" b="1" dirty="0" err="1">
                <a:latin typeface="Comic Sans MS" pitchFamily="66" charset="0"/>
                <a:cs typeface="Arial" charset="0"/>
              </a:rPr>
              <a:t>Sugeng</a:t>
            </a:r>
            <a:r>
              <a:rPr lang="en-US" sz="1900" b="1" dirty="0">
                <a:latin typeface="Comic Sans MS" pitchFamily="66" charset="0"/>
                <a:cs typeface="Arial" charset="0"/>
              </a:rPr>
              <a:t> </a:t>
            </a:r>
            <a:r>
              <a:rPr lang="en-US" sz="1900" b="1" dirty="0" err="1">
                <a:latin typeface="Comic Sans MS" pitchFamily="66" charset="0"/>
                <a:cs typeface="Arial" charset="0"/>
              </a:rPr>
              <a:t>Bahagiyo</a:t>
            </a:r>
            <a:r>
              <a:rPr lang="en-US" sz="1900" b="1" dirty="0">
                <a:latin typeface="Comic Sans MS" pitchFamily="66" charset="0"/>
                <a:cs typeface="Arial" charset="0"/>
              </a:rPr>
              <a:t>. Jakarta : </a:t>
            </a:r>
            <a:r>
              <a:rPr lang="en-US" sz="1900" b="1" dirty="0" err="1">
                <a:latin typeface="Comic Sans MS" pitchFamily="66" charset="0"/>
                <a:cs typeface="Arial" charset="0"/>
              </a:rPr>
              <a:t>Pustaka</a:t>
            </a:r>
            <a:r>
              <a:rPr lang="en-US" sz="1900" b="1" dirty="0">
                <a:latin typeface="Comic Sans MS" pitchFamily="66" charset="0"/>
                <a:cs typeface="Arial" charset="0"/>
              </a:rPr>
              <a:t> </a:t>
            </a:r>
            <a:r>
              <a:rPr lang="en-US" sz="1900" b="1" dirty="0" err="1">
                <a:latin typeface="Comic Sans MS" pitchFamily="66" charset="0"/>
                <a:cs typeface="Arial" charset="0"/>
              </a:rPr>
              <a:t>Sinar</a:t>
            </a:r>
            <a:r>
              <a:rPr lang="en-US" sz="1900" b="1" dirty="0">
                <a:latin typeface="Comic Sans MS" pitchFamily="66" charset="0"/>
                <a:cs typeface="Arial" charset="0"/>
              </a:rPr>
              <a:t> </a:t>
            </a:r>
            <a:r>
              <a:rPr lang="en-US" sz="1900" b="1" dirty="0" err="1">
                <a:latin typeface="Comic Sans MS" pitchFamily="66" charset="0"/>
                <a:cs typeface="Arial" charset="0"/>
              </a:rPr>
              <a:t>Haraoan</a:t>
            </a:r>
            <a:r>
              <a:rPr lang="en-US" sz="1900" b="1" dirty="0">
                <a:latin typeface="Comic Sans MS" pitchFamily="66" charset="0"/>
                <a:cs typeface="Arial" charset="0"/>
              </a:rPr>
              <a:t>. </a:t>
            </a:r>
          </a:p>
          <a:p>
            <a:pPr marL="387350" indent="-387350" algn="l" defTabSz="1217613" eaLnBrk="0" hangingPunct="0">
              <a:lnSpc>
                <a:spcPct val="90000"/>
              </a:lnSpc>
              <a:spcBef>
                <a:spcPct val="30000"/>
              </a:spcBef>
              <a:buFontTx/>
              <a:buAutoNum type="arabicPeriod" startAt="3"/>
              <a:defRPr/>
            </a:pPr>
            <a:r>
              <a:rPr lang="en-US" sz="1900" b="1" dirty="0" err="1">
                <a:latin typeface="Comic Sans MS" pitchFamily="66" charset="0"/>
                <a:cs typeface="Arial" charset="0"/>
              </a:rPr>
              <a:t>Bondan</a:t>
            </a:r>
            <a:r>
              <a:rPr lang="en-US" sz="1900" b="1" dirty="0">
                <a:latin typeface="Comic Sans MS" pitchFamily="66" charset="0"/>
                <a:cs typeface="Arial" charset="0"/>
              </a:rPr>
              <a:t> </a:t>
            </a:r>
            <a:r>
              <a:rPr lang="en-US" sz="1900" b="1" dirty="0" err="1">
                <a:latin typeface="Comic Sans MS" pitchFamily="66" charset="0"/>
                <a:cs typeface="Arial" charset="0"/>
              </a:rPr>
              <a:t>Gunawan</a:t>
            </a:r>
            <a:r>
              <a:rPr lang="en-US" sz="1900" b="1" dirty="0">
                <a:latin typeface="Comic Sans MS" pitchFamily="66" charset="0"/>
                <a:cs typeface="Arial" charset="0"/>
              </a:rPr>
              <a:t> S. (2000). </a:t>
            </a:r>
            <a:r>
              <a:rPr lang="en-US" sz="1900" b="1" i="1" dirty="0" err="1">
                <a:latin typeface="Comic Sans MS" pitchFamily="66" charset="0"/>
                <a:cs typeface="Arial" charset="0"/>
              </a:rPr>
              <a:t>Apa</a:t>
            </a:r>
            <a:r>
              <a:rPr lang="en-US" sz="1900" b="1" i="1" dirty="0">
                <a:latin typeface="Comic Sans MS" pitchFamily="66" charset="0"/>
                <a:cs typeface="Arial" charset="0"/>
              </a:rPr>
              <a:t> </a:t>
            </a:r>
            <a:r>
              <a:rPr lang="en-US" sz="1900" b="1" i="1" dirty="0" err="1">
                <a:latin typeface="Comic Sans MS" pitchFamily="66" charset="0"/>
                <a:cs typeface="Arial" charset="0"/>
              </a:rPr>
              <a:t>itu</a:t>
            </a:r>
            <a:r>
              <a:rPr lang="en-US" sz="1900" b="1" i="1" dirty="0">
                <a:latin typeface="Comic Sans MS" pitchFamily="66" charset="0"/>
                <a:cs typeface="Arial" charset="0"/>
              </a:rPr>
              <a:t> </a:t>
            </a:r>
            <a:r>
              <a:rPr lang="en-US" sz="1900" b="1" i="1" dirty="0" err="1">
                <a:latin typeface="Comic Sans MS" pitchFamily="66" charset="0"/>
                <a:cs typeface="Arial" charset="0"/>
              </a:rPr>
              <a:t>Demokrasi</a:t>
            </a:r>
            <a:r>
              <a:rPr lang="en-US" sz="1900" b="1" i="1" dirty="0">
                <a:latin typeface="Comic Sans MS" pitchFamily="66" charset="0"/>
                <a:cs typeface="Arial" charset="0"/>
              </a:rPr>
              <a:t> .</a:t>
            </a:r>
            <a:r>
              <a:rPr lang="en-US" sz="1900" b="1" dirty="0">
                <a:latin typeface="Comic Sans MS" pitchFamily="66" charset="0"/>
                <a:cs typeface="Arial" charset="0"/>
              </a:rPr>
              <a:t> Jakarta : </a:t>
            </a:r>
            <a:r>
              <a:rPr lang="en-US" sz="1900" b="1" dirty="0" err="1">
                <a:latin typeface="Comic Sans MS" pitchFamily="66" charset="0"/>
                <a:cs typeface="Arial" charset="0"/>
              </a:rPr>
              <a:t>Pustaka</a:t>
            </a:r>
            <a:r>
              <a:rPr lang="en-US" sz="1900" b="1" dirty="0">
                <a:latin typeface="Comic Sans MS" pitchFamily="66" charset="0"/>
                <a:cs typeface="Arial" charset="0"/>
              </a:rPr>
              <a:t> </a:t>
            </a:r>
            <a:r>
              <a:rPr lang="en-US" sz="1900" b="1" dirty="0" err="1">
                <a:latin typeface="Comic Sans MS" pitchFamily="66" charset="0"/>
                <a:cs typeface="Arial" charset="0"/>
              </a:rPr>
              <a:t>Sinar</a:t>
            </a:r>
            <a:r>
              <a:rPr lang="en-US" sz="1900" b="1" dirty="0">
                <a:latin typeface="Comic Sans MS" pitchFamily="66" charset="0"/>
                <a:cs typeface="Arial" charset="0"/>
              </a:rPr>
              <a:t> </a:t>
            </a:r>
            <a:r>
              <a:rPr lang="en-US" sz="1900" b="1" dirty="0" err="1">
                <a:latin typeface="Comic Sans MS" pitchFamily="66" charset="0"/>
                <a:cs typeface="Arial" charset="0"/>
              </a:rPr>
              <a:t>Harapan</a:t>
            </a:r>
            <a:r>
              <a:rPr lang="en-US" sz="1900" b="1" dirty="0">
                <a:latin typeface="Comic Sans MS" pitchFamily="66" charset="0"/>
                <a:cs typeface="Arial" charset="0"/>
              </a:rPr>
              <a:t>.</a:t>
            </a:r>
          </a:p>
          <a:p>
            <a:pPr marL="387350" indent="-387350" algn="l" defTabSz="1217613" eaLnBrk="0" hangingPunct="0">
              <a:lnSpc>
                <a:spcPct val="90000"/>
              </a:lnSpc>
              <a:spcBef>
                <a:spcPct val="30000"/>
              </a:spcBef>
              <a:buFontTx/>
              <a:buAutoNum type="arabicPeriod" startAt="3"/>
              <a:defRPr/>
            </a:pPr>
            <a:r>
              <a:rPr lang="en-US" sz="1900" b="1" dirty="0">
                <a:latin typeface="Comic Sans MS" pitchFamily="66" charset="0"/>
                <a:cs typeface="Arial" charset="0"/>
              </a:rPr>
              <a:t>Beetham, David &amp; Boyle, Kevin. (1995). </a:t>
            </a:r>
            <a:r>
              <a:rPr lang="en-US" sz="1900" b="1" i="1" dirty="0" err="1">
                <a:latin typeface="Comic Sans MS" pitchFamily="66" charset="0"/>
                <a:cs typeface="Arial" charset="0"/>
              </a:rPr>
              <a:t>Demokrasi</a:t>
            </a:r>
            <a:r>
              <a:rPr lang="en-US" sz="1900" b="1" i="1" dirty="0">
                <a:latin typeface="Comic Sans MS" pitchFamily="66" charset="0"/>
                <a:cs typeface="Arial" charset="0"/>
              </a:rPr>
              <a:t> . </a:t>
            </a:r>
            <a:r>
              <a:rPr lang="en-US" sz="1900" b="1" dirty="0" err="1">
                <a:latin typeface="Comic Sans MS" pitchFamily="66" charset="0"/>
                <a:cs typeface="Arial" charset="0"/>
              </a:rPr>
              <a:t>Terjemahan</a:t>
            </a:r>
            <a:r>
              <a:rPr lang="en-US" sz="1900" b="1" dirty="0">
                <a:latin typeface="Comic Sans MS" pitchFamily="66" charset="0"/>
                <a:cs typeface="Arial" charset="0"/>
              </a:rPr>
              <a:t> : Bern. </a:t>
            </a:r>
            <a:r>
              <a:rPr lang="en-US" sz="1900" b="1" dirty="0" err="1">
                <a:latin typeface="Comic Sans MS" pitchFamily="66" charset="0"/>
                <a:cs typeface="Arial" charset="0"/>
              </a:rPr>
              <a:t>Hidayat</a:t>
            </a:r>
            <a:r>
              <a:rPr lang="en-US" sz="1900" b="1" dirty="0">
                <a:latin typeface="Comic Sans MS" pitchFamily="66" charset="0"/>
                <a:cs typeface="Arial" charset="0"/>
              </a:rPr>
              <a:t>. Yogyakarta : </a:t>
            </a:r>
            <a:r>
              <a:rPr lang="en-US" sz="1900" b="1" dirty="0" err="1">
                <a:latin typeface="Comic Sans MS" pitchFamily="66" charset="0"/>
                <a:cs typeface="Arial" charset="0"/>
              </a:rPr>
              <a:t>Kanisius</a:t>
            </a:r>
            <a:r>
              <a:rPr lang="en-US" sz="1900" b="1" dirty="0">
                <a:latin typeface="Comic Sans MS" pitchFamily="66" charset="0"/>
                <a:cs typeface="Arial" charset="0"/>
              </a:rPr>
              <a:t>. </a:t>
            </a:r>
          </a:p>
          <a:p>
            <a:pPr marL="387350" indent="-387350" algn="l" defTabSz="1217613" eaLnBrk="0" hangingPunct="0">
              <a:lnSpc>
                <a:spcPct val="90000"/>
              </a:lnSpc>
              <a:spcBef>
                <a:spcPct val="30000"/>
              </a:spcBef>
              <a:buFontTx/>
              <a:buAutoNum type="arabicPeriod" startAt="3"/>
              <a:defRPr/>
            </a:pPr>
            <a:r>
              <a:rPr lang="en-US" sz="1900" b="1" dirty="0" err="1">
                <a:latin typeface="Comic Sans MS" pitchFamily="66" charset="0"/>
                <a:cs typeface="Arial" charset="0"/>
              </a:rPr>
              <a:t>Saafroedin</a:t>
            </a:r>
            <a:r>
              <a:rPr lang="en-US" sz="1900" b="1" dirty="0">
                <a:latin typeface="Comic Sans MS" pitchFamily="66" charset="0"/>
                <a:cs typeface="Arial" charset="0"/>
              </a:rPr>
              <a:t> </a:t>
            </a:r>
            <a:r>
              <a:rPr lang="en-US" sz="1900" b="1" dirty="0" err="1">
                <a:latin typeface="Comic Sans MS" pitchFamily="66" charset="0"/>
                <a:cs typeface="Arial" charset="0"/>
              </a:rPr>
              <a:t>Bahar</a:t>
            </a:r>
            <a:r>
              <a:rPr lang="en-US" sz="1900" b="1" dirty="0">
                <a:latin typeface="Comic Sans MS" pitchFamily="66" charset="0"/>
                <a:cs typeface="Arial" charset="0"/>
              </a:rPr>
              <a:t> dan A.B. </a:t>
            </a:r>
            <a:r>
              <a:rPr lang="en-US" sz="1900" b="1" dirty="0" err="1">
                <a:latin typeface="Comic Sans MS" pitchFamily="66" charset="0"/>
                <a:cs typeface="Arial" charset="0"/>
              </a:rPr>
              <a:t>Tangdililing</a:t>
            </a:r>
            <a:r>
              <a:rPr lang="en-US" sz="1900" b="1" dirty="0">
                <a:latin typeface="Comic Sans MS" pitchFamily="66" charset="0"/>
                <a:cs typeface="Arial" charset="0"/>
              </a:rPr>
              <a:t>. (</a:t>
            </a:r>
            <a:r>
              <a:rPr lang="en-US" sz="1900" b="1" dirty="0" err="1">
                <a:latin typeface="Comic Sans MS" pitchFamily="66" charset="0"/>
                <a:cs typeface="Arial" charset="0"/>
              </a:rPr>
              <a:t>Penyunting</a:t>
            </a:r>
            <a:r>
              <a:rPr lang="en-US" sz="1900" b="1" dirty="0">
                <a:latin typeface="Comic Sans MS" pitchFamily="66" charset="0"/>
                <a:cs typeface="Arial" charset="0"/>
              </a:rPr>
              <a:t>). ( 1996). </a:t>
            </a:r>
            <a:r>
              <a:rPr lang="en-US" sz="1900" b="1" i="1" dirty="0" err="1">
                <a:latin typeface="Comic Sans MS" pitchFamily="66" charset="0"/>
                <a:cs typeface="Arial" charset="0"/>
              </a:rPr>
              <a:t>Intergrasi</a:t>
            </a:r>
            <a:r>
              <a:rPr lang="en-US" sz="1900" b="1" i="1" dirty="0">
                <a:latin typeface="Comic Sans MS" pitchFamily="66" charset="0"/>
                <a:cs typeface="Arial" charset="0"/>
              </a:rPr>
              <a:t> Nasional : </a:t>
            </a:r>
            <a:r>
              <a:rPr lang="en-US" sz="1900" b="1" i="1" dirty="0" err="1">
                <a:latin typeface="Comic Sans MS" pitchFamily="66" charset="0"/>
                <a:cs typeface="Arial" charset="0"/>
              </a:rPr>
              <a:t>Teori</a:t>
            </a:r>
            <a:r>
              <a:rPr lang="en-US" sz="1900" b="1" i="1" dirty="0">
                <a:latin typeface="Comic Sans MS" pitchFamily="66" charset="0"/>
                <a:cs typeface="Arial" charset="0"/>
              </a:rPr>
              <a:t>, </a:t>
            </a:r>
            <a:r>
              <a:rPr lang="en-US" sz="1900" b="1" i="1" dirty="0" err="1">
                <a:latin typeface="Comic Sans MS" pitchFamily="66" charset="0"/>
                <a:cs typeface="Arial" charset="0"/>
              </a:rPr>
              <a:t>Masalah</a:t>
            </a:r>
            <a:r>
              <a:rPr lang="en-US" sz="1900" b="1" i="1" dirty="0">
                <a:latin typeface="Comic Sans MS" pitchFamily="66" charset="0"/>
                <a:cs typeface="Arial" charset="0"/>
              </a:rPr>
              <a:t> dan </a:t>
            </a:r>
            <a:r>
              <a:rPr lang="en-US" sz="1900" b="1" i="1" dirty="0" err="1">
                <a:latin typeface="Comic Sans MS" pitchFamily="66" charset="0"/>
                <a:cs typeface="Arial" charset="0"/>
              </a:rPr>
              <a:t>Strategi</a:t>
            </a:r>
            <a:r>
              <a:rPr lang="en-US" sz="1900" b="1" i="1" dirty="0">
                <a:latin typeface="Comic Sans MS" pitchFamily="66" charset="0"/>
                <a:cs typeface="Arial" charset="0"/>
              </a:rPr>
              <a:t>. </a:t>
            </a:r>
            <a:r>
              <a:rPr lang="en-US" sz="1900" b="1" dirty="0">
                <a:latin typeface="Comic Sans MS" pitchFamily="66" charset="0"/>
                <a:cs typeface="Arial" charset="0"/>
              </a:rPr>
              <a:t>Jakarta : </a:t>
            </a:r>
            <a:r>
              <a:rPr lang="en-US" sz="1900" b="1" dirty="0" err="1">
                <a:latin typeface="Comic Sans MS" pitchFamily="66" charset="0"/>
                <a:cs typeface="Arial" charset="0"/>
              </a:rPr>
              <a:t>Ghalia</a:t>
            </a:r>
            <a:r>
              <a:rPr lang="en-US" sz="1900" b="1" dirty="0">
                <a:latin typeface="Comic Sans MS" pitchFamily="66" charset="0"/>
                <a:cs typeface="Arial" charset="0"/>
              </a:rPr>
              <a:t> Indonesia.</a:t>
            </a:r>
          </a:p>
          <a:p>
            <a:pPr marL="387350" indent="-387350" algn="l" defTabSz="1217613" eaLnBrk="0" hangingPunct="0">
              <a:lnSpc>
                <a:spcPct val="90000"/>
              </a:lnSpc>
              <a:spcBef>
                <a:spcPct val="30000"/>
              </a:spcBef>
              <a:buFontTx/>
              <a:buAutoNum type="arabicPeriod" startAt="3"/>
              <a:defRPr/>
            </a:pPr>
            <a:r>
              <a:rPr lang="en-US" sz="1900" b="1" dirty="0">
                <a:latin typeface="Comic Sans MS" pitchFamily="66" charset="0"/>
                <a:cs typeface="Arial" charset="0"/>
              </a:rPr>
              <a:t>F. </a:t>
            </a:r>
            <a:r>
              <a:rPr lang="en-US" sz="1900" b="1" dirty="0" err="1">
                <a:latin typeface="Comic Sans MS" pitchFamily="66" charset="0"/>
                <a:cs typeface="Arial" charset="0"/>
              </a:rPr>
              <a:t>Isjwara</a:t>
            </a:r>
            <a:r>
              <a:rPr lang="en-US" sz="1900" b="1" dirty="0">
                <a:latin typeface="Comic Sans MS" pitchFamily="66" charset="0"/>
                <a:cs typeface="Arial" charset="0"/>
              </a:rPr>
              <a:t>. (1982). </a:t>
            </a:r>
            <a:r>
              <a:rPr lang="en-US" sz="1900" b="1" i="1" dirty="0" err="1">
                <a:latin typeface="Comic Sans MS" pitchFamily="66" charset="0"/>
                <a:cs typeface="Arial" charset="0"/>
              </a:rPr>
              <a:t>Ilmu</a:t>
            </a:r>
            <a:r>
              <a:rPr lang="en-US" sz="1900" b="1" i="1" dirty="0">
                <a:latin typeface="Comic Sans MS" pitchFamily="66" charset="0"/>
                <a:cs typeface="Arial" charset="0"/>
              </a:rPr>
              <a:t> </a:t>
            </a:r>
            <a:r>
              <a:rPr lang="en-US" sz="1900" b="1" i="1" dirty="0" err="1">
                <a:latin typeface="Comic Sans MS" pitchFamily="66" charset="0"/>
                <a:cs typeface="Arial" charset="0"/>
              </a:rPr>
              <a:t>Politik</a:t>
            </a:r>
            <a:r>
              <a:rPr lang="en-US" sz="1900" b="1" dirty="0">
                <a:latin typeface="Comic Sans MS" pitchFamily="66" charset="0"/>
                <a:cs typeface="Arial" charset="0"/>
              </a:rPr>
              <a:t>. Bandung : </a:t>
            </a:r>
            <a:r>
              <a:rPr lang="en-US" sz="1900" b="1" dirty="0" err="1">
                <a:latin typeface="Comic Sans MS" pitchFamily="66" charset="0"/>
                <a:cs typeface="Arial" charset="0"/>
              </a:rPr>
              <a:t>Angkasa</a:t>
            </a:r>
            <a:r>
              <a:rPr lang="en-US" sz="1900" b="1" dirty="0">
                <a:latin typeface="Comic Sans MS" pitchFamily="66" charset="0"/>
                <a:cs typeface="Arial" charset="0"/>
              </a:rPr>
              <a:t>.</a:t>
            </a:r>
          </a:p>
          <a:p>
            <a:pPr marL="387350" indent="-387350" algn="l" defTabSz="1217613" eaLnBrk="0" hangingPunct="0">
              <a:lnSpc>
                <a:spcPct val="90000"/>
              </a:lnSpc>
              <a:spcBef>
                <a:spcPct val="30000"/>
              </a:spcBef>
              <a:buFontTx/>
              <a:buAutoNum type="arabicPeriod" startAt="3"/>
              <a:defRPr/>
            </a:pPr>
            <a:r>
              <a:rPr lang="en-US" sz="1900" b="1" dirty="0">
                <a:latin typeface="Comic Sans MS" pitchFamily="66" charset="0"/>
                <a:cs typeface="Arial" charset="0"/>
              </a:rPr>
              <a:t>Tim </a:t>
            </a:r>
            <a:r>
              <a:rPr lang="en-US" sz="1900" b="1" dirty="0" err="1">
                <a:latin typeface="Comic Sans MS" pitchFamily="66" charset="0"/>
                <a:cs typeface="Arial" charset="0"/>
              </a:rPr>
              <a:t>Dirjen</a:t>
            </a:r>
            <a:r>
              <a:rPr lang="en-US" sz="1900" b="1" dirty="0">
                <a:latin typeface="Comic Sans MS" pitchFamily="66" charset="0"/>
                <a:cs typeface="Arial" charset="0"/>
              </a:rPr>
              <a:t> </a:t>
            </a:r>
            <a:r>
              <a:rPr lang="en-US" sz="1900" b="1" dirty="0" err="1">
                <a:latin typeface="Comic Sans MS" pitchFamily="66" charset="0"/>
                <a:cs typeface="Arial" charset="0"/>
              </a:rPr>
              <a:t>Dikti</a:t>
            </a:r>
            <a:r>
              <a:rPr lang="en-US" sz="1900" b="1" dirty="0">
                <a:latin typeface="Comic Sans MS" pitchFamily="66" charset="0"/>
                <a:cs typeface="Arial" charset="0"/>
              </a:rPr>
              <a:t>-Dep </a:t>
            </a:r>
            <a:r>
              <a:rPr lang="en-US" sz="1900" b="1" dirty="0" err="1">
                <a:latin typeface="Comic Sans MS" pitchFamily="66" charset="0"/>
                <a:cs typeface="Arial" charset="0"/>
              </a:rPr>
              <a:t>Diknas</a:t>
            </a:r>
            <a:r>
              <a:rPr lang="en-US" sz="1900" b="1" dirty="0">
                <a:latin typeface="Comic Sans MS" pitchFamily="66" charset="0"/>
                <a:cs typeface="Arial" charset="0"/>
              </a:rPr>
              <a:t>. (2001). </a:t>
            </a:r>
            <a:r>
              <a:rPr lang="en-US" sz="1900" b="1" i="1" dirty="0">
                <a:latin typeface="Comic Sans MS" pitchFamily="66" charset="0"/>
                <a:cs typeface="Arial" charset="0"/>
              </a:rPr>
              <a:t>Pendidikan </a:t>
            </a:r>
            <a:r>
              <a:rPr lang="en-US" sz="1900" b="1" i="1" dirty="0" err="1">
                <a:latin typeface="Comic Sans MS" pitchFamily="66" charset="0"/>
                <a:cs typeface="Arial" charset="0"/>
              </a:rPr>
              <a:t>Kewarganegaraan</a:t>
            </a:r>
            <a:r>
              <a:rPr lang="en-US" sz="1900" b="1" i="1" dirty="0">
                <a:latin typeface="Comic Sans MS" pitchFamily="66" charset="0"/>
                <a:cs typeface="Arial" charset="0"/>
              </a:rPr>
              <a:t>. </a:t>
            </a:r>
            <a:r>
              <a:rPr lang="en-US" sz="1900" b="1" dirty="0">
                <a:latin typeface="Comic Sans MS" pitchFamily="66" charset="0"/>
                <a:cs typeface="Arial" charset="0"/>
              </a:rPr>
              <a:t>Jakarta : </a:t>
            </a:r>
            <a:r>
              <a:rPr lang="en-US" sz="1900" b="1" dirty="0" err="1">
                <a:latin typeface="Comic Sans MS" pitchFamily="66" charset="0"/>
                <a:cs typeface="Arial" charset="0"/>
              </a:rPr>
              <a:t>Gramedia</a:t>
            </a:r>
            <a:r>
              <a:rPr lang="en-US" sz="1900" b="1" dirty="0">
                <a:latin typeface="Comic Sans MS" pitchFamily="66" charset="0"/>
                <a:cs typeface="Arial" charset="0"/>
              </a:rPr>
              <a:t> </a:t>
            </a:r>
            <a:r>
              <a:rPr lang="en-US" sz="1900" b="1" dirty="0" err="1">
                <a:latin typeface="Comic Sans MS" pitchFamily="66" charset="0"/>
                <a:cs typeface="Arial" charset="0"/>
              </a:rPr>
              <a:t>Pustaka</a:t>
            </a:r>
            <a:r>
              <a:rPr lang="en-US" sz="1900" b="1" dirty="0">
                <a:latin typeface="Comic Sans MS" pitchFamily="66" charset="0"/>
                <a:cs typeface="Arial" charset="0"/>
              </a:rPr>
              <a:t> Utama.</a:t>
            </a:r>
          </a:p>
          <a:p>
            <a:pPr marL="387350" indent="-387350" algn="l" defTabSz="1217613" eaLnBrk="0" hangingPunct="0">
              <a:lnSpc>
                <a:spcPct val="90000"/>
              </a:lnSpc>
              <a:spcBef>
                <a:spcPct val="30000"/>
              </a:spcBef>
              <a:buFontTx/>
              <a:buAutoNum type="arabicPeriod" startAt="3"/>
              <a:defRPr/>
            </a:pPr>
            <a:r>
              <a:rPr lang="en-US" sz="1900" b="1" dirty="0">
                <a:latin typeface="Comic Sans MS" pitchFamily="66" charset="0"/>
                <a:cs typeface="Arial" charset="0"/>
              </a:rPr>
              <a:t>Tim </a:t>
            </a:r>
            <a:r>
              <a:rPr lang="en-US" sz="1900" b="1" dirty="0" err="1">
                <a:latin typeface="Comic Sans MS" pitchFamily="66" charset="0"/>
                <a:cs typeface="Arial" charset="0"/>
              </a:rPr>
              <a:t>Lemhannas</a:t>
            </a:r>
            <a:r>
              <a:rPr lang="en-US" sz="1900" b="1" dirty="0">
                <a:latin typeface="Comic Sans MS" pitchFamily="66" charset="0"/>
                <a:cs typeface="Arial" charset="0"/>
              </a:rPr>
              <a:t>. (1994). </a:t>
            </a:r>
            <a:r>
              <a:rPr lang="en-US" sz="1900" b="1" i="1" dirty="0" err="1">
                <a:latin typeface="Comic Sans MS" pitchFamily="66" charset="0"/>
                <a:cs typeface="Arial" charset="0"/>
              </a:rPr>
              <a:t>Kewiraan</a:t>
            </a:r>
            <a:r>
              <a:rPr lang="en-US" sz="1900" b="1" i="1" dirty="0">
                <a:latin typeface="Comic Sans MS" pitchFamily="66" charset="0"/>
                <a:cs typeface="Arial" charset="0"/>
              </a:rPr>
              <a:t> </a:t>
            </a:r>
            <a:r>
              <a:rPr lang="en-US" sz="1900" b="1" i="1" dirty="0" err="1">
                <a:latin typeface="Comic Sans MS" pitchFamily="66" charset="0"/>
                <a:cs typeface="Arial" charset="0"/>
              </a:rPr>
              <a:t>untuk</a:t>
            </a:r>
            <a:r>
              <a:rPr lang="en-US" sz="1900" b="1" i="1" dirty="0">
                <a:latin typeface="Comic Sans MS" pitchFamily="66" charset="0"/>
                <a:cs typeface="Arial" charset="0"/>
              </a:rPr>
              <a:t> </a:t>
            </a:r>
            <a:r>
              <a:rPr lang="en-US" sz="1900" b="1" i="1" dirty="0" err="1">
                <a:latin typeface="Comic Sans MS" pitchFamily="66" charset="0"/>
                <a:cs typeface="Arial" charset="0"/>
              </a:rPr>
              <a:t>Mahasiswa</a:t>
            </a:r>
            <a:r>
              <a:rPr lang="en-US" sz="1900" b="1" i="1" dirty="0">
                <a:latin typeface="Comic Sans MS" pitchFamily="66" charset="0"/>
                <a:cs typeface="Arial" charset="0"/>
              </a:rPr>
              <a:t>.</a:t>
            </a:r>
            <a:r>
              <a:rPr lang="en-US" sz="1900" b="1" dirty="0">
                <a:latin typeface="Comic Sans MS" pitchFamily="66" charset="0"/>
                <a:cs typeface="Arial" charset="0"/>
              </a:rPr>
              <a:t> Jakarta : </a:t>
            </a:r>
            <a:r>
              <a:rPr lang="en-US" sz="1900" b="1" dirty="0" err="1">
                <a:latin typeface="Comic Sans MS" pitchFamily="66" charset="0"/>
                <a:cs typeface="Arial" charset="0"/>
              </a:rPr>
              <a:t>Gramedia</a:t>
            </a:r>
            <a:r>
              <a:rPr lang="en-US" sz="1900" b="1" dirty="0">
                <a:latin typeface="Comic Sans MS" pitchFamily="66" charset="0"/>
                <a:cs typeface="Arial" charset="0"/>
              </a:rPr>
              <a:t> </a:t>
            </a:r>
            <a:r>
              <a:rPr lang="en-US" sz="1900" b="1" dirty="0" err="1">
                <a:latin typeface="Comic Sans MS" pitchFamily="66" charset="0"/>
                <a:cs typeface="Arial" charset="0"/>
              </a:rPr>
              <a:t>Pustaka</a:t>
            </a:r>
            <a:r>
              <a:rPr lang="en-US" sz="1900" b="1" dirty="0">
                <a:latin typeface="Comic Sans MS" pitchFamily="66" charset="0"/>
                <a:cs typeface="Arial" charset="0"/>
              </a:rPr>
              <a:t> Utama.</a:t>
            </a:r>
          </a:p>
        </p:txBody>
      </p:sp>
    </p:spTree>
  </p:cSld>
  <p:clrMapOvr>
    <a:masterClrMapping/>
  </p:clrMapOvr>
  <p:transition spd="slow">
    <p:wheel spokes="1"/>
    <p:sndAc>
      <p:stSnd>
        <p:snd r:embed="rId2" name="click.wav"/>
      </p:stSnd>
    </p:sndAc>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5272</TotalTime>
  <Words>1626</Words>
  <Application>Microsoft Office PowerPoint</Application>
  <PresentationFormat>Ledger Paper (11x17 in)</PresentationFormat>
  <Paragraphs>144</Paragraphs>
  <Slides>18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Calibri</vt:lpstr>
      <vt:lpstr>Calibri Light</vt:lpstr>
      <vt:lpstr>Comic Sans MS</vt:lpstr>
      <vt:lpstr>Lucida Sans Unicode</vt:lpstr>
      <vt:lpstr>Tahoma</vt:lpstr>
      <vt:lpstr>Times New Roman</vt:lpstr>
      <vt:lpstr>Wingdings</vt:lpstr>
      <vt:lpstr>Retrospect</vt:lpstr>
      <vt:lpstr>PowerPoint Presentation</vt:lpstr>
      <vt:lpstr>PowerPoint Presentation</vt:lpstr>
      <vt:lpstr>VISI PENDIDIKAN KEWARGANEGARAAN DI PERGURUAN TINGGI (MenurutSKDirjeDik38/DIKTI/K./2002 ) </vt:lpstr>
      <vt:lpstr>KOMPETENSI  PENDIDIKAN KEWARGANEGARAAN DI PERGURUAN TINGGI (Menurut SKep Dirjen Dikti No. 38/DIKTI/Kep./2002 )</vt:lpstr>
      <vt:lpstr>TUJUAN  PENDIDIKAN KEWARGANEGARAAN DI PERGURUAN TINGGI                                        (Menurut SKep Dirjen Dikti No. 38/DIKTI/Kep./2002)</vt:lpstr>
      <vt:lpstr>Masyarakat Madani</vt:lpstr>
      <vt:lpstr>PowerPoint Presentation</vt:lpstr>
      <vt:lpstr>HISTORIS  PENDIDIKAN KEWARGANEGARAAN DI INDONESIA  SEJAK 1960-AN SAMPAI SAAT INI</vt:lpstr>
      <vt:lpstr> NOMENKLATUUR/TERMINOLOGI:  PENDIDIDKAN KEWARGANEGARAAN DI DUNIA </vt:lpstr>
      <vt:lpstr>PowerPoint Presentation</vt:lpstr>
      <vt:lpstr>PowerPoint Presentation</vt:lpstr>
      <vt:lpstr>PowerPoint Presentation</vt:lpstr>
      <vt:lpstr>PowerPoint Presentation</vt:lpstr>
      <vt:lpstr>MAKNA PANCASILA SEBAGAI DASAR NEGARA</vt:lpstr>
      <vt:lpstr>MAKNA NILAI PANCASILA</vt:lpstr>
      <vt:lpstr>PowerPoint Presentation</vt:lpstr>
      <vt:lpstr>PowerPoint Presentation</vt:lpstr>
      <vt:lpstr>REFERENSI PENGANTAR PENDIDIKAN KEWARGANEGARAAN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Kewarganegaraan 06</dc:title>
  <dc:creator>Letkol Sus Drs. Mardoto, M.T.</dc:creator>
  <dc:description>Komentar dan Saran dapat dikirimkan ke email mardotom@yahoo.com</dc:description>
  <cp:lastModifiedBy>User</cp:lastModifiedBy>
  <cp:revision>440</cp:revision>
  <dcterms:created xsi:type="dcterms:W3CDTF">2006-01-03T01:41:04Z</dcterms:created>
  <dcterms:modified xsi:type="dcterms:W3CDTF">2023-09-30T00:36:14Z</dcterms:modified>
</cp:coreProperties>
</file>