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21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037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57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254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688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708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985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855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988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831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388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F0EA97-9529-4943-90A5-25194BF22FFD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A6B379-68D5-4C1E-A8B8-FCEB7DE5BDF2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17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A116C-27F5-45E8-810F-4A0734173E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DEMOKRASI DAN SISTEM PEMERINTAHAN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1FE34-8A34-448F-B9E0-5836EB42FE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Ayu Denis </a:t>
            </a:r>
            <a:r>
              <a:rPr lang="en-US" dirty="0" err="1"/>
              <a:t>Christinawati</a:t>
            </a:r>
            <a:r>
              <a:rPr lang="en-US" dirty="0"/>
              <a:t> SH.,</a:t>
            </a:r>
            <a:r>
              <a:rPr lang="en-US" dirty="0" err="1"/>
              <a:t>MKn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9210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0C310-3157-4DED-A6C0-0D3312DD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 DEMOKRASI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5C3E-4350-401B-96D9-276A95098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Etimologis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Demos (</a:t>
            </a:r>
            <a:r>
              <a:rPr lang="en-US" dirty="0" err="1"/>
              <a:t>rakyat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dirty="0" err="1"/>
              <a:t>Cratos</a:t>
            </a:r>
            <a:r>
              <a:rPr lang="en-US" dirty="0"/>
              <a:t>/</a:t>
            </a:r>
            <a:r>
              <a:rPr lang="en-US" dirty="0" err="1"/>
              <a:t>cratein</a:t>
            </a:r>
            <a:r>
              <a:rPr lang="en-US" dirty="0"/>
              <a:t> (</a:t>
            </a:r>
            <a:r>
              <a:rPr lang="en-US" dirty="0" err="1"/>
              <a:t>pemerintahan</a:t>
            </a:r>
            <a:r>
              <a:rPr lang="en-US" dirty="0"/>
              <a:t>/</a:t>
            </a:r>
            <a:r>
              <a:rPr lang="en-US" dirty="0" err="1"/>
              <a:t>kekuasaan</a:t>
            </a:r>
            <a:r>
              <a:rPr lang="en-US" dirty="0"/>
              <a:t>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9884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65670-22F5-4D7B-B802-679150E26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3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2B97-E4A7-4DC2-A3D4-CC60BC0D1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1.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(Government Of The People).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legitimasi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(Legitimate Government)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legitimasi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(</a:t>
            </a:r>
            <a:r>
              <a:rPr lang="en-US" dirty="0" err="1"/>
              <a:t>Unligitimate</a:t>
            </a:r>
            <a:r>
              <a:rPr lang="en-US" dirty="0"/>
              <a:t> Government) di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Pemerintahan</a:t>
            </a:r>
            <a:r>
              <a:rPr lang="en-US" dirty="0"/>
              <a:t> oleh </a:t>
            </a:r>
            <a:r>
              <a:rPr lang="en-US" dirty="0" err="1"/>
              <a:t>rakyat</a:t>
            </a:r>
            <a:r>
              <a:rPr lang="en-US" dirty="0"/>
              <a:t> (Government By The People).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yang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dan </a:t>
            </a:r>
            <a:r>
              <a:rPr lang="en-US" dirty="0" err="1"/>
              <a:t>pengawasannya</a:t>
            </a:r>
            <a:r>
              <a:rPr lang="en-US" dirty="0"/>
              <a:t> </a:t>
            </a:r>
            <a:r>
              <a:rPr lang="en-US" dirty="0" err="1"/>
              <a:t>dijalankan</a:t>
            </a:r>
            <a:r>
              <a:rPr lang="en-US" dirty="0"/>
              <a:t> oleh </a:t>
            </a:r>
            <a:r>
              <a:rPr lang="en-US" dirty="0" err="1"/>
              <a:t>rakyat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Lembaga </a:t>
            </a:r>
            <a:r>
              <a:rPr lang="en-US" dirty="0" err="1"/>
              <a:t>kekuasaan</a:t>
            </a:r>
            <a:r>
              <a:rPr lang="en-US" dirty="0"/>
              <a:t> yang </a:t>
            </a:r>
            <a:r>
              <a:rPr lang="en-US" dirty="0" err="1"/>
              <a:t>ditunjuk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3.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(Government For People).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yang </a:t>
            </a:r>
            <a:r>
              <a:rPr lang="en-US" dirty="0" err="1"/>
              <a:t>mendapat</a:t>
            </a:r>
            <a:r>
              <a:rPr lang="en-US" dirty="0"/>
              <a:t> mandate </a:t>
            </a:r>
            <a:r>
              <a:rPr lang="en-US" dirty="0" err="1"/>
              <a:t>kekuasaan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oleh </a:t>
            </a:r>
            <a:r>
              <a:rPr lang="en-US" dirty="0" err="1"/>
              <a:t>rakyat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7660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C076-D4A3-4416-985E-925A6F97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HAKEKAT DEMOKRASI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83D6A-3CB4-40E7-AA18-E58B037D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1.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, </a:t>
            </a:r>
            <a:r>
              <a:rPr lang="en-US" dirty="0" err="1"/>
              <a:t>berkumpul</a:t>
            </a:r>
            <a:r>
              <a:rPr lang="en-US" dirty="0"/>
              <a:t>, </a:t>
            </a:r>
            <a:r>
              <a:rPr lang="en-US" dirty="0" err="1"/>
              <a:t>berorganisasi</a:t>
            </a:r>
            <a:r>
              <a:rPr lang="en-US" dirty="0"/>
              <a:t>, </a:t>
            </a:r>
            <a:r>
              <a:rPr lang="en-US" dirty="0" err="1"/>
              <a:t>kebebasan</a:t>
            </a:r>
            <a:r>
              <a:rPr lang="en-US" dirty="0"/>
              <a:t> pers (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/</a:t>
            </a:r>
            <a:r>
              <a:rPr lang="en-US" dirty="0" err="1"/>
              <a:t>kelompok</a:t>
            </a:r>
            <a:r>
              <a:rPr lang="en-US" dirty="0"/>
              <a:t> juga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/</a:t>
            </a:r>
            <a:r>
              <a:rPr lang="en-US" dirty="0" err="1"/>
              <a:t>kelompok</a:t>
            </a:r>
            <a:r>
              <a:rPr lang="en-US" dirty="0"/>
              <a:t> yang </a:t>
            </a:r>
            <a:r>
              <a:rPr lang="en-US" dirty="0" err="1"/>
              <a:t>diwujudkan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rambu-rambuetika</a:t>
            </a:r>
            <a:r>
              <a:rPr lang="en-US" dirty="0"/>
              <a:t> dan moral </a:t>
            </a:r>
            <a:r>
              <a:rPr lang="en-US" dirty="0" err="1"/>
              <a:t>kehidupan</a:t>
            </a:r>
            <a:r>
              <a:rPr lang="en-US" dirty="0"/>
              <a:t>).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kesederajatan</a:t>
            </a:r>
            <a:r>
              <a:rPr lang="en-US" dirty="0"/>
              <a:t>, </a:t>
            </a:r>
            <a:r>
              <a:rPr lang="en-US" dirty="0" err="1"/>
              <a:t>hak</a:t>
            </a:r>
            <a:r>
              <a:rPr lang="en-US" dirty="0"/>
              <a:t> dan </a:t>
            </a:r>
            <a:r>
              <a:rPr lang="en-US" dirty="0" err="1"/>
              <a:t>kewajiban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kedudukan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didepan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3. </a:t>
            </a:r>
            <a:r>
              <a:rPr lang="en-US" dirty="0" err="1"/>
              <a:t>keterbukaan</a:t>
            </a:r>
            <a:r>
              <a:rPr lang="en-US" dirty="0"/>
              <a:t>, </a:t>
            </a:r>
            <a:r>
              <a:rPr lang="en-US" dirty="0" err="1"/>
              <a:t>pemerintahan</a:t>
            </a:r>
            <a:r>
              <a:rPr lang="en-US" dirty="0"/>
              <a:t> dan Langkah-Langkah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dan </a:t>
            </a:r>
            <a:r>
              <a:rPr lang="en-US" dirty="0" err="1"/>
              <a:t>disetujui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(</a:t>
            </a:r>
            <a:r>
              <a:rPr lang="en-US" dirty="0" err="1"/>
              <a:t>transparancy</a:t>
            </a:r>
            <a:r>
              <a:rPr lang="en-US" dirty="0"/>
              <a:t>).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etika</a:t>
            </a:r>
            <a:r>
              <a:rPr lang="en-US" dirty="0"/>
              <a:t> dan </a:t>
            </a:r>
            <a:r>
              <a:rPr lang="en-US" dirty="0" err="1"/>
              <a:t>norma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dijunjung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63269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D26B-5413-40CD-83F4-FFCC3753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NILAI-NILAI DEMOKRASI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51311-B798-454D-9205-926DE828C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1.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pluralism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musyawarah</a:t>
            </a:r>
            <a:endParaRPr lang="en-US" dirty="0"/>
          </a:p>
          <a:p>
            <a:pPr algn="just"/>
            <a:r>
              <a:rPr lang="en-US" dirty="0"/>
              <a:t>3. </a:t>
            </a:r>
            <a:r>
              <a:rPr lang="en-US" dirty="0" err="1"/>
              <a:t>pertimbangan</a:t>
            </a:r>
            <a:r>
              <a:rPr lang="en-US" dirty="0"/>
              <a:t> moral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pemufakatan</a:t>
            </a:r>
            <a:r>
              <a:rPr lang="en-US" dirty="0"/>
              <a:t> yang </a:t>
            </a:r>
            <a:r>
              <a:rPr lang="en-US" dirty="0" err="1"/>
              <a:t>jujur</a:t>
            </a:r>
            <a:r>
              <a:rPr lang="en-US" dirty="0"/>
              <a:t> dan </a:t>
            </a:r>
            <a:r>
              <a:rPr lang="en-US" dirty="0" err="1"/>
              <a:t>sehat</a:t>
            </a:r>
            <a:endParaRPr lang="en-US" dirty="0"/>
          </a:p>
          <a:p>
            <a:pPr algn="just"/>
            <a:r>
              <a:rPr lang="en-US" dirty="0"/>
              <a:t>5.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segi-segi</a:t>
            </a:r>
            <a:r>
              <a:rPr lang="en-US" dirty="0"/>
              <a:t> </a:t>
            </a:r>
            <a:r>
              <a:rPr lang="en-US" dirty="0" err="1"/>
              <a:t>ekonomi</a:t>
            </a:r>
            <a:endParaRPr lang="en-US" dirty="0"/>
          </a:p>
          <a:p>
            <a:pPr algn="just"/>
            <a:r>
              <a:rPr lang="en-US" dirty="0"/>
              <a:t>6.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dan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mempercayai</a:t>
            </a:r>
            <a:r>
              <a:rPr lang="en-US" dirty="0"/>
              <a:t> </a:t>
            </a:r>
            <a:r>
              <a:rPr lang="en-US" dirty="0" err="1"/>
              <a:t>itikad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masing-masing</a:t>
            </a:r>
          </a:p>
          <a:p>
            <a:pPr algn="just"/>
            <a:r>
              <a:rPr lang="en-US" dirty="0"/>
              <a:t>7.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demokratis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menyatu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system Pendidikan.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39297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5C908-83B1-453B-BEA0-B75F3F7B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MACAM-MACAM DEMOKRASI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A80EF-D0DF-4393-84EE-53FD0C76E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1. Atas Dasar </a:t>
            </a:r>
            <a:r>
              <a:rPr lang="en-US" dirty="0" err="1"/>
              <a:t>Penyaluran</a:t>
            </a:r>
            <a:r>
              <a:rPr lang="en-US" dirty="0"/>
              <a:t> </a:t>
            </a:r>
            <a:r>
              <a:rPr lang="en-US" dirty="0" err="1"/>
              <a:t>Kehendak</a:t>
            </a:r>
            <a:r>
              <a:rPr lang="en-US" dirty="0"/>
              <a:t> Rakyat</a:t>
            </a:r>
          </a:p>
          <a:p>
            <a:pPr marL="514350" indent="-514350" algn="just">
              <a:buAutoNum type="alphaLcPeriod"/>
            </a:pP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(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paham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mengikut</a:t>
            </a:r>
            <a:r>
              <a:rPr lang="en-US" dirty="0"/>
              <a:t> </a:t>
            </a:r>
            <a:r>
              <a:rPr lang="en-US" dirty="0" err="1"/>
              <a:t>sertakan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negara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permusyawaratan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menetukan</a:t>
            </a:r>
            <a:r>
              <a:rPr lang="en-US" dirty="0"/>
              <a:t> </a:t>
            </a:r>
            <a:r>
              <a:rPr lang="en-US" dirty="0" err="1"/>
              <a:t>kebijaksanaan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negara).</a:t>
            </a:r>
          </a:p>
          <a:p>
            <a:pPr marL="514350" indent="-514350" algn="just">
              <a:buAutoNum type="alphaLcPeriod"/>
            </a:pP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(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system </a:t>
            </a:r>
            <a:r>
              <a:rPr lang="en-US" dirty="0" err="1"/>
              <a:t>perwakilan</a:t>
            </a:r>
            <a:r>
              <a:rPr lang="en-US" dirty="0"/>
              <a:t>.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negara yang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penduduknya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, </a:t>
            </a:r>
            <a:r>
              <a:rPr lang="en-US" dirty="0" err="1"/>
              <a:t>wilayahnya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, dan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dihadapinya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rumit</a:t>
            </a:r>
            <a:r>
              <a:rPr lang="en-US" dirty="0"/>
              <a:t> dan </a:t>
            </a:r>
            <a:r>
              <a:rPr lang="en-US" dirty="0" err="1"/>
              <a:t>kompleks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7136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CEB28-2045-4DB2-B661-45BB37D7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E9FE6-C252-4BD0-87F4-52BB5F86C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2. Atas Dasar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Ideologi</a:t>
            </a:r>
            <a:endParaRPr lang="en-US" dirty="0"/>
          </a:p>
          <a:p>
            <a:pPr marL="514350" indent="-514350" algn="just">
              <a:buAutoNum type="alphaLcPeriod"/>
            </a:pP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Konstitusional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individualisme</a:t>
            </a:r>
            <a:r>
              <a:rPr lang="en-US" dirty="0"/>
              <a:t>.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khas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konstitusional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pemerintahnya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diperkenankan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campur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dan </a:t>
            </a:r>
            <a:r>
              <a:rPr lang="en-US" dirty="0" err="1"/>
              <a:t>bertindak</a:t>
            </a:r>
            <a:r>
              <a:rPr lang="en-US" dirty="0"/>
              <a:t> </a:t>
            </a:r>
            <a:r>
              <a:rPr lang="en-US" dirty="0" err="1"/>
              <a:t>sewenang-wenang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warganya</a:t>
            </a:r>
            <a:r>
              <a:rPr lang="en-US" dirty="0"/>
              <a:t>.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 oleh </a:t>
            </a:r>
            <a:r>
              <a:rPr lang="en-US" dirty="0" err="1"/>
              <a:t>konstitusi</a:t>
            </a:r>
            <a:r>
              <a:rPr lang="en-US" dirty="0"/>
              <a:t>.</a:t>
            </a:r>
          </a:p>
          <a:p>
            <a:pPr marL="514350" indent="-514350" algn="just">
              <a:buAutoNum type="alphaLcPeriod"/>
            </a:pPr>
            <a:r>
              <a:rPr lang="en-US" dirty="0" err="1"/>
              <a:t>Demokrasi</a:t>
            </a:r>
            <a:r>
              <a:rPr lang="en-US" dirty="0"/>
              <a:t> Rakyat, </a:t>
            </a:r>
            <a:r>
              <a:rPr lang="en-US" dirty="0" err="1"/>
              <a:t>disebut</a:t>
            </a:r>
            <a:r>
              <a:rPr lang="en-US" dirty="0"/>
              <a:t> juga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proletar</a:t>
            </a:r>
            <a:r>
              <a:rPr lang="en-US" dirty="0"/>
              <a:t> yang </a:t>
            </a:r>
            <a:r>
              <a:rPr lang="en-US" dirty="0" err="1"/>
              <a:t>berhaluan</a:t>
            </a:r>
            <a:r>
              <a:rPr lang="en-US" dirty="0"/>
              <a:t> </a:t>
            </a:r>
            <a:r>
              <a:rPr lang="en-US" dirty="0" err="1"/>
              <a:t>Merxisme-komunisme</a:t>
            </a:r>
            <a:r>
              <a:rPr lang="en-US" dirty="0"/>
              <a:t>.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</a:t>
            </a:r>
            <a:r>
              <a:rPr lang="en-US" dirty="0" err="1"/>
              <a:t>mencita-citakan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dibebaskan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keterikatannya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pemilikan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penindasan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paksaan</a:t>
            </a:r>
            <a:r>
              <a:rPr lang="en-US" dirty="0"/>
              <a:t>. Akan </a:t>
            </a:r>
            <a:r>
              <a:rPr lang="en-US" dirty="0" err="1"/>
              <a:t>tetapi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kekerasan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8106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D4561-D4D7-43B3-93DC-E97CA422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142D9-4F19-41DA-B56F-ACC10BFD8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3. Atas Dasar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perhatiannya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a. </a:t>
            </a:r>
            <a:r>
              <a:rPr lang="en-US" dirty="0" err="1"/>
              <a:t>Demokrasi</a:t>
            </a:r>
            <a:r>
              <a:rPr lang="en-US" dirty="0"/>
              <a:t> Formal (negara-negara liberal)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menjunjung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politiktanpa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/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kesenjangan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b. </a:t>
            </a:r>
            <a:r>
              <a:rPr lang="en-US" dirty="0" err="1"/>
              <a:t>Demokrasi</a:t>
            </a:r>
            <a:r>
              <a:rPr lang="en-US" dirty="0"/>
              <a:t> Material (negara-negara </a:t>
            </a:r>
            <a:r>
              <a:rPr lang="en-US" dirty="0" err="1"/>
              <a:t>komunis</a:t>
            </a:r>
            <a:r>
              <a:rPr lang="en-US" dirty="0"/>
              <a:t>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menitikberatkan</a:t>
            </a:r>
            <a:r>
              <a:rPr lang="en-US" dirty="0"/>
              <a:t> pada </a:t>
            </a:r>
            <a:r>
              <a:rPr lang="en-US" dirty="0" err="1"/>
              <a:t>upaya-upaya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dan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kadang-kadang</a:t>
            </a:r>
            <a:r>
              <a:rPr lang="en-US" dirty="0"/>
              <a:t> </a:t>
            </a:r>
            <a:r>
              <a:rPr lang="en-US" dirty="0" err="1"/>
              <a:t>dihilangkan</a:t>
            </a:r>
            <a:r>
              <a:rPr lang="en-US" dirty="0"/>
              <a:t>. </a:t>
            </a:r>
          </a:p>
          <a:p>
            <a:pPr marL="0" indent="0" algn="just">
              <a:buNone/>
            </a:pPr>
            <a:r>
              <a:rPr lang="en-US" dirty="0"/>
              <a:t>c.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(negara-negara </a:t>
            </a:r>
            <a:r>
              <a:rPr lang="en-US" dirty="0" err="1"/>
              <a:t>nonblok</a:t>
            </a:r>
            <a:r>
              <a:rPr lang="en-US" dirty="0"/>
              <a:t>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yang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membuang</a:t>
            </a:r>
            <a:r>
              <a:rPr lang="en-US" dirty="0"/>
              <a:t> </a:t>
            </a:r>
            <a:r>
              <a:rPr lang="en-US" dirty="0" err="1"/>
              <a:t>keburukan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formal dan </a:t>
            </a:r>
            <a:r>
              <a:rPr lang="en-US" dirty="0" err="1"/>
              <a:t>demokrasi</a:t>
            </a:r>
            <a:r>
              <a:rPr lang="en-US" dirty="0"/>
              <a:t> material.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7181640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</TotalTime>
  <Words>504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Retrospect</vt:lpstr>
      <vt:lpstr>DEMOKRASI DAN SISTEM PEMERINTAHAN</vt:lpstr>
      <vt:lpstr>PENGERTIAN DEMOKRASI</vt:lpstr>
      <vt:lpstr>Demokrasi mengandung pengertian 3 hal penting, yaitu :</vt:lpstr>
      <vt:lpstr>HAKEKAT DEMOKRASI</vt:lpstr>
      <vt:lpstr>NILAI-NILAI DEMOKRASI</vt:lpstr>
      <vt:lpstr>MACAM-MACAM DEMOKRASI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DEMOKRASI DAN SISTEM PEMERINTAHAN</dc:title>
  <dc:creator>User</dc:creator>
  <cp:lastModifiedBy>User</cp:lastModifiedBy>
  <cp:revision>2</cp:revision>
  <dcterms:created xsi:type="dcterms:W3CDTF">2021-11-07T05:15:25Z</dcterms:created>
  <dcterms:modified xsi:type="dcterms:W3CDTF">2023-10-08T02:56:03Z</dcterms:modified>
</cp:coreProperties>
</file>