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70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138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81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571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17563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7987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0933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3743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4145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2326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95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EF64458-8DAD-40A8-8E34-7DF417F1ABEA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1E3F7E-9CE8-45FC-AA02-FF2A6E632314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04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C26A0-0B55-4C85-9B01-9A61648F2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HAK ASASI MANUSIA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73A1C-A962-4B5D-A79F-13E019CB43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Ayu Denis </a:t>
            </a:r>
            <a:r>
              <a:rPr lang="en-US" dirty="0" err="1"/>
              <a:t>Christinawati</a:t>
            </a:r>
            <a:r>
              <a:rPr lang="en-US" dirty="0"/>
              <a:t> SH.,</a:t>
            </a:r>
            <a:r>
              <a:rPr lang="en-US" dirty="0" err="1"/>
              <a:t>MKn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12178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6E339-F1EB-4F79-93AF-92412316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9E213-68EE-451B-AF7C-F04672A4F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HAM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anugerah</a:t>
            </a:r>
            <a:r>
              <a:rPr lang="en-US" dirty="0"/>
              <a:t> </a:t>
            </a:r>
            <a:r>
              <a:rPr lang="en-US" dirty="0" err="1"/>
              <a:t>Tuhan</a:t>
            </a:r>
            <a:r>
              <a:rPr lang="en-US" dirty="0"/>
              <a:t> YME.</a:t>
            </a:r>
          </a:p>
          <a:p>
            <a:r>
              <a:rPr lang="en-US" dirty="0"/>
              <a:t>HAM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yang </a:t>
            </a:r>
            <a:r>
              <a:rPr lang="en-US" dirty="0" err="1"/>
              <a:t>melekat</a:t>
            </a:r>
            <a:r>
              <a:rPr lang="en-US" dirty="0"/>
              <a:t> pada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kandungan</a:t>
            </a:r>
            <a:r>
              <a:rPr lang="en-US" dirty="0"/>
              <a:t> yang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seumur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diganggu</a:t>
            </a:r>
            <a:r>
              <a:rPr lang="en-US" dirty="0"/>
              <a:t> </a:t>
            </a:r>
            <a:r>
              <a:rPr lang="en-US" dirty="0" err="1"/>
              <a:t>gugat</a:t>
            </a:r>
            <a:r>
              <a:rPr lang="en-US" dirty="0"/>
              <a:t> </a:t>
            </a:r>
            <a:r>
              <a:rPr lang="en-US" dirty="0" err="1"/>
              <a:t>siapapun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00881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BC3AB-F7B2-47DF-AF18-2CB46C9EF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asasi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(HAM)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B3EC2-0B51-4982-803A-343438CF4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HAK UNTUK HIDUP</a:t>
            </a:r>
          </a:p>
          <a:p>
            <a:r>
              <a:rPr lang="en-US" dirty="0"/>
              <a:t>HAK UNTUK MEMPEROLEH PENDIDIKAN</a:t>
            </a:r>
          </a:p>
          <a:p>
            <a:r>
              <a:rPr lang="en-US" dirty="0"/>
              <a:t>HAK UNTUK HIDUP BERSAMA-SAMA SEPERTI ORANG LAIN</a:t>
            </a:r>
          </a:p>
          <a:p>
            <a:r>
              <a:rPr lang="en-US" dirty="0"/>
              <a:t>HAK UNTUK MENDAPATKAN PERLAKUAN YANG SAMA</a:t>
            </a:r>
          </a:p>
          <a:p>
            <a:r>
              <a:rPr lang="en-US" dirty="0"/>
              <a:t>HAK UNTUK MENDAPATKAN PEKERJAAN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6952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4D08-C787-4952-A706-F59AAC80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RUANG LINGKUP HAM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1CB44-17E1-426E-B555-899401CA2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HAK PRIBADI: </a:t>
            </a:r>
            <a:r>
              <a:rPr lang="en-US" dirty="0" err="1"/>
              <a:t>hak-hak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, </a:t>
            </a:r>
            <a:r>
              <a:rPr lang="en-US" dirty="0" err="1"/>
              <a:t>kebebasan</a:t>
            </a:r>
            <a:r>
              <a:rPr lang="en-US" dirty="0"/>
              <a:t>, </a:t>
            </a:r>
            <a:r>
              <a:rPr lang="en-US" dirty="0" err="1"/>
              <a:t>keamanan</a:t>
            </a:r>
            <a:r>
              <a:rPr lang="en-US" dirty="0"/>
              <a:t>, dan lain-lain.</a:t>
            </a:r>
          </a:p>
          <a:p>
            <a:r>
              <a:rPr lang="en-US" dirty="0"/>
              <a:t>2.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dan </a:t>
            </a:r>
            <a:r>
              <a:rPr lang="en-US" dirty="0" err="1"/>
              <a:t>kelompok</a:t>
            </a:r>
            <a:r>
              <a:rPr lang="en-US" dirty="0"/>
              <a:t> social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.</a:t>
            </a:r>
          </a:p>
          <a:p>
            <a:r>
              <a:rPr lang="en-US" dirty="0"/>
              <a:t>3.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 dan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, </a:t>
            </a:r>
            <a:r>
              <a:rPr lang="en-US" dirty="0" err="1"/>
              <a:t>serta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/>
              <a:t>hak-hak</a:t>
            </a:r>
            <a:r>
              <a:rPr lang="en-US" dirty="0"/>
              <a:t> </a:t>
            </a:r>
            <a:r>
              <a:rPr lang="en-US" dirty="0" err="1"/>
              <a:t>berkenan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dan social.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6501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53269-F37E-4221-B3A6-7845FF853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RULE OF LAW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7D0CA-AB3D-4101-87F1-56BD918C9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legalisme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,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keadilan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dilayani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pembuatan</a:t>
            </a:r>
            <a:r>
              <a:rPr lang="en-US" dirty="0"/>
              <a:t> system </a:t>
            </a:r>
            <a:r>
              <a:rPr lang="en-US" dirty="0" err="1"/>
              <a:t>peraturan</a:t>
            </a:r>
            <a:r>
              <a:rPr lang="en-US" dirty="0"/>
              <a:t> dan </a:t>
            </a:r>
            <a:r>
              <a:rPr lang="en-US" dirty="0" err="1"/>
              <a:t>prosedur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objektif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memihak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personal, dan </a:t>
            </a:r>
            <a:r>
              <a:rPr lang="en-US" dirty="0" err="1"/>
              <a:t>otonom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5166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3C2A2-8A10-4766-AA57-9D718B6C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Prinsip-prinsip</a:t>
            </a:r>
            <a:r>
              <a:rPr lang="en-US" dirty="0"/>
              <a:t> rule of law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159F4-4B16-4330-B53F-5C1565429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Negara Indonesia </a:t>
            </a:r>
            <a:r>
              <a:rPr lang="en-US" dirty="0" err="1"/>
              <a:t>adalah</a:t>
            </a:r>
            <a:r>
              <a:rPr lang="en-US" dirty="0"/>
              <a:t> negara </a:t>
            </a:r>
            <a:r>
              <a:rPr lang="en-US" dirty="0" err="1"/>
              <a:t>hukum</a:t>
            </a:r>
            <a:r>
              <a:rPr lang="en-US" dirty="0"/>
              <a:t> (</a:t>
            </a:r>
            <a:r>
              <a:rPr lang="en-US" dirty="0" err="1"/>
              <a:t>pasal</a:t>
            </a:r>
            <a:r>
              <a:rPr lang="en-US" dirty="0"/>
              <a:t> 1 </a:t>
            </a:r>
            <a:r>
              <a:rPr lang="en-US" dirty="0" err="1"/>
              <a:t>ayat</a:t>
            </a:r>
            <a:r>
              <a:rPr lang="en-US" dirty="0"/>
              <a:t> 3)</a:t>
            </a:r>
          </a:p>
          <a:p>
            <a:r>
              <a:rPr lang="en-US" dirty="0"/>
              <a:t>2. 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kehakiman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yang </a:t>
            </a:r>
            <a:r>
              <a:rPr lang="en-US" dirty="0" err="1"/>
              <a:t>merdeka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peradilan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menegakkan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dan </a:t>
            </a:r>
            <a:r>
              <a:rPr lang="en-US" dirty="0" err="1"/>
              <a:t>keadilan</a:t>
            </a:r>
            <a:r>
              <a:rPr lang="en-US" dirty="0"/>
              <a:t> (</a:t>
            </a:r>
            <a:r>
              <a:rPr lang="en-US" dirty="0" err="1"/>
              <a:t>pasal</a:t>
            </a:r>
            <a:r>
              <a:rPr lang="en-US" dirty="0"/>
              <a:t> 24 </a:t>
            </a:r>
            <a:r>
              <a:rPr lang="en-US" dirty="0" err="1"/>
              <a:t>ayat</a:t>
            </a:r>
            <a:r>
              <a:rPr lang="en-US" dirty="0"/>
              <a:t> 1)</a:t>
            </a:r>
          </a:p>
          <a:p>
            <a:r>
              <a:rPr lang="en-US" dirty="0"/>
              <a:t>3.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negara </a:t>
            </a:r>
            <a:r>
              <a:rPr lang="en-US" dirty="0" err="1"/>
              <a:t>bersamaan</a:t>
            </a:r>
            <a:r>
              <a:rPr lang="en-US" dirty="0"/>
              <a:t> </a:t>
            </a:r>
            <a:r>
              <a:rPr lang="en-US" dirty="0" err="1"/>
              <a:t>kedudukannya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dan </a:t>
            </a:r>
            <a:r>
              <a:rPr lang="en-US" dirty="0" err="1"/>
              <a:t>pemerintahan</a:t>
            </a:r>
            <a:r>
              <a:rPr lang="en-US" dirty="0"/>
              <a:t> dan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menjunjung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dan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kecualinya</a:t>
            </a:r>
            <a:r>
              <a:rPr lang="en-US" dirty="0"/>
              <a:t> (</a:t>
            </a:r>
            <a:r>
              <a:rPr lang="en-US" dirty="0" err="1"/>
              <a:t>pasal</a:t>
            </a:r>
            <a:r>
              <a:rPr lang="en-US" dirty="0"/>
              <a:t> 27 </a:t>
            </a:r>
            <a:r>
              <a:rPr lang="en-US" dirty="0" err="1"/>
              <a:t>ayat</a:t>
            </a:r>
            <a:r>
              <a:rPr lang="en-US" dirty="0"/>
              <a:t> 1)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23690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A1947-B1F6-44CE-946E-65848F38B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Strategi </a:t>
            </a:r>
            <a:r>
              <a:rPr lang="en-US" dirty="0" err="1"/>
              <a:t>pelaksanaan</a:t>
            </a:r>
            <a:r>
              <a:rPr lang="en-US" dirty="0"/>
              <a:t> rule of law</a:t>
            </a:r>
            <a:br>
              <a:rPr lang="en-US" dirty="0"/>
            </a:br>
            <a:r>
              <a:rPr lang="en-US" dirty="0"/>
              <a:t>agar </a:t>
            </a:r>
            <a:r>
              <a:rPr lang="en-US" dirty="0" err="1"/>
              <a:t>pelaksanaannya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220D4-E878-4169-9398-7EA561825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/>
              <a:t>Keberhasilan</a:t>
            </a:r>
            <a:r>
              <a:rPr lang="en-US" dirty="0"/>
              <a:t> “the </a:t>
            </a:r>
            <a:r>
              <a:rPr lang="en-US" dirty="0" err="1"/>
              <a:t>enforment</a:t>
            </a:r>
            <a:r>
              <a:rPr lang="en-US" dirty="0"/>
              <a:t> of the rules of law”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pada </a:t>
            </a:r>
            <a:r>
              <a:rPr lang="en-US" dirty="0" err="1"/>
              <a:t>corak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dan </a:t>
            </a:r>
            <a:r>
              <a:rPr lang="en-US" dirty="0" err="1"/>
              <a:t>kepribadian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masing-masing </a:t>
            </a:r>
            <a:r>
              <a:rPr lang="en-US" dirty="0" err="1"/>
              <a:t>bangsa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Rule of law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institusi</a:t>
            </a:r>
            <a:r>
              <a:rPr lang="en-US" dirty="0"/>
              <a:t> social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pada </a:t>
            </a:r>
            <a:r>
              <a:rPr lang="en-US" dirty="0" err="1"/>
              <a:t>akar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yang </a:t>
            </a:r>
            <a:r>
              <a:rPr lang="en-US" dirty="0" err="1"/>
              <a:t>tumbuh</a:t>
            </a:r>
            <a:r>
              <a:rPr lang="en-US" dirty="0"/>
              <a:t> dan </a:t>
            </a:r>
            <a:r>
              <a:rPr lang="en-US" dirty="0" err="1"/>
              <a:t>berkembang</a:t>
            </a:r>
            <a:r>
              <a:rPr lang="en-US" dirty="0"/>
              <a:t> pada </a:t>
            </a:r>
            <a:r>
              <a:rPr lang="en-US" dirty="0" err="1"/>
              <a:t>bangsa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Rule of law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legalisme</a:t>
            </a:r>
            <a:r>
              <a:rPr lang="en-US" dirty="0"/>
              <a:t> yang </a:t>
            </a:r>
            <a:r>
              <a:rPr lang="en-US" dirty="0" err="1"/>
              <a:t>memuat</a:t>
            </a:r>
            <a:r>
              <a:rPr lang="en-US" dirty="0"/>
              <a:t> </a:t>
            </a:r>
            <a:r>
              <a:rPr lang="en-US" dirty="0" err="1"/>
              <a:t>wawasan</a:t>
            </a:r>
            <a:r>
              <a:rPr lang="en-US" dirty="0"/>
              <a:t> social,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masyarakat</a:t>
            </a:r>
            <a:r>
              <a:rPr lang="en-US" dirty="0"/>
              <a:t> dan negara,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ditegakkan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 dan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memihak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keadilan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22707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9977-2C54-44E5-A1B6-FEA48443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Macam-macam</a:t>
            </a:r>
            <a:r>
              <a:rPr lang="en-US" dirty="0"/>
              <a:t> HAM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4BEE1-4A2E-4BA3-9594-2C44ABB5D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asasi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(personal rights) </a:t>
            </a: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memeluk</a:t>
            </a:r>
            <a:r>
              <a:rPr lang="en-US" dirty="0"/>
              <a:t> agama</a:t>
            </a:r>
          </a:p>
          <a:p>
            <a:r>
              <a:rPr lang="en-US" dirty="0"/>
              <a:t>2.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asasi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(property rights) </a:t>
            </a: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sesuatu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asasi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perlakuan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dan </a:t>
            </a:r>
            <a:r>
              <a:rPr lang="en-US" dirty="0" err="1"/>
              <a:t>pemerintahan</a:t>
            </a:r>
            <a:r>
              <a:rPr lang="en-US" dirty="0"/>
              <a:t> (rights </a:t>
            </a:r>
            <a:r>
              <a:rPr lang="en-US" dirty="0" err="1"/>
              <a:t>og</a:t>
            </a:r>
            <a:r>
              <a:rPr lang="en-US" dirty="0"/>
              <a:t> legal equality)</a:t>
            </a:r>
          </a:p>
          <a:p>
            <a:r>
              <a:rPr lang="en-US" dirty="0"/>
              <a:t>4.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asasi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(political rights) </a:t>
            </a: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memilih</a:t>
            </a:r>
            <a:endParaRPr lang="en-US" dirty="0"/>
          </a:p>
          <a:p>
            <a:r>
              <a:rPr lang="en-US" dirty="0"/>
              <a:t>5.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asasi</a:t>
            </a:r>
            <a:r>
              <a:rPr lang="en-US" dirty="0"/>
              <a:t> social dan </a:t>
            </a:r>
            <a:r>
              <a:rPr lang="en-US" dirty="0" err="1"/>
              <a:t>kebudayaan</a:t>
            </a:r>
            <a:r>
              <a:rPr lang="en-US" dirty="0"/>
              <a:t> (social and cultural rights) </a:t>
            </a: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Pendidikan</a:t>
            </a:r>
          </a:p>
          <a:p>
            <a:r>
              <a:rPr lang="en-US" dirty="0"/>
              <a:t>6.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perlakuan</a:t>
            </a:r>
            <a:r>
              <a:rPr lang="en-US" dirty="0"/>
              <a:t> tata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peradilan</a:t>
            </a:r>
            <a:r>
              <a:rPr lang="en-US" dirty="0"/>
              <a:t> dan </a:t>
            </a:r>
            <a:r>
              <a:rPr lang="en-US" dirty="0" err="1"/>
              <a:t>perlindungan</a:t>
            </a:r>
            <a:r>
              <a:rPr lang="en-US" dirty="0"/>
              <a:t> (procedural rights).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9839747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</TotalTime>
  <Words>425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Retrospect</vt:lpstr>
      <vt:lpstr>HAK ASASI MANUSIA</vt:lpstr>
      <vt:lpstr>Pengertian</vt:lpstr>
      <vt:lpstr>Contoh hak asasi manusia (HAM)</vt:lpstr>
      <vt:lpstr>RUANG LINGKUP HAM</vt:lpstr>
      <vt:lpstr>Pengertian RULE OF LAW</vt:lpstr>
      <vt:lpstr>Prinsip-prinsip rule of law</vt:lpstr>
      <vt:lpstr>Strategi pelaksanaan rule of law agar pelaksanaannya berjalan efektif, maka harus memperhatikan beberapa hal, yaitu:</vt:lpstr>
      <vt:lpstr>Macam-macam HAM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HAK ASASI MANUSIA</dc:title>
  <dc:creator>User</dc:creator>
  <cp:lastModifiedBy>User</cp:lastModifiedBy>
  <cp:revision>2</cp:revision>
  <dcterms:created xsi:type="dcterms:W3CDTF">2021-11-07T02:53:41Z</dcterms:created>
  <dcterms:modified xsi:type="dcterms:W3CDTF">2023-10-08T03:05:41Z</dcterms:modified>
</cp:coreProperties>
</file>