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74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919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07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289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98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874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845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77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503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567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994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03F72EE-DB83-45B2-BFD5-8C55D28A66F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C9B399C-69FF-48B3-A801-631448DE9C09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84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AFFBC-BAA6-47E6-ADFB-E7F656CE5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HAKIKAT BANGSA DAN NEGARA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2C3F18-DA6C-46B4-8DFF-529138070F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Ayu Denis </a:t>
            </a:r>
            <a:r>
              <a:rPr lang="en-US" dirty="0" err="1"/>
              <a:t>Christinawati</a:t>
            </a:r>
            <a:r>
              <a:rPr lang="en-US" dirty="0"/>
              <a:t> SH.,</a:t>
            </a:r>
            <a:r>
              <a:rPr lang="en-US" dirty="0" err="1"/>
              <a:t>MKn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1786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F2E2A-6677-455D-96CA-A6778B08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dan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individu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F1EB7-E278-4F8C-A2B7-9F493671A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ciptaan</a:t>
            </a:r>
            <a:r>
              <a:rPr lang="en-US" dirty="0"/>
              <a:t> </a:t>
            </a:r>
            <a:r>
              <a:rPr lang="en-US" dirty="0" err="1"/>
              <a:t>Tuhan</a:t>
            </a:r>
            <a:r>
              <a:rPr lang="en-US" dirty="0"/>
              <a:t>. </a:t>
            </a:r>
          </a:p>
          <a:p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orang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bertahan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8769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99DC-88FC-41AD-ADBB-5A499B12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dan </a:t>
            </a:r>
            <a:r>
              <a:rPr lang="en-US" dirty="0" err="1"/>
              <a:t>unsur-unsur</a:t>
            </a:r>
            <a:r>
              <a:rPr lang="en-US" dirty="0"/>
              <a:t> </a:t>
            </a:r>
            <a:r>
              <a:rPr lang="en-US" dirty="0" err="1"/>
              <a:t>terbentuknya</a:t>
            </a:r>
            <a:r>
              <a:rPr lang="en-US" dirty="0"/>
              <a:t> </a:t>
            </a:r>
            <a:r>
              <a:rPr lang="en-US" dirty="0" err="1"/>
              <a:t>bangsa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1533-01FF-415E-994C-0716788C6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:</a:t>
            </a:r>
          </a:p>
          <a:p>
            <a:r>
              <a:rPr lang="en-US" dirty="0"/>
              <a:t>1. </a:t>
            </a:r>
            <a:r>
              <a:rPr lang="en-US" dirty="0" err="1"/>
              <a:t>kumpulan</a:t>
            </a:r>
            <a:r>
              <a:rPr lang="en-US" dirty="0"/>
              <a:t> orang-orang yang </a:t>
            </a:r>
            <a:r>
              <a:rPr lang="en-US" dirty="0" err="1"/>
              <a:t>menempati</a:t>
            </a:r>
            <a:r>
              <a:rPr lang="en-US" dirty="0"/>
              <a:t> wilayah </a:t>
            </a:r>
            <a:r>
              <a:rPr lang="en-US" dirty="0" err="1"/>
              <a:t>tertentu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terikat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Bersama.</a:t>
            </a:r>
          </a:p>
          <a:p>
            <a:pPr marL="0" indent="0">
              <a:buNone/>
            </a:pP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di wilayah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terikat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Bersama.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6763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CF9B-AFE0-42EF-8863-11658C14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Unsur-unsur</a:t>
            </a:r>
            <a:r>
              <a:rPr lang="en-US" dirty="0"/>
              <a:t> </a:t>
            </a:r>
            <a:r>
              <a:rPr lang="en-US" dirty="0" err="1"/>
              <a:t>terbentuknya</a:t>
            </a:r>
            <a:r>
              <a:rPr lang="en-US" dirty="0"/>
              <a:t> </a:t>
            </a:r>
            <a:r>
              <a:rPr lang="en-US" dirty="0" err="1"/>
              <a:t>bangsa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A60B0-12E3-4D00-9309-F2834471F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MEMILIKI CITA-CITA BERSAMA</a:t>
            </a:r>
          </a:p>
          <a:p>
            <a:r>
              <a:rPr lang="en-US" dirty="0"/>
              <a:t>MEMILIKI SEJARAH HIDUP BERSAMA</a:t>
            </a:r>
          </a:p>
          <a:p>
            <a:r>
              <a:rPr lang="en-US" dirty="0"/>
              <a:t>MEMILIKI ADAT BUDAYA DAN KEBIASAAN SAMA</a:t>
            </a:r>
          </a:p>
          <a:p>
            <a:r>
              <a:rPr lang="en-US" dirty="0"/>
              <a:t>MENEMPATI SUATU WILAYAH TERTENTU</a:t>
            </a:r>
          </a:p>
          <a:p>
            <a:r>
              <a:rPr lang="en-US" dirty="0"/>
              <a:t>TERORGANISASI DALAM SUATU PEMERINTAHAN YANG BERDAULAT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0081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5539A-C898-4DC6-9111-C9B63C2D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UNSUR-UNSUR NEGARA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AC457-3390-4968-BC39-14C934A3B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Negara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deklaratif</a:t>
            </a:r>
            <a:r>
              <a:rPr lang="en-US" dirty="0"/>
              <a:t> dan </a:t>
            </a:r>
            <a:r>
              <a:rPr lang="en-US" dirty="0" err="1"/>
              <a:t>konstitutif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UNSUR KONSTITUTIF ANTARA LAIN:</a:t>
            </a:r>
          </a:p>
          <a:p>
            <a:pPr marL="514350" indent="-514350">
              <a:buAutoNum type="arabicPeriod"/>
            </a:pPr>
            <a:r>
              <a:rPr lang="en-US" dirty="0"/>
              <a:t>Rakyat (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yang </a:t>
            </a:r>
            <a:r>
              <a:rPr lang="en-US" dirty="0" err="1"/>
              <a:t>berdiam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negara)</a:t>
            </a:r>
          </a:p>
          <a:p>
            <a:pPr marL="514350" indent="-514350">
              <a:buAutoNum type="arabicPeriod"/>
            </a:pPr>
            <a:r>
              <a:rPr lang="en-US" dirty="0"/>
              <a:t>Wilayah</a:t>
            </a:r>
          </a:p>
          <a:p>
            <a:pPr marL="514350" indent="-514350">
              <a:buAutoNum type="arabicPeriod"/>
            </a:pP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berdaulat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UNSUR DEKLARATIF ANTARA LAIN: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negara lain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14031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29DF-5AF9-466C-B286-123FD61F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dan </a:t>
            </a:r>
            <a:r>
              <a:rPr lang="en-US" dirty="0" err="1"/>
              <a:t>tujuan</a:t>
            </a:r>
            <a:r>
              <a:rPr lang="en-US" dirty="0"/>
              <a:t> negara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</a:t>
            </a:r>
            <a:r>
              <a:rPr lang="en-US" dirty="0" err="1"/>
              <a:t>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CE0A-BC41-4D14-AFE9-2F2DEF105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Negara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</a:t>
            </a:r>
          </a:p>
          <a:p>
            <a:pPr marL="0" indent="0" algn="just">
              <a:buNone/>
            </a:pPr>
            <a:r>
              <a:rPr lang="en-US" dirty="0"/>
              <a:t>Negara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adalah</a:t>
            </a:r>
            <a:r>
              <a:rPr lang="en-US" dirty="0"/>
              <a:t> negara yang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kebangsaan</a:t>
            </a:r>
            <a:r>
              <a:rPr lang="en-US" dirty="0"/>
              <a:t> (</a:t>
            </a:r>
            <a:r>
              <a:rPr lang="en-US" dirty="0" err="1"/>
              <a:t>nasionalisme</a:t>
            </a:r>
            <a:r>
              <a:rPr lang="en-US" dirty="0"/>
              <a:t>) oleh </a:t>
            </a:r>
            <a:r>
              <a:rPr lang="en-US" dirty="0" err="1"/>
              <a:t>bangsa</a:t>
            </a:r>
            <a:r>
              <a:rPr lang="en-US" dirty="0"/>
              <a:t> Indonesia yang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segenap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dan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tumpah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Indonesia, </a:t>
            </a:r>
            <a:r>
              <a:rPr lang="en-US" dirty="0" err="1"/>
              <a:t>memajukan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mencerdaskan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dan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ketertiban</a:t>
            </a:r>
            <a:r>
              <a:rPr lang="en-US" dirty="0"/>
              <a:t> dunia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, </a:t>
            </a:r>
            <a:r>
              <a:rPr lang="en-US" dirty="0" err="1"/>
              <a:t>perdamaian</a:t>
            </a:r>
            <a:r>
              <a:rPr lang="en-US" dirty="0"/>
              <a:t> </a:t>
            </a:r>
            <a:r>
              <a:rPr lang="en-US" dirty="0" err="1"/>
              <a:t>abadi</a:t>
            </a:r>
            <a:r>
              <a:rPr lang="en-US" dirty="0"/>
              <a:t> dan </a:t>
            </a:r>
            <a:r>
              <a:rPr lang="en-US" dirty="0" err="1"/>
              <a:t>keadilan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6768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3BE3-D341-47A4-A65A-4BBA4657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FUNGSI NEGARA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F38BD-1E41-429A-B4A6-5D8AFD710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terlepas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ideologi</a:t>
            </a:r>
            <a:r>
              <a:rPr lang="en-US" dirty="0"/>
              <a:t> yang </a:t>
            </a:r>
            <a:r>
              <a:rPr lang="en-US" dirty="0" err="1"/>
              <a:t>dianutnya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negara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minimum yang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.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1.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penertiban</a:t>
            </a:r>
            <a:r>
              <a:rPr lang="en-US" dirty="0"/>
              <a:t> (law and order):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Bersama dan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bentrokan-bentrokan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negara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penertiban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negara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stabilisator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mengusahakan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dan </a:t>
            </a:r>
            <a:r>
              <a:rPr lang="en-US" dirty="0" err="1"/>
              <a:t>kemakmuran</a:t>
            </a:r>
            <a:r>
              <a:rPr lang="en-US" dirty="0"/>
              <a:t> </a:t>
            </a:r>
            <a:r>
              <a:rPr lang="en-US" dirty="0" err="1"/>
              <a:t>rakyatnya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3. </a:t>
            </a:r>
            <a:r>
              <a:rPr lang="en-US" dirty="0" err="1"/>
              <a:t>pertahanan</a:t>
            </a:r>
            <a:r>
              <a:rPr lang="en-US" dirty="0"/>
              <a:t>: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sangat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tegaknya</a:t>
            </a:r>
            <a:r>
              <a:rPr lang="en-US" dirty="0"/>
              <a:t> </a:t>
            </a:r>
            <a:r>
              <a:rPr lang="en-US" dirty="0" err="1"/>
              <a:t>kedaulatan</a:t>
            </a:r>
            <a:r>
              <a:rPr lang="en-US" dirty="0"/>
              <a:t> negara dan </a:t>
            </a:r>
            <a:r>
              <a:rPr lang="en-US" dirty="0" err="1"/>
              <a:t>mengantisipasi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serangan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mengancam</a:t>
            </a:r>
            <a:r>
              <a:rPr lang="en-US" dirty="0"/>
              <a:t> </a:t>
            </a:r>
            <a:r>
              <a:rPr lang="en-US" dirty="0" err="1"/>
              <a:t>kelangsungan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(negara).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negara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menegakkan</a:t>
            </a:r>
            <a:r>
              <a:rPr lang="en-US" dirty="0"/>
              <a:t> </a:t>
            </a:r>
            <a:r>
              <a:rPr lang="en-US" dirty="0" err="1"/>
              <a:t>keadilan</a:t>
            </a:r>
            <a:r>
              <a:rPr lang="en-US" dirty="0"/>
              <a:t>: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Lembaga </a:t>
            </a:r>
            <a:r>
              <a:rPr lang="en-US" dirty="0" err="1"/>
              <a:t>peradilan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75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2662-0FB5-4D92-BD8D-C84DB403F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TEORI-TEORI FUNGSI NEGARA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D4DF5-1973-4D9F-AA32-9338301F5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1. </a:t>
            </a:r>
            <a:r>
              <a:rPr lang="en-US" dirty="0" err="1"/>
              <a:t>Individualisme</a:t>
            </a:r>
            <a:r>
              <a:rPr lang="en-US" dirty="0"/>
              <a:t>/</a:t>
            </a:r>
            <a:r>
              <a:rPr lang="en-US" dirty="0" err="1"/>
              <a:t>Liberalisme</a:t>
            </a:r>
            <a:r>
              <a:rPr lang="en-US" dirty="0"/>
              <a:t>: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dan </a:t>
            </a:r>
            <a:r>
              <a:rPr lang="en-US" dirty="0" err="1"/>
              <a:t>ketertiban</a:t>
            </a:r>
            <a:r>
              <a:rPr lang="en-US" dirty="0"/>
              <a:t> agar </a:t>
            </a:r>
            <a:r>
              <a:rPr lang="en-US" dirty="0" err="1"/>
              <a:t>hak</a:t>
            </a:r>
            <a:r>
              <a:rPr lang="en-US" dirty="0"/>
              <a:t> dan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terjamin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Negara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: </a:t>
            </a:r>
            <a:r>
              <a:rPr lang="en-US" dirty="0" err="1"/>
              <a:t>menjaga</a:t>
            </a:r>
            <a:r>
              <a:rPr lang="en-US" dirty="0"/>
              <a:t> dan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dan </a:t>
            </a:r>
            <a:r>
              <a:rPr lang="en-US" dirty="0" err="1"/>
              <a:t>ketertiban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3. Welfare state: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ketertiban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rakyatnya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Komunisme</a:t>
            </a:r>
            <a:r>
              <a:rPr lang="en-US" dirty="0"/>
              <a:t>: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penindas</a:t>
            </a:r>
            <a:r>
              <a:rPr lang="en-US" dirty="0"/>
              <a:t>/</a:t>
            </a:r>
            <a:r>
              <a:rPr lang="en-US" dirty="0" err="1"/>
              <a:t>pemaksa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5. </a:t>
            </a:r>
            <a:r>
              <a:rPr lang="en-US" dirty="0" err="1"/>
              <a:t>Anarkhisme</a:t>
            </a:r>
            <a:r>
              <a:rPr lang="en-US" dirty="0"/>
              <a:t>: </a:t>
            </a: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paksaan</a:t>
            </a:r>
            <a:r>
              <a:rPr lang="en-US" dirty="0"/>
              <a:t>. </a:t>
            </a:r>
            <a:r>
              <a:rPr lang="en-US" dirty="0" err="1"/>
              <a:t>Kaum</a:t>
            </a:r>
            <a:r>
              <a:rPr lang="en-US" dirty="0"/>
              <a:t> </a:t>
            </a:r>
            <a:r>
              <a:rPr lang="en-US" dirty="0" err="1"/>
              <a:t>anarkhis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negara dan </a:t>
            </a:r>
            <a:r>
              <a:rPr lang="en-US" dirty="0" err="1"/>
              <a:t>pemerintah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negara dan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oleh </a:t>
            </a:r>
            <a:r>
              <a:rPr lang="en-US" dirty="0" err="1"/>
              <a:t>kelompok</a:t>
            </a:r>
            <a:r>
              <a:rPr lang="en-US" dirty="0"/>
              <a:t> yang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sukarela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paksaan,polisi</a:t>
            </a:r>
            <a:r>
              <a:rPr lang="en-US" dirty="0"/>
              <a:t>,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pengadilan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205958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</TotalTime>
  <Words>447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Retrospect</vt:lpstr>
      <vt:lpstr>HAKIKAT BANGSA DAN NEGARA</vt:lpstr>
      <vt:lpstr>Manusia sebagai makhluk sosial dan makhluk individu</vt:lpstr>
      <vt:lpstr>Pengertian dan unsur-unsur terbentuknya bangsa</vt:lpstr>
      <vt:lpstr>Unsur-unsur terbentuknya bangsa</vt:lpstr>
      <vt:lpstr>UNSUR-UNSUR NEGARA</vt:lpstr>
      <vt:lpstr>Fungsi dan tujuan negara kesatuan republik indonesia</vt:lpstr>
      <vt:lpstr>FUNGSI NEGARA</vt:lpstr>
      <vt:lpstr>TEORI-TEORI FUNGSI NEGARA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HAKIKAT BANGSA DAN NEGARA</dc:title>
  <dc:creator>User</dc:creator>
  <cp:lastModifiedBy>User</cp:lastModifiedBy>
  <cp:revision>2</cp:revision>
  <dcterms:created xsi:type="dcterms:W3CDTF">2021-11-07T03:46:38Z</dcterms:created>
  <dcterms:modified xsi:type="dcterms:W3CDTF">2023-10-08T03:07:40Z</dcterms:modified>
</cp:coreProperties>
</file>