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91AD2-650F-4C02-9408-C6049E78260B}" type="datetimeFigureOut">
              <a:rPr lang="en-US" smtClean="0"/>
              <a:t>10/8/2023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8C854-0960-4A2D-A998-8C72510E6A27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2652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91AD2-650F-4C02-9408-C6049E78260B}" type="datetimeFigureOut">
              <a:rPr lang="en-US" smtClean="0"/>
              <a:t>10/8/2023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8C854-0960-4A2D-A998-8C72510E6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48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91AD2-650F-4C02-9408-C6049E78260B}" type="datetimeFigureOut">
              <a:rPr lang="en-US" smtClean="0"/>
              <a:t>10/8/2023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8C854-0960-4A2D-A998-8C72510E6A27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9905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91AD2-650F-4C02-9408-C6049E78260B}" type="datetimeFigureOut">
              <a:rPr lang="en-US" smtClean="0"/>
              <a:t>10/8/2023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8C854-0960-4A2D-A998-8C72510E6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483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91AD2-650F-4C02-9408-C6049E78260B}" type="datetimeFigureOut">
              <a:rPr lang="en-US" smtClean="0"/>
              <a:t>10/8/2023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8C854-0960-4A2D-A998-8C72510E6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348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91AD2-650F-4C02-9408-C6049E78260B}" type="datetimeFigureOut">
              <a:rPr lang="en-US" smtClean="0"/>
              <a:t>10/8/2023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8C854-0960-4A2D-A998-8C72510E6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111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91AD2-650F-4C02-9408-C6049E78260B}" type="datetimeFigureOut">
              <a:rPr lang="en-US" smtClean="0"/>
              <a:t>10/8/2023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8C854-0960-4A2D-A998-8C72510E6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012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CC491AD2-650F-4C02-9408-C6049E78260B}" type="datetimeFigureOut">
              <a:rPr lang="en-US" smtClean="0"/>
              <a:t>10/8/2023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908C854-0960-4A2D-A998-8C72510E6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01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91AD2-650F-4C02-9408-C6049E78260B}" type="datetimeFigureOut">
              <a:rPr lang="en-US" smtClean="0"/>
              <a:t>10/8/2023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8C854-0960-4A2D-A998-8C72510E6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559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91AD2-650F-4C02-9408-C6049E78260B}" type="datetimeFigureOut">
              <a:rPr lang="en-US" smtClean="0"/>
              <a:t>10/8/2023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8C854-0960-4A2D-A998-8C72510E6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954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91AD2-650F-4C02-9408-C6049E78260B}" type="datetimeFigureOut">
              <a:rPr lang="en-US" smtClean="0"/>
              <a:t>10/8/2023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8C854-0960-4A2D-A998-8C72510E6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733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CC491AD2-650F-4C02-9408-C6049E78260B}" type="datetimeFigureOut">
              <a:rPr lang="en-US" smtClean="0"/>
              <a:t>10/8/2023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5908C854-0960-4A2D-A998-8C72510E6A27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5832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KETAHANAN NASIONAL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Ayu</a:t>
            </a:r>
            <a:r>
              <a:rPr lang="en-US" dirty="0"/>
              <a:t> Denis </a:t>
            </a:r>
            <a:r>
              <a:rPr lang="en-US" dirty="0" err="1"/>
              <a:t>Christinawati</a:t>
            </a:r>
            <a:r>
              <a:rPr lang="en-US" dirty="0"/>
              <a:t> SH.,</a:t>
            </a:r>
            <a:r>
              <a:rPr lang="en-US" dirty="0" err="1"/>
              <a:t>MKn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327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Pengertian</a:t>
            </a:r>
            <a:r>
              <a:rPr lang="en-US" dirty="0"/>
              <a:t> </a:t>
            </a:r>
            <a:r>
              <a:rPr lang="en-US" dirty="0" err="1"/>
              <a:t>Ketahanan</a:t>
            </a:r>
            <a:r>
              <a:rPr lang="en-US" dirty="0"/>
              <a:t> </a:t>
            </a:r>
            <a:r>
              <a:rPr lang="en-US" dirty="0" err="1"/>
              <a:t>Nasional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err="1"/>
              <a:t>Ketahanan</a:t>
            </a:r>
            <a:r>
              <a:rPr lang="en-US" dirty="0"/>
              <a:t> </a:t>
            </a:r>
            <a:r>
              <a:rPr lang="en-US" dirty="0" err="1"/>
              <a:t>Nasional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kondisi</a:t>
            </a:r>
            <a:r>
              <a:rPr lang="en-US" dirty="0"/>
              <a:t>. </a:t>
            </a:r>
            <a:r>
              <a:rPr lang="en-US" dirty="0" err="1"/>
              <a:t>Perspektif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melihat</a:t>
            </a:r>
            <a:r>
              <a:rPr lang="en-US" dirty="0"/>
              <a:t> </a:t>
            </a:r>
            <a:r>
              <a:rPr lang="en-US" dirty="0" err="1"/>
              <a:t>ketahanan</a:t>
            </a:r>
            <a:r>
              <a:rPr lang="en-US" dirty="0"/>
              <a:t> </a:t>
            </a:r>
            <a:r>
              <a:rPr lang="en-US" dirty="0" err="1"/>
              <a:t>nasional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penggambaran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keadaan</a:t>
            </a:r>
            <a:r>
              <a:rPr lang="en-US" dirty="0"/>
              <a:t> yang </a:t>
            </a:r>
            <a:r>
              <a:rPr lang="en-US" dirty="0" err="1"/>
              <a:t>seharusnya</a:t>
            </a:r>
            <a:r>
              <a:rPr lang="en-US" dirty="0"/>
              <a:t> </a:t>
            </a:r>
            <a:r>
              <a:rPr lang="en-US" dirty="0" err="1"/>
              <a:t>dipenuhi</a:t>
            </a:r>
            <a:r>
              <a:rPr lang="en-US" dirty="0"/>
              <a:t>. </a:t>
            </a:r>
            <a:r>
              <a:rPr lang="en-US" dirty="0" err="1"/>
              <a:t>Keadaan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kondisi</a:t>
            </a:r>
            <a:r>
              <a:rPr lang="en-US" dirty="0"/>
              <a:t> ideal </a:t>
            </a:r>
            <a:r>
              <a:rPr lang="en-US" dirty="0" err="1"/>
              <a:t>demikian</a:t>
            </a:r>
            <a:r>
              <a:rPr lang="en-US" dirty="0"/>
              <a:t> </a:t>
            </a:r>
            <a:r>
              <a:rPr lang="en-US" dirty="0" err="1"/>
              <a:t>memungkinkan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negara</a:t>
            </a:r>
            <a:r>
              <a:rPr lang="en-US" dirty="0"/>
              <a:t> </a:t>
            </a:r>
            <a:r>
              <a:rPr lang="en-US" dirty="0" err="1"/>
              <a:t>memiiki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mengembangkan</a:t>
            </a:r>
            <a:r>
              <a:rPr lang="en-US" dirty="0"/>
              <a:t> </a:t>
            </a:r>
            <a:r>
              <a:rPr lang="en-US" dirty="0" err="1"/>
              <a:t>kekuatan</a:t>
            </a:r>
            <a:r>
              <a:rPr lang="en-US" dirty="0"/>
              <a:t> </a:t>
            </a:r>
            <a:r>
              <a:rPr lang="en-US" dirty="0" err="1"/>
              <a:t>nasional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menghadapi</a:t>
            </a:r>
            <a:r>
              <a:rPr lang="en-US" dirty="0"/>
              <a:t> </a:t>
            </a:r>
            <a:r>
              <a:rPr lang="en-US" dirty="0" err="1"/>
              <a:t>segala</a:t>
            </a:r>
            <a:r>
              <a:rPr lang="en-US" dirty="0"/>
              <a:t> </a:t>
            </a:r>
            <a:r>
              <a:rPr lang="en-US" dirty="0" err="1"/>
              <a:t>macam</a:t>
            </a:r>
            <a:r>
              <a:rPr lang="en-US" dirty="0"/>
              <a:t> </a:t>
            </a:r>
            <a:r>
              <a:rPr lang="en-US" dirty="0" err="1"/>
              <a:t>ancaman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gangguan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kelangsungan</a:t>
            </a:r>
            <a:r>
              <a:rPr lang="en-US" dirty="0"/>
              <a:t> </a:t>
            </a:r>
            <a:r>
              <a:rPr lang="en-US" dirty="0" err="1"/>
              <a:t>hidup</a:t>
            </a:r>
            <a:r>
              <a:rPr lang="en-US" dirty="0"/>
              <a:t> </a:t>
            </a:r>
            <a:r>
              <a:rPr lang="en-US" dirty="0" err="1"/>
              <a:t>bangsa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negara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28675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Perkembangan</a:t>
            </a:r>
            <a:r>
              <a:rPr lang="en-US" dirty="0"/>
              <a:t> </a:t>
            </a:r>
            <a:r>
              <a:rPr lang="en-US" dirty="0" err="1"/>
              <a:t>Konsep</a:t>
            </a:r>
            <a:r>
              <a:rPr lang="en-US" dirty="0"/>
              <a:t> </a:t>
            </a:r>
            <a:r>
              <a:rPr lang="en-US" dirty="0" err="1"/>
              <a:t>Ketahanan</a:t>
            </a:r>
            <a:r>
              <a:rPr lang="en-US" dirty="0"/>
              <a:t> </a:t>
            </a:r>
            <a:r>
              <a:rPr lang="en-US" dirty="0" err="1"/>
              <a:t>Nasional</a:t>
            </a:r>
            <a:r>
              <a:rPr lang="en-US" dirty="0"/>
              <a:t> di Indonesia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Kemunculan</a:t>
            </a:r>
            <a:r>
              <a:rPr lang="en-US" dirty="0"/>
              <a:t> </a:t>
            </a:r>
            <a:r>
              <a:rPr lang="en-US" dirty="0" err="1"/>
              <a:t>konsep</a:t>
            </a:r>
            <a:r>
              <a:rPr lang="en-US" dirty="0"/>
              <a:t> </a:t>
            </a:r>
            <a:r>
              <a:rPr lang="en-US" dirty="0" err="1"/>
              <a:t>Ketahanan</a:t>
            </a:r>
            <a:r>
              <a:rPr lang="en-US" dirty="0"/>
              <a:t> </a:t>
            </a:r>
            <a:r>
              <a:rPr lang="en-US" dirty="0" err="1"/>
              <a:t>Nasional</a:t>
            </a:r>
            <a:r>
              <a:rPr lang="en-US" dirty="0"/>
              <a:t> di Indonesia </a:t>
            </a:r>
            <a:r>
              <a:rPr lang="en-US" dirty="0" err="1"/>
              <a:t>aitu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1968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pemikiran</a:t>
            </a:r>
            <a:r>
              <a:rPr lang="en-US" dirty="0"/>
              <a:t> </a:t>
            </a:r>
            <a:r>
              <a:rPr lang="en-US" dirty="0" err="1"/>
              <a:t>Lemhanas</a:t>
            </a:r>
            <a:r>
              <a:rPr lang="en-US" dirty="0"/>
              <a:t>.</a:t>
            </a:r>
          </a:p>
          <a:p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konsep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pertanda</a:t>
            </a:r>
            <a:r>
              <a:rPr lang="en-US" dirty="0"/>
              <a:t> </a:t>
            </a:r>
            <a:r>
              <a:rPr lang="en-US" dirty="0" err="1"/>
              <a:t>beralihnya</a:t>
            </a:r>
            <a:r>
              <a:rPr lang="en-US" dirty="0"/>
              <a:t> </a:t>
            </a:r>
            <a:r>
              <a:rPr lang="en-US" dirty="0" err="1"/>
              <a:t>konsep</a:t>
            </a:r>
            <a:r>
              <a:rPr lang="en-US" dirty="0"/>
              <a:t> </a:t>
            </a:r>
            <a:r>
              <a:rPr lang="en-US" dirty="0" err="1"/>
              <a:t>kekuatan</a:t>
            </a:r>
            <a:r>
              <a:rPr lang="en-US" dirty="0"/>
              <a:t> </a:t>
            </a:r>
            <a:r>
              <a:rPr lang="en-US" dirty="0" err="1"/>
              <a:t>nasional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ketahanan</a:t>
            </a:r>
            <a:r>
              <a:rPr lang="en-US" dirty="0"/>
              <a:t> </a:t>
            </a:r>
            <a:r>
              <a:rPr lang="en-US" dirty="0" err="1"/>
              <a:t>nasional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751669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Ketahanan</a:t>
            </a:r>
            <a:r>
              <a:rPr lang="en-US" dirty="0"/>
              <a:t> </a:t>
            </a:r>
            <a:r>
              <a:rPr lang="en-US" dirty="0" err="1"/>
              <a:t>Nasional</a:t>
            </a:r>
            <a:r>
              <a:rPr lang="en-US" dirty="0"/>
              <a:t> </a:t>
            </a:r>
            <a:r>
              <a:rPr lang="en-US" dirty="0" err="1"/>
              <a:t>meliputi</a:t>
            </a:r>
            <a:r>
              <a:rPr lang="en-US" dirty="0"/>
              <a:t>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dirty="0" err="1"/>
              <a:t>Ketahanan</a:t>
            </a:r>
            <a:r>
              <a:rPr lang="en-US" dirty="0"/>
              <a:t> ideology : </a:t>
            </a:r>
            <a:r>
              <a:rPr lang="en-US" dirty="0" err="1"/>
              <a:t>kondisi</a:t>
            </a:r>
            <a:r>
              <a:rPr lang="en-US" dirty="0"/>
              <a:t> mental </a:t>
            </a:r>
            <a:r>
              <a:rPr lang="en-US" dirty="0" err="1"/>
              <a:t>bangsa</a:t>
            </a:r>
            <a:r>
              <a:rPr lang="en-US" dirty="0"/>
              <a:t> Indonesia yang </a:t>
            </a:r>
            <a:r>
              <a:rPr lang="en-US" dirty="0" err="1"/>
              <a:t>berlandaskan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ideology </a:t>
            </a:r>
            <a:r>
              <a:rPr lang="en-US" dirty="0" err="1"/>
              <a:t>Pancasila</a:t>
            </a:r>
            <a:r>
              <a:rPr lang="en-US" dirty="0"/>
              <a:t>.</a:t>
            </a:r>
          </a:p>
          <a:p>
            <a:pPr algn="just"/>
            <a:r>
              <a:rPr lang="en-US" dirty="0" err="1"/>
              <a:t>Ketahanan</a:t>
            </a:r>
            <a:r>
              <a:rPr lang="en-US" dirty="0"/>
              <a:t> </a:t>
            </a:r>
            <a:r>
              <a:rPr lang="en-US" dirty="0" err="1"/>
              <a:t>Politik</a:t>
            </a:r>
            <a:r>
              <a:rPr lang="en-US" dirty="0"/>
              <a:t> : </a:t>
            </a:r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kehidupan</a:t>
            </a:r>
            <a:r>
              <a:rPr lang="en-US" dirty="0"/>
              <a:t> </a:t>
            </a:r>
            <a:r>
              <a:rPr lang="en-US" dirty="0" err="1"/>
              <a:t>politik</a:t>
            </a:r>
            <a:r>
              <a:rPr lang="en-US" dirty="0"/>
              <a:t> </a:t>
            </a:r>
            <a:r>
              <a:rPr lang="en-US" dirty="0" err="1"/>
              <a:t>bangsa</a:t>
            </a:r>
            <a:r>
              <a:rPr lang="en-US" dirty="0"/>
              <a:t> Indonesia yang </a:t>
            </a:r>
            <a:r>
              <a:rPr lang="en-US" dirty="0" err="1"/>
              <a:t>berlandaskan</a:t>
            </a:r>
            <a:r>
              <a:rPr lang="en-US" dirty="0"/>
              <a:t> </a:t>
            </a:r>
            <a:r>
              <a:rPr lang="en-US" dirty="0" err="1"/>
              <a:t>demokrasi</a:t>
            </a:r>
            <a:r>
              <a:rPr lang="en-US" dirty="0"/>
              <a:t> </a:t>
            </a:r>
            <a:r>
              <a:rPr lang="en-US" dirty="0" err="1"/>
              <a:t>politik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pancasila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UUD 1945 yang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memelihara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politik</a:t>
            </a:r>
            <a:r>
              <a:rPr lang="en-US" dirty="0"/>
              <a:t> yang </a:t>
            </a:r>
            <a:r>
              <a:rPr lang="en-US" dirty="0" err="1"/>
              <a:t>sehat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dinamis</a:t>
            </a:r>
            <a:r>
              <a:rPr lang="en-US" dirty="0"/>
              <a:t>.</a:t>
            </a:r>
          </a:p>
          <a:p>
            <a:pPr algn="just"/>
            <a:r>
              <a:rPr lang="en-US" dirty="0" err="1"/>
              <a:t>Ketahanan</a:t>
            </a:r>
            <a:r>
              <a:rPr lang="en-US" dirty="0"/>
              <a:t> </a:t>
            </a:r>
            <a:r>
              <a:rPr lang="en-US" dirty="0" err="1"/>
              <a:t>ekonomi</a:t>
            </a:r>
            <a:r>
              <a:rPr lang="en-US" dirty="0"/>
              <a:t> : </a:t>
            </a:r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kehidupan</a:t>
            </a:r>
            <a:r>
              <a:rPr lang="en-US" dirty="0"/>
              <a:t> </a:t>
            </a:r>
            <a:r>
              <a:rPr lang="en-US" dirty="0" err="1"/>
              <a:t>perekonomian</a:t>
            </a:r>
            <a:r>
              <a:rPr lang="en-US" dirty="0"/>
              <a:t> </a:t>
            </a:r>
            <a:r>
              <a:rPr lang="en-US" dirty="0" err="1"/>
              <a:t>bangsa</a:t>
            </a:r>
            <a:r>
              <a:rPr lang="en-US" dirty="0"/>
              <a:t> yang </a:t>
            </a:r>
            <a:r>
              <a:rPr lang="en-US" dirty="0" err="1"/>
              <a:t>berlandaskan</a:t>
            </a:r>
            <a:r>
              <a:rPr lang="en-US" dirty="0"/>
              <a:t> </a:t>
            </a:r>
            <a:r>
              <a:rPr lang="en-US" dirty="0" err="1"/>
              <a:t>demokrasi</a:t>
            </a:r>
            <a:r>
              <a:rPr lang="en-US" dirty="0"/>
              <a:t> </a:t>
            </a:r>
            <a:r>
              <a:rPr lang="en-US" dirty="0" err="1"/>
              <a:t>ekonomi</a:t>
            </a:r>
            <a:r>
              <a:rPr lang="en-US" dirty="0"/>
              <a:t> yang </a:t>
            </a:r>
            <a:r>
              <a:rPr lang="en-US" dirty="0" err="1"/>
              <a:t>berlandaskan</a:t>
            </a:r>
            <a:r>
              <a:rPr lang="en-US" dirty="0"/>
              <a:t> </a:t>
            </a:r>
            <a:r>
              <a:rPr lang="en-US" dirty="0" err="1"/>
              <a:t>pancasila</a:t>
            </a:r>
            <a:r>
              <a:rPr lang="en-US" dirty="0"/>
              <a:t> yang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memelihara</a:t>
            </a:r>
            <a:r>
              <a:rPr lang="en-US" dirty="0"/>
              <a:t> </a:t>
            </a:r>
            <a:r>
              <a:rPr lang="en-US" dirty="0" err="1"/>
              <a:t>stabilitas</a:t>
            </a:r>
            <a:r>
              <a:rPr lang="en-US" dirty="0"/>
              <a:t> </a:t>
            </a:r>
            <a:r>
              <a:rPr lang="en-US" dirty="0" err="1"/>
              <a:t>ekonomi</a:t>
            </a:r>
            <a:r>
              <a:rPr lang="en-US" dirty="0"/>
              <a:t>.</a:t>
            </a:r>
          </a:p>
          <a:p>
            <a:pPr algn="just"/>
            <a:r>
              <a:rPr lang="en-US" dirty="0" err="1"/>
              <a:t>Ketahanan</a:t>
            </a:r>
            <a:r>
              <a:rPr lang="en-US" dirty="0"/>
              <a:t> </a:t>
            </a:r>
            <a:r>
              <a:rPr lang="en-US" dirty="0" err="1"/>
              <a:t>sosial</a:t>
            </a:r>
            <a:r>
              <a:rPr lang="en-US" dirty="0"/>
              <a:t> </a:t>
            </a:r>
            <a:r>
              <a:rPr lang="en-US" dirty="0" err="1"/>
              <a:t>budaya</a:t>
            </a:r>
            <a:r>
              <a:rPr lang="en-US" dirty="0"/>
              <a:t> : </a:t>
            </a:r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sosial</a:t>
            </a:r>
            <a:r>
              <a:rPr lang="en-US" dirty="0"/>
              <a:t> </a:t>
            </a:r>
            <a:r>
              <a:rPr lang="en-US" dirty="0" err="1"/>
              <a:t>budaya</a:t>
            </a:r>
            <a:r>
              <a:rPr lang="en-US" dirty="0"/>
              <a:t> </a:t>
            </a:r>
            <a:r>
              <a:rPr lang="en-US" dirty="0" err="1"/>
              <a:t>bangsa</a:t>
            </a:r>
            <a:r>
              <a:rPr lang="en-US" dirty="0"/>
              <a:t> </a:t>
            </a:r>
            <a:r>
              <a:rPr lang="en-US" dirty="0" err="1"/>
              <a:t>bangsa</a:t>
            </a:r>
            <a:r>
              <a:rPr lang="en-US" dirty="0"/>
              <a:t> yang </a:t>
            </a:r>
            <a:r>
              <a:rPr lang="en-US" dirty="0" err="1"/>
              <a:t>djiwai</a:t>
            </a:r>
            <a:r>
              <a:rPr lang="en-US" dirty="0"/>
              <a:t> </a:t>
            </a:r>
            <a:r>
              <a:rPr lang="en-US" dirty="0" err="1"/>
              <a:t>kepribadian</a:t>
            </a:r>
            <a:r>
              <a:rPr lang="en-US" dirty="0"/>
              <a:t> </a:t>
            </a:r>
            <a:r>
              <a:rPr lang="en-US" dirty="0" err="1"/>
              <a:t>nasional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pancasila</a:t>
            </a:r>
            <a:r>
              <a:rPr lang="en-US" dirty="0"/>
              <a:t> yang </a:t>
            </a:r>
            <a:r>
              <a:rPr lang="en-US" dirty="0" err="1"/>
              <a:t>mengandung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membentuk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mengembangkan</a:t>
            </a:r>
            <a:r>
              <a:rPr lang="en-US" dirty="0"/>
              <a:t> </a:t>
            </a:r>
            <a:r>
              <a:rPr lang="en-US" dirty="0" err="1"/>
              <a:t>kehidupan</a:t>
            </a:r>
            <a:r>
              <a:rPr lang="en-US" dirty="0"/>
              <a:t> </a:t>
            </a:r>
            <a:r>
              <a:rPr lang="en-US" dirty="0" err="1"/>
              <a:t>sosial</a:t>
            </a:r>
            <a:r>
              <a:rPr lang="en-US" dirty="0"/>
              <a:t> </a:t>
            </a:r>
            <a:r>
              <a:rPr lang="en-US" dirty="0" err="1"/>
              <a:t>budaya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.</a:t>
            </a:r>
          </a:p>
          <a:p>
            <a:pPr algn="just"/>
            <a:r>
              <a:rPr lang="en-US" dirty="0" err="1"/>
              <a:t>Ketahanan</a:t>
            </a:r>
            <a:r>
              <a:rPr lang="en-US" dirty="0"/>
              <a:t> </a:t>
            </a:r>
            <a:r>
              <a:rPr lang="en-US" dirty="0" err="1"/>
              <a:t>pertahanan</a:t>
            </a:r>
            <a:r>
              <a:rPr lang="en-US" dirty="0"/>
              <a:t> </a:t>
            </a:r>
            <a:r>
              <a:rPr lang="en-US" dirty="0" err="1"/>
              <a:t>keamanan</a:t>
            </a:r>
            <a:r>
              <a:rPr lang="en-US" dirty="0"/>
              <a:t> : </a:t>
            </a:r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tangkal</a:t>
            </a:r>
            <a:r>
              <a:rPr lang="en-US" dirty="0"/>
              <a:t> </a:t>
            </a:r>
            <a:r>
              <a:rPr lang="en-US" dirty="0" err="1"/>
              <a:t>bangsa</a:t>
            </a:r>
            <a:r>
              <a:rPr lang="en-US" dirty="0"/>
              <a:t> yang </a:t>
            </a:r>
            <a:r>
              <a:rPr lang="en-US" dirty="0" err="1"/>
              <a:t>dilandasi</a:t>
            </a:r>
            <a:r>
              <a:rPr lang="en-US" dirty="0"/>
              <a:t> </a:t>
            </a:r>
            <a:r>
              <a:rPr lang="en-US" dirty="0" err="1"/>
              <a:t>kesadaran</a:t>
            </a:r>
            <a:r>
              <a:rPr lang="en-US" dirty="0"/>
              <a:t> </a:t>
            </a:r>
            <a:r>
              <a:rPr lang="en-US" dirty="0" err="1"/>
              <a:t>bela</a:t>
            </a:r>
            <a:r>
              <a:rPr lang="en-US" dirty="0"/>
              <a:t> Negara </a:t>
            </a:r>
            <a:r>
              <a:rPr lang="en-US" dirty="0" err="1"/>
              <a:t>seluruh</a:t>
            </a:r>
            <a:r>
              <a:rPr lang="en-US" dirty="0"/>
              <a:t> </a:t>
            </a:r>
            <a:r>
              <a:rPr lang="en-US" dirty="0" err="1"/>
              <a:t>rakyat</a:t>
            </a:r>
            <a:r>
              <a:rPr lang="en-US" dirty="0"/>
              <a:t> yang </a:t>
            </a:r>
            <a:r>
              <a:rPr lang="en-US" dirty="0" err="1"/>
              <a:t>mengandung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memelihara</a:t>
            </a:r>
            <a:r>
              <a:rPr lang="en-US" dirty="0"/>
              <a:t> </a:t>
            </a:r>
            <a:r>
              <a:rPr lang="en-US" dirty="0" err="1"/>
              <a:t>stabilitas</a:t>
            </a:r>
            <a:r>
              <a:rPr lang="en-US" dirty="0"/>
              <a:t> </a:t>
            </a:r>
            <a:r>
              <a:rPr lang="en-US" dirty="0" err="1"/>
              <a:t>pertahanan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keamanan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63919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Unsur</a:t>
            </a:r>
            <a:r>
              <a:rPr lang="en-US" dirty="0"/>
              <a:t> </a:t>
            </a:r>
            <a:r>
              <a:rPr lang="en-US" dirty="0" err="1"/>
              <a:t>Ketahanan</a:t>
            </a:r>
            <a:r>
              <a:rPr lang="en-US" dirty="0"/>
              <a:t> </a:t>
            </a:r>
            <a:r>
              <a:rPr lang="en-US" dirty="0" err="1"/>
              <a:t>Nasional</a:t>
            </a:r>
            <a:r>
              <a:rPr lang="en-US" dirty="0"/>
              <a:t> Model Indonesia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Tri </a:t>
            </a:r>
            <a:r>
              <a:rPr lang="en-US" dirty="0" err="1"/>
              <a:t>Gatra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aspek</a:t>
            </a:r>
            <a:r>
              <a:rPr lang="en-US" dirty="0"/>
              <a:t> </a:t>
            </a:r>
            <a:r>
              <a:rPr lang="en-US" dirty="0" err="1"/>
              <a:t>ilmiah</a:t>
            </a:r>
            <a:r>
              <a:rPr lang="en-US" dirty="0"/>
              <a:t> (tangible) : </a:t>
            </a:r>
            <a:r>
              <a:rPr lang="en-US" dirty="0" err="1"/>
              <a:t>penduduk</a:t>
            </a:r>
            <a:r>
              <a:rPr lang="en-US" dirty="0"/>
              <a:t>,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alam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wilayah</a:t>
            </a:r>
            <a:endParaRPr lang="en-US" dirty="0"/>
          </a:p>
          <a:p>
            <a:r>
              <a:rPr lang="en-US" dirty="0" err="1"/>
              <a:t>Pancagatra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aspek</a:t>
            </a:r>
            <a:r>
              <a:rPr lang="en-US" dirty="0"/>
              <a:t> </a:t>
            </a:r>
            <a:r>
              <a:rPr lang="en-US" dirty="0" err="1"/>
              <a:t>sosial</a:t>
            </a:r>
            <a:r>
              <a:rPr lang="en-US" dirty="0"/>
              <a:t> (intangible) yang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ideology, </a:t>
            </a:r>
            <a:r>
              <a:rPr lang="en-US" dirty="0" err="1"/>
              <a:t>politik</a:t>
            </a:r>
            <a:r>
              <a:rPr lang="en-US" dirty="0"/>
              <a:t>, </a:t>
            </a:r>
            <a:r>
              <a:rPr lang="en-US" dirty="0" err="1"/>
              <a:t>ekonomi</a:t>
            </a:r>
            <a:r>
              <a:rPr lang="en-US" dirty="0"/>
              <a:t>, </a:t>
            </a:r>
            <a:r>
              <a:rPr lang="en-US" dirty="0" err="1"/>
              <a:t>sosial</a:t>
            </a:r>
            <a:r>
              <a:rPr lang="en-US" dirty="0"/>
              <a:t> </a:t>
            </a:r>
            <a:r>
              <a:rPr lang="en-US" dirty="0" err="1"/>
              <a:t>budaya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pertahanan</a:t>
            </a:r>
            <a:r>
              <a:rPr lang="en-US" dirty="0"/>
              <a:t> </a:t>
            </a:r>
            <a:r>
              <a:rPr lang="en-US" dirty="0" err="1"/>
              <a:t>keamanan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512539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Pembelaan</a:t>
            </a:r>
            <a:r>
              <a:rPr lang="en-US" dirty="0"/>
              <a:t> Negara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err="1"/>
              <a:t>Upaya</a:t>
            </a:r>
            <a:r>
              <a:rPr lang="en-US" dirty="0"/>
              <a:t> </a:t>
            </a:r>
            <a:r>
              <a:rPr lang="en-US" dirty="0" err="1"/>
              <a:t>bela</a:t>
            </a:r>
            <a:r>
              <a:rPr lang="en-US" dirty="0"/>
              <a:t> Negara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sikap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perilaku</a:t>
            </a:r>
            <a:r>
              <a:rPr lang="en-US" dirty="0"/>
              <a:t> </a:t>
            </a:r>
            <a:r>
              <a:rPr lang="en-US" dirty="0" err="1"/>
              <a:t>warga</a:t>
            </a:r>
            <a:r>
              <a:rPr lang="en-US" dirty="0"/>
              <a:t> </a:t>
            </a:r>
            <a:r>
              <a:rPr lang="en-US" dirty="0" err="1"/>
              <a:t>negara</a:t>
            </a:r>
            <a:r>
              <a:rPr lang="en-US" dirty="0"/>
              <a:t> yang </a:t>
            </a:r>
            <a:r>
              <a:rPr lang="en-US" dirty="0" err="1"/>
              <a:t>dijiwai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kecintaannya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Negara </a:t>
            </a:r>
            <a:r>
              <a:rPr lang="en-US" dirty="0" err="1"/>
              <a:t>Kesatuan</a:t>
            </a:r>
            <a:r>
              <a:rPr lang="en-US" dirty="0"/>
              <a:t> </a:t>
            </a:r>
            <a:r>
              <a:rPr lang="en-US" dirty="0" err="1"/>
              <a:t>Republik</a:t>
            </a:r>
            <a:r>
              <a:rPr lang="en-US" dirty="0"/>
              <a:t> </a:t>
            </a:r>
            <a:r>
              <a:rPr lang="en-US" dirty="0" err="1"/>
              <a:t>Indonesiayang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pancasila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UUD 1945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menjamin</a:t>
            </a:r>
            <a:r>
              <a:rPr lang="en-US" dirty="0"/>
              <a:t> </a:t>
            </a:r>
            <a:r>
              <a:rPr lang="en-US" dirty="0" err="1"/>
              <a:t>kelangsungan</a:t>
            </a:r>
            <a:r>
              <a:rPr lang="en-US" dirty="0"/>
              <a:t> </a:t>
            </a:r>
            <a:r>
              <a:rPr lang="en-US" dirty="0" err="1"/>
              <a:t>kehidupan</a:t>
            </a:r>
            <a:r>
              <a:rPr lang="en-US" dirty="0"/>
              <a:t> </a:t>
            </a:r>
            <a:r>
              <a:rPr lang="en-US" dirty="0" err="1"/>
              <a:t>berbangsa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bernegara</a:t>
            </a:r>
            <a:r>
              <a:rPr lang="en-US" dirty="0"/>
              <a:t>.</a:t>
            </a:r>
          </a:p>
          <a:p>
            <a:pPr algn="just"/>
            <a:r>
              <a:rPr lang="en-US" dirty="0" err="1"/>
              <a:t>Membela</a:t>
            </a:r>
            <a:r>
              <a:rPr lang="en-US" dirty="0"/>
              <a:t> Negara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kewajiban</a:t>
            </a:r>
            <a:r>
              <a:rPr lang="en-US" dirty="0"/>
              <a:t> </a:t>
            </a:r>
            <a:r>
              <a:rPr lang="en-US" dirty="0" err="1"/>
              <a:t>warga</a:t>
            </a:r>
            <a:r>
              <a:rPr lang="en-US" dirty="0"/>
              <a:t> </a:t>
            </a:r>
            <a:r>
              <a:rPr lang="en-US" dirty="0" err="1"/>
              <a:t>negara</a:t>
            </a:r>
            <a:r>
              <a:rPr lang="en-US" dirty="0"/>
              <a:t> (</a:t>
            </a:r>
            <a:r>
              <a:rPr lang="en-US" dirty="0" err="1"/>
              <a:t>pasal</a:t>
            </a:r>
            <a:r>
              <a:rPr lang="en-US" dirty="0"/>
              <a:t> 27 ayat3 UUD 1945).</a:t>
            </a:r>
          </a:p>
          <a:p>
            <a:pPr algn="just"/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warga</a:t>
            </a:r>
            <a:r>
              <a:rPr lang="en-US" dirty="0"/>
              <a:t> </a:t>
            </a:r>
            <a:r>
              <a:rPr lang="en-US" dirty="0" err="1"/>
              <a:t>negara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berhak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wajib</a:t>
            </a:r>
            <a:r>
              <a:rPr lang="en-US" dirty="0"/>
              <a:t> </a:t>
            </a:r>
            <a:r>
              <a:rPr lang="en-US" dirty="0" err="1"/>
              <a:t>ikt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pertahanan</a:t>
            </a:r>
            <a:r>
              <a:rPr lang="en-US" dirty="0"/>
              <a:t> </a:t>
            </a:r>
            <a:r>
              <a:rPr lang="en-US" dirty="0" err="1"/>
              <a:t>keamanan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53554186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57</TotalTime>
  <Words>309</Words>
  <Application>Microsoft Office PowerPoint</Application>
  <PresentationFormat>On-screen Show (4:3)</PresentationFormat>
  <Paragraphs>20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Calibri Light</vt:lpstr>
      <vt:lpstr>Retrospect</vt:lpstr>
      <vt:lpstr>KETAHANAN NASIONAL</vt:lpstr>
      <vt:lpstr>Pengertian Ketahanan Nasional </vt:lpstr>
      <vt:lpstr>Perkembangan Konsep Ketahanan Nasional di Indonesia</vt:lpstr>
      <vt:lpstr>Ketahanan Nasional meliputi:</vt:lpstr>
      <vt:lpstr>Unsur Ketahanan Nasional Model Indonesia</vt:lpstr>
      <vt:lpstr>Pembelaan Negara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KETAHANAN NASIONAL</dc:title>
  <dc:creator>ismail - [2010]</dc:creator>
  <cp:lastModifiedBy>User</cp:lastModifiedBy>
  <cp:revision>6</cp:revision>
  <dcterms:created xsi:type="dcterms:W3CDTF">2021-12-10T05:25:51Z</dcterms:created>
  <dcterms:modified xsi:type="dcterms:W3CDTF">2023-10-08T03:08:57Z</dcterms:modified>
</cp:coreProperties>
</file>