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7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8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0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2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4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56.jpg" ContentType="image/jpg"/>
  <Override PartName="/ppt/media/image57.jpg" ContentType="image/jpg"/>
  <Override PartName="/ppt/media/image60.jpg" ContentType="image/jpg"/>
  <Override PartName="/ppt/media/image61.jpg" ContentType="image/jpg"/>
  <Override PartName="/ppt/media/image62.jpg" ContentType="image/jpg"/>
  <Override PartName="/ppt/media/image63.jpg" ContentType="image/jpg"/>
  <Override PartName="/ppt/media/image64.jpg" ContentType="image/jpg"/>
  <Override PartName="/ppt/media/image65.jpg" ContentType="image/jpg"/>
  <Override PartName="/ppt/media/image66.jpg" ContentType="image/jpg"/>
  <Override PartName="/ppt/media/image67.jpg" ContentType="image/jpg"/>
  <Override PartName="/ppt/media/image68.jpg" ContentType="image/jpg"/>
  <Override PartName="/ppt/media/image80.jpg" ContentType="image/jpg"/>
  <Override PartName="/ppt/media/image83.jpg" ContentType="image/jpg"/>
  <Override PartName="/ppt/media/image84.jpg" ContentType="image/jpg"/>
  <Override PartName="/ppt/media/image87.jpg" ContentType="image/jpg"/>
  <Override PartName="/ppt/media/image88.jpg" ContentType="image/jpg"/>
  <Override PartName="/ppt/media/image89.jpg" ContentType="image/jpg"/>
  <Override PartName="/ppt/media/image93.jpg" ContentType="image/jpg"/>
  <Override PartName="/ppt/media/image94.jpg" ContentType="image/jpg"/>
  <Override PartName="/ppt/media/image96.jpg" ContentType="image/jpg"/>
  <Override PartName="/ppt/media/image97.jpg" ContentType="image/jpg"/>
  <Override PartName="/ppt/media/image98.jpg" ContentType="image/jpg"/>
  <Override PartName="/ppt/media/image100.jpg" ContentType="image/jpg"/>
  <Override PartName="/ppt/media/image101.jpg" ContentType="image/jpg"/>
  <Override PartName="/ppt/media/image102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702" r:id="rId3"/>
    <p:sldMasterId id="2147483747" r:id="rId4"/>
    <p:sldMasterId id="2147483759" r:id="rId5"/>
    <p:sldMasterId id="2147483771" r:id="rId6"/>
    <p:sldMasterId id="2147483783" r:id="rId7"/>
    <p:sldMasterId id="2147483795" r:id="rId8"/>
    <p:sldMasterId id="2147483807" r:id="rId9"/>
    <p:sldMasterId id="2147483819" r:id="rId10"/>
    <p:sldMasterId id="2147483835" r:id="rId11"/>
    <p:sldMasterId id="2147483853" r:id="rId12"/>
    <p:sldMasterId id="2147483867" r:id="rId13"/>
    <p:sldMasterId id="2147483885" r:id="rId14"/>
    <p:sldMasterId id="2147483902" r:id="rId15"/>
  </p:sldMasterIdLst>
  <p:notesMasterIdLst>
    <p:notesMasterId r:id="rId79"/>
  </p:notesMasterIdLst>
  <p:sldIdLst>
    <p:sldId id="319" r:id="rId16"/>
    <p:sldId id="306" r:id="rId17"/>
    <p:sldId id="327" r:id="rId18"/>
    <p:sldId id="309" r:id="rId19"/>
    <p:sldId id="328" r:id="rId20"/>
    <p:sldId id="310" r:id="rId21"/>
    <p:sldId id="554" r:id="rId22"/>
    <p:sldId id="311" r:id="rId23"/>
    <p:sldId id="322" r:id="rId24"/>
    <p:sldId id="323" r:id="rId25"/>
    <p:sldId id="313" r:id="rId26"/>
    <p:sldId id="256" r:id="rId27"/>
    <p:sldId id="264" r:id="rId28"/>
    <p:sldId id="320" r:id="rId29"/>
    <p:sldId id="265" r:id="rId30"/>
    <p:sldId id="268" r:id="rId31"/>
    <p:sldId id="259" r:id="rId32"/>
    <p:sldId id="260" r:id="rId33"/>
    <p:sldId id="263" r:id="rId34"/>
    <p:sldId id="258" r:id="rId35"/>
    <p:sldId id="270" r:id="rId36"/>
    <p:sldId id="271" r:id="rId37"/>
    <p:sldId id="269" r:id="rId38"/>
    <p:sldId id="272" r:id="rId39"/>
    <p:sldId id="274" r:id="rId40"/>
    <p:sldId id="275" r:id="rId41"/>
    <p:sldId id="278" r:id="rId42"/>
    <p:sldId id="279" r:id="rId43"/>
    <p:sldId id="284" r:id="rId44"/>
    <p:sldId id="286" r:id="rId45"/>
    <p:sldId id="287" r:id="rId46"/>
    <p:sldId id="288" r:id="rId47"/>
    <p:sldId id="290" r:id="rId48"/>
    <p:sldId id="291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2" r:id="rId58"/>
    <p:sldId id="314" r:id="rId59"/>
    <p:sldId id="324" r:id="rId60"/>
    <p:sldId id="325" r:id="rId61"/>
    <p:sldId id="326" r:id="rId62"/>
    <p:sldId id="558" r:id="rId63"/>
    <p:sldId id="555" r:id="rId64"/>
    <p:sldId id="556" r:id="rId65"/>
    <p:sldId id="557" r:id="rId66"/>
    <p:sldId id="559" r:id="rId67"/>
    <p:sldId id="560" r:id="rId68"/>
    <p:sldId id="267" r:id="rId69"/>
    <p:sldId id="277" r:id="rId70"/>
    <p:sldId id="315" r:id="rId71"/>
    <p:sldId id="280" r:id="rId72"/>
    <p:sldId id="316" r:id="rId73"/>
    <p:sldId id="317" r:id="rId74"/>
    <p:sldId id="281" r:id="rId75"/>
    <p:sldId id="266" r:id="rId76"/>
    <p:sldId id="318" r:id="rId77"/>
    <p:sldId id="307" r:id="rId7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9E7C9C0-2668-44DD-8C17-40A9C6573B7D}">
          <p14:sldIdLst>
            <p14:sldId id="319"/>
            <p14:sldId id="306"/>
            <p14:sldId id="327"/>
            <p14:sldId id="309"/>
            <p14:sldId id="328"/>
            <p14:sldId id="310"/>
            <p14:sldId id="554"/>
            <p14:sldId id="311"/>
            <p14:sldId id="322"/>
            <p14:sldId id="323"/>
            <p14:sldId id="313"/>
            <p14:sldId id="256"/>
            <p14:sldId id="264"/>
            <p14:sldId id="320"/>
            <p14:sldId id="265"/>
            <p14:sldId id="268"/>
            <p14:sldId id="259"/>
            <p14:sldId id="260"/>
            <p14:sldId id="263"/>
            <p14:sldId id="258"/>
            <p14:sldId id="270"/>
            <p14:sldId id="271"/>
            <p14:sldId id="269"/>
            <p14:sldId id="272"/>
            <p14:sldId id="274"/>
            <p14:sldId id="275"/>
            <p14:sldId id="278"/>
            <p14:sldId id="279"/>
            <p14:sldId id="284"/>
            <p14:sldId id="286"/>
            <p14:sldId id="287"/>
            <p14:sldId id="288"/>
            <p14:sldId id="290"/>
            <p14:sldId id="291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2"/>
            <p14:sldId id="314"/>
            <p14:sldId id="324"/>
            <p14:sldId id="325"/>
            <p14:sldId id="326"/>
            <p14:sldId id="558"/>
            <p14:sldId id="555"/>
            <p14:sldId id="556"/>
            <p14:sldId id="557"/>
            <p14:sldId id="559"/>
            <p14:sldId id="560"/>
            <p14:sldId id="267"/>
            <p14:sldId id="277"/>
            <p14:sldId id="315"/>
            <p14:sldId id="280"/>
            <p14:sldId id="316"/>
            <p14:sldId id="317"/>
            <p14:sldId id="281"/>
            <p14:sldId id="266"/>
            <p14:sldId id="318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 X260" initials="LX" lastIdx="1" clrIdx="0">
    <p:extLst>
      <p:ext uri="{19B8F6BF-5375-455C-9EA6-DF929625EA0E}">
        <p15:presenceInfo xmlns:p15="http://schemas.microsoft.com/office/powerpoint/2012/main" userId="Lenovo X26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tableStyles" Target="tableStyles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viewProps" Target="viewProps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6T06:52:11.671" idx="1">
    <p:pos x="2490" y="3408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591DF8-0AC9-42A9-82CE-404C63E37197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</dgm:pt>
    <dgm:pt modelId="{52365EDC-D207-40F3-ABAC-2C52655E9C7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NIAT/MINDSET</a:t>
          </a:r>
          <a:endParaRPr lang="en-ID" dirty="0">
            <a:solidFill>
              <a:schemeClr val="tx1"/>
            </a:solidFill>
          </a:endParaRPr>
        </a:p>
      </dgm:t>
    </dgm:pt>
    <dgm:pt modelId="{9570E57B-41CE-4EC0-AA7B-A6F9BAD29ABD}" type="parTrans" cxnId="{06E7A5B4-9221-4A81-9F37-A496F06A8EC8}">
      <dgm:prSet/>
      <dgm:spPr/>
      <dgm:t>
        <a:bodyPr/>
        <a:lstStyle/>
        <a:p>
          <a:endParaRPr lang="en-ID"/>
        </a:p>
      </dgm:t>
    </dgm:pt>
    <dgm:pt modelId="{5017F33B-AD3A-4F8D-9951-039FCDDDECE0}" type="sibTrans" cxnId="{06E7A5B4-9221-4A81-9F37-A496F06A8EC8}">
      <dgm:prSet/>
      <dgm:spPr/>
      <dgm:t>
        <a:bodyPr/>
        <a:lstStyle/>
        <a:p>
          <a:endParaRPr lang="en-ID"/>
        </a:p>
      </dgm:t>
    </dgm:pt>
    <dgm:pt modelId="{A2F88547-0340-4583-BB66-8D76A80D979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ILMU</a:t>
          </a:r>
          <a:endParaRPr lang="en-ID" dirty="0">
            <a:solidFill>
              <a:schemeClr val="tx1"/>
            </a:solidFill>
          </a:endParaRPr>
        </a:p>
      </dgm:t>
    </dgm:pt>
    <dgm:pt modelId="{AC118B75-D609-4F1A-990A-2CA454CF1803}" type="parTrans" cxnId="{42240249-7566-45D8-9435-CDF67C8B2BB7}">
      <dgm:prSet/>
      <dgm:spPr/>
      <dgm:t>
        <a:bodyPr/>
        <a:lstStyle/>
        <a:p>
          <a:endParaRPr lang="en-ID"/>
        </a:p>
      </dgm:t>
    </dgm:pt>
    <dgm:pt modelId="{FA1CCC9E-630B-4C4E-803E-0F46220505D7}" type="sibTrans" cxnId="{42240249-7566-45D8-9435-CDF67C8B2BB7}">
      <dgm:prSet/>
      <dgm:spPr/>
      <dgm:t>
        <a:bodyPr/>
        <a:lstStyle/>
        <a:p>
          <a:endParaRPr lang="en-ID"/>
        </a:p>
      </dgm:t>
    </dgm:pt>
    <dgm:pt modelId="{EDDA4BEE-925E-496C-BDDB-D13B05FD9E0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TOOLS / MEDIA</a:t>
          </a:r>
          <a:endParaRPr lang="en-ID" dirty="0">
            <a:solidFill>
              <a:schemeClr val="tx1"/>
            </a:solidFill>
          </a:endParaRPr>
        </a:p>
      </dgm:t>
    </dgm:pt>
    <dgm:pt modelId="{D447C5C3-C932-4F0C-8772-6D29F91BB0DB}" type="parTrans" cxnId="{1CDA1C5D-8C31-4C58-8009-1E3B92EED718}">
      <dgm:prSet/>
      <dgm:spPr/>
      <dgm:t>
        <a:bodyPr/>
        <a:lstStyle/>
        <a:p>
          <a:endParaRPr lang="en-ID"/>
        </a:p>
      </dgm:t>
    </dgm:pt>
    <dgm:pt modelId="{C514FB75-CD51-46EF-94BE-C0A50D9B6415}" type="sibTrans" cxnId="{1CDA1C5D-8C31-4C58-8009-1E3B92EED718}">
      <dgm:prSet/>
      <dgm:spPr/>
      <dgm:t>
        <a:bodyPr/>
        <a:lstStyle/>
        <a:p>
          <a:endParaRPr lang="en-ID"/>
        </a:p>
      </dgm:t>
    </dgm:pt>
    <dgm:pt modelId="{4F5BC985-B046-4FD4-B3EA-F676545DECC1}" type="pres">
      <dgm:prSet presAssocID="{2D591DF8-0AC9-42A9-82CE-404C63E3719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63A74BB-91B4-4D56-A93D-3046293F4942}" type="pres">
      <dgm:prSet presAssocID="{52365EDC-D207-40F3-ABAC-2C52655E9C7C}" presName="gear1" presStyleLbl="node1" presStyleIdx="0" presStyleCnt="3">
        <dgm:presLayoutVars>
          <dgm:chMax val="1"/>
          <dgm:bulletEnabled val="1"/>
        </dgm:presLayoutVars>
      </dgm:prSet>
      <dgm:spPr/>
    </dgm:pt>
    <dgm:pt modelId="{EC04235E-9DD7-4B26-8399-F73DC95D6176}" type="pres">
      <dgm:prSet presAssocID="{52365EDC-D207-40F3-ABAC-2C52655E9C7C}" presName="gear1srcNode" presStyleLbl="node1" presStyleIdx="0" presStyleCnt="3"/>
      <dgm:spPr/>
    </dgm:pt>
    <dgm:pt modelId="{27BD1204-AAB4-4B5D-9303-997D7A0F67C9}" type="pres">
      <dgm:prSet presAssocID="{52365EDC-D207-40F3-ABAC-2C52655E9C7C}" presName="gear1dstNode" presStyleLbl="node1" presStyleIdx="0" presStyleCnt="3"/>
      <dgm:spPr/>
    </dgm:pt>
    <dgm:pt modelId="{2C7A9000-5079-49F4-82A4-494BD2E8639B}" type="pres">
      <dgm:prSet presAssocID="{A2F88547-0340-4583-BB66-8D76A80D9793}" presName="gear2" presStyleLbl="node1" presStyleIdx="1" presStyleCnt="3">
        <dgm:presLayoutVars>
          <dgm:chMax val="1"/>
          <dgm:bulletEnabled val="1"/>
        </dgm:presLayoutVars>
      </dgm:prSet>
      <dgm:spPr/>
    </dgm:pt>
    <dgm:pt modelId="{A4AEFDD1-3007-4719-A070-428EE9497B12}" type="pres">
      <dgm:prSet presAssocID="{A2F88547-0340-4583-BB66-8D76A80D9793}" presName="gear2srcNode" presStyleLbl="node1" presStyleIdx="1" presStyleCnt="3"/>
      <dgm:spPr/>
    </dgm:pt>
    <dgm:pt modelId="{9B963AB2-AF8A-40DD-B571-E84E31F90EEF}" type="pres">
      <dgm:prSet presAssocID="{A2F88547-0340-4583-BB66-8D76A80D9793}" presName="gear2dstNode" presStyleLbl="node1" presStyleIdx="1" presStyleCnt="3"/>
      <dgm:spPr/>
    </dgm:pt>
    <dgm:pt modelId="{D97D5E87-6AA8-4C00-BDF0-63C4A69DB5B7}" type="pres">
      <dgm:prSet presAssocID="{EDDA4BEE-925E-496C-BDDB-D13B05FD9E00}" presName="gear3" presStyleLbl="node1" presStyleIdx="2" presStyleCnt="3"/>
      <dgm:spPr/>
    </dgm:pt>
    <dgm:pt modelId="{1DBEA8F2-B00E-41A3-9649-C7E3305375B5}" type="pres">
      <dgm:prSet presAssocID="{EDDA4BEE-925E-496C-BDDB-D13B05FD9E0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8975011-E814-4299-8328-1C5C04368E7E}" type="pres">
      <dgm:prSet presAssocID="{EDDA4BEE-925E-496C-BDDB-D13B05FD9E00}" presName="gear3srcNode" presStyleLbl="node1" presStyleIdx="2" presStyleCnt="3"/>
      <dgm:spPr/>
    </dgm:pt>
    <dgm:pt modelId="{B66DD238-D778-48AD-84CB-A66D8955A5CE}" type="pres">
      <dgm:prSet presAssocID="{EDDA4BEE-925E-496C-BDDB-D13B05FD9E00}" presName="gear3dstNode" presStyleLbl="node1" presStyleIdx="2" presStyleCnt="3"/>
      <dgm:spPr/>
    </dgm:pt>
    <dgm:pt modelId="{E1FD48C8-755D-4D45-91C1-F8945D387369}" type="pres">
      <dgm:prSet presAssocID="{5017F33B-AD3A-4F8D-9951-039FCDDDECE0}" presName="connector1" presStyleLbl="sibTrans2D1" presStyleIdx="0" presStyleCnt="3"/>
      <dgm:spPr/>
    </dgm:pt>
    <dgm:pt modelId="{B01BA037-2088-4091-B7D2-3BF5D2D83DE7}" type="pres">
      <dgm:prSet presAssocID="{FA1CCC9E-630B-4C4E-803E-0F46220505D7}" presName="connector2" presStyleLbl="sibTrans2D1" presStyleIdx="1" presStyleCnt="3"/>
      <dgm:spPr/>
    </dgm:pt>
    <dgm:pt modelId="{6FC1F118-D7ED-4A98-A364-61BB3E69D929}" type="pres">
      <dgm:prSet presAssocID="{C514FB75-CD51-46EF-94BE-C0A50D9B6415}" presName="connector3" presStyleLbl="sibTrans2D1" presStyleIdx="2" presStyleCnt="3"/>
      <dgm:spPr/>
    </dgm:pt>
  </dgm:ptLst>
  <dgm:cxnLst>
    <dgm:cxn modelId="{A51B8602-8900-476F-9658-ABDF9DCD5919}" type="presOf" srcId="{5017F33B-AD3A-4F8D-9951-039FCDDDECE0}" destId="{E1FD48C8-755D-4D45-91C1-F8945D387369}" srcOrd="0" destOrd="0" presId="urn:microsoft.com/office/officeart/2005/8/layout/gear1"/>
    <dgm:cxn modelId="{A26A3F0A-A6F5-4848-9A66-62A6DBF7157A}" type="presOf" srcId="{2D591DF8-0AC9-42A9-82CE-404C63E37197}" destId="{4F5BC985-B046-4FD4-B3EA-F676545DECC1}" srcOrd="0" destOrd="0" presId="urn:microsoft.com/office/officeart/2005/8/layout/gear1"/>
    <dgm:cxn modelId="{7D0DC02F-20A4-4A53-B603-EB70EF1C128F}" type="presOf" srcId="{52365EDC-D207-40F3-ABAC-2C52655E9C7C}" destId="{EC04235E-9DD7-4B26-8399-F73DC95D6176}" srcOrd="1" destOrd="0" presId="urn:microsoft.com/office/officeart/2005/8/layout/gear1"/>
    <dgm:cxn modelId="{929FCA30-70F5-416E-8C3D-3EA0C4C30747}" type="presOf" srcId="{C514FB75-CD51-46EF-94BE-C0A50D9B6415}" destId="{6FC1F118-D7ED-4A98-A364-61BB3E69D929}" srcOrd="0" destOrd="0" presId="urn:microsoft.com/office/officeart/2005/8/layout/gear1"/>
    <dgm:cxn modelId="{305A835C-25C9-4EAB-8388-25E5707E1C69}" type="presOf" srcId="{FA1CCC9E-630B-4C4E-803E-0F46220505D7}" destId="{B01BA037-2088-4091-B7D2-3BF5D2D83DE7}" srcOrd="0" destOrd="0" presId="urn:microsoft.com/office/officeart/2005/8/layout/gear1"/>
    <dgm:cxn modelId="{1CDA1C5D-8C31-4C58-8009-1E3B92EED718}" srcId="{2D591DF8-0AC9-42A9-82CE-404C63E37197}" destId="{EDDA4BEE-925E-496C-BDDB-D13B05FD9E00}" srcOrd="2" destOrd="0" parTransId="{D447C5C3-C932-4F0C-8772-6D29F91BB0DB}" sibTransId="{C514FB75-CD51-46EF-94BE-C0A50D9B6415}"/>
    <dgm:cxn modelId="{BD964E5E-DA89-4C3E-8BDE-1FE1CFB05C49}" type="presOf" srcId="{A2F88547-0340-4583-BB66-8D76A80D9793}" destId="{A4AEFDD1-3007-4719-A070-428EE9497B12}" srcOrd="1" destOrd="0" presId="urn:microsoft.com/office/officeart/2005/8/layout/gear1"/>
    <dgm:cxn modelId="{42240249-7566-45D8-9435-CDF67C8B2BB7}" srcId="{2D591DF8-0AC9-42A9-82CE-404C63E37197}" destId="{A2F88547-0340-4583-BB66-8D76A80D9793}" srcOrd="1" destOrd="0" parTransId="{AC118B75-D609-4F1A-990A-2CA454CF1803}" sibTransId="{FA1CCC9E-630B-4C4E-803E-0F46220505D7}"/>
    <dgm:cxn modelId="{9D7D0753-67C5-422E-BC5B-5BE9530B6E34}" type="presOf" srcId="{A2F88547-0340-4583-BB66-8D76A80D9793}" destId="{9B963AB2-AF8A-40DD-B571-E84E31F90EEF}" srcOrd="2" destOrd="0" presId="urn:microsoft.com/office/officeart/2005/8/layout/gear1"/>
    <dgm:cxn modelId="{471E2856-22C3-4BD9-8EA7-A88574E3CF0E}" type="presOf" srcId="{52365EDC-D207-40F3-ABAC-2C52655E9C7C}" destId="{D63A74BB-91B4-4D56-A93D-3046293F4942}" srcOrd="0" destOrd="0" presId="urn:microsoft.com/office/officeart/2005/8/layout/gear1"/>
    <dgm:cxn modelId="{44C34784-19E3-4DAE-A61F-978B24D5AD6B}" type="presOf" srcId="{EDDA4BEE-925E-496C-BDDB-D13B05FD9E00}" destId="{B66DD238-D778-48AD-84CB-A66D8955A5CE}" srcOrd="3" destOrd="0" presId="urn:microsoft.com/office/officeart/2005/8/layout/gear1"/>
    <dgm:cxn modelId="{A57D8B84-AA09-4FFB-B859-A54C2A8B132D}" type="presOf" srcId="{EDDA4BEE-925E-496C-BDDB-D13B05FD9E00}" destId="{98975011-E814-4299-8328-1C5C04368E7E}" srcOrd="2" destOrd="0" presId="urn:microsoft.com/office/officeart/2005/8/layout/gear1"/>
    <dgm:cxn modelId="{B8350091-D180-468E-8710-385186E56E09}" type="presOf" srcId="{52365EDC-D207-40F3-ABAC-2C52655E9C7C}" destId="{27BD1204-AAB4-4B5D-9303-997D7A0F67C9}" srcOrd="2" destOrd="0" presId="urn:microsoft.com/office/officeart/2005/8/layout/gear1"/>
    <dgm:cxn modelId="{06E7A5B4-9221-4A81-9F37-A496F06A8EC8}" srcId="{2D591DF8-0AC9-42A9-82CE-404C63E37197}" destId="{52365EDC-D207-40F3-ABAC-2C52655E9C7C}" srcOrd="0" destOrd="0" parTransId="{9570E57B-41CE-4EC0-AA7B-A6F9BAD29ABD}" sibTransId="{5017F33B-AD3A-4F8D-9951-039FCDDDECE0}"/>
    <dgm:cxn modelId="{EA8C8CC4-90AE-4925-AF81-AA179E07448E}" type="presOf" srcId="{EDDA4BEE-925E-496C-BDDB-D13B05FD9E00}" destId="{1DBEA8F2-B00E-41A3-9649-C7E3305375B5}" srcOrd="1" destOrd="0" presId="urn:microsoft.com/office/officeart/2005/8/layout/gear1"/>
    <dgm:cxn modelId="{132AF7D1-217D-4D0F-8345-1F57D7C26683}" type="presOf" srcId="{EDDA4BEE-925E-496C-BDDB-D13B05FD9E00}" destId="{D97D5E87-6AA8-4C00-BDF0-63C4A69DB5B7}" srcOrd="0" destOrd="0" presId="urn:microsoft.com/office/officeart/2005/8/layout/gear1"/>
    <dgm:cxn modelId="{E07F02D9-4A36-41A1-997B-CED9324473EC}" type="presOf" srcId="{A2F88547-0340-4583-BB66-8D76A80D9793}" destId="{2C7A9000-5079-49F4-82A4-494BD2E8639B}" srcOrd="0" destOrd="0" presId="urn:microsoft.com/office/officeart/2005/8/layout/gear1"/>
    <dgm:cxn modelId="{06677751-86E5-4342-A77D-2834CCB331FC}" type="presParOf" srcId="{4F5BC985-B046-4FD4-B3EA-F676545DECC1}" destId="{D63A74BB-91B4-4D56-A93D-3046293F4942}" srcOrd="0" destOrd="0" presId="urn:microsoft.com/office/officeart/2005/8/layout/gear1"/>
    <dgm:cxn modelId="{4AA019A9-0A09-40F2-81AC-97E95D99FD79}" type="presParOf" srcId="{4F5BC985-B046-4FD4-B3EA-F676545DECC1}" destId="{EC04235E-9DD7-4B26-8399-F73DC95D6176}" srcOrd="1" destOrd="0" presId="urn:microsoft.com/office/officeart/2005/8/layout/gear1"/>
    <dgm:cxn modelId="{C7E144E1-AAB1-41AF-81F3-DD88324DCC26}" type="presParOf" srcId="{4F5BC985-B046-4FD4-B3EA-F676545DECC1}" destId="{27BD1204-AAB4-4B5D-9303-997D7A0F67C9}" srcOrd="2" destOrd="0" presId="urn:microsoft.com/office/officeart/2005/8/layout/gear1"/>
    <dgm:cxn modelId="{E3481C0B-D461-43B3-9BDA-9D13B4D1E0CD}" type="presParOf" srcId="{4F5BC985-B046-4FD4-B3EA-F676545DECC1}" destId="{2C7A9000-5079-49F4-82A4-494BD2E8639B}" srcOrd="3" destOrd="0" presId="urn:microsoft.com/office/officeart/2005/8/layout/gear1"/>
    <dgm:cxn modelId="{A11269E5-7964-49D3-B845-1FE29BF7357F}" type="presParOf" srcId="{4F5BC985-B046-4FD4-B3EA-F676545DECC1}" destId="{A4AEFDD1-3007-4719-A070-428EE9497B12}" srcOrd="4" destOrd="0" presId="urn:microsoft.com/office/officeart/2005/8/layout/gear1"/>
    <dgm:cxn modelId="{852AB8B7-F816-4BB9-B142-F86911432456}" type="presParOf" srcId="{4F5BC985-B046-4FD4-B3EA-F676545DECC1}" destId="{9B963AB2-AF8A-40DD-B571-E84E31F90EEF}" srcOrd="5" destOrd="0" presId="urn:microsoft.com/office/officeart/2005/8/layout/gear1"/>
    <dgm:cxn modelId="{113A3DE1-4B16-4683-8705-1B76468F8713}" type="presParOf" srcId="{4F5BC985-B046-4FD4-B3EA-F676545DECC1}" destId="{D97D5E87-6AA8-4C00-BDF0-63C4A69DB5B7}" srcOrd="6" destOrd="0" presId="urn:microsoft.com/office/officeart/2005/8/layout/gear1"/>
    <dgm:cxn modelId="{F213BB01-8542-49F7-B595-87AACAB470B5}" type="presParOf" srcId="{4F5BC985-B046-4FD4-B3EA-F676545DECC1}" destId="{1DBEA8F2-B00E-41A3-9649-C7E3305375B5}" srcOrd="7" destOrd="0" presId="urn:microsoft.com/office/officeart/2005/8/layout/gear1"/>
    <dgm:cxn modelId="{2527F466-51FD-4914-B2FB-C451AF2302A4}" type="presParOf" srcId="{4F5BC985-B046-4FD4-B3EA-F676545DECC1}" destId="{98975011-E814-4299-8328-1C5C04368E7E}" srcOrd="8" destOrd="0" presId="urn:microsoft.com/office/officeart/2005/8/layout/gear1"/>
    <dgm:cxn modelId="{54F38734-1A0C-48AD-9CBE-48665F534B5E}" type="presParOf" srcId="{4F5BC985-B046-4FD4-B3EA-F676545DECC1}" destId="{B66DD238-D778-48AD-84CB-A66D8955A5CE}" srcOrd="9" destOrd="0" presId="urn:microsoft.com/office/officeart/2005/8/layout/gear1"/>
    <dgm:cxn modelId="{A6CEAA1D-36CC-4B79-AE24-3B99479D4A4A}" type="presParOf" srcId="{4F5BC985-B046-4FD4-B3EA-F676545DECC1}" destId="{E1FD48C8-755D-4D45-91C1-F8945D387369}" srcOrd="10" destOrd="0" presId="urn:microsoft.com/office/officeart/2005/8/layout/gear1"/>
    <dgm:cxn modelId="{F86EC56A-6C7D-4C66-9ACE-201F8C40AACE}" type="presParOf" srcId="{4F5BC985-B046-4FD4-B3EA-F676545DECC1}" destId="{B01BA037-2088-4091-B7D2-3BF5D2D83DE7}" srcOrd="11" destOrd="0" presId="urn:microsoft.com/office/officeart/2005/8/layout/gear1"/>
    <dgm:cxn modelId="{C6736500-478A-40F2-8E6C-89F254E8AFCD}" type="presParOf" srcId="{4F5BC985-B046-4FD4-B3EA-F676545DECC1}" destId="{6FC1F118-D7ED-4A98-A364-61BB3E69D92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F44461-8B18-42F0-8DA6-4A2B665C5B26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6657724-3049-4404-8296-F7FDE6BBAD40}">
      <dgm:prSet phldrT="[Text]"/>
      <dgm:spPr/>
      <dgm:t>
        <a:bodyPr/>
        <a:lstStyle/>
        <a:p>
          <a:r>
            <a:rPr lang="id-ID" dirty="0"/>
            <a:t>Segmentation</a:t>
          </a:r>
        </a:p>
      </dgm:t>
    </dgm:pt>
    <dgm:pt modelId="{54D92C72-417A-4701-896B-5E1EB12263CD}" type="parTrans" cxnId="{6319C096-76A6-4318-87C8-9657335C5B20}">
      <dgm:prSet/>
      <dgm:spPr/>
      <dgm:t>
        <a:bodyPr/>
        <a:lstStyle/>
        <a:p>
          <a:endParaRPr lang="id-ID"/>
        </a:p>
      </dgm:t>
    </dgm:pt>
    <dgm:pt modelId="{980DC459-F3F2-4AFF-BD73-41796D4B963C}" type="sibTrans" cxnId="{6319C096-76A6-4318-87C8-9657335C5B20}">
      <dgm:prSet/>
      <dgm:spPr/>
      <dgm:t>
        <a:bodyPr/>
        <a:lstStyle/>
        <a:p>
          <a:endParaRPr lang="id-ID"/>
        </a:p>
      </dgm:t>
    </dgm:pt>
    <dgm:pt modelId="{03A252C5-B51C-4536-A45F-EA485B0E3E5C}">
      <dgm:prSet phldrT="[Text]"/>
      <dgm:spPr/>
      <dgm:t>
        <a:bodyPr/>
        <a:lstStyle/>
        <a:p>
          <a:r>
            <a:rPr lang="id-ID" dirty="0"/>
            <a:t>Tindakan membagi suatu pasar menjadi kelompok-kelompok yang berbeda yg membutuhkan produk-produk dan atau kombinasi pemasaran yg terpisah.</a:t>
          </a:r>
        </a:p>
      </dgm:t>
    </dgm:pt>
    <dgm:pt modelId="{CEE01F7D-BFA7-4281-955E-282313C1C3C3}" type="parTrans" cxnId="{BF11543F-0C43-40C5-A99C-59AFD1205EE7}">
      <dgm:prSet/>
      <dgm:spPr/>
      <dgm:t>
        <a:bodyPr/>
        <a:lstStyle/>
        <a:p>
          <a:endParaRPr lang="id-ID"/>
        </a:p>
      </dgm:t>
    </dgm:pt>
    <dgm:pt modelId="{BB888B4B-947F-497E-9A04-E77AC04417EA}" type="sibTrans" cxnId="{BF11543F-0C43-40C5-A99C-59AFD1205EE7}">
      <dgm:prSet/>
      <dgm:spPr/>
      <dgm:t>
        <a:bodyPr/>
        <a:lstStyle/>
        <a:p>
          <a:endParaRPr lang="id-ID"/>
        </a:p>
      </dgm:t>
    </dgm:pt>
    <dgm:pt modelId="{5555BC7C-EF89-41A8-AA24-58595846C4AF}">
      <dgm:prSet phldrT="[Text]"/>
      <dgm:spPr/>
      <dgm:t>
        <a:bodyPr/>
        <a:lstStyle/>
        <a:p>
          <a:r>
            <a:rPr lang="id-ID" dirty="0"/>
            <a:t>Targeting</a:t>
          </a:r>
        </a:p>
      </dgm:t>
    </dgm:pt>
    <dgm:pt modelId="{2D4AAF09-0FC8-4670-AA35-857B5168C496}" type="parTrans" cxnId="{3F1B3462-81AE-4452-B097-945F4DBB6FBF}">
      <dgm:prSet/>
      <dgm:spPr/>
      <dgm:t>
        <a:bodyPr/>
        <a:lstStyle/>
        <a:p>
          <a:endParaRPr lang="id-ID"/>
        </a:p>
      </dgm:t>
    </dgm:pt>
    <dgm:pt modelId="{43B7418C-7F1C-4774-99DB-211075BA11D9}" type="sibTrans" cxnId="{3F1B3462-81AE-4452-B097-945F4DBB6FBF}">
      <dgm:prSet/>
      <dgm:spPr/>
      <dgm:t>
        <a:bodyPr/>
        <a:lstStyle/>
        <a:p>
          <a:endParaRPr lang="id-ID"/>
        </a:p>
      </dgm:t>
    </dgm:pt>
    <dgm:pt modelId="{1F27BCDF-5434-4111-B9F9-B4A96B66AFB3}">
      <dgm:prSet phldrT="[Text]"/>
      <dgm:spPr/>
      <dgm:t>
        <a:bodyPr/>
        <a:lstStyle/>
        <a:p>
          <a:r>
            <a:rPr lang="id-ID" dirty="0"/>
            <a:t>Tindakan mengevaluasi keaktifan daya tarik setiap segmen pasar dan memilih salah satu atau lebih dari segmen pasar tsb untuk dimasuki.</a:t>
          </a:r>
        </a:p>
      </dgm:t>
    </dgm:pt>
    <dgm:pt modelId="{15C46125-8C52-480E-A288-B5129C98FA69}" type="parTrans" cxnId="{13F1451E-A93B-4219-8706-B5914A486F07}">
      <dgm:prSet/>
      <dgm:spPr/>
      <dgm:t>
        <a:bodyPr/>
        <a:lstStyle/>
        <a:p>
          <a:endParaRPr lang="id-ID"/>
        </a:p>
      </dgm:t>
    </dgm:pt>
    <dgm:pt modelId="{F4360A4D-7BE9-414E-AF19-0DAE5BE34FB9}" type="sibTrans" cxnId="{13F1451E-A93B-4219-8706-B5914A486F07}">
      <dgm:prSet/>
      <dgm:spPr/>
      <dgm:t>
        <a:bodyPr/>
        <a:lstStyle/>
        <a:p>
          <a:endParaRPr lang="id-ID"/>
        </a:p>
      </dgm:t>
    </dgm:pt>
    <dgm:pt modelId="{50543074-A7D3-4455-9490-2AD32679471F}">
      <dgm:prSet phldrT="[Text]"/>
      <dgm:spPr/>
      <dgm:t>
        <a:bodyPr/>
        <a:lstStyle/>
        <a:p>
          <a:r>
            <a:rPr lang="id-ID" dirty="0"/>
            <a:t>Positioning</a:t>
          </a:r>
        </a:p>
      </dgm:t>
    </dgm:pt>
    <dgm:pt modelId="{AFDC028D-B88F-4155-A55F-2FD085F93100}" type="parTrans" cxnId="{D3E979DD-990D-483C-90F3-D6B1013B3CDF}">
      <dgm:prSet/>
      <dgm:spPr/>
      <dgm:t>
        <a:bodyPr/>
        <a:lstStyle/>
        <a:p>
          <a:endParaRPr lang="id-ID"/>
        </a:p>
      </dgm:t>
    </dgm:pt>
    <dgm:pt modelId="{C9D902BC-35FF-4944-A084-2EB4C64EC6C3}" type="sibTrans" cxnId="{D3E979DD-990D-483C-90F3-D6B1013B3CDF}">
      <dgm:prSet/>
      <dgm:spPr/>
      <dgm:t>
        <a:bodyPr/>
        <a:lstStyle/>
        <a:p>
          <a:endParaRPr lang="id-ID"/>
        </a:p>
      </dgm:t>
    </dgm:pt>
    <dgm:pt modelId="{3DB8513E-AC54-4CE6-9834-CC38CFFF6E5C}">
      <dgm:prSet phldrT="[Text]"/>
      <dgm:spPr/>
      <dgm:t>
        <a:bodyPr/>
        <a:lstStyle/>
        <a:p>
          <a:r>
            <a:rPr lang="id-ID" dirty="0"/>
            <a:t>Tindakan untuk menempatkan posisi bersaing dan bauran pemasaran yang tepat pada setiap pasar sasar</a:t>
          </a:r>
          <a:r>
            <a:rPr lang="en-US" dirty="0"/>
            <a:t>an.</a:t>
          </a:r>
          <a:endParaRPr lang="id-ID" dirty="0"/>
        </a:p>
      </dgm:t>
    </dgm:pt>
    <dgm:pt modelId="{89D3D187-274D-4FBC-B2F6-BA4D6879D569}" type="parTrans" cxnId="{7554A568-A454-4009-901E-F1F3AAFB16E5}">
      <dgm:prSet/>
      <dgm:spPr/>
      <dgm:t>
        <a:bodyPr/>
        <a:lstStyle/>
        <a:p>
          <a:endParaRPr lang="id-ID"/>
        </a:p>
      </dgm:t>
    </dgm:pt>
    <dgm:pt modelId="{1F9612B8-AE5E-4EA3-91B6-7D3919B387AB}" type="sibTrans" cxnId="{7554A568-A454-4009-901E-F1F3AAFB16E5}">
      <dgm:prSet/>
      <dgm:spPr/>
      <dgm:t>
        <a:bodyPr/>
        <a:lstStyle/>
        <a:p>
          <a:endParaRPr lang="id-ID"/>
        </a:p>
      </dgm:t>
    </dgm:pt>
    <dgm:pt modelId="{B2DA87FF-698A-4C59-9211-78A2147BB72D}" type="pres">
      <dgm:prSet presAssocID="{10F44461-8B18-42F0-8DA6-4A2B665C5B26}" presName="Name0" presStyleCnt="0">
        <dgm:presLayoutVars>
          <dgm:dir/>
          <dgm:animLvl val="lvl"/>
          <dgm:resizeHandles val="exact"/>
        </dgm:presLayoutVars>
      </dgm:prSet>
      <dgm:spPr/>
    </dgm:pt>
    <dgm:pt modelId="{89543070-4FB2-4AA1-AE31-24A4299E64F5}" type="pres">
      <dgm:prSet presAssocID="{F6657724-3049-4404-8296-F7FDE6BBAD40}" presName="linNode" presStyleCnt="0"/>
      <dgm:spPr/>
    </dgm:pt>
    <dgm:pt modelId="{61414F40-0825-4798-8E5D-A2DA6E043E1D}" type="pres">
      <dgm:prSet presAssocID="{F6657724-3049-4404-8296-F7FDE6BBAD4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8C59370-9AFC-482C-B61B-1A2EFA4166E9}" type="pres">
      <dgm:prSet presAssocID="{F6657724-3049-4404-8296-F7FDE6BBAD40}" presName="descendantText" presStyleLbl="alignAccFollowNode1" presStyleIdx="0" presStyleCnt="3">
        <dgm:presLayoutVars>
          <dgm:bulletEnabled val="1"/>
        </dgm:presLayoutVars>
      </dgm:prSet>
      <dgm:spPr/>
    </dgm:pt>
    <dgm:pt modelId="{89BEE96F-8C66-4AFD-9FE7-C5F68782EA90}" type="pres">
      <dgm:prSet presAssocID="{980DC459-F3F2-4AFF-BD73-41796D4B963C}" presName="sp" presStyleCnt="0"/>
      <dgm:spPr/>
    </dgm:pt>
    <dgm:pt modelId="{11862936-AD49-429D-A0A5-941C1A1D4E2D}" type="pres">
      <dgm:prSet presAssocID="{5555BC7C-EF89-41A8-AA24-58595846C4AF}" presName="linNode" presStyleCnt="0"/>
      <dgm:spPr/>
    </dgm:pt>
    <dgm:pt modelId="{424EF51A-2337-4604-8AD0-52705BF0885D}" type="pres">
      <dgm:prSet presAssocID="{5555BC7C-EF89-41A8-AA24-58595846C4A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4033AA8-DF46-4368-A1D8-6C53B7B99D5C}" type="pres">
      <dgm:prSet presAssocID="{5555BC7C-EF89-41A8-AA24-58595846C4AF}" presName="descendantText" presStyleLbl="alignAccFollowNode1" presStyleIdx="1" presStyleCnt="3">
        <dgm:presLayoutVars>
          <dgm:bulletEnabled val="1"/>
        </dgm:presLayoutVars>
      </dgm:prSet>
      <dgm:spPr/>
    </dgm:pt>
    <dgm:pt modelId="{ACEF3BD3-7DD1-4750-AE77-B188AD7B4F0E}" type="pres">
      <dgm:prSet presAssocID="{43B7418C-7F1C-4774-99DB-211075BA11D9}" presName="sp" presStyleCnt="0"/>
      <dgm:spPr/>
    </dgm:pt>
    <dgm:pt modelId="{49E262A5-5D85-4A02-93DA-77C5D80ECA02}" type="pres">
      <dgm:prSet presAssocID="{50543074-A7D3-4455-9490-2AD32679471F}" presName="linNode" presStyleCnt="0"/>
      <dgm:spPr/>
    </dgm:pt>
    <dgm:pt modelId="{6BF4AE09-DAA2-4926-A7A0-BBD228B420D2}" type="pres">
      <dgm:prSet presAssocID="{50543074-A7D3-4455-9490-2AD32679471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67090C2-991C-43B4-9A32-B0FA28902083}" type="pres">
      <dgm:prSet presAssocID="{50543074-A7D3-4455-9490-2AD32679471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324DB02-3B50-463D-86AB-6F999EF32E8E}" type="presOf" srcId="{03A252C5-B51C-4536-A45F-EA485B0E3E5C}" destId="{48C59370-9AFC-482C-B61B-1A2EFA4166E9}" srcOrd="0" destOrd="0" presId="urn:microsoft.com/office/officeart/2005/8/layout/vList5"/>
    <dgm:cxn modelId="{28F61D0F-786F-4DC7-AD27-65849503469C}" type="presOf" srcId="{F6657724-3049-4404-8296-F7FDE6BBAD40}" destId="{61414F40-0825-4798-8E5D-A2DA6E043E1D}" srcOrd="0" destOrd="0" presId="urn:microsoft.com/office/officeart/2005/8/layout/vList5"/>
    <dgm:cxn modelId="{13F1451E-A93B-4219-8706-B5914A486F07}" srcId="{5555BC7C-EF89-41A8-AA24-58595846C4AF}" destId="{1F27BCDF-5434-4111-B9F9-B4A96B66AFB3}" srcOrd="0" destOrd="0" parTransId="{15C46125-8C52-480E-A288-B5129C98FA69}" sibTransId="{F4360A4D-7BE9-414E-AF19-0DAE5BE34FB9}"/>
    <dgm:cxn modelId="{037F8428-9CDB-4B0E-9338-3D1C9E40F9E2}" type="presOf" srcId="{3DB8513E-AC54-4CE6-9834-CC38CFFF6E5C}" destId="{667090C2-991C-43B4-9A32-B0FA28902083}" srcOrd="0" destOrd="0" presId="urn:microsoft.com/office/officeart/2005/8/layout/vList5"/>
    <dgm:cxn modelId="{BF11543F-0C43-40C5-A99C-59AFD1205EE7}" srcId="{F6657724-3049-4404-8296-F7FDE6BBAD40}" destId="{03A252C5-B51C-4536-A45F-EA485B0E3E5C}" srcOrd="0" destOrd="0" parTransId="{CEE01F7D-BFA7-4281-955E-282313C1C3C3}" sibTransId="{BB888B4B-947F-497E-9A04-E77AC04417EA}"/>
    <dgm:cxn modelId="{3F1B3462-81AE-4452-B097-945F4DBB6FBF}" srcId="{10F44461-8B18-42F0-8DA6-4A2B665C5B26}" destId="{5555BC7C-EF89-41A8-AA24-58595846C4AF}" srcOrd="1" destOrd="0" parTransId="{2D4AAF09-0FC8-4670-AA35-857B5168C496}" sibTransId="{43B7418C-7F1C-4774-99DB-211075BA11D9}"/>
    <dgm:cxn modelId="{7554A568-A454-4009-901E-F1F3AAFB16E5}" srcId="{50543074-A7D3-4455-9490-2AD32679471F}" destId="{3DB8513E-AC54-4CE6-9834-CC38CFFF6E5C}" srcOrd="0" destOrd="0" parTransId="{89D3D187-274D-4FBC-B2F6-BA4D6879D569}" sibTransId="{1F9612B8-AE5E-4EA3-91B6-7D3919B387AB}"/>
    <dgm:cxn modelId="{6319C096-76A6-4318-87C8-9657335C5B20}" srcId="{10F44461-8B18-42F0-8DA6-4A2B665C5B26}" destId="{F6657724-3049-4404-8296-F7FDE6BBAD40}" srcOrd="0" destOrd="0" parTransId="{54D92C72-417A-4701-896B-5E1EB12263CD}" sibTransId="{980DC459-F3F2-4AFF-BD73-41796D4B963C}"/>
    <dgm:cxn modelId="{212A6598-31E4-4CA4-9975-59F7E67A0462}" type="presOf" srcId="{10F44461-8B18-42F0-8DA6-4A2B665C5B26}" destId="{B2DA87FF-698A-4C59-9211-78A2147BB72D}" srcOrd="0" destOrd="0" presId="urn:microsoft.com/office/officeart/2005/8/layout/vList5"/>
    <dgm:cxn modelId="{E81F4EAD-BA27-4825-8F7F-B9753CFC607E}" type="presOf" srcId="{1F27BCDF-5434-4111-B9F9-B4A96B66AFB3}" destId="{A4033AA8-DF46-4368-A1D8-6C53B7B99D5C}" srcOrd="0" destOrd="0" presId="urn:microsoft.com/office/officeart/2005/8/layout/vList5"/>
    <dgm:cxn modelId="{79A397BA-951F-4858-998A-323595927513}" type="presOf" srcId="{50543074-A7D3-4455-9490-2AD32679471F}" destId="{6BF4AE09-DAA2-4926-A7A0-BBD228B420D2}" srcOrd="0" destOrd="0" presId="urn:microsoft.com/office/officeart/2005/8/layout/vList5"/>
    <dgm:cxn modelId="{D3E979DD-990D-483C-90F3-D6B1013B3CDF}" srcId="{10F44461-8B18-42F0-8DA6-4A2B665C5B26}" destId="{50543074-A7D3-4455-9490-2AD32679471F}" srcOrd="2" destOrd="0" parTransId="{AFDC028D-B88F-4155-A55F-2FD085F93100}" sibTransId="{C9D902BC-35FF-4944-A084-2EB4C64EC6C3}"/>
    <dgm:cxn modelId="{A0C90FEC-DEF0-4714-844C-A1529FCE7F52}" type="presOf" srcId="{5555BC7C-EF89-41A8-AA24-58595846C4AF}" destId="{424EF51A-2337-4604-8AD0-52705BF0885D}" srcOrd="0" destOrd="0" presId="urn:microsoft.com/office/officeart/2005/8/layout/vList5"/>
    <dgm:cxn modelId="{BA5C95A2-0E0B-4027-B95F-EFB0CBECCEE3}" type="presParOf" srcId="{B2DA87FF-698A-4C59-9211-78A2147BB72D}" destId="{89543070-4FB2-4AA1-AE31-24A4299E64F5}" srcOrd="0" destOrd="0" presId="urn:microsoft.com/office/officeart/2005/8/layout/vList5"/>
    <dgm:cxn modelId="{A70B854C-8C39-4B68-BE4C-CCC0643C1B85}" type="presParOf" srcId="{89543070-4FB2-4AA1-AE31-24A4299E64F5}" destId="{61414F40-0825-4798-8E5D-A2DA6E043E1D}" srcOrd="0" destOrd="0" presId="urn:microsoft.com/office/officeart/2005/8/layout/vList5"/>
    <dgm:cxn modelId="{201DFC25-E906-4AFF-AF6A-6E2AD091FFC4}" type="presParOf" srcId="{89543070-4FB2-4AA1-AE31-24A4299E64F5}" destId="{48C59370-9AFC-482C-B61B-1A2EFA4166E9}" srcOrd="1" destOrd="0" presId="urn:microsoft.com/office/officeart/2005/8/layout/vList5"/>
    <dgm:cxn modelId="{C52B3F54-D7D2-480D-A6B8-EF2007CD4042}" type="presParOf" srcId="{B2DA87FF-698A-4C59-9211-78A2147BB72D}" destId="{89BEE96F-8C66-4AFD-9FE7-C5F68782EA90}" srcOrd="1" destOrd="0" presId="urn:microsoft.com/office/officeart/2005/8/layout/vList5"/>
    <dgm:cxn modelId="{C4144105-2DCF-48C9-A55B-4AC1D158FE8B}" type="presParOf" srcId="{B2DA87FF-698A-4C59-9211-78A2147BB72D}" destId="{11862936-AD49-429D-A0A5-941C1A1D4E2D}" srcOrd="2" destOrd="0" presId="urn:microsoft.com/office/officeart/2005/8/layout/vList5"/>
    <dgm:cxn modelId="{2E121356-5AD5-4DA4-AEC4-50E0A0897F93}" type="presParOf" srcId="{11862936-AD49-429D-A0A5-941C1A1D4E2D}" destId="{424EF51A-2337-4604-8AD0-52705BF0885D}" srcOrd="0" destOrd="0" presId="urn:microsoft.com/office/officeart/2005/8/layout/vList5"/>
    <dgm:cxn modelId="{C7F52B22-18A0-4A1A-9FAB-87FE0DD67247}" type="presParOf" srcId="{11862936-AD49-429D-A0A5-941C1A1D4E2D}" destId="{A4033AA8-DF46-4368-A1D8-6C53B7B99D5C}" srcOrd="1" destOrd="0" presId="urn:microsoft.com/office/officeart/2005/8/layout/vList5"/>
    <dgm:cxn modelId="{547C0533-EEED-464F-A1BE-38897D92FFCF}" type="presParOf" srcId="{B2DA87FF-698A-4C59-9211-78A2147BB72D}" destId="{ACEF3BD3-7DD1-4750-AE77-B188AD7B4F0E}" srcOrd="3" destOrd="0" presId="urn:microsoft.com/office/officeart/2005/8/layout/vList5"/>
    <dgm:cxn modelId="{B1D8F62A-A86B-4786-93D9-74B818EB9296}" type="presParOf" srcId="{B2DA87FF-698A-4C59-9211-78A2147BB72D}" destId="{49E262A5-5D85-4A02-93DA-77C5D80ECA02}" srcOrd="4" destOrd="0" presId="urn:microsoft.com/office/officeart/2005/8/layout/vList5"/>
    <dgm:cxn modelId="{2DCC5C79-66AC-4A5D-86FC-ACAE3D5B5BC5}" type="presParOf" srcId="{49E262A5-5D85-4A02-93DA-77C5D80ECA02}" destId="{6BF4AE09-DAA2-4926-A7A0-BBD228B420D2}" srcOrd="0" destOrd="0" presId="urn:microsoft.com/office/officeart/2005/8/layout/vList5"/>
    <dgm:cxn modelId="{08990C42-C484-4377-9DD8-F061AA5EF8CD}" type="presParOf" srcId="{49E262A5-5D85-4A02-93DA-77C5D80ECA02}" destId="{667090C2-991C-43B4-9A32-B0FA289020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A74BB-91B4-4D56-A93D-3046293F4942}">
      <dsp:nvSpPr>
        <dsp:cNvPr id="0" name=""/>
        <dsp:cNvSpPr/>
      </dsp:nvSpPr>
      <dsp:spPr>
        <a:xfrm>
          <a:off x="3852428" y="1944216"/>
          <a:ext cx="2376264" cy="2376264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NIAT/MINDSET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4330163" y="2500844"/>
        <a:ext cx="1420794" cy="1221449"/>
      </dsp:txXfrm>
    </dsp:sp>
    <dsp:sp modelId="{2C7A9000-5079-49F4-82A4-494BD2E8639B}">
      <dsp:nvSpPr>
        <dsp:cNvPr id="0" name=""/>
        <dsp:cNvSpPr/>
      </dsp:nvSpPr>
      <dsp:spPr>
        <a:xfrm>
          <a:off x="2469874" y="1382553"/>
          <a:ext cx="1728192" cy="1728192"/>
        </a:xfrm>
        <a:prstGeom prst="gear6">
          <a:avLst/>
        </a:prstGeom>
        <a:solidFill>
          <a:schemeClr val="accent5">
            <a:hueOff val="1080813"/>
            <a:satOff val="4046"/>
            <a:lumOff val="156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ILMU</a:t>
          </a:r>
          <a:endParaRPr lang="en-ID" sz="1900" kern="1200" dirty="0">
            <a:solidFill>
              <a:schemeClr val="tx1"/>
            </a:solidFill>
          </a:endParaRPr>
        </a:p>
      </dsp:txBody>
      <dsp:txXfrm>
        <a:off x="2904952" y="1820260"/>
        <a:ext cx="858036" cy="852778"/>
      </dsp:txXfrm>
    </dsp:sp>
    <dsp:sp modelId="{D97D5E87-6AA8-4C00-BDF0-63C4A69DB5B7}">
      <dsp:nvSpPr>
        <dsp:cNvPr id="0" name=""/>
        <dsp:cNvSpPr/>
      </dsp:nvSpPr>
      <dsp:spPr>
        <a:xfrm rot="20700000">
          <a:off x="3437838" y="190277"/>
          <a:ext cx="1693275" cy="1693275"/>
        </a:xfrm>
        <a:prstGeom prst="gear6">
          <a:avLst/>
        </a:prstGeom>
        <a:solidFill>
          <a:schemeClr val="accent5">
            <a:hueOff val="2161625"/>
            <a:satOff val="8092"/>
            <a:lumOff val="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TOOLS / MEDIA</a:t>
          </a:r>
          <a:endParaRPr lang="en-ID" sz="1900" kern="1200" dirty="0">
            <a:solidFill>
              <a:schemeClr val="tx1"/>
            </a:solidFill>
          </a:endParaRPr>
        </a:p>
      </dsp:txBody>
      <dsp:txXfrm rot="-20700000">
        <a:off x="3809223" y="561662"/>
        <a:ext cx="950505" cy="950505"/>
      </dsp:txXfrm>
    </dsp:sp>
    <dsp:sp modelId="{E1FD48C8-755D-4D45-91C1-F8945D387369}">
      <dsp:nvSpPr>
        <dsp:cNvPr id="0" name=""/>
        <dsp:cNvSpPr/>
      </dsp:nvSpPr>
      <dsp:spPr>
        <a:xfrm>
          <a:off x="3671094" y="1584854"/>
          <a:ext cx="3041617" cy="3041617"/>
        </a:xfrm>
        <a:prstGeom prst="circularArrow">
          <a:avLst>
            <a:gd name="adj1" fmla="val 4687"/>
            <a:gd name="adj2" fmla="val 299029"/>
            <a:gd name="adj3" fmla="val 2519149"/>
            <a:gd name="adj4" fmla="val 15854865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BA037-2088-4091-B7D2-3BF5D2D83DE7}">
      <dsp:nvSpPr>
        <dsp:cNvPr id="0" name=""/>
        <dsp:cNvSpPr/>
      </dsp:nvSpPr>
      <dsp:spPr>
        <a:xfrm>
          <a:off x="2163814" y="999628"/>
          <a:ext cx="2209925" cy="220992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1080813"/>
            <a:satOff val="4046"/>
            <a:lumOff val="15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1F118-D7ED-4A98-A364-61BB3E69D929}">
      <dsp:nvSpPr>
        <dsp:cNvPr id="0" name=""/>
        <dsp:cNvSpPr/>
      </dsp:nvSpPr>
      <dsp:spPr>
        <a:xfrm>
          <a:off x="3046166" y="-181155"/>
          <a:ext cx="2382744" cy="238274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2161625"/>
            <a:satOff val="8092"/>
            <a:lumOff val="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59370-9AFC-482C-B61B-1A2EFA4166E9}">
      <dsp:nvSpPr>
        <dsp:cNvPr id="0" name=""/>
        <dsp:cNvSpPr/>
      </dsp:nvSpPr>
      <dsp:spPr>
        <a:xfrm rot="5400000">
          <a:off x="5193522" y="-1982424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membagi suatu pasar menjadi kelompok-kelompok yang berbeda yg membutuhkan produk-produk dan atau kombinasi pemasaran yg terpisah.</a:t>
          </a:r>
        </a:p>
      </dsp:txBody>
      <dsp:txXfrm rot="-5400000">
        <a:off x="3061525" y="207113"/>
        <a:ext cx="5385172" cy="1063638"/>
      </dsp:txXfrm>
    </dsp:sp>
    <dsp:sp modelId="{61414F40-0825-4798-8E5D-A2DA6E043E1D}">
      <dsp:nvSpPr>
        <dsp:cNvPr id="0" name=""/>
        <dsp:cNvSpPr/>
      </dsp:nvSpPr>
      <dsp:spPr>
        <a:xfrm>
          <a:off x="0" y="2232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Segmentation</a:t>
          </a:r>
        </a:p>
      </dsp:txBody>
      <dsp:txXfrm>
        <a:off x="71925" y="74157"/>
        <a:ext cx="2917675" cy="1329548"/>
      </dsp:txXfrm>
    </dsp:sp>
    <dsp:sp modelId="{A4033AA8-DF46-4368-A1D8-6C53B7B99D5C}">
      <dsp:nvSpPr>
        <dsp:cNvPr id="0" name=""/>
        <dsp:cNvSpPr/>
      </dsp:nvSpPr>
      <dsp:spPr>
        <a:xfrm rot="5400000">
          <a:off x="5193522" y="-435356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mengevaluasi keaktifan daya tarik setiap segmen pasar dan memilih salah satu atau lebih dari segmen pasar tsb untuk dimasuki.</a:t>
          </a:r>
        </a:p>
      </dsp:txBody>
      <dsp:txXfrm rot="-5400000">
        <a:off x="3061525" y="1754181"/>
        <a:ext cx="5385172" cy="1063638"/>
      </dsp:txXfrm>
    </dsp:sp>
    <dsp:sp modelId="{424EF51A-2337-4604-8AD0-52705BF0885D}">
      <dsp:nvSpPr>
        <dsp:cNvPr id="0" name=""/>
        <dsp:cNvSpPr/>
      </dsp:nvSpPr>
      <dsp:spPr>
        <a:xfrm>
          <a:off x="0" y="1549300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Targeting</a:t>
          </a:r>
        </a:p>
      </dsp:txBody>
      <dsp:txXfrm>
        <a:off x="71925" y="1621225"/>
        <a:ext cx="2917675" cy="1329548"/>
      </dsp:txXfrm>
    </dsp:sp>
    <dsp:sp modelId="{667090C2-991C-43B4-9A32-B0FA28902083}">
      <dsp:nvSpPr>
        <dsp:cNvPr id="0" name=""/>
        <dsp:cNvSpPr/>
      </dsp:nvSpPr>
      <dsp:spPr>
        <a:xfrm rot="5400000">
          <a:off x="5193522" y="1111712"/>
          <a:ext cx="1178718" cy="544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Tindakan untuk menempatkan posisi bersaing dan bauran pemasaran yang tepat pada setiap pasar sasar</a:t>
          </a:r>
          <a:r>
            <a:rPr lang="en-US" sz="1900" kern="1200" dirty="0"/>
            <a:t>an.</a:t>
          </a:r>
          <a:endParaRPr lang="id-ID" sz="1900" kern="1200" dirty="0"/>
        </a:p>
      </dsp:txBody>
      <dsp:txXfrm rot="-5400000">
        <a:off x="3061525" y="3301249"/>
        <a:ext cx="5385172" cy="1063638"/>
      </dsp:txXfrm>
    </dsp:sp>
    <dsp:sp modelId="{6BF4AE09-DAA2-4926-A7A0-BBD228B420D2}">
      <dsp:nvSpPr>
        <dsp:cNvPr id="0" name=""/>
        <dsp:cNvSpPr/>
      </dsp:nvSpPr>
      <dsp:spPr>
        <a:xfrm>
          <a:off x="0" y="3096369"/>
          <a:ext cx="3061525" cy="1473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/>
            <a:t>Positioning</a:t>
          </a:r>
        </a:p>
      </dsp:txBody>
      <dsp:txXfrm>
        <a:off x="71925" y="3168294"/>
        <a:ext cx="2917675" cy="1329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814AA-3738-427A-ABA7-8B953BE24B5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DDAC0-673C-4196-895C-F9535F8BA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8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Stencil" panose="040409050D0802020404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2ACDC2-D73D-4E0F-A379-624912CAB077}" type="slidenum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293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free-power-point-templates.com/" TargetMode="External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C088-D859-4A35-9065-41FAE2BE05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4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89059-C388-477B-A1FF-75C91FF0FD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3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CD38E-BFEC-4C44-B2F3-7FE8469AEE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4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B40A9-DD8F-496A-88D2-F8F81750422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3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BE733-E97B-4CE7-8E00-D4276675D0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F648D-356A-41DA-B91E-E59D53010F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3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CDFEF-EA3E-4C3C-B36E-93981F270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402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0B145-AE10-435F-A45E-3B9915F160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197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3387C-DD0E-46DE-8639-B98D1BA566D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6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37077-B9CB-4AEA-BD4C-4EB4AFCD4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2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8CA98-34AF-4B18-9701-821710E0B1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1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202" y="2852936"/>
            <a:ext cx="8100859" cy="2208245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 userDrawn="1"/>
        </p:nvSpPr>
        <p:spPr>
          <a:xfrm>
            <a:off x="611216" y="275692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7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アーチ 4"/>
          <p:cNvSpPr/>
          <p:nvPr userDrawn="1"/>
        </p:nvSpPr>
        <p:spPr>
          <a:xfrm rot="3600000">
            <a:off x="458569" y="246453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アーチ 12"/>
          <p:cNvSpPr/>
          <p:nvPr userDrawn="1"/>
        </p:nvSpPr>
        <p:spPr>
          <a:xfrm rot="6618510">
            <a:off x="536294" y="2522837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2497201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967985"/>
            <a:ext cx="6969617" cy="2151884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904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13" grpId="0" animBg="1"/>
      <p:bldP spid="13" grpId="1" animBg="1"/>
      <p:bldP spid="1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3600000">
            <a:off x="458569" y="208640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アーチ 20"/>
          <p:cNvSpPr/>
          <p:nvPr userDrawn="1"/>
        </p:nvSpPr>
        <p:spPr>
          <a:xfrm rot="6618510">
            <a:off x="536294" y="2144706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2119070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589855"/>
            <a:ext cx="3074043" cy="315116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アーチ 26"/>
          <p:cNvSpPr/>
          <p:nvPr userDrawn="1"/>
        </p:nvSpPr>
        <p:spPr>
          <a:xfrm rot="3600000">
            <a:off x="4583843" y="2084343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8" name="アーチ 27"/>
          <p:cNvSpPr/>
          <p:nvPr userDrawn="1"/>
        </p:nvSpPr>
        <p:spPr>
          <a:xfrm rot="6618510">
            <a:off x="4661569" y="2142641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136888" y="2117006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479925" y="2587790"/>
            <a:ext cx="3074043" cy="315116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322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7" grpId="1" animBg="1"/>
      <p:bldP spid="28" grpId="0" animBg="1"/>
      <p:bldP spid="28" grpId="1" animBg="1"/>
      <p:bldP spid="2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0" y="1876403"/>
            <a:ext cx="4832907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4311093" y="2202047"/>
            <a:ext cx="4832907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17481" y="2069094"/>
            <a:ext cx="3700990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7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32951" y="2403572"/>
            <a:ext cx="3700990" cy="188260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7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4851041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FD497C">
                    <a:lumMod val="20000"/>
                    <a:lumOff val="80000"/>
                  </a:srgbClr>
                </a:solidFill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FD497C">
                    <a:lumMod val="20000"/>
                    <a:lumOff val="80000"/>
                  </a:srgbClr>
                </a:solidFill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4291371" y="2133277"/>
            <a:ext cx="4852629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14769" y="4232388"/>
            <a:ext cx="3706739" cy="126247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5027626" y="4486492"/>
            <a:ext cx="3706739" cy="126247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911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7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24137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3211501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3269799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324416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3714948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アーチ 41"/>
          <p:cNvSpPr/>
          <p:nvPr userDrawn="1"/>
        </p:nvSpPr>
        <p:spPr>
          <a:xfrm rot="3600000">
            <a:off x="458569" y="4685070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3" name="アーチ 42"/>
          <p:cNvSpPr/>
          <p:nvPr userDrawn="1"/>
        </p:nvSpPr>
        <p:spPr>
          <a:xfrm rot="6618510">
            <a:off x="536294" y="4743368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4717732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5188517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06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2" grpId="1" animBg="1"/>
      <p:bldP spid="43" grpId="0" animBg="1"/>
      <p:bldP spid="43" grpId="1" animBg="1"/>
      <p:bldP spid="4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0" y="224137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3211501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3269799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3244164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0" y="3714948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 userDrawn="1"/>
        </p:nvSpPr>
        <p:spPr>
          <a:xfrm rot="3600000">
            <a:off x="458002" y="468895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6618510">
            <a:off x="535728" y="4747251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011046" y="4721615"/>
            <a:ext cx="3713754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1354084" y="5192399"/>
            <a:ext cx="6969617" cy="85016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61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アーチ 33"/>
          <p:cNvSpPr/>
          <p:nvPr userDrawn="1"/>
        </p:nvSpPr>
        <p:spPr>
          <a:xfrm rot="3600000">
            <a:off x="458569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5" name="アーチ 34"/>
          <p:cNvSpPr/>
          <p:nvPr userDrawn="1"/>
        </p:nvSpPr>
        <p:spPr>
          <a:xfrm rot="6618510">
            <a:off x="536294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011613" y="1770594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4651" y="2241379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アーチ 37"/>
          <p:cNvSpPr/>
          <p:nvPr userDrawn="1"/>
        </p:nvSpPr>
        <p:spPr>
          <a:xfrm rot="3600000">
            <a:off x="458569" y="4014624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9" name="アーチ 38"/>
          <p:cNvSpPr/>
          <p:nvPr userDrawn="1"/>
        </p:nvSpPr>
        <p:spPr>
          <a:xfrm rot="6618510">
            <a:off x="536294" y="407292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11613" y="4047287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1" y="4518071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アーチ 18"/>
          <p:cNvSpPr/>
          <p:nvPr userDrawn="1"/>
        </p:nvSpPr>
        <p:spPr>
          <a:xfrm rot="3600000">
            <a:off x="4562068" y="1739965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0" name="アーチ 19"/>
          <p:cNvSpPr/>
          <p:nvPr userDrawn="1"/>
        </p:nvSpPr>
        <p:spPr>
          <a:xfrm rot="6618510">
            <a:off x="4639794" y="179826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115112" y="1772628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458150" y="2243412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アーチ 22"/>
          <p:cNvSpPr/>
          <p:nvPr userDrawn="1"/>
        </p:nvSpPr>
        <p:spPr>
          <a:xfrm rot="3600000">
            <a:off x="4562068" y="4016658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4" name="アーチ 23"/>
          <p:cNvSpPr/>
          <p:nvPr userDrawn="1"/>
        </p:nvSpPr>
        <p:spPr>
          <a:xfrm rot="6618510">
            <a:off x="4639794" y="4074956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15112" y="4049320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58150" y="4520105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070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5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15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4" grpId="0" animBg="1"/>
      <p:bldP spid="34" grpId="1" animBg="1"/>
      <p:bldP spid="35" grpId="0" animBg="1"/>
      <p:bldP spid="35" grpId="1" animBg="1"/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8" grpId="1" animBg="1"/>
      <p:bldP spid="39" grpId="0" animBg="1"/>
      <p:bldP spid="39" grpId="1" animBg="1"/>
      <p:bldP spid="40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19" grpId="1" animBg="1"/>
      <p:bldP spid="20" grpId="0" animBg="1"/>
      <p:bldP spid="20" grpId="1" animBg="1"/>
      <p:bldP spid="21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604798"/>
            <a:ext cx="9143999" cy="3581641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39202" y="5438176"/>
            <a:ext cx="8100859" cy="793291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11216" y="534216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431696"/>
            <a:ext cx="9144000" cy="764419"/>
          </a:xfrm>
          <a:solidFill>
            <a:schemeClr val="accent1">
              <a:lumMod val="75000"/>
              <a:alpha val="80000"/>
            </a:schemeClr>
          </a:solidFill>
        </p:spPr>
        <p:txBody>
          <a:bodyPr anchor="ctr">
            <a:noAutofit/>
          </a:bodyPr>
          <a:lstStyle>
            <a:lvl1pPr algn="ctr">
              <a:defRPr sz="270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30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3491786" y="1604797"/>
            <a:ext cx="5652213" cy="312034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0" y="1604797"/>
            <a:ext cx="3491786" cy="3120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39202" y="1844824"/>
            <a:ext cx="2700534" cy="2688299"/>
          </a:xfrm>
        </p:spPr>
        <p:txBody>
          <a:bodyPr anchor="b">
            <a:normAutofit/>
          </a:bodyPr>
          <a:lstStyle>
            <a:lvl1pPr algn="r">
              <a:defRPr sz="20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2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5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build="allAtOnce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s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04797"/>
            <a:ext cx="2231537" cy="312034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2231537" y="1604797"/>
            <a:ext cx="4284847" cy="312034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6516384" y="1604797"/>
            <a:ext cx="2627615" cy="31203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-1" y="4725144"/>
            <a:ext cx="2231955" cy="96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2231955" y="4725144"/>
            <a:ext cx="4284375" cy="960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6516384" y="4725144"/>
            <a:ext cx="2627615" cy="96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15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and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 userDrawn="1"/>
        </p:nvSpPr>
        <p:spPr>
          <a:xfrm>
            <a:off x="3038428" y="2022707"/>
            <a:ext cx="1183637" cy="15780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>
            <a:off x="5003383" y="2022706"/>
            <a:ext cx="1183637" cy="157804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6968338" y="2022706"/>
            <a:ext cx="1183637" cy="157804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円/楕円 55"/>
          <p:cNvSpPr/>
          <p:nvPr userDrawn="1"/>
        </p:nvSpPr>
        <p:spPr>
          <a:xfrm>
            <a:off x="1072051" y="2022705"/>
            <a:ext cx="1183637" cy="157804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円/楕円 48"/>
          <p:cNvSpPr/>
          <p:nvPr userDrawn="1"/>
        </p:nvSpPr>
        <p:spPr>
          <a:xfrm>
            <a:off x="2962221" y="1954974"/>
            <a:ext cx="1183637" cy="15780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4927176" y="1954973"/>
            <a:ext cx="1183637" cy="15780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1" name="円/楕円 50"/>
          <p:cNvSpPr/>
          <p:nvPr userDrawn="1"/>
        </p:nvSpPr>
        <p:spPr>
          <a:xfrm>
            <a:off x="6892131" y="1954972"/>
            <a:ext cx="1183637" cy="15780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995844" y="1954972"/>
            <a:ext cx="1183637" cy="15780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2997704" y="1988842"/>
            <a:ext cx="1183637" cy="1578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962660" y="1988842"/>
            <a:ext cx="1183637" cy="15780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6927614" y="1988841"/>
            <a:ext cx="1183637" cy="15780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031327" y="1988840"/>
            <a:ext cx="1183637" cy="15780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12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3377489" y="2495179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5342445" y="2495178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7307399" y="2495177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1411112" y="2495177"/>
            <a:ext cx="424066" cy="56537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02313" y="3667685"/>
            <a:ext cx="1841665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94145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812985" y="419574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654129" y="3666122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59574" y="4252357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2778414" y="4194181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622281" y="3667685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25003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4743843" y="4195744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590432" y="3667685"/>
            <a:ext cx="185800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590432" y="4253920"/>
            <a:ext cx="1858000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6709272" y="4195744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9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800"/>
                            </p:stCondLst>
                            <p:childTnLst>
                              <p:par>
                                <p:cTn id="16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/>
      <p:bldP spid="11" grpId="1"/>
      <p:bldP spid="14" grpId="0"/>
      <p:bldP spid="14" grpId="1"/>
      <p:bldP spid="15" grpId="0"/>
      <p:bldP spid="15" grpId="1"/>
      <p:bldP spid="20" grpId="0"/>
      <p:bldP spid="20" grpId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円/楕円 52"/>
          <p:cNvSpPr/>
          <p:nvPr userDrawn="1"/>
        </p:nvSpPr>
        <p:spPr>
          <a:xfrm>
            <a:off x="3873350" y="1887240"/>
            <a:ext cx="1475428" cy="19670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>
            <a:off x="6453793" y="1887240"/>
            <a:ext cx="1475428" cy="19670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円/楕円 55"/>
          <p:cNvSpPr/>
          <p:nvPr userDrawn="1"/>
        </p:nvSpPr>
        <p:spPr>
          <a:xfrm>
            <a:off x="1292907" y="1887238"/>
            <a:ext cx="1475428" cy="19670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円/楕円 48"/>
          <p:cNvSpPr/>
          <p:nvPr userDrawn="1"/>
        </p:nvSpPr>
        <p:spPr>
          <a:xfrm>
            <a:off x="3797144" y="1819507"/>
            <a:ext cx="1475428" cy="19670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6377586" y="1819506"/>
            <a:ext cx="1475428" cy="1967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1216700" y="1819505"/>
            <a:ext cx="1475428" cy="1967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3832627" y="1853376"/>
            <a:ext cx="1475428" cy="19670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6413070" y="1853375"/>
            <a:ext cx="1475428" cy="19670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252183" y="1853374"/>
            <a:ext cx="1475428" cy="19670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822078" y="3904247"/>
            <a:ext cx="231809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805613" y="4490482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183131" y="443230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401096" y="3902684"/>
            <a:ext cx="233865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402468" y="4488919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3779986" y="4430743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981458" y="3904247"/>
            <a:ext cx="233865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980108" y="4490482"/>
            <a:ext cx="2351518" cy="142868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6357627" y="443230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285649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3868411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6451173" y="2563011"/>
            <a:ext cx="1399221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961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5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350"/>
                            </p:stCondLst>
                            <p:childTnLst>
                              <p:par>
                                <p:cTn id="1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6" grpId="0" animBg="1"/>
      <p:bldP spid="56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2" grpId="1" animBg="1"/>
      <p:bldP spid="10" grpId="0" animBg="1"/>
      <p:bldP spid="10" grpId="1" animBg="1"/>
      <p:bldP spid="12" grpId="0" animBg="1"/>
      <p:bldP spid="12" grpId="1" animBg="1"/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287152" y="1652803"/>
            <a:ext cx="591818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4965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3656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16898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988912" y="234430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3160208" y="1652803"/>
            <a:ext cx="591818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3318020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76711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789954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3861968" y="234430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6030667" y="1652803"/>
            <a:ext cx="591818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図プレースホルダー 12"/>
          <p:cNvSpPr>
            <a:spLocks noGrp="1"/>
          </p:cNvSpPr>
          <p:nvPr>
            <p:ph type="pic" sz="quarter" idx="28" hasCustomPrompt="1"/>
          </p:nvPr>
        </p:nvSpPr>
        <p:spPr>
          <a:xfrm>
            <a:off x="6188480" y="186320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47170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60413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 userDrawn="1"/>
        </p:nvSpPr>
        <p:spPr>
          <a:xfrm>
            <a:off x="6732427" y="234430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293084" y="3818632"/>
            <a:ext cx="591818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450896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09587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22830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994844" y="451013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3166139" y="3818632"/>
            <a:ext cx="591818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図プレースホルダー 12"/>
          <p:cNvSpPr>
            <a:spLocks noGrp="1"/>
          </p:cNvSpPr>
          <p:nvPr>
            <p:ph type="pic" sz="quarter" idx="34" hasCustomPrompt="1"/>
          </p:nvPr>
        </p:nvSpPr>
        <p:spPr>
          <a:xfrm>
            <a:off x="3323952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782643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795885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 userDrawn="1"/>
        </p:nvSpPr>
        <p:spPr>
          <a:xfrm>
            <a:off x="3867899" y="451013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6036599" y="3818632"/>
            <a:ext cx="591818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1" name="図プレースホルダー 12"/>
          <p:cNvSpPr>
            <a:spLocks noGrp="1"/>
          </p:cNvSpPr>
          <p:nvPr>
            <p:ph type="pic" sz="quarter" idx="37" hasCustomPrompt="1"/>
          </p:nvPr>
        </p:nvSpPr>
        <p:spPr>
          <a:xfrm>
            <a:off x="6194411" y="4029031"/>
            <a:ext cx="276194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653102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666344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6738359" y="4510130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8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"/>
                            </p:stCondLst>
                            <p:childTnLst>
                              <p:par>
                                <p:cTn id="10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300"/>
                            </p:stCondLst>
                            <p:childTnLst>
                              <p:par>
                                <p:cTn id="1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900"/>
                            </p:stCondLst>
                            <p:childTnLst>
                              <p:par>
                                <p:cTn id="1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650"/>
                            </p:stCondLst>
                            <p:childTnLst>
                              <p:par>
                                <p:cTn id="1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250"/>
                            </p:stCondLst>
                            <p:childTnLst>
                              <p:par>
                                <p:cTn id="1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000"/>
                            </p:stCondLst>
                            <p:childTnLst>
                              <p:par>
                                <p:cTn id="1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0" grpId="0"/>
      <p:bldP spid="20" grpId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1" grpId="0"/>
      <p:bldP spid="41" grpId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6" grpId="0"/>
      <p:bldP spid="46" grpId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1" grpId="0"/>
      <p:bldP spid="51" grpId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6" grpId="0"/>
      <p:bldP spid="56" grpId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1" grpId="0"/>
      <p:bldP spid="61" grpId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287152" y="1652803"/>
            <a:ext cx="591818" cy="789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1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kumimoji="1" lang="en-US" altLang="ja-JP" sz="1300" i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903656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916898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988912" y="234430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3160208" y="1652803"/>
            <a:ext cx="591818" cy="789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2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776711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789954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3861968" y="234430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6030667" y="1652803"/>
            <a:ext cx="591818" cy="789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3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47170" y="1816242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60413" y="240247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 userDrawn="1"/>
        </p:nvSpPr>
        <p:spPr>
          <a:xfrm>
            <a:off x="6732427" y="234430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円/楕円 49"/>
          <p:cNvSpPr/>
          <p:nvPr userDrawn="1"/>
        </p:nvSpPr>
        <p:spPr>
          <a:xfrm>
            <a:off x="293084" y="3818632"/>
            <a:ext cx="591818" cy="789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4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909587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922830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994844" y="451013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円/楕円 54"/>
          <p:cNvSpPr/>
          <p:nvPr userDrawn="1"/>
        </p:nvSpPr>
        <p:spPr>
          <a:xfrm>
            <a:off x="3166139" y="3818632"/>
            <a:ext cx="591818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5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782643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795885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正方形/長方形 58"/>
          <p:cNvSpPr/>
          <p:nvPr userDrawn="1"/>
        </p:nvSpPr>
        <p:spPr>
          <a:xfrm>
            <a:off x="3867899" y="451013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6036599" y="3818632"/>
            <a:ext cx="591818" cy="789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sz="2000" dirty="0">
                <a:solidFill>
                  <a:prstClr val="white"/>
                </a:solidFill>
              </a:rPr>
              <a:t>6</a:t>
            </a:r>
            <a:endParaRPr kumimoji="1" lang="ja-JP" altLang="en-US" sz="2000" dirty="0">
              <a:solidFill>
                <a:prstClr val="white"/>
              </a:solidFill>
            </a:endParaRPr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6653102" y="3982071"/>
            <a:ext cx="213555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39" hasCustomPrompt="1"/>
          </p:nvPr>
        </p:nvSpPr>
        <p:spPr>
          <a:xfrm>
            <a:off x="6666344" y="4568307"/>
            <a:ext cx="2154496" cy="1314555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6738359" y="4510130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8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300"/>
                            </p:stCondLst>
                            <p:childTnLst>
                              <p:par>
                                <p:cTn id="9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65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250"/>
                            </p:stCondLst>
                            <p:childTnLst>
                              <p:par>
                                <p:cTn id="12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1" grpId="1" animBg="1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animBg="1"/>
      <p:bldP spid="45" grpId="1" animBg="1"/>
      <p:bldP spid="4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0" grpId="1" animBg="1"/>
      <p:bldP spid="5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animBg="1"/>
      <p:bldP spid="55" grpId="1" animBg="1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animBg="1"/>
      <p:bldP spid="60" grpId="1" animBg="1"/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円/楕円 38"/>
          <p:cNvSpPr/>
          <p:nvPr userDrawn="1"/>
        </p:nvSpPr>
        <p:spPr>
          <a:xfrm>
            <a:off x="3149028" y="4487658"/>
            <a:ext cx="406014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40" name="円/楕円 39"/>
          <p:cNvSpPr/>
          <p:nvPr userDrawn="1"/>
        </p:nvSpPr>
        <p:spPr>
          <a:xfrm>
            <a:off x="1034052" y="2148031"/>
            <a:ext cx="253043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円/楕円 40"/>
          <p:cNvSpPr/>
          <p:nvPr userDrawn="1"/>
        </p:nvSpPr>
        <p:spPr>
          <a:xfrm>
            <a:off x="732958" y="2543300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/>
          <p:nvPr userDrawn="1"/>
        </p:nvSpPr>
        <p:spPr>
          <a:xfrm>
            <a:off x="952102" y="2065267"/>
            <a:ext cx="253043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3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034051" y="2148031"/>
            <a:ext cx="2458420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4" name="円/楕円 43"/>
          <p:cNvSpPr/>
          <p:nvPr userDrawn="1"/>
        </p:nvSpPr>
        <p:spPr>
          <a:xfrm>
            <a:off x="385923" y="2052020"/>
            <a:ext cx="432085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1075026" y="2083891"/>
            <a:ext cx="216043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円/楕円 45"/>
          <p:cNvSpPr/>
          <p:nvPr userDrawn="1"/>
        </p:nvSpPr>
        <p:spPr>
          <a:xfrm>
            <a:off x="3650409" y="4231558"/>
            <a:ext cx="243519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005879" y="2853952"/>
            <a:ext cx="4366826" cy="2578013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4077892" y="273169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05878" y="2086482"/>
            <a:ext cx="4366826" cy="624069"/>
          </a:xfrm>
        </p:spPr>
        <p:txBody>
          <a:bodyPr anchor="b">
            <a:norm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573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0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円/楕円 39"/>
          <p:cNvSpPr/>
          <p:nvPr userDrawn="1"/>
        </p:nvSpPr>
        <p:spPr>
          <a:xfrm>
            <a:off x="2229366" y="2275085"/>
            <a:ext cx="2011217" cy="268139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1" name="円/楕円 40"/>
          <p:cNvSpPr/>
          <p:nvPr userDrawn="1"/>
        </p:nvSpPr>
        <p:spPr>
          <a:xfrm>
            <a:off x="1222967" y="4043348"/>
            <a:ext cx="1458717" cy="19447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934902" y="1861776"/>
            <a:ext cx="1540108" cy="20532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0" name="円/楕円 29"/>
          <p:cNvSpPr/>
          <p:nvPr userDrawn="1"/>
        </p:nvSpPr>
        <p:spPr>
          <a:xfrm>
            <a:off x="3588086" y="4840556"/>
            <a:ext cx="406014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31" name="円/楕円 30"/>
          <p:cNvSpPr/>
          <p:nvPr userDrawn="1"/>
        </p:nvSpPr>
        <p:spPr>
          <a:xfrm>
            <a:off x="787178" y="4110206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84098" y="1790262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190100" y="2218873"/>
            <a:ext cx="1988281" cy="2650811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7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1205006" y="4012103"/>
            <a:ext cx="1421661" cy="189538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 userDrawn="1"/>
        </p:nvSpPr>
        <p:spPr>
          <a:xfrm>
            <a:off x="452012" y="3544278"/>
            <a:ext cx="432085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円/楕円 32"/>
          <p:cNvSpPr/>
          <p:nvPr userDrawn="1"/>
        </p:nvSpPr>
        <p:spPr>
          <a:xfrm>
            <a:off x="1032326" y="3771059"/>
            <a:ext cx="216043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円/楕円 33"/>
          <p:cNvSpPr/>
          <p:nvPr userDrawn="1"/>
        </p:nvSpPr>
        <p:spPr>
          <a:xfrm>
            <a:off x="3184241" y="5237278"/>
            <a:ext cx="243519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21" name="アーチ 20"/>
          <p:cNvSpPr/>
          <p:nvPr userDrawn="1"/>
        </p:nvSpPr>
        <p:spPr>
          <a:xfrm rot="3600000">
            <a:off x="4457710" y="1737932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アーチ 21"/>
          <p:cNvSpPr/>
          <p:nvPr userDrawn="1"/>
        </p:nvSpPr>
        <p:spPr>
          <a:xfrm rot="6618510">
            <a:off x="4535435" y="1796230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010754" y="1770594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353792" y="2241379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アーチ 35"/>
          <p:cNvSpPr/>
          <p:nvPr userDrawn="1"/>
        </p:nvSpPr>
        <p:spPr>
          <a:xfrm rot="3600000">
            <a:off x="4457710" y="4014624"/>
            <a:ext cx="994797" cy="746162"/>
          </a:xfrm>
          <a:prstGeom prst="blockArc">
            <a:avLst>
              <a:gd name="adj1" fmla="val 18941412"/>
              <a:gd name="adj2" fmla="val 11732646"/>
              <a:gd name="adj3" fmla="val 434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7" name="アーチ 36"/>
          <p:cNvSpPr/>
          <p:nvPr userDrawn="1"/>
        </p:nvSpPr>
        <p:spPr>
          <a:xfrm rot="6618510">
            <a:off x="4535435" y="4072923"/>
            <a:ext cx="839345" cy="629564"/>
          </a:xfrm>
          <a:prstGeom prst="blockArc">
            <a:avLst>
              <a:gd name="adj1" fmla="val 19452122"/>
              <a:gd name="adj2" fmla="val 11742259"/>
              <a:gd name="adj3" fmla="val 4894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010754" y="4047287"/>
            <a:ext cx="355999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353792" y="4518071"/>
            <a:ext cx="3216953" cy="1481167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643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1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850"/>
                            </p:stCondLst>
                            <p:childTnLst>
                              <p:par>
                                <p:cTn id="1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9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5" grpId="0" animBg="1"/>
      <p:bldP spid="5" grpId="1" animBg="1"/>
      <p:bldP spid="30" grpId="0" animBg="1"/>
      <p:bldP spid="30" grpId="1" animBg="1"/>
      <p:bldP spid="31" grpId="0" animBg="1"/>
      <p:bldP spid="3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1" grpId="0" animBg="1"/>
      <p:bldP spid="21" grpId="1" animBg="1"/>
      <p:bldP spid="22" grpId="0" animBg="1"/>
      <p:bldP spid="22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6" grpId="1" animBg="1"/>
      <p:bldP spid="37" grpId="0" animBg="1"/>
      <p:bldP spid="37" grpId="1" animBg="1"/>
      <p:bldP spid="3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円/楕円 65"/>
          <p:cNvSpPr/>
          <p:nvPr userDrawn="1"/>
        </p:nvSpPr>
        <p:spPr>
          <a:xfrm>
            <a:off x="4832855" y="1624809"/>
            <a:ext cx="878190" cy="11708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522561" y="3947886"/>
            <a:ext cx="878190" cy="117081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4760305" y="2417828"/>
            <a:ext cx="4383695" cy="25025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970482" y="4342259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354651" y="4847771"/>
            <a:ext cx="3043560" cy="1412725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324377" y="1797976"/>
            <a:ext cx="3417080" cy="526901"/>
          </a:xfrm>
        </p:spPr>
        <p:txBody>
          <a:bodyPr anchor="b">
            <a:noAutofit/>
          </a:bodyPr>
          <a:lstStyle>
            <a:lvl1pPr algn="l">
              <a:defRPr sz="20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754918" y="4978398"/>
            <a:ext cx="3881832" cy="1088574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55009"/>
            <a:ext cx="4383695" cy="25025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5" name="円/楕円 64"/>
          <p:cNvSpPr/>
          <p:nvPr userDrawn="1"/>
        </p:nvSpPr>
        <p:spPr>
          <a:xfrm>
            <a:off x="270353" y="4782456"/>
            <a:ext cx="504416" cy="67249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67" name="円/楕円 66"/>
          <p:cNvSpPr/>
          <p:nvPr userDrawn="1"/>
        </p:nvSpPr>
        <p:spPr>
          <a:xfrm>
            <a:off x="5583213" y="1245020"/>
            <a:ext cx="439095" cy="58540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0" y="4257525"/>
            <a:ext cx="4383695" cy="628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68" name="正方形/長方形 67"/>
          <p:cNvSpPr/>
          <p:nvPr userDrawn="1"/>
        </p:nvSpPr>
        <p:spPr>
          <a:xfrm>
            <a:off x="4760305" y="2354618"/>
            <a:ext cx="4383695" cy="628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50"/>
                            </p:stCondLst>
                            <p:childTnLst>
                              <p:par>
                                <p:cTn id="7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1" grpId="0" animBg="1"/>
      <p:bldP spid="11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8" grpId="0" animBg="1"/>
      <p:bldP spid="55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allAtOnce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5" grpId="0" animBg="1"/>
      <p:bldP spid="65" grpId="1" animBg="1"/>
      <p:bldP spid="67" grpId="0" animBg="1"/>
      <p:bldP spid="67" grpId="1" animBg="1"/>
      <p:bldP spid="12" grpId="0" animBg="1"/>
      <p:bldP spid="68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691128" y="1828574"/>
            <a:ext cx="1576536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09178" y="1745809"/>
            <a:ext cx="1576536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77059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 userDrawn="1"/>
        </p:nvSpPr>
        <p:spPr>
          <a:xfrm>
            <a:off x="2769810" y="1828574"/>
            <a:ext cx="1576536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687860" y="1745809"/>
            <a:ext cx="1576536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755741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4848492" y="1828574"/>
            <a:ext cx="1576536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4766542" y="1745809"/>
            <a:ext cx="1576536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834422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6927174" y="1828574"/>
            <a:ext cx="1576536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845224" y="1745809"/>
            <a:ext cx="1576536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6913105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1440" y="3992092"/>
            <a:ext cx="1988988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7688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36527" y="474523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10377" y="3990529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00360" y="4811231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2719199" y="474367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95649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83032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4801872" y="4745238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80922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765705" y="4812794"/>
            <a:ext cx="1858000" cy="10956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884544" y="4745238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16513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599186" y="4321975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681858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764531" y="4323538"/>
            <a:ext cx="1858000" cy="382623"/>
          </a:xfrm>
        </p:spPr>
        <p:txBody>
          <a:bodyPr anchor="t">
            <a:noAutofit/>
          </a:bodyPr>
          <a:lstStyle>
            <a:lvl1pPr algn="ctr">
              <a:defRPr sz="1000" i="1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576329" y="6288526"/>
            <a:ext cx="540107" cy="365125"/>
          </a:xfrm>
        </p:spPr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0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50"/>
                            </p:stCondLst>
                            <p:childTnLst>
                              <p:par>
                                <p:cTn id="1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1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100"/>
                            </p:stCondLst>
                            <p:childTnLst>
                              <p:par>
                                <p:cTn id="15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6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691128" y="1828574"/>
            <a:ext cx="1576536" cy="21018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09178" y="1745809"/>
            <a:ext cx="1576536" cy="21018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77059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円/楕円 12"/>
          <p:cNvSpPr/>
          <p:nvPr userDrawn="1"/>
        </p:nvSpPr>
        <p:spPr>
          <a:xfrm>
            <a:off x="2769810" y="1828574"/>
            <a:ext cx="1576536" cy="210186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687860" y="1745809"/>
            <a:ext cx="1576536" cy="210186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2755741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3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4848492" y="1828574"/>
            <a:ext cx="1576536" cy="21018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4766542" y="1745809"/>
            <a:ext cx="1576536" cy="21018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4834422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6927174" y="1828574"/>
            <a:ext cx="1576536" cy="210186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845224" y="1745809"/>
            <a:ext cx="1576536" cy="21018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6913105" y="1800438"/>
            <a:ext cx="1531669" cy="204204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4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41440" y="3992092"/>
            <a:ext cx="1988988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7688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36527" y="4453690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510377" y="3990529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600360" y="4519683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2719199" y="4452128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595649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83032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4801872" y="4453690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680922" y="3992092"/>
            <a:ext cx="2006630" cy="480053"/>
          </a:xfrm>
        </p:spPr>
        <p:txBody>
          <a:bodyPr anchor="t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765705" y="4521246"/>
            <a:ext cx="1858000" cy="1265537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884544" y="4453690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576329" y="6288526"/>
            <a:ext cx="540107" cy="365125"/>
          </a:xfrm>
        </p:spPr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2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50"/>
                            </p:stCondLst>
                            <p:childTnLst>
                              <p:par>
                                <p:cTn id="10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50"/>
                            </p:stCondLst>
                            <p:childTnLst>
                              <p:par>
                                <p:cTn id="1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6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100"/>
                            </p:stCondLst>
                            <p:childTnLst>
                              <p:par>
                                <p:cTn id="1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sk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2342532" y="3707015"/>
            <a:ext cx="516293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2853494" y="4343357"/>
            <a:ext cx="203008" cy="2706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FD497C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678765" y="1877068"/>
            <a:ext cx="2081708" cy="27753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98461" y="1932630"/>
            <a:ext cx="684135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96815" y="1794303"/>
            <a:ext cx="2081708" cy="27753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664695" y="1877067"/>
            <a:ext cx="2022464" cy="269638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313948" y="1480280"/>
            <a:ext cx="282868" cy="377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70946" y="4785754"/>
            <a:ext cx="2831930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9931" y="5201608"/>
            <a:ext cx="2573960" cy="382623"/>
          </a:xfrm>
        </p:spPr>
        <p:txBody>
          <a:bodyPr anchor="t">
            <a:noAutofit/>
          </a:bodyPr>
          <a:lstStyle>
            <a:lvl1pPr algn="ctr">
              <a:defRPr sz="1100" i="1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093141" y="1671101"/>
            <a:ext cx="2814233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106384" y="2257337"/>
            <a:ext cx="2793544" cy="144967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3178398" y="219916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3178398" y="3842550"/>
            <a:ext cx="414633" cy="5527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3242354" y="3927817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3178397" y="4554531"/>
            <a:ext cx="414633" cy="5527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>
            <p:ph type="pic" sz="quarter" idx="32" hasCustomPrompt="1"/>
          </p:nvPr>
        </p:nvSpPr>
        <p:spPr>
          <a:xfrm>
            <a:off x="3242353" y="4639799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3178398" y="5266513"/>
            <a:ext cx="414633" cy="5527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図プレースホルダー 12"/>
          <p:cNvSpPr>
            <a:spLocks noGrp="1"/>
          </p:cNvSpPr>
          <p:nvPr>
            <p:ph type="pic" sz="quarter" idx="33" hasCustomPrompt="1"/>
          </p:nvPr>
        </p:nvSpPr>
        <p:spPr>
          <a:xfrm>
            <a:off x="3242354" y="5351781"/>
            <a:ext cx="286722" cy="38226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3593031" y="3878922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3593031" y="4590903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3593031" y="5302885"/>
            <a:ext cx="2314799" cy="480053"/>
          </a:xfrm>
        </p:spPr>
        <p:txBody>
          <a:bodyPr anchor="ctr">
            <a:noAutofit/>
          </a:bodyPr>
          <a:lstStyle>
            <a:lvl1pPr algn="l">
              <a:defRPr sz="10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7" hasCustomPrompt="1"/>
          </p:nvPr>
        </p:nvSpPr>
        <p:spPr>
          <a:xfrm>
            <a:off x="5989672" y="1668842"/>
            <a:ext cx="2530958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074928" y="2196900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38" hasCustomPrompt="1"/>
          </p:nvPr>
        </p:nvSpPr>
        <p:spPr>
          <a:xfrm>
            <a:off x="5984792" y="2404053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7" name="グループ化 96"/>
          <p:cNvGrpSpPr/>
          <p:nvPr userDrawn="1"/>
        </p:nvGrpSpPr>
        <p:grpSpPr>
          <a:xfrm>
            <a:off x="6050110" y="2804650"/>
            <a:ext cx="2569273" cy="287203"/>
            <a:chOff x="12418479" y="4395656"/>
            <a:chExt cx="5138100" cy="430805"/>
          </a:xfrm>
        </p:grpSpPr>
        <p:sp>
          <p:nvSpPr>
            <p:cNvPr id="37" name="円/楕円 36"/>
            <p:cNvSpPr/>
            <p:nvPr userDrawn="1"/>
          </p:nvSpPr>
          <p:spPr>
            <a:xfrm>
              <a:off x="12418479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円/楕円 37"/>
            <p:cNvSpPr/>
            <p:nvPr userDrawn="1"/>
          </p:nvSpPr>
          <p:spPr>
            <a:xfrm>
              <a:off x="12941512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13464545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3987578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円/楕円 40"/>
            <p:cNvSpPr/>
            <p:nvPr userDrawn="1"/>
          </p:nvSpPr>
          <p:spPr>
            <a:xfrm>
              <a:off x="14510611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円/楕円 41"/>
            <p:cNvSpPr/>
            <p:nvPr userDrawn="1"/>
          </p:nvSpPr>
          <p:spPr>
            <a:xfrm>
              <a:off x="15556677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円/楕円 42"/>
            <p:cNvSpPr/>
            <p:nvPr userDrawn="1"/>
          </p:nvSpPr>
          <p:spPr>
            <a:xfrm>
              <a:off x="16079710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円/楕円 43"/>
            <p:cNvSpPr/>
            <p:nvPr userDrawn="1"/>
          </p:nvSpPr>
          <p:spPr>
            <a:xfrm>
              <a:off x="1712577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円/楕円 44"/>
            <p:cNvSpPr/>
            <p:nvPr userDrawn="1"/>
          </p:nvSpPr>
          <p:spPr>
            <a:xfrm>
              <a:off x="15033644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16602743" y="4395656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1" name="テキスト プレースホルダー 6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984792" y="3275051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8" name="グループ化 97"/>
          <p:cNvGrpSpPr/>
          <p:nvPr userDrawn="1"/>
        </p:nvGrpSpPr>
        <p:grpSpPr>
          <a:xfrm>
            <a:off x="6050110" y="3675649"/>
            <a:ext cx="2569273" cy="287203"/>
            <a:chOff x="12418479" y="5702154"/>
            <a:chExt cx="5138100" cy="430805"/>
          </a:xfrm>
        </p:grpSpPr>
        <p:sp>
          <p:nvSpPr>
            <p:cNvPr id="63" name="円/楕円 62"/>
            <p:cNvSpPr/>
            <p:nvPr userDrawn="1"/>
          </p:nvSpPr>
          <p:spPr>
            <a:xfrm>
              <a:off x="12418479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円/楕円 63"/>
            <p:cNvSpPr/>
            <p:nvPr userDrawn="1"/>
          </p:nvSpPr>
          <p:spPr>
            <a:xfrm>
              <a:off x="12941512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円/楕円 64"/>
            <p:cNvSpPr/>
            <p:nvPr userDrawn="1"/>
          </p:nvSpPr>
          <p:spPr>
            <a:xfrm>
              <a:off x="13464545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円/楕円 65"/>
            <p:cNvSpPr/>
            <p:nvPr userDrawn="1"/>
          </p:nvSpPr>
          <p:spPr>
            <a:xfrm>
              <a:off x="13987578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円/楕円 66"/>
            <p:cNvSpPr/>
            <p:nvPr userDrawn="1"/>
          </p:nvSpPr>
          <p:spPr>
            <a:xfrm>
              <a:off x="14510611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円/楕円 67"/>
            <p:cNvSpPr/>
            <p:nvPr userDrawn="1"/>
          </p:nvSpPr>
          <p:spPr>
            <a:xfrm>
              <a:off x="15556677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円/楕円 68"/>
            <p:cNvSpPr/>
            <p:nvPr userDrawn="1"/>
          </p:nvSpPr>
          <p:spPr>
            <a:xfrm>
              <a:off x="16079710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円/楕円 69"/>
            <p:cNvSpPr/>
            <p:nvPr userDrawn="1"/>
          </p:nvSpPr>
          <p:spPr>
            <a:xfrm>
              <a:off x="1712577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円/楕円 70"/>
            <p:cNvSpPr/>
            <p:nvPr userDrawn="1"/>
          </p:nvSpPr>
          <p:spPr>
            <a:xfrm>
              <a:off x="15033644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円/楕円 71"/>
            <p:cNvSpPr/>
            <p:nvPr userDrawn="1"/>
          </p:nvSpPr>
          <p:spPr>
            <a:xfrm>
              <a:off x="16602743" y="5702154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テキスト プレースホルダー 6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984792" y="4146050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9" name="グループ化 98"/>
          <p:cNvGrpSpPr/>
          <p:nvPr userDrawn="1"/>
        </p:nvGrpSpPr>
        <p:grpSpPr>
          <a:xfrm>
            <a:off x="6050110" y="4546647"/>
            <a:ext cx="2569273" cy="287203"/>
            <a:chOff x="12418479" y="7008652"/>
            <a:chExt cx="5138100" cy="430805"/>
          </a:xfrm>
        </p:grpSpPr>
        <p:sp>
          <p:nvSpPr>
            <p:cNvPr id="75" name="円/楕円 74"/>
            <p:cNvSpPr/>
            <p:nvPr userDrawn="1"/>
          </p:nvSpPr>
          <p:spPr>
            <a:xfrm>
              <a:off x="12418479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円/楕円 75"/>
            <p:cNvSpPr/>
            <p:nvPr userDrawn="1"/>
          </p:nvSpPr>
          <p:spPr>
            <a:xfrm>
              <a:off x="12941512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7" name="円/楕円 76"/>
            <p:cNvSpPr/>
            <p:nvPr userDrawn="1"/>
          </p:nvSpPr>
          <p:spPr>
            <a:xfrm>
              <a:off x="13464545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円/楕円 77"/>
            <p:cNvSpPr/>
            <p:nvPr userDrawn="1"/>
          </p:nvSpPr>
          <p:spPr>
            <a:xfrm>
              <a:off x="13987578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円/楕円 78"/>
            <p:cNvSpPr/>
            <p:nvPr userDrawn="1"/>
          </p:nvSpPr>
          <p:spPr>
            <a:xfrm>
              <a:off x="14510611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円/楕円 79"/>
            <p:cNvSpPr/>
            <p:nvPr userDrawn="1"/>
          </p:nvSpPr>
          <p:spPr>
            <a:xfrm>
              <a:off x="15556677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円/楕円 80"/>
            <p:cNvSpPr/>
            <p:nvPr userDrawn="1"/>
          </p:nvSpPr>
          <p:spPr>
            <a:xfrm>
              <a:off x="16079710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2" name="円/楕円 81"/>
            <p:cNvSpPr/>
            <p:nvPr userDrawn="1"/>
          </p:nvSpPr>
          <p:spPr>
            <a:xfrm>
              <a:off x="1712577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円/楕円 82"/>
            <p:cNvSpPr/>
            <p:nvPr userDrawn="1"/>
          </p:nvSpPr>
          <p:spPr>
            <a:xfrm>
              <a:off x="15033644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円/楕円 83"/>
            <p:cNvSpPr/>
            <p:nvPr userDrawn="1"/>
          </p:nvSpPr>
          <p:spPr>
            <a:xfrm>
              <a:off x="16602743" y="7008652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5" name="テキスト プレースホルダー 6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984792" y="5017049"/>
            <a:ext cx="2573960" cy="382623"/>
          </a:xfrm>
        </p:spPr>
        <p:txBody>
          <a:bodyPr anchor="t">
            <a:noAutofit/>
          </a:bodyPr>
          <a:lstStyle>
            <a:lvl1pPr algn="l">
              <a:defRPr sz="1100" i="1" baseline="0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0" name="グループ化 99"/>
          <p:cNvGrpSpPr/>
          <p:nvPr userDrawn="1"/>
        </p:nvGrpSpPr>
        <p:grpSpPr>
          <a:xfrm>
            <a:off x="6050110" y="5417646"/>
            <a:ext cx="2569273" cy="287203"/>
            <a:chOff x="12418479" y="8315150"/>
            <a:chExt cx="5138100" cy="430805"/>
          </a:xfrm>
        </p:grpSpPr>
        <p:sp>
          <p:nvSpPr>
            <p:cNvPr id="87" name="円/楕円 86"/>
            <p:cNvSpPr/>
            <p:nvPr userDrawn="1"/>
          </p:nvSpPr>
          <p:spPr>
            <a:xfrm>
              <a:off x="12418479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円/楕円 87"/>
            <p:cNvSpPr/>
            <p:nvPr userDrawn="1"/>
          </p:nvSpPr>
          <p:spPr>
            <a:xfrm>
              <a:off x="12941512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89" name="円/楕円 88"/>
            <p:cNvSpPr/>
            <p:nvPr userDrawn="1"/>
          </p:nvSpPr>
          <p:spPr>
            <a:xfrm>
              <a:off x="13464545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円/楕円 89"/>
            <p:cNvSpPr/>
            <p:nvPr userDrawn="1"/>
          </p:nvSpPr>
          <p:spPr>
            <a:xfrm>
              <a:off x="13987578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円/楕円 90"/>
            <p:cNvSpPr/>
            <p:nvPr userDrawn="1"/>
          </p:nvSpPr>
          <p:spPr>
            <a:xfrm>
              <a:off x="14510611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円/楕円 91"/>
            <p:cNvSpPr/>
            <p:nvPr userDrawn="1"/>
          </p:nvSpPr>
          <p:spPr>
            <a:xfrm>
              <a:off x="15556677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円/楕円 92"/>
            <p:cNvSpPr/>
            <p:nvPr userDrawn="1"/>
          </p:nvSpPr>
          <p:spPr>
            <a:xfrm>
              <a:off x="16079710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円/楕円 93"/>
            <p:cNvSpPr/>
            <p:nvPr userDrawn="1"/>
          </p:nvSpPr>
          <p:spPr>
            <a:xfrm>
              <a:off x="1712577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円/楕円 94"/>
            <p:cNvSpPr/>
            <p:nvPr userDrawn="1"/>
          </p:nvSpPr>
          <p:spPr>
            <a:xfrm>
              <a:off x="15033644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円/楕円 95"/>
            <p:cNvSpPr/>
            <p:nvPr userDrawn="1"/>
          </p:nvSpPr>
          <p:spPr>
            <a:xfrm>
              <a:off x="16602743" y="8315150"/>
              <a:ext cx="430805" cy="43080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623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00"/>
                            </p:stCondLst>
                            <p:childTnLst>
                              <p:par>
                                <p:cTn id="1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3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800"/>
                            </p:stCondLst>
                            <p:childTnLst>
                              <p:par>
                                <p:cTn id="1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40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3689249"/>
            <a:ext cx="9144000" cy="9071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3254" y="3689249"/>
            <a:ext cx="1436092" cy="90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7720136" y="3689247"/>
            <a:ext cx="1423865" cy="907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645987" y="3689247"/>
            <a:ext cx="2080665" cy="907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3524238" y="3689247"/>
            <a:ext cx="2080665" cy="90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1443573" y="3689248"/>
            <a:ext cx="2080665" cy="90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1286932" y="3531405"/>
            <a:ext cx="304826" cy="406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3371825" y="3531405"/>
            <a:ext cx="304826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464706" y="3531405"/>
            <a:ext cx="304826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7554945" y="3531405"/>
            <a:ext cx="304826" cy="40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28159" y="3023163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02178" y="2568384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02178" y="1619312"/>
            <a:ext cx="2274334" cy="823041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629185" y="2525922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913052" y="3974632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387071" y="4419738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2714077" y="4919142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387071" y="5054232"/>
            <a:ext cx="2274334" cy="8230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005933" y="3008648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79952" y="2553869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479952" y="1604798"/>
            <a:ext cx="2274334" cy="823041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4806959" y="2511408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8494" y="3974632"/>
            <a:ext cx="1222372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6582513" y="4419738"/>
            <a:ext cx="2274334" cy="480053"/>
          </a:xfrm>
        </p:spPr>
        <p:txBody>
          <a:bodyPr anchor="t">
            <a:noAutofit/>
          </a:bodyPr>
          <a:lstStyle>
            <a:lvl1pPr algn="ctr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6909520" y="4919142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6582513" y="5054232"/>
            <a:ext cx="2274334" cy="823041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055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stor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アーチ 4"/>
          <p:cNvSpPr/>
          <p:nvPr userDrawn="1"/>
        </p:nvSpPr>
        <p:spPr>
          <a:xfrm rot="4617169">
            <a:off x="206056" y="3696060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3948192"/>
            <a:ext cx="313707" cy="304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6" name="正方形/長方形 35"/>
          <p:cNvSpPr/>
          <p:nvPr userDrawn="1"/>
        </p:nvSpPr>
        <p:spPr>
          <a:xfrm rot="5400000">
            <a:off x="-64601" y="2986418"/>
            <a:ext cx="1271293" cy="22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7" name="円/楕円 36"/>
          <p:cNvSpPr/>
          <p:nvPr userDrawn="1"/>
        </p:nvSpPr>
        <p:spPr>
          <a:xfrm>
            <a:off x="507540" y="2277536"/>
            <a:ext cx="127011" cy="1693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8" name="円/楕円 37"/>
          <p:cNvSpPr/>
          <p:nvPr userDrawn="1"/>
        </p:nvSpPr>
        <p:spPr>
          <a:xfrm flipV="1">
            <a:off x="454327" y="3823734"/>
            <a:ext cx="209567" cy="2793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正方形/長方形 38"/>
          <p:cNvSpPr/>
          <p:nvPr userDrawn="1"/>
        </p:nvSpPr>
        <p:spPr>
          <a:xfrm flipV="1">
            <a:off x="663893" y="3948192"/>
            <a:ext cx="1273025" cy="30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0" name="アーチ 4"/>
          <p:cNvSpPr/>
          <p:nvPr userDrawn="1"/>
        </p:nvSpPr>
        <p:spPr>
          <a:xfrm rot="16982831" flipV="1">
            <a:off x="1830209" y="3687444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41" name="正方形/長方形 40"/>
          <p:cNvSpPr/>
          <p:nvPr userDrawn="1"/>
        </p:nvSpPr>
        <p:spPr>
          <a:xfrm rot="16200000" flipV="1">
            <a:off x="1559552" y="4914044"/>
            <a:ext cx="1271293" cy="22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/>
          <p:nvPr userDrawn="1"/>
        </p:nvSpPr>
        <p:spPr>
          <a:xfrm flipV="1">
            <a:off x="2131692" y="5476454"/>
            <a:ext cx="127011" cy="1693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8" name="円/楕円 47"/>
          <p:cNvSpPr/>
          <p:nvPr userDrawn="1"/>
        </p:nvSpPr>
        <p:spPr>
          <a:xfrm>
            <a:off x="2080888" y="3823072"/>
            <a:ext cx="209567" cy="2793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9" name="正方形/長方形 48"/>
          <p:cNvSpPr/>
          <p:nvPr userDrawn="1"/>
        </p:nvSpPr>
        <p:spPr>
          <a:xfrm>
            <a:off x="2290455" y="3947533"/>
            <a:ext cx="1273025" cy="30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0" name="アーチ 4"/>
          <p:cNvSpPr/>
          <p:nvPr userDrawn="1"/>
        </p:nvSpPr>
        <p:spPr>
          <a:xfrm rot="4617169">
            <a:off x="3456770" y="3698941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51" name="正方形/長方形 50"/>
          <p:cNvSpPr/>
          <p:nvPr userDrawn="1"/>
        </p:nvSpPr>
        <p:spPr>
          <a:xfrm rot="5400000">
            <a:off x="3186114" y="2989300"/>
            <a:ext cx="1271293" cy="228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3758254" y="2280417"/>
            <a:ext cx="127011" cy="1693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円/楕円 53"/>
          <p:cNvSpPr/>
          <p:nvPr userDrawn="1"/>
        </p:nvSpPr>
        <p:spPr>
          <a:xfrm flipV="1">
            <a:off x="3710613" y="3823734"/>
            <a:ext cx="209567" cy="2793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5" name="正方形/長方形 54"/>
          <p:cNvSpPr/>
          <p:nvPr userDrawn="1"/>
        </p:nvSpPr>
        <p:spPr>
          <a:xfrm flipV="1">
            <a:off x="3920179" y="3948192"/>
            <a:ext cx="1273025" cy="304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6" name="アーチ 4"/>
          <p:cNvSpPr/>
          <p:nvPr userDrawn="1"/>
        </p:nvSpPr>
        <p:spPr>
          <a:xfrm rot="16982831" flipV="1">
            <a:off x="5086495" y="3687444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57" name="正方形/長方形 56"/>
          <p:cNvSpPr/>
          <p:nvPr userDrawn="1"/>
        </p:nvSpPr>
        <p:spPr>
          <a:xfrm rot="16200000" flipV="1">
            <a:off x="4815838" y="4914044"/>
            <a:ext cx="1271293" cy="228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8" name="円/楕円 57"/>
          <p:cNvSpPr/>
          <p:nvPr userDrawn="1"/>
        </p:nvSpPr>
        <p:spPr>
          <a:xfrm flipV="1">
            <a:off x="5387979" y="5476454"/>
            <a:ext cx="127011" cy="1693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円/楕円 59"/>
          <p:cNvSpPr/>
          <p:nvPr userDrawn="1"/>
        </p:nvSpPr>
        <p:spPr>
          <a:xfrm>
            <a:off x="5337174" y="3823072"/>
            <a:ext cx="209567" cy="2793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1" name="正方形/長方形 60"/>
          <p:cNvSpPr/>
          <p:nvPr userDrawn="1"/>
        </p:nvSpPr>
        <p:spPr>
          <a:xfrm>
            <a:off x="5546741" y="3947533"/>
            <a:ext cx="1273025" cy="304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2" name="アーチ 4"/>
          <p:cNvSpPr/>
          <p:nvPr userDrawn="1"/>
        </p:nvSpPr>
        <p:spPr>
          <a:xfrm rot="4617169">
            <a:off x="6713056" y="3698941"/>
            <a:ext cx="707119" cy="539818"/>
          </a:xfrm>
          <a:custGeom>
            <a:avLst/>
            <a:gdLst/>
            <a:ahLst/>
            <a:cxnLst/>
            <a:rect l="l" t="t" r="r" b="b"/>
            <a:pathLst>
              <a:path w="1060678" h="1079542">
                <a:moveTo>
                  <a:pt x="0" y="403821"/>
                </a:moveTo>
                <a:cubicBezTo>
                  <a:pt x="49928" y="204954"/>
                  <a:pt x="212205" y="48210"/>
                  <a:pt x="421631" y="9189"/>
                </a:cubicBezTo>
                <a:cubicBezTo>
                  <a:pt x="677346" y="-38457"/>
                  <a:pt x="930695" y="102950"/>
                  <a:pt x="1024375" y="345611"/>
                </a:cubicBezTo>
                <a:cubicBezTo>
                  <a:pt x="1118055" y="588272"/>
                  <a:pt x="1025447" y="863236"/>
                  <a:pt x="804051" y="999780"/>
                </a:cubicBezTo>
                <a:cubicBezTo>
                  <a:pt x="679200" y="1076781"/>
                  <a:pt x="533398" y="1097424"/>
                  <a:pt x="399074" y="1064336"/>
                </a:cubicBezTo>
                <a:lnTo>
                  <a:pt x="409963" y="1017346"/>
                </a:lnTo>
                <a:cubicBezTo>
                  <a:pt x="532246" y="1047467"/>
                  <a:pt x="664978" y="1028674"/>
                  <a:pt x="778638" y="958576"/>
                </a:cubicBezTo>
                <a:cubicBezTo>
                  <a:pt x="980188" y="834272"/>
                  <a:pt x="1064494" y="583956"/>
                  <a:pt x="979212" y="363047"/>
                </a:cubicBezTo>
                <a:cubicBezTo>
                  <a:pt x="893930" y="142138"/>
                  <a:pt x="663291" y="13407"/>
                  <a:pt x="430498" y="56782"/>
                </a:cubicBezTo>
                <a:cubicBezTo>
                  <a:pt x="240313" y="92218"/>
                  <a:pt x="92840" y="234299"/>
                  <a:pt x="47020" y="4147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63" name="正方形/長方形 62"/>
          <p:cNvSpPr/>
          <p:nvPr userDrawn="1"/>
        </p:nvSpPr>
        <p:spPr>
          <a:xfrm rot="5400000">
            <a:off x="6442400" y="2989300"/>
            <a:ext cx="1271293" cy="228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4" name="円/楕円 63"/>
          <p:cNvSpPr/>
          <p:nvPr userDrawn="1"/>
        </p:nvSpPr>
        <p:spPr>
          <a:xfrm>
            <a:off x="7014540" y="2280417"/>
            <a:ext cx="127011" cy="1693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6" name="円/楕円 65"/>
          <p:cNvSpPr/>
          <p:nvPr userDrawn="1"/>
        </p:nvSpPr>
        <p:spPr>
          <a:xfrm flipV="1">
            <a:off x="6964630" y="3823734"/>
            <a:ext cx="209567" cy="2793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7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63893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67259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正方形/長方形 72"/>
          <p:cNvSpPr/>
          <p:nvPr userDrawn="1"/>
        </p:nvSpPr>
        <p:spPr>
          <a:xfrm>
            <a:off x="738866" y="2619056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45836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1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907478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910844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 userDrawn="1"/>
        </p:nvSpPr>
        <p:spPr>
          <a:xfrm>
            <a:off x="3982451" y="261905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8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89421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2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163041" y="2180232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0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166407" y="268399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1" name="正方形/長方形 80"/>
          <p:cNvSpPr/>
          <p:nvPr userDrawn="1"/>
        </p:nvSpPr>
        <p:spPr>
          <a:xfrm>
            <a:off x="7238014" y="2619056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8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44984" y="1792545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2290455" y="4421711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2293820" y="492547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5" name="正方形/長方形 84"/>
          <p:cNvSpPr/>
          <p:nvPr userDrawn="1"/>
        </p:nvSpPr>
        <p:spPr>
          <a:xfrm>
            <a:off x="2365428" y="4860535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8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759697" y="5641924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3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8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48602" y="4421711"/>
            <a:ext cx="1839319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551968" y="4925474"/>
            <a:ext cx="1839319" cy="82304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9" name="正方形/長方形 88"/>
          <p:cNvSpPr/>
          <p:nvPr userDrawn="1"/>
        </p:nvSpPr>
        <p:spPr>
          <a:xfrm>
            <a:off x="5623575" y="4860535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0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017844" y="5641924"/>
            <a:ext cx="873280" cy="480053"/>
          </a:xfrm>
        </p:spPr>
        <p:txBody>
          <a:bodyPr anchor="t">
            <a:noAutofit/>
          </a:bodyPr>
          <a:lstStyle>
            <a:lvl1pPr algn="ctr">
              <a:defRPr sz="1800" i="1" baseline="0">
                <a:solidFill>
                  <a:schemeClr val="accent4">
                    <a:lumMod val="5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9999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 userDrawn="1"/>
        </p:nvSpPr>
        <p:spPr>
          <a:xfrm flipV="1">
            <a:off x="7174196" y="3948191"/>
            <a:ext cx="1969804" cy="30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81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50"/>
                            </p:stCondLst>
                            <p:childTnLst>
                              <p:par>
                                <p:cTn id="7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00"/>
                            </p:stCondLst>
                            <p:childTnLst>
                              <p:par>
                                <p:cTn id="1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7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7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350"/>
                            </p:stCondLst>
                            <p:childTnLst>
                              <p:par>
                                <p:cTn id="15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1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96" presetID="2" presetClass="entr" presetSubtype="2" decel="9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75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decel="9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6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7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animBg="1"/>
      <p:bldP spid="7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2" decel="98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/>
      <p:bldP spid="9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 vert="horz" lIns="91434" tIns="45717" rIns="91434" bIns="45717" rtlCol="0">
            <a:normAutofit/>
          </a:bodyPr>
          <a:lstStyle>
            <a:lvl1pPr>
              <a:defRPr lang="ja-JP" altLang="en-US" i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9143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4022169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1752045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5427247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3157123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6832325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4562201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8237403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5967278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2617091" y="2205301"/>
            <a:ext cx="472588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346967" y="3815257"/>
            <a:ext cx="475853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539202" y="4780193"/>
            <a:ext cx="8100859" cy="1170662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11216" y="4684183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1809146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3214224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4619302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6024380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404068" y="2775910"/>
            <a:ext cx="2624516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837279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 baseline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245288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3653297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5061305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6469313" y="2852220"/>
            <a:ext cx="1786635" cy="580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 spc="0">
                <a:solidFill>
                  <a:schemeClr val="bg1"/>
                </a:solidFill>
                <a:effectLst/>
                <a:latin typeface="Route 159 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</p:spTree>
    <p:extLst>
      <p:ext uri="{BB962C8B-B14F-4D97-AF65-F5344CB8AC3E}">
        <p14:creationId xmlns:p14="http://schemas.microsoft.com/office/powerpoint/2010/main" val="225638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31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129852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1915535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3701228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5486901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7272584" y="1579249"/>
            <a:ext cx="1728292" cy="328681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9" hasCustomPrompt="1"/>
          </p:nvPr>
        </p:nvSpPr>
        <p:spPr>
          <a:xfrm>
            <a:off x="130186" y="4363360"/>
            <a:ext cx="1728144" cy="502708"/>
          </a:xfrm>
          <a:solidFill>
            <a:schemeClr val="accent1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テキスト プレースホルダー 13"/>
          <p:cNvSpPr>
            <a:spLocks noGrp="1"/>
          </p:cNvSpPr>
          <p:nvPr>
            <p:ph type="body" sz="quarter" idx="20" hasCustomPrompt="1"/>
          </p:nvPr>
        </p:nvSpPr>
        <p:spPr>
          <a:xfrm>
            <a:off x="1915786" y="4363360"/>
            <a:ext cx="1728144" cy="502708"/>
          </a:xfrm>
          <a:solidFill>
            <a:schemeClr val="accent3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6" name="テキスト プレースホルダー 13"/>
          <p:cNvSpPr>
            <a:spLocks noGrp="1"/>
          </p:cNvSpPr>
          <p:nvPr>
            <p:ph type="body" sz="quarter" idx="21" hasCustomPrompt="1"/>
          </p:nvPr>
        </p:nvSpPr>
        <p:spPr>
          <a:xfrm>
            <a:off x="7272584" y="4363360"/>
            <a:ext cx="1728144" cy="502708"/>
          </a:xfrm>
          <a:solidFill>
            <a:schemeClr val="accent5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7" name="テキスト プレースホルダー 13"/>
          <p:cNvSpPr>
            <a:spLocks noGrp="1"/>
          </p:cNvSpPr>
          <p:nvPr>
            <p:ph type="body" sz="quarter" idx="22" hasCustomPrompt="1"/>
          </p:nvPr>
        </p:nvSpPr>
        <p:spPr>
          <a:xfrm>
            <a:off x="5486985" y="4363360"/>
            <a:ext cx="1728144" cy="502708"/>
          </a:xfrm>
          <a:solidFill>
            <a:schemeClr val="accent4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8" name="テキスト プレースホルダー 13"/>
          <p:cNvSpPr>
            <a:spLocks noGrp="1"/>
          </p:cNvSpPr>
          <p:nvPr>
            <p:ph type="body" sz="quarter" idx="23" hasCustomPrompt="1"/>
          </p:nvPr>
        </p:nvSpPr>
        <p:spPr>
          <a:xfrm>
            <a:off x="3701301" y="4363360"/>
            <a:ext cx="1728144" cy="502708"/>
          </a:xfrm>
          <a:solidFill>
            <a:schemeClr val="accent2">
              <a:alpha val="80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39202" y="5109186"/>
            <a:ext cx="8100859" cy="1020369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611216" y="5013176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1844824"/>
            <a:ext cx="3564993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平行四辺形 11"/>
          <p:cNvSpPr/>
          <p:nvPr userDrawn="1"/>
        </p:nvSpPr>
        <p:spPr>
          <a:xfrm>
            <a:off x="900078" y="2564904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11732" y="1964837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平行四辺形 21"/>
          <p:cNvSpPr/>
          <p:nvPr userDrawn="1"/>
        </p:nvSpPr>
        <p:spPr>
          <a:xfrm>
            <a:off x="1800156" y="3653025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平行四辺形 22"/>
          <p:cNvSpPr/>
          <p:nvPr userDrawn="1"/>
        </p:nvSpPr>
        <p:spPr>
          <a:xfrm>
            <a:off x="2699341" y="4741146"/>
            <a:ext cx="2664915" cy="368041"/>
          </a:xfrm>
          <a:prstGeom prst="parallelogram">
            <a:avLst>
              <a:gd name="adj" fmla="val 13705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900078" y="2932945"/>
            <a:ext cx="3564993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1800156" y="4021065"/>
            <a:ext cx="3564993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699341" y="5109187"/>
            <a:ext cx="3564993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11105" y="3052958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011283" y="4141079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912266" y="5229200"/>
            <a:ext cx="326431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599807" y="1778951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300342" y="5047088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499985" y="2866576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423469" y="3955193"/>
            <a:ext cx="2772549" cy="856096"/>
          </a:xfrm>
        </p:spPr>
        <p:txBody>
          <a:bodyPr anchor="ctr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444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2" grpId="0" animBg="1"/>
      <p:bldP spid="1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9" grpId="0" animBg="1"/>
      <p:bldP spid="10" grpId="0" animBg="1"/>
      <p:bldP spid="19" grpId="0" animBg="1"/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 userDrawn="1"/>
        </p:nvSpPr>
        <p:spPr>
          <a:xfrm>
            <a:off x="-14862" y="5651836"/>
            <a:ext cx="3338805" cy="480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直角三角形 22"/>
          <p:cNvSpPr/>
          <p:nvPr userDrawn="1"/>
        </p:nvSpPr>
        <p:spPr>
          <a:xfrm rot="10800000">
            <a:off x="2963695" y="4430292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直角三角形 5"/>
          <p:cNvSpPr/>
          <p:nvPr userDrawn="1"/>
        </p:nvSpPr>
        <p:spPr>
          <a:xfrm rot="10800000">
            <a:off x="2963694" y="4430291"/>
            <a:ext cx="2300268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10800000">
            <a:off x="4903714" y="3208747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4903713" y="3208746"/>
            <a:ext cx="2300268" cy="480289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10800000">
            <a:off x="6843733" y="1987203"/>
            <a:ext cx="360248" cy="1701834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6843733" y="1987202"/>
            <a:ext cx="2300267" cy="480289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テキスト ボックス 19"/>
          <p:cNvSpPr txBox="1"/>
          <p:nvPr userDrawn="1"/>
        </p:nvSpPr>
        <p:spPr>
          <a:xfrm>
            <a:off x="3443530" y="4910580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00ACE2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6700" dirty="0">
              <a:solidFill>
                <a:srgbClr val="00ACE2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テキスト ボックス 20"/>
          <p:cNvSpPr txBox="1"/>
          <p:nvPr userDrawn="1"/>
        </p:nvSpPr>
        <p:spPr>
          <a:xfrm>
            <a:off x="5383867" y="3689036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87C32F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6700" dirty="0">
              <a:solidFill>
                <a:srgbClr val="87C32F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テキスト ボックス 21"/>
          <p:cNvSpPr txBox="1"/>
          <p:nvPr userDrawn="1"/>
        </p:nvSpPr>
        <p:spPr>
          <a:xfrm>
            <a:off x="7324205" y="2467492"/>
            <a:ext cx="1058802" cy="1082758"/>
          </a:xfrm>
          <a:prstGeom prst="rect">
            <a:avLst/>
          </a:prstGeom>
          <a:noFill/>
        </p:spPr>
        <p:txBody>
          <a:bodyPr wrap="none" lIns="51206" tIns="25603" rIns="51206" bIns="25603" rtlCol="0">
            <a:spAutoFit/>
          </a:bodyPr>
          <a:lstStyle/>
          <a:p>
            <a:pPr defTabSz="914342"/>
            <a:r>
              <a:rPr kumimoji="1" lang="en-US" altLang="ja-JP" sz="6700" dirty="0">
                <a:solidFill>
                  <a:srgbClr val="FD497C">
                    <a:lumMod val="60000"/>
                    <a:lumOff val="40000"/>
                  </a:srgb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6700" dirty="0">
              <a:solidFill>
                <a:srgbClr val="FD497C">
                  <a:lumMod val="60000"/>
                  <a:lumOff val="40000"/>
                </a:srgb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直角三角形 26"/>
          <p:cNvSpPr/>
          <p:nvPr userDrawn="1"/>
        </p:nvSpPr>
        <p:spPr>
          <a:xfrm>
            <a:off x="4560908" y="4430291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直角三角形 26"/>
          <p:cNvSpPr/>
          <p:nvPr userDrawn="1"/>
        </p:nvSpPr>
        <p:spPr>
          <a:xfrm>
            <a:off x="2612432" y="5651836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直角三角形 26"/>
          <p:cNvSpPr/>
          <p:nvPr userDrawn="1"/>
        </p:nvSpPr>
        <p:spPr>
          <a:xfrm>
            <a:off x="6501362" y="3205702"/>
            <a:ext cx="702525" cy="480289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6895" y="4329480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79861" y="4833243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1125761" y="476830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341302" y="3112336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334267" y="3616098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 userDrawn="1"/>
        </p:nvSpPr>
        <p:spPr>
          <a:xfrm>
            <a:off x="3080168" y="3551160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4282811" y="1886392"/>
            <a:ext cx="2425833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275776" y="2390154"/>
            <a:ext cx="2436233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5021677" y="232521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48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0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8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6" grpId="0" animBg="1"/>
      <p:bldP spid="10" grpId="0" animBg="1"/>
      <p:bldP spid="13" grpId="0" animBg="1"/>
      <p:bldP spid="14" grpId="0" animBg="1"/>
      <p:bldP spid="17" grpId="0" animBg="1"/>
      <p:bldP spid="20" grpId="0"/>
      <p:bldP spid="21" grpId="0"/>
      <p:bldP spid="22" grpId="0"/>
      <p:bldP spid="27" grpId="0" animBg="1"/>
      <p:bldP spid="30" grpId="0" animBg="1"/>
      <p:bldP spid="31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グループ化 116"/>
          <p:cNvGrpSpPr/>
          <p:nvPr userDrawn="1"/>
        </p:nvGrpSpPr>
        <p:grpSpPr>
          <a:xfrm>
            <a:off x="3018124" y="2092719"/>
            <a:ext cx="3001973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8" name="正方形/長方形 11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9" name="円/楕円 11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20" name="円/楕円 11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0" name="グループ化 109"/>
          <p:cNvGrpSpPr/>
          <p:nvPr userDrawn="1"/>
        </p:nvGrpSpPr>
        <p:grpSpPr>
          <a:xfrm>
            <a:off x="1694090" y="3387727"/>
            <a:ext cx="3001973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1" name="正方形/長方形 110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円/楕円 111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円/楕円 112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980427" y="3465088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89192" y="3552220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08" name="グループ化 107"/>
          <p:cNvGrpSpPr/>
          <p:nvPr userDrawn="1"/>
        </p:nvGrpSpPr>
        <p:grpSpPr>
          <a:xfrm>
            <a:off x="381934" y="4682737"/>
            <a:ext cx="3001973" cy="605404"/>
            <a:chOff x="1073297" y="6784950"/>
            <a:chExt cx="6003425" cy="908106"/>
          </a:xfrm>
        </p:grpSpPr>
        <p:sp>
          <p:nvSpPr>
            <p:cNvPr id="99" name="正方形/長方形 9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02" name="円/楕円 101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円/楕円 10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20140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70" name="グループ化 69"/>
          <p:cNvGrpSpPr/>
          <p:nvPr userDrawn="1"/>
        </p:nvGrpSpPr>
        <p:grpSpPr>
          <a:xfrm rot="3180000">
            <a:off x="-1244577" y="8225871"/>
            <a:ext cx="997539" cy="1267640"/>
            <a:chOff x="7305638" y="3002101"/>
            <a:chExt cx="2688353" cy="4554631"/>
          </a:xfrm>
        </p:grpSpPr>
        <p:grpSp>
          <p:nvGrpSpPr>
            <p:cNvPr id="71" name="グループ化 70"/>
            <p:cNvGrpSpPr/>
            <p:nvPr userDrawn="1"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95" name="円/楕円 94"/>
              <p:cNvSpPr/>
              <p:nvPr userDrawn="1"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円/楕円 95"/>
              <p:cNvSpPr/>
              <p:nvPr userDrawn="1"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2" name="弦 8"/>
            <p:cNvSpPr/>
            <p:nvPr userDrawn="1"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grpSp>
          <p:nvGrpSpPr>
            <p:cNvPr id="73" name="グループ化 72"/>
            <p:cNvGrpSpPr/>
            <p:nvPr userDrawn="1"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91" name="直角三角形 90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直角三角形 91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正方形/長方形 92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正方形/長方形 93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4" name="グループ化 73"/>
            <p:cNvGrpSpPr/>
            <p:nvPr userDrawn="1"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7" name="直角三角形 86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直角三角形 87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正方形/長方形 88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正方形/長方形 89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5" name="グループ化 74"/>
            <p:cNvGrpSpPr/>
            <p:nvPr userDrawn="1"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85" name="弦 8"/>
              <p:cNvSpPr/>
              <p:nvPr userDrawn="1"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弦 8"/>
              <p:cNvSpPr/>
              <p:nvPr userDrawn="1"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6" name="グループ化 75"/>
            <p:cNvGrpSpPr/>
            <p:nvPr userDrawn="1"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83" name="弦 8"/>
              <p:cNvSpPr/>
              <p:nvPr userDrawn="1"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弦 8"/>
              <p:cNvSpPr/>
              <p:nvPr userDrawn="1"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7" name="グループ化 76"/>
            <p:cNvGrpSpPr/>
            <p:nvPr userDrawn="1"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81" name="円/楕円 80"/>
              <p:cNvSpPr/>
              <p:nvPr userDrawn="1"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円/楕円 81"/>
              <p:cNvSpPr/>
              <p:nvPr userDrawn="1"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8" name="グループ化 77"/>
            <p:cNvGrpSpPr/>
            <p:nvPr userDrawn="1"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79" name="台形 59"/>
              <p:cNvSpPr/>
              <p:nvPr userDrawn="1"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台形 59"/>
              <p:cNvSpPr/>
              <p:nvPr userDrawn="1"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97" name="直線コネクタ 96"/>
          <p:cNvCxnSpPr/>
          <p:nvPr userDrawn="1"/>
        </p:nvCxnSpPr>
        <p:spPr>
          <a:xfrm flipH="1">
            <a:off x="1587225" y="1643371"/>
            <a:ext cx="4936878" cy="48746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 userDrawn="1"/>
        </p:nvSpPr>
        <p:spPr>
          <a:xfrm>
            <a:off x="3054275" y="4848671"/>
            <a:ext cx="205172" cy="2735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1" name="円/楕円 100"/>
          <p:cNvSpPr/>
          <p:nvPr userDrawn="1"/>
        </p:nvSpPr>
        <p:spPr>
          <a:xfrm>
            <a:off x="5691024" y="2258651"/>
            <a:ext cx="205172" cy="273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68270" y="4760098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477036" y="4847230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円/楕円 99"/>
          <p:cNvSpPr/>
          <p:nvPr userDrawn="1"/>
        </p:nvSpPr>
        <p:spPr>
          <a:xfrm>
            <a:off x="4372649" y="3553661"/>
            <a:ext cx="205172" cy="2735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1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304460" y="2170079"/>
            <a:ext cx="2194750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2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113226" y="2257211"/>
            <a:ext cx="2479977" cy="1130516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12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40049E-6 L 0.86667 -1.14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33" y="-57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8" grpId="0" animBg="1"/>
      <p:bldP spid="101" grpId="0" animBg="1"/>
      <p:bldP spid="10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4140476" y="2273935"/>
            <a:ext cx="324064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1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140476" y="3181195"/>
            <a:ext cx="324064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2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4140476" y="4088455"/>
            <a:ext cx="324064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3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4140476" y="4995715"/>
            <a:ext cx="324064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4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00829" y="2133836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500829" y="3042255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500829" y="3950674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0829" y="4859092"/>
            <a:ext cx="4252045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91920" y="2199155"/>
            <a:ext cx="3447442" cy="3316275"/>
          </a:xfrm>
        </p:spPr>
        <p:txBody>
          <a:bodyPr anchor="ctr">
            <a:noAutofit/>
          </a:bodyPr>
          <a:lstStyle>
            <a:lvl1pPr algn="ctr">
              <a:defRPr sz="2200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178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4140476" y="1768178"/>
            <a:ext cx="324064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1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4140476" y="2675438"/>
            <a:ext cx="324064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2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4140476" y="3582698"/>
            <a:ext cx="324064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3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4140476" y="4489958"/>
            <a:ext cx="324064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4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4140476" y="5397218"/>
            <a:ext cx="324064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r>
              <a:rPr kumimoji="1" lang="en-US" altLang="ja-JP" dirty="0">
                <a:solidFill>
                  <a:prstClr val="white"/>
                </a:solidFill>
              </a:rPr>
              <a:t>5</a:t>
            </a:r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00828" y="1628080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500828" y="2536498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500828" y="3444917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0828" y="4353336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500828" y="5261754"/>
            <a:ext cx="4295592" cy="718922"/>
          </a:xfrm>
        </p:spPr>
        <p:txBody>
          <a:bodyPr anchor="ctr">
            <a:norm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91920" y="2150775"/>
            <a:ext cx="3447442" cy="3316275"/>
          </a:xfrm>
        </p:spPr>
        <p:txBody>
          <a:bodyPr anchor="ctr">
            <a:noAutofit/>
          </a:bodyPr>
          <a:lstStyle>
            <a:lvl1pPr algn="ctr">
              <a:defRPr sz="2200" i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683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 userDrawn="1"/>
        </p:nvSpPr>
        <p:spPr>
          <a:xfrm>
            <a:off x="623382" y="5275016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7" name="角丸四角形 36"/>
          <p:cNvSpPr/>
          <p:nvPr userDrawn="1"/>
        </p:nvSpPr>
        <p:spPr>
          <a:xfrm>
            <a:off x="623382" y="4364761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6" name="角丸四角形 35"/>
          <p:cNvSpPr/>
          <p:nvPr userDrawn="1"/>
        </p:nvSpPr>
        <p:spPr>
          <a:xfrm>
            <a:off x="623382" y="1633997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5" name="角丸四角形 34"/>
          <p:cNvSpPr/>
          <p:nvPr userDrawn="1"/>
        </p:nvSpPr>
        <p:spPr>
          <a:xfrm>
            <a:off x="623382" y="2544252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3" name="角丸四角形 32"/>
          <p:cNvSpPr/>
          <p:nvPr userDrawn="1"/>
        </p:nvSpPr>
        <p:spPr>
          <a:xfrm>
            <a:off x="623382" y="3454506"/>
            <a:ext cx="7897907" cy="72690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8029410" y="1721621"/>
            <a:ext cx="414036" cy="552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4" name="円/楕円 43"/>
          <p:cNvSpPr/>
          <p:nvPr userDrawn="1"/>
        </p:nvSpPr>
        <p:spPr>
          <a:xfrm>
            <a:off x="8029410" y="2631537"/>
            <a:ext cx="414036" cy="55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5" name="円/楕円 44"/>
          <p:cNvSpPr/>
          <p:nvPr userDrawn="1"/>
        </p:nvSpPr>
        <p:spPr>
          <a:xfrm>
            <a:off x="8029410" y="3541791"/>
            <a:ext cx="414036" cy="55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46" name="円/楕円 45"/>
          <p:cNvSpPr/>
          <p:nvPr userDrawn="1"/>
        </p:nvSpPr>
        <p:spPr>
          <a:xfrm>
            <a:off x="8029410" y="4452385"/>
            <a:ext cx="414036" cy="552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B143DD"/>
              </a:solidFill>
            </a:endParaRPr>
          </a:p>
        </p:txBody>
      </p:sp>
      <p:sp>
        <p:nvSpPr>
          <p:cNvPr id="47" name="円/楕円 46"/>
          <p:cNvSpPr/>
          <p:nvPr userDrawn="1"/>
        </p:nvSpPr>
        <p:spPr>
          <a:xfrm>
            <a:off x="8029410" y="5362641"/>
            <a:ext cx="414036" cy="55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461652" y="1637991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3461652" y="2548246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461652" y="3458500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461652" y="4368755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3461652" y="5279010"/>
            <a:ext cx="4498475" cy="718922"/>
          </a:xfrm>
        </p:spPr>
        <p:txBody>
          <a:bodyPr anchor="ctr">
            <a:norm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 userDrawn="1"/>
        </p:nvSpPr>
        <p:spPr>
          <a:xfrm>
            <a:off x="692660" y="1721283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0" name="角丸四角形 19"/>
          <p:cNvSpPr/>
          <p:nvPr userDrawn="1"/>
        </p:nvSpPr>
        <p:spPr>
          <a:xfrm>
            <a:off x="692660" y="2631537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1" name="角丸四角形 20"/>
          <p:cNvSpPr/>
          <p:nvPr userDrawn="1"/>
        </p:nvSpPr>
        <p:spPr>
          <a:xfrm>
            <a:off x="692660" y="5362302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3" name="角丸四角形 22"/>
          <p:cNvSpPr/>
          <p:nvPr userDrawn="1"/>
        </p:nvSpPr>
        <p:spPr>
          <a:xfrm>
            <a:off x="692660" y="3541792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25" name="角丸四角形 24"/>
          <p:cNvSpPr/>
          <p:nvPr userDrawn="1"/>
        </p:nvSpPr>
        <p:spPr>
          <a:xfrm>
            <a:off x="692660" y="4452047"/>
            <a:ext cx="2556255" cy="55233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sz="1300" dirty="0">
              <a:solidFill>
                <a:prstClr val="white"/>
              </a:solidFill>
              <a:latin typeface="Route 159 Light" pitchFamily="50" charset="0"/>
            </a:endParaRPr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840399" y="1815608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840399" y="5456627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840399" y="2725862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840399" y="3636116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840399" y="4546371"/>
            <a:ext cx="2260776" cy="363689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029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3" grpId="0" animBg="1"/>
      <p:bldP spid="5" grpId="0" animBg="1"/>
      <p:bldP spid="5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animBg="1"/>
      <p:bldP spid="21" grpId="0" animBg="1"/>
      <p:bldP spid="23" grpId="0" animBg="1"/>
      <p:bldP spid="25" grpId="0" animBg="1"/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フリーフォーム 75"/>
          <p:cNvSpPr/>
          <p:nvPr userDrawn="1"/>
        </p:nvSpPr>
        <p:spPr>
          <a:xfrm>
            <a:off x="0" y="2909455"/>
            <a:ext cx="9144794" cy="1736436"/>
          </a:xfrm>
          <a:custGeom>
            <a:avLst/>
            <a:gdLst>
              <a:gd name="connsiteX0" fmla="*/ 0 w 18288000"/>
              <a:gd name="connsiteY0" fmla="*/ 1343891 h 2604654"/>
              <a:gd name="connsiteX1" fmla="*/ 2854036 w 18288000"/>
              <a:gd name="connsiteY1" fmla="*/ 2604654 h 2604654"/>
              <a:gd name="connsiteX2" fmla="*/ 5320145 w 18288000"/>
              <a:gd name="connsiteY2" fmla="*/ 1052945 h 2604654"/>
              <a:gd name="connsiteX3" fmla="*/ 7772400 w 18288000"/>
              <a:gd name="connsiteY3" fmla="*/ 2119745 h 2604654"/>
              <a:gd name="connsiteX4" fmla="*/ 10224655 w 18288000"/>
              <a:gd name="connsiteY4" fmla="*/ 512618 h 2604654"/>
              <a:gd name="connsiteX5" fmla="*/ 12718473 w 18288000"/>
              <a:gd name="connsiteY5" fmla="*/ 1579418 h 2604654"/>
              <a:gd name="connsiteX6" fmla="*/ 15184582 w 18288000"/>
              <a:gd name="connsiteY6" fmla="*/ 0 h 2604654"/>
              <a:gd name="connsiteX7" fmla="*/ 18288000 w 18288000"/>
              <a:gd name="connsiteY7" fmla="*/ 969818 h 2604654"/>
              <a:gd name="connsiteX8" fmla="*/ 18288000 w 18288000"/>
              <a:gd name="connsiteY8" fmla="*/ 969818 h 2604654"/>
              <a:gd name="connsiteX9" fmla="*/ 18288000 w 18288000"/>
              <a:gd name="connsiteY9" fmla="*/ 969818 h 2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88000" h="2604654">
                <a:moveTo>
                  <a:pt x="0" y="1343891"/>
                </a:moveTo>
                <a:lnTo>
                  <a:pt x="2854036" y="2604654"/>
                </a:lnTo>
                <a:lnTo>
                  <a:pt x="5320145" y="1052945"/>
                </a:lnTo>
                <a:lnTo>
                  <a:pt x="7772400" y="2119745"/>
                </a:lnTo>
                <a:lnTo>
                  <a:pt x="10224655" y="512618"/>
                </a:lnTo>
                <a:lnTo>
                  <a:pt x="12718473" y="1579418"/>
                </a:lnTo>
                <a:lnTo>
                  <a:pt x="15184582" y="0"/>
                </a:lnTo>
                <a:lnTo>
                  <a:pt x="18288000" y="969818"/>
                </a:lnTo>
                <a:lnTo>
                  <a:pt x="18288000" y="969818"/>
                </a:lnTo>
                <a:lnTo>
                  <a:pt x="18288000" y="969818"/>
                </a:ln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1246510" y="4424382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2479606" y="3373548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3712701" y="4074104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4945797" y="3023270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6178892" y="3723826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7411988" y="2672992"/>
            <a:ext cx="355656" cy="47416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4887622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1310028" y="4509065"/>
            <a:ext cx="22862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2543124" y="3458231"/>
            <a:ext cx="22862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776219" y="4158787"/>
            <a:ext cx="228620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009315" y="3107953"/>
            <a:ext cx="228620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6242410" y="3808509"/>
            <a:ext cx="22862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7475506" y="2757675"/>
            <a:ext cx="228620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14529" y="4999454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10200" y="5503217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614178" y="543827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634800" y="2777971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630471" y="1905181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1834449" y="2757676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0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2890686" y="4658522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2886357" y="5162285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 userDrawn="1"/>
        </p:nvSpPr>
        <p:spPr>
          <a:xfrm>
            <a:off x="3090335" y="5097346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3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106887" y="2473411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102558" y="1600621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正方形/長方形 64"/>
          <p:cNvSpPr/>
          <p:nvPr userDrawn="1"/>
        </p:nvSpPr>
        <p:spPr>
          <a:xfrm>
            <a:off x="4306536" y="2453116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349949" y="4299008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345620" y="4802770"/>
            <a:ext cx="2028277" cy="815548"/>
          </a:xfrm>
        </p:spPr>
        <p:txBody>
          <a:bodyPr anchor="t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 userDrawn="1"/>
        </p:nvSpPr>
        <p:spPr>
          <a:xfrm>
            <a:off x="5549598" y="4737832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9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6573078" y="2112953"/>
            <a:ext cx="2019618" cy="480053"/>
          </a:xfrm>
        </p:spPr>
        <p:txBody>
          <a:bodyPr anchor="b">
            <a:noAutofit/>
          </a:bodyPr>
          <a:lstStyle>
            <a:lvl1pPr algn="ctr">
              <a:defRPr sz="16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6568749" y="1240163"/>
            <a:ext cx="2028277" cy="815548"/>
          </a:xfrm>
        </p:spPr>
        <p:txBody>
          <a:bodyPr anchor="b">
            <a:noAutofit/>
          </a:bodyPr>
          <a:lstStyle>
            <a:lvl1pPr algn="ct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 userDrawn="1"/>
        </p:nvSpPr>
        <p:spPr>
          <a:xfrm>
            <a:off x="6772727" y="2092658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8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6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>
            <a:off x="4456273" y="2849639"/>
            <a:ext cx="874561" cy="116598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直角三角形 10"/>
          <p:cNvSpPr/>
          <p:nvPr userDrawn="1"/>
        </p:nvSpPr>
        <p:spPr>
          <a:xfrm rot="10800000">
            <a:off x="4456272" y="2849639"/>
            <a:ext cx="874561" cy="116598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直角三角形 11"/>
          <p:cNvSpPr/>
          <p:nvPr userDrawn="1"/>
        </p:nvSpPr>
        <p:spPr>
          <a:xfrm>
            <a:off x="4456273" y="1683659"/>
            <a:ext cx="874561" cy="11659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00ACE2">
                  <a:lumMod val="75000"/>
                </a:srgbClr>
              </a:solidFill>
            </a:endParaRPr>
          </a:p>
        </p:txBody>
      </p:sp>
      <p:sp>
        <p:nvSpPr>
          <p:cNvPr id="13" name="直角三角形 12"/>
          <p:cNvSpPr/>
          <p:nvPr userDrawn="1"/>
        </p:nvSpPr>
        <p:spPr>
          <a:xfrm rot="5400000">
            <a:off x="4310564" y="4161329"/>
            <a:ext cx="1165980" cy="87456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16200000">
            <a:off x="4310564" y="4161328"/>
            <a:ext cx="1165980" cy="87456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5" name="直角三角形 14"/>
          <p:cNvSpPr/>
          <p:nvPr userDrawn="1"/>
        </p:nvSpPr>
        <p:spPr>
          <a:xfrm rot="5400000">
            <a:off x="5185125" y="4161329"/>
            <a:ext cx="1165980" cy="874561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直角三角形 15"/>
          <p:cNvSpPr/>
          <p:nvPr userDrawn="1"/>
        </p:nvSpPr>
        <p:spPr>
          <a:xfrm rot="10800000">
            <a:off x="3581711" y="4015620"/>
            <a:ext cx="874561" cy="116598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直角三角形 16"/>
          <p:cNvSpPr/>
          <p:nvPr userDrawn="1"/>
        </p:nvSpPr>
        <p:spPr>
          <a:xfrm>
            <a:off x="3581712" y="4015621"/>
            <a:ext cx="874561" cy="116598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直角三角形 17"/>
          <p:cNvSpPr/>
          <p:nvPr userDrawn="1"/>
        </p:nvSpPr>
        <p:spPr>
          <a:xfrm rot="10800000">
            <a:off x="3581711" y="5181601"/>
            <a:ext cx="874561" cy="1165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直角三角形 18"/>
          <p:cNvSpPr/>
          <p:nvPr userDrawn="1"/>
        </p:nvSpPr>
        <p:spPr>
          <a:xfrm rot="16200000">
            <a:off x="3436000" y="2995350"/>
            <a:ext cx="1165980" cy="87456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直角三角形 19"/>
          <p:cNvSpPr/>
          <p:nvPr userDrawn="1"/>
        </p:nvSpPr>
        <p:spPr>
          <a:xfrm rot="5400000">
            <a:off x="3436000" y="2995351"/>
            <a:ext cx="1165980" cy="87456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直角三角形 20"/>
          <p:cNvSpPr/>
          <p:nvPr userDrawn="1"/>
        </p:nvSpPr>
        <p:spPr>
          <a:xfrm rot="16200000">
            <a:off x="2561439" y="2995350"/>
            <a:ext cx="1165980" cy="87456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山形 21"/>
          <p:cNvSpPr/>
          <p:nvPr userDrawn="1"/>
        </p:nvSpPr>
        <p:spPr>
          <a:xfrm rot="5400000">
            <a:off x="4596324" y="3584067"/>
            <a:ext cx="240027" cy="20223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3" name="山形 22"/>
          <p:cNvSpPr/>
          <p:nvPr userDrawn="1"/>
        </p:nvSpPr>
        <p:spPr>
          <a:xfrm rot="10800000">
            <a:off x="4626320" y="4247059"/>
            <a:ext cx="180036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4" name="山形 23"/>
          <p:cNvSpPr/>
          <p:nvPr userDrawn="1"/>
        </p:nvSpPr>
        <p:spPr>
          <a:xfrm rot="16200000">
            <a:off x="4040539" y="4280753"/>
            <a:ext cx="240027" cy="20223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5" name="山形 24"/>
          <p:cNvSpPr/>
          <p:nvPr userDrawn="1"/>
        </p:nvSpPr>
        <p:spPr>
          <a:xfrm>
            <a:off x="4059437" y="3565169"/>
            <a:ext cx="180036" cy="26961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26" name="図プレースホルダー 12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4949384" y="2943639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12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4949384" y="4675680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図プレースホルダー 12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3642983" y="4675680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図プレースホルダー 12"/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3642983" y="2943639"/>
            <a:ext cx="312623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356236" y="2873826"/>
            <a:ext cx="291441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56236" y="3265715"/>
            <a:ext cx="3281232" cy="633787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4491843" y="5225143"/>
            <a:ext cx="2914414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4491843" y="5617033"/>
            <a:ext cx="3281232" cy="633787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41890" y="4108913"/>
            <a:ext cx="2914414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384662" y="4500803"/>
            <a:ext cx="3167168" cy="633787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505566" y="1733189"/>
            <a:ext cx="2914414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248339" y="2125079"/>
            <a:ext cx="3167168" cy="633787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712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6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1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9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50"/>
                            </p:stCondLst>
                            <p:childTnLst>
                              <p:par>
                                <p:cTn id="12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 userDrawn="1"/>
        </p:nvGrpSpPr>
        <p:grpSpPr>
          <a:xfrm>
            <a:off x="362967" y="1988581"/>
            <a:ext cx="8781033" cy="1650504"/>
            <a:chOff x="725872" y="2982872"/>
            <a:chExt cx="17560541" cy="2475756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10548745" y="2982873"/>
              <a:ext cx="7737668" cy="1332289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6" name="正方形/長方形 4"/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7" name="正方形/長方形 24"/>
            <p:cNvSpPr/>
            <p:nvPr userDrawn="1"/>
          </p:nvSpPr>
          <p:spPr>
            <a:xfrm>
              <a:off x="725872" y="5269804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6" name="グループ化 5"/>
          <p:cNvGrpSpPr/>
          <p:nvPr userDrawn="1"/>
        </p:nvGrpSpPr>
        <p:grpSpPr>
          <a:xfrm>
            <a:off x="243959" y="2909557"/>
            <a:ext cx="8900041" cy="888193"/>
            <a:chOff x="487876" y="4364335"/>
            <a:chExt cx="17798537" cy="1332290"/>
          </a:xfrm>
        </p:grpSpPr>
        <p:sp>
          <p:nvSpPr>
            <p:cNvPr id="24" name="正方形/長方形 23"/>
            <p:cNvSpPr/>
            <p:nvPr userDrawn="1"/>
          </p:nvSpPr>
          <p:spPr>
            <a:xfrm>
              <a:off x="10548745" y="4364335"/>
              <a:ext cx="7737668" cy="1332289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8" name="正方形/長方形 25"/>
            <p:cNvSpPr/>
            <p:nvPr userDrawn="1"/>
          </p:nvSpPr>
          <p:spPr>
            <a:xfrm>
              <a:off x="487876" y="5507800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29" name="直角三角形 31"/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362967" y="3989855"/>
            <a:ext cx="8781033" cy="1650504"/>
            <a:chOff x="725872" y="5984782"/>
            <a:chExt cx="17560541" cy="2475756"/>
          </a:xfrm>
        </p:grpSpPr>
        <p:sp>
          <p:nvSpPr>
            <p:cNvPr id="31" name="正方形/長方形 30"/>
            <p:cNvSpPr/>
            <p:nvPr userDrawn="1"/>
          </p:nvSpPr>
          <p:spPr>
            <a:xfrm flipV="1">
              <a:off x="10548745" y="7128248"/>
              <a:ext cx="7737668" cy="1332289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2" name="正方形/長方形 4"/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3" name="正方形/長方形 24"/>
            <p:cNvSpPr/>
            <p:nvPr userDrawn="1"/>
          </p:nvSpPr>
          <p:spPr>
            <a:xfrm flipV="1">
              <a:off x="725872" y="5984782"/>
              <a:ext cx="7492017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grpSp>
        <p:nvGrpSpPr>
          <p:cNvPr id="36" name="グループ化 35"/>
          <p:cNvGrpSpPr/>
          <p:nvPr userDrawn="1"/>
        </p:nvGrpSpPr>
        <p:grpSpPr>
          <a:xfrm>
            <a:off x="243959" y="3831191"/>
            <a:ext cx="8900041" cy="888193"/>
            <a:chOff x="487876" y="5746786"/>
            <a:chExt cx="17798537" cy="1332289"/>
          </a:xfrm>
        </p:grpSpPr>
        <p:sp>
          <p:nvSpPr>
            <p:cNvPr id="30" name="正方形/長方形 29"/>
            <p:cNvSpPr/>
            <p:nvPr userDrawn="1"/>
          </p:nvSpPr>
          <p:spPr>
            <a:xfrm flipV="1">
              <a:off x="10548745" y="5746786"/>
              <a:ext cx="7737668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4" name="正方形/長方形 25"/>
            <p:cNvSpPr/>
            <p:nvPr userDrawn="1"/>
          </p:nvSpPr>
          <p:spPr>
            <a:xfrm flipV="1">
              <a:off x="487876" y="5746786"/>
              <a:ext cx="7730013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  <p:sp>
          <p:nvSpPr>
            <p:cNvPr id="35" name="直角三角形 31"/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/>
              <a:endParaRPr kumimoji="1" lang="ja-JP" altLang="en-US">
                <a:solidFill>
                  <a:srgbClr val="5BB8D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図プレースホルダー 7"/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399811" y="2220269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7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399811" y="3138210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7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5399811" y="4047801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399811" y="4957392"/>
            <a:ext cx="314808" cy="419708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5786515" y="2032666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786515" y="2962109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786515" y="3879073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5786515" y="4796373"/>
            <a:ext cx="2986745" cy="788131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21198" y="2014562"/>
            <a:ext cx="3420677" cy="14754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500" spc="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21198" y="4211308"/>
            <a:ext cx="3420677" cy="17032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3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/>
      <p:bldP spid="14" grpId="0"/>
      <p:bldP spid="15" grpId="0"/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>
          <a:xfrm>
            <a:off x="4462697" y="2692400"/>
            <a:ext cx="68949" cy="4165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4612353" y="2190480"/>
            <a:ext cx="68949" cy="46675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4762008" y="3326113"/>
            <a:ext cx="68950" cy="35318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4313041" y="4895273"/>
            <a:ext cx="68950" cy="19627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4163387" y="3790920"/>
            <a:ext cx="68119" cy="3067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4911664" y="4461746"/>
            <a:ext cx="68949" cy="23962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 rot="16200000">
            <a:off x="2909676" y="1496032"/>
            <a:ext cx="91201" cy="37513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560599" y="2983785"/>
            <a:ext cx="581941" cy="7758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1847635" y="1848153"/>
            <a:ext cx="581941" cy="775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1328445" y="4119419"/>
            <a:ext cx="581941" cy="77585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7923957" y="3448592"/>
            <a:ext cx="581941" cy="7758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6718020" y="2350072"/>
            <a:ext cx="581941" cy="7758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7008991" y="4547113"/>
            <a:ext cx="581941" cy="775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 rot="16200000">
            <a:off x="3368524" y="2940856"/>
            <a:ext cx="91201" cy="31329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 rot="16200000">
            <a:off x="3467827" y="1068205"/>
            <a:ext cx="91200" cy="233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 rot="16200000">
            <a:off x="5576943" y="1578155"/>
            <a:ext cx="91200" cy="2319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 rot="16200000">
            <a:off x="6052817" y="1901489"/>
            <a:ext cx="91200" cy="387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 rot="16200000">
            <a:off x="5664054" y="3538427"/>
            <a:ext cx="91200" cy="27932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9" name="直角三角形 28"/>
          <p:cNvSpPr>
            <a:spLocks noChangeAspect="1"/>
          </p:cNvSpPr>
          <p:nvPr userDrawn="1"/>
        </p:nvSpPr>
        <p:spPr>
          <a:xfrm rot="5400000" flipH="1" flipV="1">
            <a:off x="4601499" y="2201876"/>
            <a:ext cx="91200" cy="6840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直角三角形 29"/>
          <p:cNvSpPr>
            <a:spLocks noChangeAspect="1"/>
          </p:cNvSpPr>
          <p:nvPr userDrawn="1"/>
        </p:nvSpPr>
        <p:spPr>
          <a:xfrm rot="5400000" flipH="1" flipV="1">
            <a:off x="4751156" y="3337512"/>
            <a:ext cx="91200" cy="68406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直角三角形 30"/>
          <p:cNvSpPr>
            <a:spLocks noChangeAspect="1"/>
          </p:cNvSpPr>
          <p:nvPr userDrawn="1"/>
        </p:nvSpPr>
        <p:spPr>
          <a:xfrm rot="5400000" flipH="1" flipV="1">
            <a:off x="4900811" y="4473142"/>
            <a:ext cx="91200" cy="6840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直角三角形 31"/>
          <p:cNvSpPr>
            <a:spLocks noChangeAspect="1"/>
          </p:cNvSpPr>
          <p:nvPr userDrawn="1"/>
        </p:nvSpPr>
        <p:spPr>
          <a:xfrm rot="16200000" flipV="1">
            <a:off x="4151703" y="3802317"/>
            <a:ext cx="91200" cy="68406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直角三角形 32"/>
          <p:cNvSpPr>
            <a:spLocks noChangeAspect="1"/>
          </p:cNvSpPr>
          <p:nvPr userDrawn="1"/>
        </p:nvSpPr>
        <p:spPr>
          <a:xfrm rot="16200000" flipV="1">
            <a:off x="4451300" y="2703796"/>
            <a:ext cx="91200" cy="6840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直角三角形 33"/>
          <p:cNvSpPr>
            <a:spLocks noChangeAspect="1"/>
          </p:cNvSpPr>
          <p:nvPr userDrawn="1"/>
        </p:nvSpPr>
        <p:spPr>
          <a:xfrm rot="16200000" flipV="1">
            <a:off x="4302254" y="4900836"/>
            <a:ext cx="91200" cy="6840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2000034" y="2051335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6870420" y="255325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712998" y="3186967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480845" y="4322601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076357" y="365177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161390" y="4750294"/>
            <a:ext cx="277142" cy="369491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429576" y="1764679"/>
            <a:ext cx="2101527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2428423" y="2307114"/>
            <a:ext cx="1885229" cy="67667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147269" y="2901480"/>
            <a:ext cx="2801620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1146115" y="3443914"/>
            <a:ext cx="2809701" cy="610849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911540" y="4037112"/>
            <a:ext cx="2101527" cy="480053"/>
          </a:xfrm>
        </p:spPr>
        <p:txBody>
          <a:bodyPr anchor="t">
            <a:noAutofit/>
          </a:bodyPr>
          <a:lstStyle>
            <a:lvl1pPr algn="l">
              <a:defRPr sz="18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1910386" y="4579547"/>
            <a:ext cx="2086997" cy="676671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916860" y="2271802"/>
            <a:ext cx="1801160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11664" y="2783600"/>
            <a:ext cx="1806356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126627" y="3339098"/>
            <a:ext cx="2778146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118613" y="3850897"/>
            <a:ext cx="2786160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125092" y="4468842"/>
            <a:ext cx="1869777" cy="480053"/>
          </a:xfrm>
        </p:spPr>
        <p:txBody>
          <a:bodyPr anchor="t">
            <a:noAutofit/>
          </a:bodyPr>
          <a:lstStyle>
            <a:lvl1pPr algn="r">
              <a:defRPr sz="18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119699" y="4980640"/>
            <a:ext cx="1875170" cy="610849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737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500"/>
                            </p:stCondLst>
                            <p:childTnLst>
                              <p:par>
                                <p:cTn id="15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39" grpId="0"/>
      <p:bldP spid="40" grpId="0"/>
      <p:bldP spid="41" grpId="0"/>
      <p:bldP spid="4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125656" y="4019490"/>
            <a:ext cx="834961" cy="1113185"/>
          </a:xfrm>
          <a:prstGeom prst="ellipse">
            <a:avLst/>
          </a:prstGeom>
          <a:solidFill>
            <a:schemeClr val="accent5"/>
          </a:solidFill>
          <a:ln w="152400">
            <a:noFill/>
          </a:ln>
          <a:effectLst>
            <a:outerShdw dist="101600" dir="27000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183383" y="2464344"/>
            <a:ext cx="834961" cy="1113185"/>
          </a:xfrm>
          <a:prstGeom prst="ellipse">
            <a:avLst/>
          </a:prstGeom>
          <a:solidFill>
            <a:schemeClr val="accent3"/>
          </a:solidFill>
          <a:ln w="152400">
            <a:noFill/>
          </a:ln>
          <a:effectLst>
            <a:outerShdw dist="101600" dir="27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183383" y="4019490"/>
            <a:ext cx="834961" cy="1113185"/>
          </a:xfrm>
          <a:prstGeom prst="ellipse">
            <a:avLst/>
          </a:prstGeom>
          <a:solidFill>
            <a:schemeClr val="accent2"/>
          </a:solidFill>
          <a:ln w="152400">
            <a:noFill/>
          </a:ln>
          <a:effectLst>
            <a:outerShdw dist="101600" dir="27000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3125656" y="2464344"/>
            <a:ext cx="834961" cy="1113185"/>
          </a:xfrm>
          <a:prstGeom prst="ellipse">
            <a:avLst/>
          </a:prstGeom>
          <a:solidFill>
            <a:schemeClr val="accent6"/>
          </a:solidFill>
          <a:ln w="152400">
            <a:noFill/>
          </a:ln>
          <a:effectLst>
            <a:outerShdw dist="101600" dir="2700000" algn="tl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4154520" y="4850284"/>
            <a:ext cx="834961" cy="1113185"/>
          </a:xfrm>
          <a:prstGeom prst="ellipse">
            <a:avLst/>
          </a:prstGeom>
          <a:solidFill>
            <a:schemeClr val="accent4"/>
          </a:solidFill>
          <a:ln w="152400">
            <a:noFill/>
          </a:ln>
          <a:effectLst>
            <a:outerShdw dist="101600" dir="27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4154520" y="1652302"/>
            <a:ext cx="834961" cy="1113185"/>
          </a:xfrm>
          <a:prstGeom prst="ellipse">
            <a:avLst/>
          </a:prstGeom>
          <a:solidFill>
            <a:schemeClr val="accent1"/>
          </a:solidFill>
          <a:ln w="152400">
            <a:noFill/>
          </a:ln>
          <a:effectLst>
            <a:outerShdw dist="101600" dir="27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695426" y="2639371"/>
            <a:ext cx="1753149" cy="2337329"/>
          </a:xfrm>
          <a:prstGeom prst="ellipse">
            <a:avLst/>
          </a:prstGeom>
          <a:solidFill>
            <a:schemeClr val="tx2"/>
          </a:solidFill>
          <a:ln w="76200">
            <a:noFill/>
          </a:ln>
          <a:effectLst>
            <a:outerShdw dist="114300" dir="2700000" algn="tl" rotWithShape="0">
              <a:schemeClr val="tx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553796" y="1713494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6553796" y="221725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6626372" y="2152318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2" name="テキスト プレースホルダー 6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6553796" y="3230204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553796" y="373396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626372" y="3669028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6553796" y="4746915"/>
            <a:ext cx="2391422" cy="480053"/>
          </a:xfrm>
        </p:spPr>
        <p:txBody>
          <a:bodyPr anchor="b">
            <a:noAutofit/>
          </a:bodyPr>
          <a:lstStyle>
            <a:lvl1pPr algn="l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553796" y="5250677"/>
            <a:ext cx="2401674" cy="815548"/>
          </a:xfrm>
        </p:spPr>
        <p:txBody>
          <a:bodyPr anchor="t">
            <a:noAutofit/>
          </a:bodyPr>
          <a:lstStyle>
            <a:lvl1pPr algn="l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6626372" y="5185739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6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368956" y="1715620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358704" y="2219382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074739" y="2154444"/>
            <a:ext cx="1620321" cy="480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368956" y="3232329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358704" y="3736092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1074739" y="3671154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プレースホルダー 6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368956" y="4749040"/>
            <a:ext cx="2391422" cy="480053"/>
          </a:xfrm>
        </p:spPr>
        <p:txBody>
          <a:bodyPr anchor="b">
            <a:noAutofit/>
          </a:bodyPr>
          <a:lstStyle>
            <a:lvl1pPr algn="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358704" y="5252803"/>
            <a:ext cx="2401674" cy="815548"/>
          </a:xfrm>
        </p:spPr>
        <p:txBody>
          <a:bodyPr anchor="t">
            <a:noAutofit/>
          </a:bodyPr>
          <a:lstStyle>
            <a:lvl1pPr algn="r">
              <a:defRPr sz="10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1074739" y="5187864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9" name="フリーフォーム 38"/>
          <p:cNvSpPr/>
          <p:nvPr userDrawn="1"/>
        </p:nvSpPr>
        <p:spPr>
          <a:xfrm>
            <a:off x="5058667" y="1726795"/>
            <a:ext cx="1416127" cy="392291"/>
          </a:xfrm>
          <a:custGeom>
            <a:avLst/>
            <a:gdLst>
              <a:gd name="connsiteX0" fmla="*/ 2656114 w 2656114"/>
              <a:gd name="connsiteY0" fmla="*/ 588436 h 588436"/>
              <a:gd name="connsiteX1" fmla="*/ 1436914 w 2656114"/>
              <a:gd name="connsiteY1" fmla="*/ 22378 h 588436"/>
              <a:gd name="connsiteX2" fmla="*/ 0 w 2656114"/>
              <a:gd name="connsiteY2" fmla="*/ 167521 h 58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6114" h="588436">
                <a:moveTo>
                  <a:pt x="2656114" y="588436"/>
                </a:moveTo>
                <a:cubicBezTo>
                  <a:pt x="2267857" y="340483"/>
                  <a:pt x="1879600" y="92530"/>
                  <a:pt x="1436914" y="22378"/>
                </a:cubicBezTo>
                <a:cubicBezTo>
                  <a:pt x="994228" y="-47774"/>
                  <a:pt x="497114" y="59873"/>
                  <a:pt x="0" y="167521"/>
                </a:cubicBezTo>
              </a:path>
            </a:pathLst>
          </a:custGeom>
          <a:noFill/>
          <a:ln>
            <a:solidFill>
              <a:schemeClr val="accent1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1" name="フリーフォーム 40"/>
          <p:cNvSpPr/>
          <p:nvPr userDrawn="1"/>
        </p:nvSpPr>
        <p:spPr>
          <a:xfrm rot="9807941">
            <a:off x="6159246" y="3365455"/>
            <a:ext cx="319249" cy="389796"/>
          </a:xfrm>
          <a:custGeom>
            <a:avLst/>
            <a:gdLst>
              <a:gd name="connsiteX0" fmla="*/ 609600 w 609600"/>
              <a:gd name="connsiteY0" fmla="*/ 972458 h 972458"/>
              <a:gd name="connsiteX1" fmla="*/ 435428 w 609600"/>
              <a:gd name="connsiteY1" fmla="*/ 478972 h 972458"/>
              <a:gd name="connsiteX2" fmla="*/ 0 w 609600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972458">
                <a:moveTo>
                  <a:pt x="609600" y="972458"/>
                </a:moveTo>
                <a:cubicBezTo>
                  <a:pt x="573314" y="806753"/>
                  <a:pt x="537028" y="641048"/>
                  <a:pt x="435428" y="478972"/>
                </a:cubicBezTo>
                <a:cubicBezTo>
                  <a:pt x="333828" y="316896"/>
                  <a:pt x="166914" y="158448"/>
                  <a:pt x="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3" name="フリーフォーム 42"/>
          <p:cNvSpPr/>
          <p:nvPr userDrawn="1"/>
        </p:nvSpPr>
        <p:spPr>
          <a:xfrm>
            <a:off x="2823274" y="5215467"/>
            <a:ext cx="1335430" cy="603973"/>
          </a:xfrm>
          <a:custGeom>
            <a:avLst/>
            <a:gdLst>
              <a:gd name="connsiteX0" fmla="*/ 0 w 2670629"/>
              <a:gd name="connsiteY0" fmla="*/ 0 h 905959"/>
              <a:gd name="connsiteX1" fmla="*/ 1146629 w 2670629"/>
              <a:gd name="connsiteY1" fmla="*/ 841829 h 905959"/>
              <a:gd name="connsiteX2" fmla="*/ 2670629 w 2670629"/>
              <a:gd name="connsiteY2" fmla="*/ 783771 h 90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629" h="905959">
                <a:moveTo>
                  <a:pt x="0" y="0"/>
                </a:moveTo>
                <a:cubicBezTo>
                  <a:pt x="350762" y="355600"/>
                  <a:pt x="701524" y="711201"/>
                  <a:pt x="1146629" y="841829"/>
                </a:cubicBezTo>
                <a:cubicBezTo>
                  <a:pt x="1591734" y="972457"/>
                  <a:pt x="2131181" y="878114"/>
                  <a:pt x="2670629" y="783771"/>
                </a:cubicBezTo>
              </a:path>
            </a:pathLst>
          </a:custGeom>
          <a:noFill/>
          <a:ln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4" name="フリーフォーム 43"/>
          <p:cNvSpPr/>
          <p:nvPr userDrawn="1"/>
        </p:nvSpPr>
        <p:spPr>
          <a:xfrm>
            <a:off x="2772469" y="3686629"/>
            <a:ext cx="551591" cy="290285"/>
          </a:xfrm>
          <a:custGeom>
            <a:avLst/>
            <a:gdLst>
              <a:gd name="connsiteX0" fmla="*/ 0 w 1103086"/>
              <a:gd name="connsiteY0" fmla="*/ 0 h 435428"/>
              <a:gd name="connsiteX1" fmla="*/ 551543 w 1103086"/>
              <a:gd name="connsiteY1" fmla="*/ 87086 h 435428"/>
              <a:gd name="connsiteX2" fmla="*/ 1103086 w 1103086"/>
              <a:gd name="connsiteY2" fmla="*/ 435428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3086" h="435428">
                <a:moveTo>
                  <a:pt x="0" y="0"/>
                </a:moveTo>
                <a:cubicBezTo>
                  <a:pt x="183847" y="7257"/>
                  <a:pt x="367695" y="14515"/>
                  <a:pt x="551543" y="87086"/>
                </a:cubicBezTo>
                <a:cubicBezTo>
                  <a:pt x="735391" y="159657"/>
                  <a:pt x="919238" y="297542"/>
                  <a:pt x="1103086" y="435428"/>
                </a:cubicBezTo>
              </a:path>
            </a:pathLst>
          </a:custGeom>
          <a:noFill/>
          <a:ln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5" name="フリーフォーム 44"/>
          <p:cNvSpPr/>
          <p:nvPr userDrawn="1"/>
        </p:nvSpPr>
        <p:spPr>
          <a:xfrm>
            <a:off x="2790614" y="2140858"/>
            <a:ext cx="580622" cy="280609"/>
          </a:xfrm>
          <a:custGeom>
            <a:avLst/>
            <a:gdLst>
              <a:gd name="connsiteX0" fmla="*/ 0 w 1161143"/>
              <a:gd name="connsiteY0" fmla="*/ 0 h 420914"/>
              <a:gd name="connsiteX1" fmla="*/ 653143 w 1161143"/>
              <a:gd name="connsiteY1" fmla="*/ 101600 h 420914"/>
              <a:gd name="connsiteX2" fmla="*/ 1161143 w 1161143"/>
              <a:gd name="connsiteY2" fmla="*/ 420914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143" h="420914">
                <a:moveTo>
                  <a:pt x="0" y="0"/>
                </a:moveTo>
                <a:cubicBezTo>
                  <a:pt x="229809" y="15724"/>
                  <a:pt x="459619" y="31448"/>
                  <a:pt x="653143" y="101600"/>
                </a:cubicBezTo>
                <a:cubicBezTo>
                  <a:pt x="846667" y="171752"/>
                  <a:pt x="1003905" y="296333"/>
                  <a:pt x="1161143" y="420914"/>
                </a:cubicBezTo>
              </a:path>
            </a:pathLst>
          </a:custGeom>
          <a:noFill/>
          <a:ln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6" name="フリーフォーム 45"/>
          <p:cNvSpPr/>
          <p:nvPr userDrawn="1"/>
        </p:nvSpPr>
        <p:spPr>
          <a:xfrm>
            <a:off x="5995782" y="5176762"/>
            <a:ext cx="479013" cy="127294"/>
          </a:xfrm>
          <a:custGeom>
            <a:avLst/>
            <a:gdLst>
              <a:gd name="connsiteX0" fmla="*/ 957943 w 957943"/>
              <a:gd name="connsiteY0" fmla="*/ 87086 h 190941"/>
              <a:gd name="connsiteX1" fmla="*/ 478972 w 957943"/>
              <a:gd name="connsiteY1" fmla="*/ 188686 h 190941"/>
              <a:gd name="connsiteX2" fmla="*/ 0 w 957943"/>
              <a:gd name="connsiteY2" fmla="*/ 0 h 1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7943" h="190941">
                <a:moveTo>
                  <a:pt x="957943" y="87086"/>
                </a:moveTo>
                <a:cubicBezTo>
                  <a:pt x="798286" y="145143"/>
                  <a:pt x="638629" y="203200"/>
                  <a:pt x="478972" y="188686"/>
                </a:cubicBezTo>
                <a:cubicBezTo>
                  <a:pt x="319315" y="174172"/>
                  <a:pt x="159657" y="87086"/>
                  <a:pt x="0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47" name="図プレースホルダー 7"/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4412068" y="1974349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図プレースホルダー 7"/>
          <p:cNvSpPr>
            <a:spLocks noGrp="1"/>
          </p:cNvSpPr>
          <p:nvPr userDrawn="1">
            <p:ph type="pic" sz="quarter" idx="35" hasCustomPrompt="1"/>
          </p:nvPr>
        </p:nvSpPr>
        <p:spPr>
          <a:xfrm>
            <a:off x="5448575" y="2798587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9" name="図プレースホルダー 7"/>
          <p:cNvSpPr>
            <a:spLocks noGrp="1"/>
          </p:cNvSpPr>
          <p:nvPr userDrawn="1">
            <p:ph type="pic" sz="quarter" idx="36" hasCustomPrompt="1"/>
          </p:nvPr>
        </p:nvSpPr>
        <p:spPr>
          <a:xfrm>
            <a:off x="5448575" y="4353732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0" name="図プレースホルダー 7"/>
          <p:cNvSpPr>
            <a:spLocks noGrp="1"/>
          </p:cNvSpPr>
          <p:nvPr userDrawn="1">
            <p:ph type="pic" sz="quarter" idx="37" hasCustomPrompt="1"/>
          </p:nvPr>
        </p:nvSpPr>
        <p:spPr>
          <a:xfrm>
            <a:off x="4412068" y="5191693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図プレースホルダー 7"/>
          <p:cNvSpPr>
            <a:spLocks noGrp="1"/>
          </p:cNvSpPr>
          <p:nvPr userDrawn="1">
            <p:ph type="pic" sz="quarter" idx="38" hasCustomPrompt="1"/>
          </p:nvPr>
        </p:nvSpPr>
        <p:spPr>
          <a:xfrm>
            <a:off x="3386499" y="4353732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2" name="図プレースホルダー 7"/>
          <p:cNvSpPr>
            <a:spLocks noGrp="1"/>
          </p:cNvSpPr>
          <p:nvPr userDrawn="1">
            <p:ph type="pic" sz="quarter" idx="39" hasCustomPrompt="1"/>
          </p:nvPr>
        </p:nvSpPr>
        <p:spPr>
          <a:xfrm>
            <a:off x="3386499" y="2798587"/>
            <a:ext cx="333553" cy="444699"/>
          </a:xfrm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3" name="テキスト プレースホルダー 6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857831" y="3106058"/>
            <a:ext cx="1425828" cy="1441751"/>
          </a:xfrm>
        </p:spPr>
        <p:txBody>
          <a:bodyPr anchor="ctr">
            <a:noAutofit/>
          </a:bodyPr>
          <a:lstStyle>
            <a:lvl1pPr algn="ctr">
              <a:defRPr sz="2000" i="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86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900"/>
                            </p:stCondLst>
                            <p:childTnLst>
                              <p:par>
                                <p:cTn id="10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5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60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7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550"/>
                            </p:stCondLst>
                            <p:childTnLst>
                              <p:par>
                                <p:cTn id="17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9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3400"/>
                            </p:stCondLst>
                            <p:childTnLst>
                              <p:par>
                                <p:cTn id="18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150"/>
                            </p:stCondLst>
                            <p:childTnLst>
                              <p:par>
                                <p:cTn id="1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2" grpId="0" animBg="1"/>
      <p:bldP spid="13" grpId="0" animBg="1"/>
      <p:bldP spid="14" grpId="0" animBg="1"/>
      <p:bldP spid="11" grpId="0" animBg="1"/>
      <p:bldP spid="10" grpId="0" animBg="1"/>
      <p:bldP spid="9" grpId="0" animBg="1"/>
      <p:bldP spid="5" grpId="0" animBg="1"/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9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 userDrawn="1"/>
        </p:nvSpPr>
        <p:spPr>
          <a:xfrm>
            <a:off x="0" y="3440524"/>
            <a:ext cx="3887148" cy="1826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6" name="正方形/長方形 35"/>
          <p:cNvSpPr/>
          <p:nvPr userDrawn="1"/>
        </p:nvSpPr>
        <p:spPr>
          <a:xfrm>
            <a:off x="0" y="1614416"/>
            <a:ext cx="3887148" cy="1826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5256852" y="3440522"/>
            <a:ext cx="3887148" cy="1826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4" name="直角三角形 33"/>
          <p:cNvSpPr/>
          <p:nvPr userDrawn="1"/>
        </p:nvSpPr>
        <p:spPr>
          <a:xfrm rot="13500000">
            <a:off x="4695709" y="3869313"/>
            <a:ext cx="1291256" cy="96852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256852" y="1614412"/>
            <a:ext cx="3887148" cy="1826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33" name="直角三角形 32"/>
          <p:cNvSpPr/>
          <p:nvPr userDrawn="1"/>
        </p:nvSpPr>
        <p:spPr>
          <a:xfrm rot="13500000">
            <a:off x="4695709" y="2043201"/>
            <a:ext cx="1291256" cy="96852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30" name="直角三角形 29"/>
          <p:cNvSpPr/>
          <p:nvPr userDrawn="1"/>
        </p:nvSpPr>
        <p:spPr>
          <a:xfrm rot="2700000">
            <a:off x="3157971" y="3869313"/>
            <a:ext cx="1291256" cy="96852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29" name="直角三角形 28"/>
          <p:cNvSpPr/>
          <p:nvPr userDrawn="1"/>
        </p:nvSpPr>
        <p:spPr>
          <a:xfrm rot="2700000">
            <a:off x="3157971" y="2043201"/>
            <a:ext cx="1291256" cy="968526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rot="2700000">
            <a:off x="3241520" y="2043206"/>
            <a:ext cx="1291256" cy="968526"/>
          </a:xfrm>
          <a:prstGeom prst="rtTriangl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 dirty="0">
              <a:solidFill>
                <a:srgbClr val="5BB8D1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rot="13500000">
            <a:off x="3241520" y="2043206"/>
            <a:ext cx="1291256" cy="968526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2700000">
            <a:off x="4611224" y="2043205"/>
            <a:ext cx="1291256" cy="96852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直角三角形 10"/>
          <p:cNvSpPr/>
          <p:nvPr userDrawn="1"/>
        </p:nvSpPr>
        <p:spPr>
          <a:xfrm rot="13500000">
            <a:off x="4611224" y="2043205"/>
            <a:ext cx="1291256" cy="968526"/>
          </a:xfrm>
          <a:prstGeom prst="rtTriangl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3500000">
            <a:off x="3241520" y="3869319"/>
            <a:ext cx="1291256" cy="968526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直角三角形 12"/>
          <p:cNvSpPr/>
          <p:nvPr userDrawn="1"/>
        </p:nvSpPr>
        <p:spPr>
          <a:xfrm rot="2700000">
            <a:off x="3241520" y="3869319"/>
            <a:ext cx="1291256" cy="968526"/>
          </a:xfrm>
          <a:prstGeom prst="rtTriangl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2700000">
            <a:off x="4611223" y="3869318"/>
            <a:ext cx="1291256" cy="968526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直角三角形 14"/>
          <p:cNvSpPr/>
          <p:nvPr userDrawn="1"/>
        </p:nvSpPr>
        <p:spPr>
          <a:xfrm rot="13500000">
            <a:off x="4611223" y="3869318"/>
            <a:ext cx="1291256" cy="968526"/>
          </a:xfrm>
          <a:prstGeom prst="rtTriangl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3617249" y="1987718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テキスト プレースホルダー 18"/>
          <p:cNvSpPr>
            <a:spLocks noGrp="1"/>
          </p:cNvSpPr>
          <p:nvPr>
            <p:ph type="body" sz="quarter" idx="15" hasCustomPrompt="1"/>
          </p:nvPr>
        </p:nvSpPr>
        <p:spPr>
          <a:xfrm>
            <a:off x="4986953" y="1987718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1" name="テキスト プレースホルダー 18"/>
          <p:cNvSpPr>
            <a:spLocks noGrp="1"/>
          </p:cNvSpPr>
          <p:nvPr>
            <p:ph type="body" sz="quarter" idx="16" hasCustomPrompt="1"/>
          </p:nvPr>
        </p:nvSpPr>
        <p:spPr>
          <a:xfrm>
            <a:off x="3617250" y="3813831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2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4986953" y="3813831"/>
            <a:ext cx="539797" cy="1079500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8" hasCustomPrompt="1"/>
          </p:nvPr>
        </p:nvSpPr>
        <p:spPr>
          <a:xfrm>
            <a:off x="313177" y="1692446"/>
            <a:ext cx="2680803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5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0" name="テキスト プレースホルダー 48"/>
          <p:cNvSpPr>
            <a:spLocks noGrp="1"/>
          </p:cNvSpPr>
          <p:nvPr>
            <p:ph type="body" sz="quarter" idx="19" hasCustomPrompt="1"/>
          </p:nvPr>
        </p:nvSpPr>
        <p:spPr>
          <a:xfrm>
            <a:off x="313010" y="3518554"/>
            <a:ext cx="2680803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3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1" name="テキスト プレースホルダー 48"/>
          <p:cNvSpPr>
            <a:spLocks noGrp="1"/>
          </p:cNvSpPr>
          <p:nvPr>
            <p:ph type="body" sz="quarter" idx="20" hasCustomPrompt="1"/>
          </p:nvPr>
        </p:nvSpPr>
        <p:spPr>
          <a:xfrm>
            <a:off x="6057673" y="1692446"/>
            <a:ext cx="2717738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1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2" name="テキスト プレースホルダー 48"/>
          <p:cNvSpPr>
            <a:spLocks noGrp="1"/>
          </p:cNvSpPr>
          <p:nvPr>
            <p:ph type="body" sz="quarter" idx="21" hasCustomPrompt="1"/>
          </p:nvPr>
        </p:nvSpPr>
        <p:spPr>
          <a:xfrm>
            <a:off x="6057506" y="3518553"/>
            <a:ext cx="2717738" cy="1670050"/>
          </a:xfrm>
        </p:spPr>
        <p:txBody>
          <a:bodyPr anchor="ctr">
            <a:normAutofit/>
          </a:bodyPr>
          <a:lstStyle>
            <a:lvl1pPr marL="192024" indent="-192024">
              <a:buClr>
                <a:schemeClr val="accent2"/>
              </a:buClr>
              <a:buFont typeface="Wingdings" panose="05000000000000000000" pitchFamily="2" charset="2"/>
              <a:buChar char="l"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Item 1</a:t>
            </a:r>
          </a:p>
          <a:p>
            <a:pPr lvl="0"/>
            <a:r>
              <a:rPr kumimoji="1" lang="en-US" altLang="ja-JP" dirty="0"/>
              <a:t>Item 2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0" y="1614416"/>
            <a:ext cx="263069" cy="1826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4" name="正方形/長方形 53"/>
          <p:cNvSpPr/>
          <p:nvPr userDrawn="1"/>
        </p:nvSpPr>
        <p:spPr>
          <a:xfrm>
            <a:off x="0" y="3440528"/>
            <a:ext cx="263069" cy="1826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5" name="正方形/長方形 54"/>
          <p:cNvSpPr/>
          <p:nvPr userDrawn="1"/>
        </p:nvSpPr>
        <p:spPr>
          <a:xfrm>
            <a:off x="8880932" y="1614408"/>
            <a:ext cx="263069" cy="1826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6" name="正方形/長方形 55"/>
          <p:cNvSpPr/>
          <p:nvPr userDrawn="1"/>
        </p:nvSpPr>
        <p:spPr>
          <a:xfrm>
            <a:off x="8880931" y="3440520"/>
            <a:ext cx="263069" cy="1826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57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39202" y="5528338"/>
            <a:ext cx="8100859" cy="669262"/>
          </a:xfrm>
        </p:spPr>
        <p:txBody>
          <a:bodyPr anchor="t">
            <a:normAutofit/>
          </a:bodyPr>
          <a:lstStyle>
            <a:lvl1pPr algn="l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 userDrawn="1"/>
        </p:nvSpPr>
        <p:spPr>
          <a:xfrm>
            <a:off x="611216" y="5432328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75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6" grpId="0" animBg="1"/>
      <p:bldP spid="26" grpId="0" animBg="1"/>
      <p:bldP spid="34" grpId="0" animBg="1"/>
      <p:bldP spid="25" grpId="0" animBg="1"/>
      <p:bldP spid="33" grpId="0" animBg="1"/>
      <p:bldP spid="30" grpId="0" animBg="1"/>
      <p:bldP spid="29" grpId="0" animBg="1"/>
      <p:bldP spid="9" grpId="0" animBg="1"/>
      <p:bldP spid="5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ドーナツ 8"/>
          <p:cNvSpPr/>
          <p:nvPr userDrawn="1"/>
        </p:nvSpPr>
        <p:spPr>
          <a:xfrm>
            <a:off x="3131715" y="1825776"/>
            <a:ext cx="2880571" cy="3846189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0" name="アーチ 6"/>
          <p:cNvSpPr/>
          <p:nvPr userDrawn="1"/>
        </p:nvSpPr>
        <p:spPr>
          <a:xfrm>
            <a:off x="4589787" y="1825775"/>
            <a:ext cx="1422498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1" name="アーチ 6"/>
          <p:cNvSpPr/>
          <p:nvPr userDrawn="1"/>
        </p:nvSpPr>
        <p:spPr>
          <a:xfrm rot="5400000">
            <a:off x="4274218" y="3933897"/>
            <a:ext cx="1896500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2" name="アーチ 6"/>
          <p:cNvSpPr/>
          <p:nvPr userDrawn="1"/>
        </p:nvSpPr>
        <p:spPr>
          <a:xfrm rot="10800000">
            <a:off x="3127394" y="3565968"/>
            <a:ext cx="1422498" cy="2105995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3" name="アーチ 6"/>
          <p:cNvSpPr/>
          <p:nvPr userDrawn="1"/>
        </p:nvSpPr>
        <p:spPr>
          <a:xfrm rot="16200000">
            <a:off x="2968960" y="1983680"/>
            <a:ext cx="1896500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079798" y="2468358"/>
            <a:ext cx="2745543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079798" y="1851330"/>
            <a:ext cx="2745543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079798" y="4658601"/>
            <a:ext cx="2745543" cy="1100756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079798" y="4041574"/>
            <a:ext cx="2745543" cy="51546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18658" y="2477725"/>
            <a:ext cx="2745543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18658" y="1860698"/>
            <a:ext cx="2745543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18658" y="4667969"/>
            <a:ext cx="2745543" cy="1100756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18658" y="4050941"/>
            <a:ext cx="2745543" cy="51546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491786" y="3445426"/>
            <a:ext cx="2137923" cy="515469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8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円/楕円 22"/>
          <p:cNvSpPr/>
          <p:nvPr userDrawn="1"/>
        </p:nvSpPr>
        <p:spPr>
          <a:xfrm>
            <a:off x="5222468" y="2215289"/>
            <a:ext cx="675134" cy="900100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396999" y="2425737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5224629" y="4458922"/>
            <a:ext cx="675134" cy="900100"/>
          </a:xfrm>
          <a:prstGeom prst="ellipse">
            <a:avLst/>
          </a:prstGeom>
          <a:solidFill>
            <a:schemeClr val="accent3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399160" y="4669370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3272246" y="4458922"/>
            <a:ext cx="675134" cy="900100"/>
          </a:xfrm>
          <a:prstGeom prst="ellipse">
            <a:avLst/>
          </a:prstGeom>
          <a:solidFill>
            <a:schemeClr val="accent2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446777" y="4669370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円/楕円 28"/>
          <p:cNvSpPr/>
          <p:nvPr userDrawn="1"/>
        </p:nvSpPr>
        <p:spPr>
          <a:xfrm>
            <a:off x="3272246" y="2215289"/>
            <a:ext cx="675134" cy="900100"/>
          </a:xfrm>
          <a:prstGeom prst="ellipse">
            <a:avLst/>
          </a:prstGeom>
          <a:solidFill>
            <a:schemeClr val="accent4"/>
          </a:solidFill>
          <a:ln w="76200" cmpd="sng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446777" y="2425737"/>
            <a:ext cx="342212" cy="456243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6132844" y="2413574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132844" y="4592064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1386823" y="4606064"/>
            <a:ext cx="1620321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4" name="正方形/長方形 33"/>
          <p:cNvSpPr/>
          <p:nvPr userDrawn="1"/>
        </p:nvSpPr>
        <p:spPr>
          <a:xfrm>
            <a:off x="1386823" y="2408923"/>
            <a:ext cx="1620321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ドーナツ 7"/>
          <p:cNvSpPr/>
          <p:nvPr userDrawn="1"/>
        </p:nvSpPr>
        <p:spPr>
          <a:xfrm>
            <a:off x="1896453" y="1447543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9" name="ドーナツ 7"/>
          <p:cNvSpPr/>
          <p:nvPr userDrawn="1"/>
        </p:nvSpPr>
        <p:spPr>
          <a:xfrm>
            <a:off x="3552463" y="2156346"/>
            <a:ext cx="2038281" cy="2789393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tx2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0" name="ドーナツ 7"/>
          <p:cNvSpPr/>
          <p:nvPr userDrawn="1"/>
        </p:nvSpPr>
        <p:spPr>
          <a:xfrm>
            <a:off x="5590744" y="2977198"/>
            <a:ext cx="1438463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1" name="ドーナツ 7"/>
          <p:cNvSpPr/>
          <p:nvPr userDrawn="1"/>
        </p:nvSpPr>
        <p:spPr>
          <a:xfrm rot="21318328">
            <a:off x="6602840" y="1317168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2" name="ドーナツ 7"/>
          <p:cNvSpPr/>
          <p:nvPr userDrawn="1"/>
        </p:nvSpPr>
        <p:spPr>
          <a:xfrm rot="1061079">
            <a:off x="423472" y="1592484"/>
            <a:ext cx="1438463" cy="1968541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3" name="ドーナツ 7"/>
          <p:cNvSpPr/>
          <p:nvPr userDrawn="1"/>
        </p:nvSpPr>
        <p:spPr>
          <a:xfrm>
            <a:off x="7343133" y="3233872"/>
            <a:ext cx="1610575" cy="2204076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4" name="ドーナツ 7"/>
          <p:cNvSpPr/>
          <p:nvPr userDrawn="1"/>
        </p:nvSpPr>
        <p:spPr>
          <a:xfrm rot="1442875">
            <a:off x="906389" y="3242191"/>
            <a:ext cx="1632349" cy="2233874"/>
          </a:xfrm>
          <a:custGeom>
            <a:avLst/>
            <a:gdLst/>
            <a:ahLst/>
            <a:cxnLst/>
            <a:rect l="l" t="t" r="r" b="b"/>
            <a:pathLst>
              <a:path w="4542824" h="4663055">
                <a:moveTo>
                  <a:pt x="2261546" y="897181"/>
                </a:moveTo>
                <a:cubicBezTo>
                  <a:pt x="1457545" y="897181"/>
                  <a:pt x="805774" y="1548953"/>
                  <a:pt x="805774" y="2352954"/>
                </a:cubicBezTo>
                <a:cubicBezTo>
                  <a:pt x="805774" y="3156955"/>
                  <a:pt x="1457545" y="3808727"/>
                  <a:pt x="2261546" y="3808727"/>
                </a:cubicBezTo>
                <a:cubicBezTo>
                  <a:pt x="3065547" y="3808727"/>
                  <a:pt x="3717318" y="3156955"/>
                  <a:pt x="3717318" y="2352954"/>
                </a:cubicBezTo>
                <a:cubicBezTo>
                  <a:pt x="3717318" y="1548953"/>
                  <a:pt x="3065547" y="897181"/>
                  <a:pt x="2261546" y="897181"/>
                </a:cubicBezTo>
                <a:close/>
                <a:moveTo>
                  <a:pt x="2083603" y="0"/>
                </a:moveTo>
                <a:lnTo>
                  <a:pt x="2439490" y="0"/>
                </a:lnTo>
                <a:lnTo>
                  <a:pt x="2552136" y="521588"/>
                </a:lnTo>
                <a:cubicBezTo>
                  <a:pt x="2761893" y="554049"/>
                  <a:pt x="2959973" y="621739"/>
                  <a:pt x="3139530" y="719525"/>
                </a:cubicBezTo>
                <a:lnTo>
                  <a:pt x="3511289" y="397163"/>
                </a:lnTo>
                <a:lnTo>
                  <a:pt x="3795947" y="610765"/>
                </a:lnTo>
                <a:lnTo>
                  <a:pt x="3589001" y="1060760"/>
                </a:lnTo>
                <a:cubicBezTo>
                  <a:pt x="3709551" y="1180593"/>
                  <a:pt x="3811294" y="1318813"/>
                  <a:pt x="3892627" y="1469737"/>
                </a:cubicBezTo>
                <a:lnTo>
                  <a:pt x="4420433" y="1407493"/>
                </a:lnTo>
                <a:lnTo>
                  <a:pt x="4535785" y="1744167"/>
                </a:lnTo>
                <a:lnTo>
                  <a:pt x="4087115" y="2014817"/>
                </a:lnTo>
                <a:cubicBezTo>
                  <a:pt x="4107334" y="2124452"/>
                  <a:pt x="4117879" y="2237472"/>
                  <a:pt x="4117879" y="2352954"/>
                </a:cubicBezTo>
                <a:cubicBezTo>
                  <a:pt x="4117879" y="2452032"/>
                  <a:pt x="4110117" y="2549297"/>
                  <a:pt x="4092759" y="2643792"/>
                </a:cubicBezTo>
                <a:lnTo>
                  <a:pt x="4542824" y="2906675"/>
                </a:lnTo>
                <a:lnTo>
                  <a:pt x="4432244" y="3244947"/>
                </a:lnTo>
                <a:lnTo>
                  <a:pt x="3915713" y="3191427"/>
                </a:lnTo>
                <a:cubicBezTo>
                  <a:pt x="3824012" y="3376623"/>
                  <a:pt x="3700535" y="3543085"/>
                  <a:pt x="3553558" y="3685386"/>
                </a:cubicBezTo>
                <a:lnTo>
                  <a:pt x="3753170" y="4153716"/>
                </a:lnTo>
                <a:lnTo>
                  <a:pt x="3462615" y="4359224"/>
                </a:lnTo>
                <a:lnTo>
                  <a:pt x="3085858" y="4013486"/>
                </a:lnTo>
                <a:cubicBezTo>
                  <a:pt x="2918222" y="4098493"/>
                  <a:pt x="2735266" y="4156993"/>
                  <a:pt x="2542566" y="4185781"/>
                </a:cubicBezTo>
                <a:lnTo>
                  <a:pt x="2439490" y="4663055"/>
                </a:lnTo>
                <a:lnTo>
                  <a:pt x="2083603" y="4663055"/>
                </a:lnTo>
                <a:lnTo>
                  <a:pt x="1980528" y="4185781"/>
                </a:lnTo>
                <a:cubicBezTo>
                  <a:pt x="1772677" y="4154729"/>
                  <a:pt x="1576163" y="4089110"/>
                  <a:pt x="1398100" y="3992907"/>
                </a:cubicBezTo>
                <a:lnTo>
                  <a:pt x="997209" y="4340529"/>
                </a:lnTo>
                <a:lnTo>
                  <a:pt x="712552" y="4126927"/>
                </a:lnTo>
                <a:lnTo>
                  <a:pt x="934130" y="3645116"/>
                </a:lnTo>
                <a:cubicBezTo>
                  <a:pt x="803422" y="3515284"/>
                  <a:pt x="694564" y="3364073"/>
                  <a:pt x="609988" y="3198332"/>
                </a:cubicBezTo>
                <a:lnTo>
                  <a:pt x="124474" y="3255589"/>
                </a:lnTo>
                <a:lnTo>
                  <a:pt x="9121" y="2918915"/>
                </a:lnTo>
                <a:lnTo>
                  <a:pt x="432244" y="2663676"/>
                </a:lnTo>
                <a:cubicBezTo>
                  <a:pt x="414090" y="2562770"/>
                  <a:pt x="405215" y="2458899"/>
                  <a:pt x="405215" y="2352954"/>
                </a:cubicBezTo>
                <a:cubicBezTo>
                  <a:pt x="405215" y="2249178"/>
                  <a:pt x="413731" y="2147391"/>
                  <a:pt x="432435" y="2048643"/>
                </a:cubicBezTo>
                <a:lnTo>
                  <a:pt x="0" y="1796058"/>
                </a:lnTo>
                <a:lnTo>
                  <a:pt x="110581" y="1457787"/>
                </a:lnTo>
                <a:lnTo>
                  <a:pt x="609871" y="1509521"/>
                </a:lnTo>
                <a:cubicBezTo>
                  <a:pt x="701342" y="1326373"/>
                  <a:pt x="823934" y="1161680"/>
                  <a:pt x="969626" y="1020735"/>
                </a:cubicBezTo>
                <a:lnTo>
                  <a:pt x="769923" y="552192"/>
                </a:lnTo>
                <a:lnTo>
                  <a:pt x="1060478" y="346683"/>
                </a:lnTo>
                <a:lnTo>
                  <a:pt x="1437195" y="692385"/>
                </a:lnTo>
                <a:cubicBezTo>
                  <a:pt x="1602069" y="608806"/>
                  <a:pt x="1781763" y="550867"/>
                  <a:pt x="1970957" y="5215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srgbClr val="1C1C1C"/>
              </a:solidFill>
            </a:endParaRPr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2501067" y="5331725"/>
            <a:ext cx="4145968" cy="964442"/>
          </a:xfrm>
        </p:spPr>
        <p:txBody>
          <a:bodyPr anchor="t">
            <a:normAutofit/>
          </a:bodyPr>
          <a:lstStyle>
            <a:lvl1pPr algn="ctr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3761443" y="5261406"/>
            <a:ext cx="1620321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3930089" y="3275110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tx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153740" y="2306745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1179565" y="4101393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635835" y="2306745"/>
            <a:ext cx="983581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100" spc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818185" y="3692502"/>
            <a:ext cx="983581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100" spc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6876016" y="2185628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7612247" y="4078176"/>
            <a:ext cx="1072347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9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31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y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 userDrawn="1"/>
        </p:nvSpPr>
        <p:spPr>
          <a:xfrm>
            <a:off x="5407154" y="3040746"/>
            <a:ext cx="1645701" cy="2194077"/>
          </a:xfrm>
          <a:prstGeom prst="ellipse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1262650" y="1924353"/>
            <a:ext cx="415760" cy="5542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4" name="円/楕円 23"/>
          <p:cNvSpPr/>
          <p:nvPr userDrawn="1"/>
        </p:nvSpPr>
        <p:spPr>
          <a:xfrm>
            <a:off x="71419" y="1845924"/>
            <a:ext cx="595239" cy="793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540092" y="2062238"/>
            <a:ext cx="2063022" cy="2750457"/>
          </a:xfrm>
          <a:prstGeom prst="ellipse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2062228" y="1744130"/>
            <a:ext cx="1645701" cy="2194077"/>
          </a:xfrm>
          <a:prstGeom prst="ellipse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1408008" y="3393611"/>
            <a:ext cx="1308440" cy="1748975"/>
          </a:xfrm>
          <a:prstGeom prst="ellipse">
            <a:avLst/>
          </a:prstGeom>
          <a:solidFill>
            <a:schemeClr val="accent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69038" y="2189233"/>
            <a:ext cx="1308440" cy="1748975"/>
          </a:xfrm>
          <a:prstGeom prst="ellipse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7581765" y="3013527"/>
            <a:ext cx="1387141" cy="1849361"/>
          </a:xfrm>
          <a:prstGeom prst="ellipse">
            <a:avLst/>
          </a:prstGeom>
          <a:solidFill>
            <a:schemeClr val="accent6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6406460" y="1632580"/>
            <a:ext cx="1510522" cy="2013854"/>
          </a:xfrm>
          <a:prstGeom prst="ellipse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213846" y="3505084"/>
            <a:ext cx="649741" cy="8662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3061392" y="3938207"/>
            <a:ext cx="507307" cy="6763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875046" y="1929359"/>
            <a:ext cx="595239" cy="79358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8312548" y="2362358"/>
            <a:ext cx="207880" cy="277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8505715" y="1539210"/>
            <a:ext cx="412385" cy="5497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7161721" y="4446207"/>
            <a:ext cx="522329" cy="6963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7787957" y="1738687"/>
            <a:ext cx="472259" cy="62962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5603113" y="2561025"/>
            <a:ext cx="339406" cy="4525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5" name="円/楕円 24"/>
          <p:cNvSpPr/>
          <p:nvPr userDrawn="1"/>
        </p:nvSpPr>
        <p:spPr>
          <a:xfrm>
            <a:off x="1781418" y="2312541"/>
            <a:ext cx="207880" cy="2771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6" name="円/楕円 25"/>
          <p:cNvSpPr/>
          <p:nvPr userDrawn="1"/>
        </p:nvSpPr>
        <p:spPr>
          <a:xfrm>
            <a:off x="6916688" y="3981997"/>
            <a:ext cx="397331" cy="52972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7" name="円/楕円 26"/>
          <p:cNvSpPr/>
          <p:nvPr userDrawn="1"/>
        </p:nvSpPr>
        <p:spPr>
          <a:xfrm>
            <a:off x="1209343" y="4318642"/>
            <a:ext cx="397331" cy="5297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206" tIns="25603" rIns="51206" bIns="25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/>
            <a:endParaRPr kumimoji="1" lang="ja-JP" altLang="en-US">
              <a:solidFill>
                <a:srgbClr val="5BB8D1"/>
              </a:solidFill>
            </a:endParaRP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3929699" y="2721925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3707929" y="3151701"/>
            <a:ext cx="1699225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2211068" y="2062238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119269" y="2492014"/>
            <a:ext cx="150961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5566994" y="3363291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475196" y="3793067"/>
            <a:ext cx="1509617" cy="11007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08008" y="3996195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9038" y="2784820"/>
            <a:ext cx="1283808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6469725" y="2361641"/>
            <a:ext cx="1383185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7585721" y="3670796"/>
            <a:ext cx="1383185" cy="51546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Word</a:t>
            </a:r>
            <a:endParaRPr 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899875" y="5331725"/>
            <a:ext cx="7337696" cy="964442"/>
          </a:xfrm>
        </p:spPr>
        <p:txBody>
          <a:bodyPr anchor="t">
            <a:normAutofit/>
          </a:bodyPr>
          <a:lstStyle>
            <a:lvl1pPr algn="ctr"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3761443" y="5261406"/>
            <a:ext cx="1620321" cy="480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8000"/>
                            </p:stCondLst>
                            <p:childTnLst>
                              <p:par>
                                <p:cTn id="1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9700"/>
                            </p:stCondLst>
                            <p:childTnLst>
                              <p:par>
                                <p:cTn id="26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7" grpId="0" animBg="1"/>
      <p:bldP spid="24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5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ja-JP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583408" y="1028734"/>
            <a:ext cx="7165418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619415" y="932723"/>
            <a:ext cx="1620321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3899457" y="2236384"/>
            <a:ext cx="1344293" cy="3036421"/>
            <a:chOff x="7305638" y="3002101"/>
            <a:chExt cx="2688353" cy="4554631"/>
          </a:xfrm>
        </p:grpSpPr>
        <p:grpSp>
          <p:nvGrpSpPr>
            <p:cNvPr id="10" name="グループ化 9"/>
            <p:cNvGrpSpPr/>
            <p:nvPr userDrawn="1"/>
          </p:nvGrpSpPr>
          <p:grpSpPr>
            <a:xfrm>
              <a:off x="8267831" y="5345989"/>
              <a:ext cx="763508" cy="2210743"/>
              <a:chOff x="8267831" y="5345989"/>
              <a:chExt cx="763508" cy="2210743"/>
            </a:xfrm>
          </p:grpSpPr>
          <p:sp>
            <p:nvSpPr>
              <p:cNvPr id="34" name="円/楕円 33"/>
              <p:cNvSpPr/>
              <p:nvPr userDrawn="1"/>
            </p:nvSpPr>
            <p:spPr>
              <a:xfrm>
                <a:off x="8267831" y="5345989"/>
                <a:ext cx="763508" cy="2210743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円/楕円 34"/>
              <p:cNvSpPr/>
              <p:nvPr userDrawn="1"/>
            </p:nvSpPr>
            <p:spPr>
              <a:xfrm>
                <a:off x="8366877" y="5498390"/>
                <a:ext cx="566334" cy="163982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弦 8"/>
            <p:cNvSpPr/>
            <p:nvPr userDrawn="1"/>
          </p:nvSpPr>
          <p:spPr>
            <a:xfrm rot="10800000">
              <a:off x="7932506" y="3996103"/>
              <a:ext cx="1435076" cy="2370993"/>
            </a:xfrm>
            <a:custGeom>
              <a:avLst/>
              <a:gdLst/>
              <a:ahLst/>
              <a:cxnLst/>
              <a:rect l="l" t="t" r="r" b="b"/>
              <a:pathLst>
                <a:path w="1969479" h="3253919">
                  <a:moveTo>
                    <a:pt x="984740" y="3253919"/>
                  </a:moveTo>
                  <a:cubicBezTo>
                    <a:pt x="362425" y="2811676"/>
                    <a:pt x="-3869" y="2109952"/>
                    <a:pt x="30" y="1362802"/>
                  </a:cubicBezTo>
                  <a:cubicBezTo>
                    <a:pt x="2628" y="865042"/>
                    <a:pt x="169314" y="389014"/>
                    <a:pt x="468726" y="0"/>
                  </a:cubicBezTo>
                  <a:lnTo>
                    <a:pt x="984740" y="0"/>
                  </a:lnTo>
                  <a:lnTo>
                    <a:pt x="1500508" y="0"/>
                  </a:lnTo>
                  <a:cubicBezTo>
                    <a:pt x="1805017" y="395392"/>
                    <a:pt x="1972090" y="880450"/>
                    <a:pt x="1969449" y="1386333"/>
                  </a:cubicBezTo>
                  <a:cubicBezTo>
                    <a:pt x="1965591" y="2125578"/>
                    <a:pt x="1599814" y="2816889"/>
                    <a:pt x="984740" y="32539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grpSp>
          <p:nvGrpSpPr>
            <p:cNvPr id="12" name="グループ化 11"/>
            <p:cNvGrpSpPr/>
            <p:nvPr userDrawn="1"/>
          </p:nvGrpSpPr>
          <p:grpSpPr>
            <a:xfrm flipH="1">
              <a:off x="8650044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0" name="直角三角形 29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直角三角形 30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正方形/長方形 31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正方形/長方形 32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グループ化 12"/>
            <p:cNvGrpSpPr/>
            <p:nvPr userDrawn="1"/>
          </p:nvGrpSpPr>
          <p:grpSpPr>
            <a:xfrm>
              <a:off x="7305638" y="5266273"/>
              <a:ext cx="1343947" cy="1366912"/>
              <a:chOff x="7305639" y="5547570"/>
              <a:chExt cx="1343947" cy="1366912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6" name="直角三角形 25"/>
              <p:cNvSpPr/>
              <p:nvPr userDrawn="1"/>
            </p:nvSpPr>
            <p:spPr>
              <a:xfrm rot="5400000">
                <a:off x="7305639" y="6450248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直角三角形 26"/>
              <p:cNvSpPr/>
              <p:nvPr userDrawn="1"/>
            </p:nvSpPr>
            <p:spPr>
              <a:xfrm rot="16200000">
                <a:off x="7305639" y="5547571"/>
                <a:ext cx="464234" cy="464234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正方形/長方形 27"/>
              <p:cNvSpPr/>
              <p:nvPr userDrawn="1"/>
            </p:nvSpPr>
            <p:spPr>
              <a:xfrm>
                <a:off x="7305639" y="6011805"/>
                <a:ext cx="464234" cy="4384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正方形/長方形 28"/>
              <p:cNvSpPr/>
              <p:nvPr userDrawn="1"/>
            </p:nvSpPr>
            <p:spPr>
              <a:xfrm>
                <a:off x="7769874" y="5547570"/>
                <a:ext cx="879712" cy="9026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グループ化 13"/>
            <p:cNvGrpSpPr/>
            <p:nvPr userDrawn="1"/>
          </p:nvGrpSpPr>
          <p:grpSpPr>
            <a:xfrm>
              <a:off x="7665303" y="3002101"/>
              <a:ext cx="1969480" cy="3253919"/>
              <a:chOff x="7665303" y="3002101"/>
              <a:chExt cx="1969480" cy="3253919"/>
            </a:xfrm>
          </p:grpSpPr>
          <p:sp>
            <p:nvSpPr>
              <p:cNvPr id="24" name="弦 8"/>
              <p:cNvSpPr/>
              <p:nvPr userDrawn="1"/>
            </p:nvSpPr>
            <p:spPr>
              <a:xfrm rot="10800000">
                <a:off x="865004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3253919"/>
                    </a:moveTo>
                    <a:cubicBezTo>
                      <a:pt x="362425" y="2811676"/>
                      <a:pt x="-3869" y="2109952"/>
                      <a:pt x="30" y="1362802"/>
                    </a:cubicBezTo>
                    <a:cubicBezTo>
                      <a:pt x="2628" y="865042"/>
                      <a:pt x="169314" y="389014"/>
                      <a:pt x="468726" y="0"/>
                    </a:cubicBezTo>
                    <a:lnTo>
                      <a:pt x="98474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弦 8"/>
              <p:cNvSpPr/>
              <p:nvPr userDrawn="1"/>
            </p:nvSpPr>
            <p:spPr>
              <a:xfrm>
                <a:off x="7665303" y="3002101"/>
                <a:ext cx="984740" cy="3253919"/>
              </a:xfrm>
              <a:custGeom>
                <a:avLst/>
                <a:gdLst/>
                <a:ahLst/>
                <a:cxnLst/>
                <a:rect l="l" t="t" r="r" b="b"/>
                <a:pathLst>
                  <a:path w="984740" h="3253919">
                    <a:moveTo>
                      <a:pt x="984740" y="0"/>
                    </a:moveTo>
                    <a:lnTo>
                      <a:pt x="984740" y="3253919"/>
                    </a:lnTo>
                    <a:lnTo>
                      <a:pt x="468972" y="3253919"/>
                    </a:lnTo>
                    <a:cubicBezTo>
                      <a:pt x="164463" y="2858527"/>
                      <a:pt x="-2610" y="2373469"/>
                      <a:pt x="31" y="1867586"/>
                    </a:cubicBezTo>
                    <a:cubicBezTo>
                      <a:pt x="3889" y="1128341"/>
                      <a:pt x="369666" y="437030"/>
                      <a:pt x="9847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グループ化 14"/>
            <p:cNvGrpSpPr/>
            <p:nvPr userDrawn="1"/>
          </p:nvGrpSpPr>
          <p:grpSpPr>
            <a:xfrm>
              <a:off x="7830833" y="3002102"/>
              <a:ext cx="1639326" cy="1035326"/>
              <a:chOff x="7830833" y="3002102"/>
              <a:chExt cx="1639326" cy="1035326"/>
            </a:xfrm>
          </p:grpSpPr>
          <p:sp>
            <p:nvSpPr>
              <p:cNvPr id="22" name="弦 8"/>
              <p:cNvSpPr/>
              <p:nvPr userDrawn="1"/>
            </p:nvSpPr>
            <p:spPr>
              <a:xfrm rot="10800000">
                <a:off x="8650043" y="3002102"/>
                <a:ext cx="820116" cy="1035325"/>
              </a:xfrm>
              <a:custGeom>
                <a:avLst/>
                <a:gdLst/>
                <a:ahLst/>
                <a:cxnLst/>
                <a:rect l="l" t="t" r="r" b="b"/>
                <a:pathLst>
                  <a:path w="820116" h="1035325">
                    <a:moveTo>
                      <a:pt x="820116" y="1035325"/>
                    </a:moveTo>
                    <a:cubicBezTo>
                      <a:pt x="445216" y="768905"/>
                      <a:pt x="163231" y="408315"/>
                      <a:pt x="0" y="0"/>
                    </a:cubicBezTo>
                    <a:lnTo>
                      <a:pt x="820116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弦 8"/>
              <p:cNvSpPr/>
              <p:nvPr userDrawn="1"/>
            </p:nvSpPr>
            <p:spPr>
              <a:xfrm>
                <a:off x="7830833" y="3002102"/>
                <a:ext cx="819211" cy="1035326"/>
              </a:xfrm>
              <a:custGeom>
                <a:avLst/>
                <a:gdLst/>
                <a:ahLst/>
                <a:cxnLst/>
                <a:rect l="l" t="t" r="r" b="b"/>
                <a:pathLst>
                  <a:path w="819211" h="1035326">
                    <a:moveTo>
                      <a:pt x="819211" y="0"/>
                    </a:moveTo>
                    <a:lnTo>
                      <a:pt x="819211" y="1035326"/>
                    </a:lnTo>
                    <a:lnTo>
                      <a:pt x="0" y="1035326"/>
                    </a:lnTo>
                    <a:cubicBezTo>
                      <a:pt x="162564" y="626542"/>
                      <a:pt x="444666" y="266126"/>
                      <a:pt x="81921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グループ化 15"/>
            <p:cNvGrpSpPr/>
            <p:nvPr userDrawn="1"/>
          </p:nvGrpSpPr>
          <p:grpSpPr>
            <a:xfrm>
              <a:off x="8239071" y="3682019"/>
              <a:ext cx="821030" cy="821030"/>
              <a:chOff x="11914174" y="3199309"/>
              <a:chExt cx="990518" cy="990518"/>
            </a:xfrm>
          </p:grpSpPr>
          <p:sp>
            <p:nvSpPr>
              <p:cNvPr id="20" name="円/楕円 19"/>
              <p:cNvSpPr/>
              <p:nvPr userDrawn="1"/>
            </p:nvSpPr>
            <p:spPr>
              <a:xfrm>
                <a:off x="11914174" y="3199309"/>
                <a:ext cx="990518" cy="99051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円/楕円 20"/>
              <p:cNvSpPr/>
              <p:nvPr userDrawn="1"/>
            </p:nvSpPr>
            <p:spPr>
              <a:xfrm>
                <a:off x="12002891" y="3288026"/>
                <a:ext cx="813084" cy="8130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グループ化 16"/>
            <p:cNvGrpSpPr/>
            <p:nvPr userDrawn="1"/>
          </p:nvGrpSpPr>
          <p:grpSpPr>
            <a:xfrm>
              <a:off x="8562396" y="5264781"/>
              <a:ext cx="174376" cy="1354190"/>
              <a:chOff x="8562396" y="5264781"/>
              <a:chExt cx="174376" cy="1354190"/>
            </a:xfrm>
          </p:grpSpPr>
          <p:sp>
            <p:nvSpPr>
              <p:cNvPr id="18" name="台形 59"/>
              <p:cNvSpPr/>
              <p:nvPr userDrawn="1"/>
            </p:nvSpPr>
            <p:spPr>
              <a:xfrm rot="10800000">
                <a:off x="8649584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台形 59"/>
              <p:cNvSpPr/>
              <p:nvPr userDrawn="1"/>
            </p:nvSpPr>
            <p:spPr>
              <a:xfrm rot="10800000" flipH="1">
                <a:off x="8562396" y="5264781"/>
                <a:ext cx="87188" cy="1354190"/>
              </a:xfrm>
              <a:custGeom>
                <a:avLst/>
                <a:gdLst/>
                <a:ahLst/>
                <a:cxnLst/>
                <a:rect l="l" t="t" r="r" b="b"/>
                <a:pathLst>
                  <a:path w="232411" h="2119037">
                    <a:moveTo>
                      <a:pt x="232411" y="2119037"/>
                    </a:moveTo>
                    <a:lnTo>
                      <a:pt x="0" y="2119037"/>
                    </a:lnTo>
                    <a:lnTo>
                      <a:pt x="116205" y="0"/>
                    </a:lnTo>
                    <a:lnTo>
                      <a:pt x="23241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42"/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983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4007397" y="37273"/>
            <a:ext cx="5136603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 userDrawn="1"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直角三角形 11"/>
            <p:cNvSpPr/>
            <p:nvPr userDrawn="1"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2"/>
              <a:endParaRPr kumimoji="1"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正方形/長方形 1"/>
          <p:cNvSpPr/>
          <p:nvPr userDrawn="1"/>
        </p:nvSpPr>
        <p:spPr>
          <a:xfrm>
            <a:off x="0" y="0"/>
            <a:ext cx="9144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99" y="471963"/>
            <a:ext cx="962000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81" y="1017730"/>
            <a:ext cx="890356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 userDrawn="1"/>
        </p:nvSpPr>
        <p:spPr>
          <a:xfrm>
            <a:off x="0" y="4519215"/>
            <a:ext cx="9144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7" name="タイトル 1"/>
          <p:cNvSpPr>
            <a:spLocks noGrp="1"/>
          </p:cNvSpPr>
          <p:nvPr userDrawn="1">
            <p:ph type="title" hasCustomPrompt="1"/>
          </p:nvPr>
        </p:nvSpPr>
        <p:spPr>
          <a:xfrm>
            <a:off x="362889" y="4637788"/>
            <a:ext cx="8411758" cy="900605"/>
          </a:xfrm>
        </p:spPr>
        <p:txBody>
          <a:bodyPr anchor="b">
            <a:normAutofit/>
          </a:bodyPr>
          <a:lstStyle>
            <a:lvl1pPr algn="ctr">
              <a:defRPr sz="37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3761443" y="5548542"/>
            <a:ext cx="1620321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9" name="テキスト プレースホルダー 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826342" y="397384"/>
            <a:ext cx="3027481" cy="821816"/>
          </a:xfrm>
        </p:spPr>
        <p:txBody>
          <a:bodyPr>
            <a:noAutofit/>
          </a:bodyPr>
          <a:lstStyle>
            <a:lvl1pPr algn="l">
              <a:defRPr sz="3700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28992" y="397384"/>
            <a:ext cx="2840055" cy="821816"/>
          </a:xfrm>
        </p:spPr>
        <p:txBody>
          <a:bodyPr>
            <a:noAutofit/>
          </a:bodyPr>
          <a:lstStyle>
            <a:lvl1pPr algn="r">
              <a:defRPr sz="3700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215138" y="5688607"/>
            <a:ext cx="8713724" cy="998520"/>
          </a:xfrm>
        </p:spPr>
        <p:txBody>
          <a:bodyPr>
            <a:noAutofit/>
          </a:bodyPr>
          <a:lstStyle>
            <a:lvl1pPr algn="ctr">
              <a:defRPr sz="11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45724" y="1930400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 userDrawn="1"/>
        </p:nvSpPr>
        <p:spPr>
          <a:xfrm>
            <a:off x="267861" y="2121850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45724" y="2697019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 userDrawn="1"/>
        </p:nvSpPr>
        <p:spPr>
          <a:xfrm>
            <a:off x="270884" y="2888469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45724" y="3463637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267861" y="3655086"/>
            <a:ext cx="204680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6279698" y="1932505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6001835" y="2123955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6279698" y="2699124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6001835" y="2890573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6"/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6279698" y="3465742"/>
            <a:ext cx="2638772" cy="655782"/>
          </a:xfrm>
        </p:spPr>
        <p:txBody>
          <a:bodyPr anchor="ctr">
            <a:noAutofit/>
          </a:bodyPr>
          <a:lstStyle>
            <a:lvl1pPr algn="l">
              <a:defRPr sz="10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6001835" y="3657191"/>
            <a:ext cx="204680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599946" y="1225923"/>
            <a:ext cx="1620321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5528051" y="1225923"/>
            <a:ext cx="1620321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896" y="1940835"/>
            <a:ext cx="3384571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51145" y="1508786"/>
            <a:ext cx="720142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797357" y="4511094"/>
            <a:ext cx="468093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3789090" y="5301209"/>
            <a:ext cx="701649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05156" y="1508786"/>
            <a:ext cx="612121" cy="960107"/>
          </a:xfrm>
        </p:spPr>
        <p:txBody>
          <a:bodyPr anchor="ctr">
            <a:noAutofit/>
          </a:bodyPr>
          <a:lstStyle>
            <a:lvl1pPr algn="ctr">
              <a:defRPr sz="30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729066" y="3429248"/>
            <a:ext cx="576232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32868" y="4293096"/>
            <a:ext cx="3168627" cy="672075"/>
          </a:xfrm>
        </p:spPr>
        <p:txBody>
          <a:bodyPr anchor="ctr">
            <a:normAutofit/>
          </a:bodyPr>
          <a:lstStyle>
            <a:lvl1pPr algn="ctr">
              <a:defRPr sz="25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4716028" y="5532123"/>
            <a:ext cx="592637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043302" y="1248653"/>
            <a:ext cx="396078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151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BDB315-8686-4003-9C95-772D8159F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lIns="76805" tIns="38402" rIns="76805" bIns="38402"/>
          <a:lstStyle/>
          <a:p>
            <a:pPr defTabSz="914342"/>
            <a:fld id="{5144020B-43C3-442E-B62B-57AACD0E5EC7}" type="datetimeFigureOut">
              <a:rPr kumimoji="1" lang="en-US" smtClean="0">
                <a:solidFill>
                  <a:srgbClr val="1C1C1C"/>
                </a:solidFill>
              </a:rPr>
              <a:pPr defTabSz="914342"/>
              <a:t>11/1/2023</a:t>
            </a:fld>
            <a:endParaRPr kumimoji="1" lang="en-US">
              <a:solidFill>
                <a:srgbClr val="1C1C1C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CE90D-6197-48F2-B328-A945F9D98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60837-C868-44F5-8B11-E35FFF1B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92E21-23DF-4FAD-8B98-DE368A03CEC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435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786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43145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09399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79086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2386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60225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78777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21631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86174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83826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26435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10941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9417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29550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228659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2808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023045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82416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53219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23148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30851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07883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1648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93119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46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66736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9282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86669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79938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8186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63456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551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9217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171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5329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961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08261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39370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66260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70813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6659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1481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6550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70252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23963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19776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87442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3139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88713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421168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22763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76675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495996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02773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24689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2882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3217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228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9789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95789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137265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4649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245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3826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44058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748478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77349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071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92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763439"/>
            <a:ext cx="7192913" cy="1333494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1318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76450"/>
            <a:ext cx="364263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8037" y="2076451"/>
            <a:ext cx="364263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982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7"/>
            <a:ext cx="37719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68" y="1734507"/>
            <a:ext cx="37719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510" y="1855153"/>
            <a:ext cx="3573573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4510" y="2702104"/>
            <a:ext cx="3573573" cy="304353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2374" y="1855153"/>
            <a:ext cx="3584687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2376" y="2702104"/>
            <a:ext cx="3584686" cy="304353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7112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10619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818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1"/>
            <a:ext cx="4808943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673351"/>
            <a:ext cx="2780167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5352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763702"/>
            <a:ext cx="4280924" cy="167555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763702"/>
            <a:ext cx="2456813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5273" y="2679700"/>
            <a:ext cx="3441071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515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547807"/>
            <a:ext cx="760634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247728"/>
            <a:ext cx="7765322" cy="543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6014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77744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7878537" y="292825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896590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5743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768112"/>
            <a:ext cx="2475738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768112"/>
            <a:ext cx="2475738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768111"/>
            <a:ext cx="2475738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15473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572443"/>
            <a:ext cx="2475738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572442"/>
            <a:ext cx="2475738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572442"/>
            <a:ext cx="2475738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910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1907" y="1"/>
            <a:ext cx="8762858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8"/>
            <a:ext cx="8496943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68401" y="662656"/>
            <a:ext cx="7316390" cy="2766528"/>
          </a:xfr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737297" y="3505210"/>
            <a:ext cx="731639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711406" y="4578463"/>
            <a:ext cx="4607740" cy="1163112"/>
          </a:xfrm>
        </p:spPr>
        <p:txBody>
          <a:bodyPr/>
          <a:lstStyle>
            <a:lvl1pPr algn="ctr">
              <a:defRPr sz="405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858" y="4882896"/>
            <a:ext cx="3038094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405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388818" y="3832648"/>
            <a:ext cx="680390" cy="498470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3166039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285111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458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39201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0608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767" y="2063396"/>
            <a:ext cx="3642119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644" y="2063396"/>
            <a:ext cx="364836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270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7654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9619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12698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4758977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1771" y="1"/>
            <a:ext cx="2698610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758976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624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9100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7537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4351" y="89262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4812" y="2922827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3494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7145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662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9" y="4389286"/>
            <a:ext cx="2482596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0202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6695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51358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pc="-15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 spc="-15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fld id="{B3C4F4F6-8A61-4B8A-8D93-858C0140EC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95D11-3BB8-4392-95AB-51363EA8065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04576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/>
          <a:lstStyle>
            <a:lvl1pPr>
              <a:defRPr spc="-15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/>
          <a:lstStyle>
            <a:lvl1pPr>
              <a:buFont typeface="Wingdings 2" pitchFamily="18" charset="2"/>
              <a:buChar char="?"/>
              <a:defRPr spc="-150"/>
            </a:lvl1pPr>
            <a:lvl2pPr>
              <a:defRPr spc="-150"/>
            </a:lvl2pPr>
            <a:lvl3pPr>
              <a:defRPr spc="-150"/>
            </a:lvl3pPr>
            <a:lvl4pPr>
              <a:defRPr spc="-150"/>
            </a:lvl4pPr>
            <a:lvl5pPr>
              <a:defRPr spc="-150"/>
            </a:lvl5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fld id="{A200BC68-5DDB-4518-87DA-2C13CC04E5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pc="-150"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EC36-1102-42E4-B670-EF9DBB89AE5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358701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C4E4-5D7B-4740-A528-8C175BAD63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14AE0-5EF9-4367-9B09-3F8AFD24D0D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399939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BAC76-7947-4111-92B0-0513EC457E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67B0-2D2F-4818-B067-A5AC052732E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40042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A1D98-DB35-45E4-B177-1FF9280ED4C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7444-16A4-4530-A756-AC7704FBE73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2315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776AA-A8D4-40AB-92D1-7E7B51D4CB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F147A-D9DA-40C2-8E56-7F26859D3BC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274257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D4DF8-C95F-4FB1-BAAB-97B137DB6B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89340-C595-4BC5-9C0C-21EAD6A6FED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926956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B2169-E7F2-45DA-BD6E-BB102CF37F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167DD-41F7-4059-82A9-C26F25F2881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201892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Click icon to add picture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9F42C-F1EA-4A0A-B6B1-CF99D969AC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AA9B8-67EF-48B8-9188-8A2AEE95874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2672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4557A-D94E-4017-B760-A82A82F016E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411C5-D1A8-474E-AEAF-37B626BB1D8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841485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5FB6F-D37F-434D-978A-E2F47B5EEA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C740D-F76E-41A1-9E5D-8F095766A12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103920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E0E51-59A7-4386-8586-5ABC5E12D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8595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6EECD-7653-4DCE-A14F-65C39C5CD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047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059664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98095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049244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787852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101071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73212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291399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690457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788606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611027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08125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250598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496745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161427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537986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36577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434370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085623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663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074474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006570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661759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416414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294117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897792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983120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08968"/>
      </p:ext>
    </p:extLst>
  </p:cSld>
  <p:clrMapOvr>
    <a:masterClrMapping/>
  </p:clrMapOvr>
  <p:hf sldNum="0" hdr="0" dt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3646505"/>
      </p:ext>
    </p:extLst>
  </p:cSld>
  <p:clrMapOvr>
    <a:masterClrMapping/>
  </p:clrMapOvr>
  <p:hf sldNum="0" hdr="0" dt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58436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7481587"/>
      </p:ext>
    </p:extLst>
  </p:cSld>
  <p:clrMapOvr>
    <a:masterClrMapping/>
  </p:clrMapOvr>
  <p:hf sldNum="0" hd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37457"/>
      </p:ext>
    </p:extLst>
  </p:cSld>
  <p:clrMapOvr>
    <a:masterClrMapping/>
  </p:clrMapOvr>
  <p:hf sldNum="0" hdr="0" dt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009126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316735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3505236" cy="1374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512770"/>
            <a:ext cx="3664921" cy="137434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77953"/>
      </p:ext>
    </p:extLst>
  </p:cSld>
  <p:clrMapOvr>
    <a:masterClrMapping/>
  </p:clrMapOvr>
  <p:transition>
    <p:newsflash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966" y="680310"/>
            <a:ext cx="4581150" cy="137434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054655"/>
            <a:ext cx="8246070" cy="4275739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8E00-AF23-47C3-97AB-07223EFE19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01299"/>
      </p:ext>
    </p:extLst>
  </p:cSld>
  <p:clrMapOvr>
    <a:masterClrMapping/>
  </p:clrMapOvr>
  <p:transition>
    <p:newsflash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425" y="374900"/>
            <a:ext cx="7173254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291131"/>
            <a:ext cx="7177135" cy="4986823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62748"/>
      </p:ext>
    </p:extLst>
  </p:cSld>
  <p:clrMapOvr>
    <a:masterClrMapping/>
  </p:clrMapOvr>
  <p:hf sldNum="0" hdr="0" dt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5211-455F-4769-A5EE-755576027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01247"/>
      </p:ext>
    </p:extLst>
  </p:cSld>
  <p:clrMapOvr>
    <a:masterClrMapping/>
  </p:clrMapOvr>
  <p:transition>
    <p:newsflash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06AA-1BD1-4518-99AD-D48525DE0E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25124"/>
      </p:ext>
    </p:extLst>
  </p:cSld>
  <p:clrMapOvr>
    <a:masterClrMapping/>
  </p:clrMapOvr>
  <p:transition>
    <p:newsflash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965" y="680311"/>
            <a:ext cx="4123034" cy="13743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512769"/>
            <a:ext cx="4040188" cy="458115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970885"/>
            <a:ext cx="4040188" cy="3359510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5" y="2512769"/>
            <a:ext cx="4041775" cy="458115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5" y="2970885"/>
            <a:ext cx="4041775" cy="3359510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4F19-CEAB-485E-AB97-D8E5328CA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28719"/>
      </p:ext>
    </p:extLst>
  </p:cSld>
  <p:clrMapOvr>
    <a:masterClrMapping/>
  </p:clrMapOvr>
  <p:transition>
    <p:newsflash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EF4D0-5BFC-4A62-A08A-DDA8BD5B2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34570"/>
      </p:ext>
    </p:extLst>
  </p:cSld>
  <p:clrMapOvr>
    <a:masterClrMapping/>
  </p:clrMapOvr>
  <p:transition>
    <p:newsflash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97F7-DB73-476B-BF62-C13DBFC70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34810"/>
      </p:ext>
    </p:extLst>
  </p:cSld>
  <p:clrMapOvr>
    <a:masterClrMapping/>
  </p:clrMapOvr>
  <p:transition>
    <p:newsflash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8D93-EED3-4103-AA37-38D4B39268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51847"/>
      </p:ext>
    </p:extLst>
  </p:cSld>
  <p:clrMapOvr>
    <a:masterClrMapping/>
  </p:clrMapOvr>
  <p:transition>
    <p:newsflash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A24D-C6F2-4573-B667-91BE83A7F0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40442"/>
      </p:ext>
    </p:extLst>
  </p:cSld>
  <p:clrMapOvr>
    <a:masterClrMapping/>
  </p:clrMapOvr>
  <p:transition>
    <p:newsflash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87CF4-4732-4E34-A413-86957FCCA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83209"/>
      </p:ext>
    </p:extLst>
  </p:cSld>
  <p:clrMapOvr>
    <a:masterClrMapping/>
  </p:clrMapOvr>
  <p:transition>
    <p:newsflash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4284-9FCB-404A-8593-ED13EDF8CC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495" y="3101616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145043"/>
      </p:ext>
    </p:extLst>
  </p:cSld>
  <p:clrMapOvr>
    <a:masterClrMapping/>
  </p:clrMapOvr>
  <p:transition>
    <p:newsflash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520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51.xml"/><Relationship Id="rId19" Type="http://schemas.openxmlformats.org/officeDocument/2006/relationships/image" Target="../media/image19.jpg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image" Target="../media/image20.jpeg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image" Target="../media/image22.jpeg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1192" y="2615310"/>
            <a:ext cx="4641850" cy="382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1192" y="2965780"/>
            <a:ext cx="7285990" cy="3430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10126-469D-4B6D-A40A-4AD663FC7F0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647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 userDrawn="1"/>
        </p:nvSpPr>
        <p:spPr>
          <a:xfrm>
            <a:off x="0" y="0"/>
            <a:ext cx="9144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536449" y="164638"/>
            <a:ext cx="7175406" cy="802101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452" y="6309239"/>
            <a:ext cx="2895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defTabSz="914342"/>
            <a:r>
              <a:rPr kumimoji="1" lang="en-US" altLang="ja-JP" dirty="0">
                <a:solidFill>
                  <a:srgbClr val="1C1C1C">
                    <a:tint val="75000"/>
                  </a:srgbClr>
                </a:solidFill>
              </a:rPr>
              <a:t>The Power of PowerPoint | thepopp.com</a:t>
            </a:r>
            <a:endParaRPr kumimoji="1" lang="ja-JP" altLang="en-US" dirty="0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1166651" y="905648"/>
            <a:ext cx="288057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23697" y="0"/>
            <a:ext cx="684135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511481" y="681271"/>
            <a:ext cx="396078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905872" y="149092"/>
            <a:ext cx="496465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 userDrawn="1"/>
        </p:nvSpPr>
        <p:spPr>
          <a:xfrm>
            <a:off x="8266544" y="6100230"/>
            <a:ext cx="2171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8576329" y="6111048"/>
            <a:ext cx="540107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8145439" y="6469495"/>
            <a:ext cx="360071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6" tIns="25603" rIns="51206" bIns="25603" rtlCol="0" anchor="ctr"/>
          <a:lstStyle/>
          <a:p>
            <a:pPr algn="ctr" defTabSz="914342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76329" y="6288526"/>
            <a:ext cx="540107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defTabSz="914342"/>
            <a:fld id="{E6459DFB-86F3-43FA-8567-2EA6E426AE90}" type="slidenum">
              <a:rPr kumimoji="1" lang="ja-JP" altLang="en-US" smtClean="0">
                <a:solidFill>
                  <a:prstClr val="white"/>
                </a:solidFill>
              </a:rPr>
              <a:pPr defTabSz="914342"/>
              <a:t>‹#›</a:t>
            </a:fld>
            <a:endParaRPr kumimoji="1"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4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  <p:sldLayoutId id="2147483733" r:id="rId31"/>
    <p:sldLayoutId id="2147483734" r:id="rId32"/>
    <p:sldLayoutId id="2147483735" r:id="rId33"/>
    <p:sldLayoutId id="2147483736" r:id="rId34"/>
    <p:sldLayoutId id="2147483737" r:id="rId35"/>
    <p:sldLayoutId id="2147483738" r:id="rId36"/>
    <p:sldLayoutId id="2147483739" r:id="rId37"/>
    <p:sldLayoutId id="2147483740" r:id="rId38"/>
    <p:sldLayoutId id="2147483741" r:id="rId39"/>
    <p:sldLayoutId id="2147483742" r:id="rId40"/>
    <p:sldLayoutId id="2147483743" r:id="rId41"/>
    <p:sldLayoutId id="2147483744" r:id="rId42"/>
    <p:sldLayoutId id="2147483745" r:id="rId43"/>
    <p:sldLayoutId id="2147483746" r:id="rId4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3" grpId="0" animBg="1"/>
      <p:bldP spid="23" grpId="1" animBg="1"/>
      <p:bldP spid="20" grpId="0" animBg="1"/>
      <p:bldP spid="20" grpId="1" animBg="1"/>
      <p:bldP spid="6" grpId="0"/>
    </p:bldLst>
  </p:timing>
  <p:hf hdr="0" dt="0"/>
  <p:txStyles>
    <p:titleStyle>
      <a:lvl1pPr algn="l" defTabSz="914342" rtl="0" eaLnBrk="1" latinLnBrk="0" hangingPunct="1">
        <a:spcBef>
          <a:spcPct val="0"/>
        </a:spcBef>
        <a:buNone/>
        <a:defRPr kumimoji="1" sz="3400" kern="1200" baseline="0">
          <a:solidFill>
            <a:schemeClr val="tx1">
              <a:lumMod val="75000"/>
              <a:lumOff val="25000"/>
            </a:schemeClr>
          </a:solidFill>
          <a:latin typeface="Route 159 UltraLight" pitchFamily="50" charset="0"/>
          <a:ea typeface="+mj-ea"/>
          <a:cs typeface="+mj-cs"/>
        </a:defRPr>
      </a:lvl1pPr>
    </p:titleStyle>
    <p:bodyStyle>
      <a:lvl1pPr marL="0" indent="0" algn="l" defTabSz="914342" rtl="0" eaLnBrk="1" latinLnBrk="0" hangingPunct="1">
        <a:lnSpc>
          <a:spcPct val="120000"/>
        </a:lnSpc>
        <a:spcBef>
          <a:spcPts val="672"/>
        </a:spcBef>
        <a:buFont typeface="Arial" panose="020B0604020202020204" pitchFamily="34" charset="0"/>
        <a:buNone/>
        <a:defRPr kumimoji="1" sz="13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03" indent="-285732" algn="l" defTabSz="91434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207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624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165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7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707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BF399CD-D00F-4783-8126-3B535BAFEE6D}" type="datetimeFigureOut">
              <a:rPr lang="id-ID" smtClean="0"/>
              <a:t>01/11/2023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22C4622-CDD9-47CB-BF80-1C73A9991F7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9633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76450"/>
            <a:ext cx="776532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60007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6000750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6000750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9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</p:sldLayoutIdLst>
  <p:hf sldNum="0" hdr="0" ftr="0" dt="0"/>
  <p:txStyles>
    <p:titleStyle>
      <a:lvl1pPr algn="ctr" defTabSz="342900" rtl="0" eaLnBrk="1" latinLnBrk="0" hangingPunct="1">
        <a:lnSpc>
          <a:spcPct val="90000"/>
        </a:lnSpc>
        <a:spcBef>
          <a:spcPct val="0"/>
        </a:spcBef>
        <a:buNone/>
        <a:defRPr sz="34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lnSpc>
          <a:spcPct val="110000"/>
        </a:lnSpc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72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57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1AD3EA-BFD9-46B7-AEEB-93C617F639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986728-5CD7-403C-85CB-045655EA830D}" type="slidenum">
              <a:rPr lang="id-ID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850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6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</p:sldLayoutIdLst>
  <p:hf sldNum="0" hd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1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D8068-FA8A-44F2-9E9F-2B0CD40DC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6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</p:sldLayoutIdLst>
  <p:transition>
    <p:newsflash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hyperlink" Target="mailto:indrakrishernawan@gmail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comments" Target="../comments/comment1.xml"/><Relationship Id="rId4" Type="http://schemas.openxmlformats.org/officeDocument/2006/relationships/image" Target="../media/image2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jp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2.png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8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1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8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8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2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2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8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3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857257"/>
            <a:ext cx="9144001" cy="5143493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5348857" y="1896736"/>
            <a:ext cx="3023561" cy="3075314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dirty="0">
              <a:solidFill>
                <a:prstClr val="white"/>
              </a:solidFill>
              <a:latin typeface="Goudy Old Style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2472" y="2112393"/>
            <a:ext cx="2613805" cy="1815378"/>
          </a:xfrm>
        </p:spPr>
        <p:txBody>
          <a:bodyPr>
            <a:normAutofit fontScale="90000"/>
          </a:bodyPr>
          <a:lstStyle/>
          <a:p>
            <a:pPr algn="l"/>
            <a:r>
              <a:rPr lang="en-US" sz="3000" dirty="0" err="1">
                <a:solidFill>
                  <a:schemeClr val="tx1"/>
                </a:solidFill>
              </a:rPr>
              <a:t>Edukasi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Pemasaran</a:t>
            </a:r>
            <a:r>
              <a:rPr lang="en-US" sz="3000" dirty="0">
                <a:solidFill>
                  <a:schemeClr val="tx1"/>
                </a:solidFill>
              </a:rPr>
              <a:t> dan Branding </a:t>
            </a:r>
            <a:r>
              <a:rPr lang="en-US" sz="3000" dirty="0" err="1">
                <a:solidFill>
                  <a:schemeClr val="tx1"/>
                </a:solidFill>
              </a:rPr>
              <a:t>Produk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Unggulan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Desa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2474" y="3975700"/>
            <a:ext cx="2613804" cy="76990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Indra </a:t>
            </a:r>
            <a:r>
              <a:rPr lang="en-US" dirty="0" err="1"/>
              <a:t>Krishernawan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815B9D-AF7E-4A8E-9B86-44BB34A93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292" y="2221860"/>
            <a:ext cx="2341729" cy="224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2531" y="516964"/>
            <a:ext cx="5214937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>
                <a:solidFill>
                  <a:schemeClr val="tx1"/>
                </a:solidFill>
              </a:rPr>
              <a:t>Indra Krishernawan, SE., M.S</a:t>
            </a:r>
            <a:r>
              <a:rPr lang="en-US" sz="2800" b="1" dirty="0">
                <a:solidFill>
                  <a:schemeClr val="tx1"/>
                </a:solidFill>
              </a:rPr>
              <a:t>M</a:t>
            </a:r>
            <a:br>
              <a:rPr lang="id-ID" sz="2500" dirty="0">
                <a:solidFill>
                  <a:schemeClr val="tx1"/>
                </a:solidFill>
              </a:rPr>
            </a:br>
            <a:br>
              <a:rPr lang="id-ID" sz="2500" dirty="0">
                <a:solidFill>
                  <a:schemeClr val="tx1"/>
                </a:solidFill>
              </a:rPr>
            </a:br>
            <a:endParaRPr lang="en-US" sz="2500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29058" y="879609"/>
            <a:ext cx="5214937" cy="1939791"/>
          </a:xfrm>
          <a:prstGeom prst="rect">
            <a:avLst/>
          </a:prstGeom>
        </p:spPr>
        <p:txBody>
          <a:bodyPr tIns="0" rIns="45720" bIns="0">
            <a:normAutofit fontScale="67500" lnSpcReduction="2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>
              <a:spcBef>
                <a:spcPct val="0"/>
              </a:spcBef>
              <a:defRPr/>
            </a:pPr>
            <a:endParaRPr lang="id-ID" sz="2500" b="1" dirty="0">
              <a:solidFill>
                <a:srgbClr val="FFFFFF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id-ID" sz="2100" b="1" dirty="0">
                <a:solidFill>
                  <a:srgbClr val="FFFFFF"/>
                </a:solidFill>
                <a:latin typeface="Arial Narrow" pitchFamily="34" charset="0"/>
              </a:rPr>
              <a:t>Perum Jampirogo Residence A-3, Sooko Mojokerto</a:t>
            </a:r>
          </a:p>
          <a:p>
            <a:pPr>
              <a:spcBef>
                <a:spcPct val="0"/>
              </a:spcBef>
              <a:defRPr/>
            </a:pPr>
            <a:r>
              <a:rPr lang="id-ID" sz="2100" b="1" dirty="0">
                <a:solidFill>
                  <a:srgbClr val="FFFFFF"/>
                </a:solidFill>
                <a:latin typeface="Arial Narrow" pitchFamily="34" charset="0"/>
              </a:rPr>
              <a:t>08563170246</a:t>
            </a:r>
          </a:p>
          <a:p>
            <a:pPr>
              <a:spcBef>
                <a:spcPct val="0"/>
              </a:spcBef>
              <a:defRPr/>
            </a:pPr>
            <a:r>
              <a:rPr lang="id-ID" sz="2100" b="1" dirty="0">
                <a:solidFill>
                  <a:srgbClr val="FFFFFF"/>
                </a:solidFill>
                <a:latin typeface="Arial Narrow" pitchFamily="34" charset="0"/>
                <a:hlinkClick r:id="rId2"/>
              </a:rPr>
              <a:t>indrakrishernawan@gmail.com</a:t>
            </a:r>
            <a:endParaRPr lang="en-US" sz="2100" b="1" dirty="0">
              <a:solidFill>
                <a:srgbClr val="FFFFFF"/>
              </a:solidFill>
              <a:latin typeface="Arial Narrow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100" b="1" dirty="0">
                <a:solidFill>
                  <a:srgbClr val="FFFFFF"/>
                </a:solidFill>
                <a:latin typeface="Arial Narrow" pitchFamily="34" charset="0"/>
              </a:rPr>
              <a:t>FB : Indra </a:t>
            </a:r>
            <a:r>
              <a:rPr lang="en-US" sz="2100" b="1" dirty="0" err="1">
                <a:solidFill>
                  <a:srgbClr val="FFFFFF"/>
                </a:solidFill>
                <a:latin typeface="Arial Narrow" pitchFamily="34" charset="0"/>
              </a:rPr>
              <a:t>Krishernawan</a:t>
            </a:r>
            <a:endParaRPr lang="en-US" sz="2100" b="1" dirty="0">
              <a:solidFill>
                <a:srgbClr val="FFFFFF"/>
              </a:solidFill>
              <a:latin typeface="Arial Narrow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100" b="1" dirty="0">
                <a:solidFill>
                  <a:srgbClr val="FFFFFF"/>
                </a:solidFill>
                <a:latin typeface="Arial Narrow" pitchFamily="34" charset="0"/>
              </a:rPr>
              <a:t>IG : </a:t>
            </a:r>
            <a:r>
              <a:rPr lang="en-US" sz="2100" b="1" dirty="0" err="1">
                <a:solidFill>
                  <a:srgbClr val="FFFFFF"/>
                </a:solidFill>
                <a:latin typeface="Arial Narrow" pitchFamily="34" charset="0"/>
              </a:rPr>
              <a:t>indra_krishernawan</a:t>
            </a:r>
            <a:endParaRPr lang="en-US" sz="2100" b="1" dirty="0">
              <a:solidFill>
                <a:srgbClr val="FFFFFF"/>
              </a:solidFill>
              <a:latin typeface="Arial Narrow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100" b="1" dirty="0" err="1">
                <a:solidFill>
                  <a:srgbClr val="FFFFFF"/>
                </a:solidFill>
                <a:latin typeface="Arial Narrow" pitchFamily="34" charset="0"/>
              </a:rPr>
              <a:t>Twt</a:t>
            </a:r>
            <a:r>
              <a:rPr lang="en-US" sz="2100" b="1" dirty="0">
                <a:solidFill>
                  <a:srgbClr val="FFFFFF"/>
                </a:solidFill>
                <a:latin typeface="Arial Narrow" pitchFamily="34" charset="0"/>
              </a:rPr>
              <a:t> : </a:t>
            </a:r>
            <a:r>
              <a:rPr lang="en-US" sz="2100" b="1" dirty="0" err="1">
                <a:solidFill>
                  <a:srgbClr val="FFFFFF"/>
                </a:solidFill>
                <a:latin typeface="Arial Narrow" pitchFamily="34" charset="0"/>
              </a:rPr>
              <a:t>krishernawan</a:t>
            </a:r>
            <a:r>
              <a:rPr lang="en-US" sz="2100" b="1" dirty="0">
                <a:solidFill>
                  <a:srgbClr val="FFFFFF"/>
                </a:solidFill>
                <a:latin typeface="Arial Narrow" pitchFamily="34" charset="0"/>
              </a:rPr>
              <a:t>_</a:t>
            </a:r>
            <a:endParaRPr lang="id-ID" sz="2100" b="1" dirty="0">
              <a:solidFill>
                <a:srgbClr val="FFFFFF"/>
              </a:solidFill>
              <a:latin typeface="Arial Narrow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id-ID" sz="2100" b="1" dirty="0">
                <a:solidFill>
                  <a:srgbClr val="FFFFFF"/>
                </a:solidFill>
                <a:latin typeface="Arial Narrow" pitchFamily="34" charset="0"/>
              </a:rPr>
              <a:t>Sertifikat Fasilitator Pemberdayaan Masyarakat No. 094.00080.2015</a:t>
            </a:r>
            <a:endParaRPr lang="en-US" sz="2100" b="1" dirty="0">
              <a:solidFill>
                <a:srgbClr val="FFFFFF"/>
              </a:solidFill>
              <a:latin typeface="Arial Narrow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100" b="1" dirty="0" err="1">
                <a:solidFill>
                  <a:srgbClr val="FFFFFF"/>
                </a:solidFill>
                <a:latin typeface="Arial Narrow" pitchFamily="34" charset="0"/>
              </a:rPr>
              <a:t>Sertifikat</a:t>
            </a:r>
            <a:r>
              <a:rPr lang="en-US" sz="2100" b="1" dirty="0">
                <a:solidFill>
                  <a:srgbClr val="FFFFFF"/>
                </a:solidFill>
                <a:latin typeface="Arial Narrow" pitchFamily="34" charset="0"/>
              </a:rPr>
              <a:t> BNSP Digital Marketing</a:t>
            </a:r>
            <a:br>
              <a:rPr lang="id-ID" sz="2500" b="1" dirty="0">
                <a:solidFill>
                  <a:srgbClr val="FFFFFF"/>
                </a:solidFill>
              </a:rPr>
            </a:br>
            <a:endParaRPr lang="en-US" sz="2500" b="1" dirty="0">
              <a:solidFill>
                <a:srgbClr val="FFFFFF"/>
              </a:solidFill>
              <a:latin typeface="Agency FB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896727" y="2681271"/>
            <a:ext cx="5286380" cy="2500330"/>
          </a:xfrm>
          <a:prstGeom prst="rect">
            <a:avLst/>
          </a:prstGeom>
        </p:spPr>
        <p:txBody>
          <a:bodyPr tIns="0" rIns="45720" bIns="0">
            <a:normAutofit fontScale="67500" lnSpcReduction="2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id-ID" sz="2500" b="1" dirty="0">
              <a:solidFill>
                <a:srgbClr val="FFFFFF"/>
              </a:solidFill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Direktur Insan Kamil Institute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Dosen STIE Al-Anwar Mojokerto</a:t>
            </a:r>
            <a:endParaRPr lang="en-US" sz="20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Penasihat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BUMDesa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Jampi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Sejati</a:t>
            </a:r>
            <a:endParaRPr lang="id-ID" sz="20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Tutor Diklat Kades &amp; Sekdes Se- Jawa Timur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Staf Ahli Divisi Kajian SDM pada Prakarsa Jatim</a:t>
            </a:r>
            <a:endParaRPr lang="en-US" sz="20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Peneliti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di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Titik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Temu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Consulting</a:t>
            </a:r>
            <a:endParaRPr lang="id-ID" sz="20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Bidang Kajian Lakpesdam NU Kab. Mojokerto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Pendamping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Desa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Kec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Gedeg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Gondang</a:t>
            </a:r>
            <a:r>
              <a:rPr lang="en-US" sz="2000" b="1" dirty="0">
                <a:solidFill>
                  <a:srgbClr val="FFFFFF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Arial Narrow" pitchFamily="34" charset="0"/>
              </a:rPr>
              <a:t>Kemlagi</a:t>
            </a:r>
            <a:endParaRPr lang="en-US" sz="20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FFFF"/>
                </a:solidFill>
                <a:latin typeface="Arial Narrow" pitchFamily="34" charset="0"/>
              </a:rPr>
              <a:t>Pegiat Pemberdayaan dan Pengembangan Sumberdaya Manusia.</a:t>
            </a:r>
          </a:p>
        </p:txBody>
      </p:sp>
      <p:grpSp>
        <p:nvGrpSpPr>
          <p:cNvPr id="3078" name="Group 20"/>
          <p:cNvGrpSpPr>
            <a:grpSpLocks/>
          </p:cNvGrpSpPr>
          <p:nvPr/>
        </p:nvGrpSpPr>
        <p:grpSpPr bwMode="auto">
          <a:xfrm>
            <a:off x="0" y="0"/>
            <a:ext cx="1414463" cy="1000125"/>
            <a:chOff x="158" y="164"/>
            <a:chExt cx="1648" cy="1361"/>
          </a:xfrm>
        </p:grpSpPr>
        <p:pic>
          <p:nvPicPr>
            <p:cNvPr id="3080" name="Picture 18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618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Picture 19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91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20" descr="id_flag"/>
            <p:cNvPicPr>
              <a:picLocks noChangeAspect="1" noChangeArrowheads="1" noCrop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64"/>
              <a:ext cx="83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3" name="Line 23"/>
            <p:cNvSpPr>
              <a:spLocks noChangeShapeType="1"/>
            </p:cNvSpPr>
            <p:nvPr/>
          </p:nvSpPr>
          <p:spPr bwMode="auto">
            <a:xfrm>
              <a:off x="975" y="210"/>
              <a:ext cx="0" cy="131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srgbClr val="FFFFFF"/>
                </a:solidFill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74B1D1E6-659D-4A35-9535-FDD7CA837A2C}"/>
              </a:ext>
            </a:extLst>
          </p:cNvPr>
          <p:cNvSpPr txBox="1">
            <a:spLocks/>
          </p:cNvSpPr>
          <p:nvPr/>
        </p:nvSpPr>
        <p:spPr>
          <a:xfrm>
            <a:off x="3952531" y="4953001"/>
            <a:ext cx="5039069" cy="1639780"/>
          </a:xfrm>
          <a:prstGeom prst="rect">
            <a:avLst/>
          </a:prstGeom>
        </p:spPr>
        <p:txBody>
          <a:bodyPr tIns="0" rIns="45720" bIns="0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>
              <a:spcBef>
                <a:spcPct val="0"/>
              </a:spcBef>
              <a:defRPr/>
            </a:pPr>
            <a:endParaRPr lang="id-ID" sz="2500" b="1" dirty="0">
              <a:solidFill>
                <a:srgbClr val="FFFFFF"/>
              </a:solidFill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b="1" dirty="0" err="1">
                <a:solidFill>
                  <a:srgbClr val="FFFFFF"/>
                </a:solidFill>
                <a:latin typeface="Arial Narrow" pitchFamily="34" charset="0"/>
              </a:rPr>
              <a:t>Direktur</a:t>
            </a:r>
            <a:r>
              <a:rPr lang="en-US" b="1" dirty="0">
                <a:solidFill>
                  <a:srgbClr val="FFFFFF"/>
                </a:solidFill>
                <a:latin typeface="Arial Narrow" pitchFamily="34" charset="0"/>
              </a:rPr>
              <a:t> CV Gemas Indonesia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b="1" dirty="0">
                <a:solidFill>
                  <a:srgbClr val="FFFFFF"/>
                </a:solidFill>
                <a:latin typeface="Arial Narrow" pitchFamily="34" charset="0"/>
              </a:rPr>
              <a:t>Founder @gemas.edutoys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b="1" dirty="0">
                <a:solidFill>
                  <a:srgbClr val="FFFFFF"/>
                </a:solidFill>
                <a:latin typeface="Arial Narrow" pitchFamily="34" charset="0"/>
              </a:rPr>
              <a:t>Owner @bacabaca.store , @safzstore.id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b="1" dirty="0" err="1">
                <a:solidFill>
                  <a:srgbClr val="FFFFFF"/>
                </a:solidFill>
                <a:latin typeface="Arial Narrow" pitchFamily="34" charset="0"/>
              </a:rPr>
              <a:t>Agen</a:t>
            </a:r>
            <a:r>
              <a:rPr lang="en-US" b="1" dirty="0">
                <a:solidFill>
                  <a:srgbClr val="FFFFFF"/>
                </a:solidFill>
                <a:latin typeface="Arial Narrow" pitchFamily="34" charset="0"/>
              </a:rPr>
              <a:t>  Marketplace TOKO RAME</a:t>
            </a:r>
            <a:endParaRPr lang="id-ID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endParaRPr lang="en-US" sz="2500" b="1" dirty="0">
              <a:solidFill>
                <a:srgbClr val="FFFFFF"/>
              </a:solidFill>
              <a:latin typeface="Agency FB" pitchFamily="34" charset="0"/>
            </a:endParaRPr>
          </a:p>
        </p:txBody>
      </p:sp>
      <p:sp>
        <p:nvSpPr>
          <p:cNvPr id="3" name="Ribbon: Tilted Down 2">
            <a:extLst>
              <a:ext uri="{FF2B5EF4-FFF2-40B4-BE49-F238E27FC236}">
                <a16:creationId xmlns:a16="http://schemas.microsoft.com/office/drawing/2014/main" id="{07D4EA74-0968-425B-A19E-2FBA1565B410}"/>
              </a:ext>
            </a:extLst>
          </p:cNvPr>
          <p:cNvSpPr/>
          <p:nvPr/>
        </p:nvSpPr>
        <p:spPr bwMode="auto">
          <a:xfrm>
            <a:off x="0" y="5410200"/>
            <a:ext cx="3952531" cy="714620"/>
          </a:xfrm>
          <a:prstGeom prst="ribb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08563170246</a:t>
            </a:r>
            <a:endParaRPr kumimoji="0" lang="en-ID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7CD6A-9644-F71F-45BB-FD93024D3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3" y="1485312"/>
            <a:ext cx="3645272" cy="3591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638813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36749" y="1257300"/>
            <a:ext cx="6635333" cy="15621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</a:rPr>
              <a:t>GAMES - 1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Posting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Anda /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Contoh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Status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Whatsapp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C0E75A-451F-4C15-9D18-793BF8F16EA3}"/>
              </a:ext>
            </a:extLst>
          </p:cNvPr>
          <p:cNvSpPr txBox="1">
            <a:spLocks/>
          </p:cNvSpPr>
          <p:nvPr/>
        </p:nvSpPr>
        <p:spPr>
          <a:xfrm>
            <a:off x="1336431" y="3714750"/>
            <a:ext cx="6535651" cy="1562100"/>
          </a:xfrm>
          <a:prstGeom prst="rect">
            <a:avLst/>
          </a:prstGeom>
        </p:spPr>
        <p:txBody>
          <a:bodyPr/>
          <a:lstStyle/>
          <a:p>
            <a:pPr lvl="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i="1" kern="0" dirty="0">
                <a:solidFill>
                  <a:prstClr val="black"/>
                </a:solidFill>
                <a:latin typeface="Freestyle Script" panose="030804020302050B0404" pitchFamily="66" charset="0"/>
              </a:rPr>
              <a:t>GAMES - 2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Tulis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FB &amp; Status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WA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Anda :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Apa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yang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terlintas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pertama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kali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saat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dengar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nama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……….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08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6016" y="188640"/>
            <a:ext cx="3384376" cy="216024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solidFill>
                  <a:schemeClr val="bg1"/>
                </a:solidFill>
              </a:rPr>
              <a:t>Mengapa</a:t>
            </a:r>
            <a:r>
              <a:rPr lang="en-US" sz="3000" b="1" dirty="0">
                <a:solidFill>
                  <a:schemeClr val="bg1"/>
                </a:solidFill>
              </a:rPr>
              <a:t> Bapak/Ibu </a:t>
            </a:r>
            <a:r>
              <a:rPr lang="en-US" sz="3000" b="1" dirty="0" err="1">
                <a:solidFill>
                  <a:schemeClr val="bg1"/>
                </a:solidFill>
              </a:rPr>
              <a:t>harus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menjadi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Pengusaha</a:t>
            </a:r>
            <a:r>
              <a:rPr lang="en-US" sz="3000" b="1" dirty="0">
                <a:solidFill>
                  <a:schemeClr val="bg1"/>
                </a:solidFill>
              </a:rPr>
              <a:t>??</a:t>
            </a:r>
            <a:endParaRPr lang="id-ID" sz="30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7" y="1098922"/>
            <a:ext cx="4585992" cy="4585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2" descr="detective_searching_c_a_hb">
            <a:extLst>
              <a:ext uri="{FF2B5EF4-FFF2-40B4-BE49-F238E27FC236}">
                <a16:creationId xmlns:a16="http://schemas.microsoft.com/office/drawing/2014/main" id="{CA05871E-C75A-4A97-B5F8-3F5B562DC7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2217" y="2514600"/>
            <a:ext cx="4050867" cy="29718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83EDC2C3-8C5C-4E1C-BAA9-1F4AD6B9A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13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91200"/>
            <a:ext cx="8540197" cy="4298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CASHFLOW QUADRANT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FF00"/>
                </a:solidFill>
              </a:rPr>
              <a:t>4 Cara MENDAPATKAN PENGHASILAN</a:t>
            </a:r>
            <a:endParaRPr lang="en-ID" sz="18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62EA1-4E5B-AFDB-A11A-A21665CB7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8" y="111612"/>
            <a:ext cx="7067906" cy="54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4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3" y="260648"/>
            <a:ext cx="8360661" cy="792088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 err="1">
                <a:solidFill>
                  <a:srgbClr val="FF0000"/>
                </a:solidFill>
              </a:rPr>
              <a:t>Faktor-Faktor</a:t>
            </a:r>
            <a:r>
              <a:rPr lang="en-US" sz="3200" b="1" dirty="0">
                <a:solidFill>
                  <a:srgbClr val="FF0000"/>
                </a:solidFill>
              </a:rPr>
              <a:t> yang </a:t>
            </a:r>
            <a:r>
              <a:rPr lang="en-US" sz="3200" b="1" dirty="0" err="1">
                <a:solidFill>
                  <a:srgbClr val="FF0000"/>
                </a:solidFill>
              </a:rPr>
              <a:t>mempengaruhi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seseorang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menjadi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wirausahawan</a:t>
            </a:r>
            <a:endParaRPr lang="id-ID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79512" y="1052736"/>
            <a:ext cx="2736304" cy="56166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b="1" u="sng" dirty="0"/>
              <a:t>Personal</a:t>
            </a:r>
            <a:endParaRPr lang="id-ID" b="1" u="sng" dirty="0"/>
          </a:p>
          <a:p>
            <a:pPr algn="ctr">
              <a:lnSpc>
                <a:spcPct val="90000"/>
              </a:lnSpc>
            </a:pPr>
            <a:endParaRPr lang="en-US" b="1" u="sng" dirty="0"/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Ketidakpuasan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sekarang</a:t>
            </a:r>
            <a:endParaRPr lang="id-ID" dirty="0"/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endParaRPr lang="id-ID" dirty="0"/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PHK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Dorongan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Keberanian</a:t>
            </a:r>
            <a:r>
              <a:rPr lang="en-US" dirty="0"/>
              <a:t> </a:t>
            </a:r>
            <a:r>
              <a:rPr lang="en-US" dirty="0" err="1"/>
              <a:t>menanggung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 algn="ctr"/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3131840" y="1052736"/>
            <a:ext cx="2736304" cy="56166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700" b="1" u="sng" dirty="0" err="1"/>
              <a:t>Lingkungan</a:t>
            </a:r>
            <a:endParaRPr lang="id-ID" sz="1700" b="1" u="sng" dirty="0"/>
          </a:p>
          <a:p>
            <a:pPr algn="ctr">
              <a:lnSpc>
                <a:spcPct val="90000"/>
              </a:lnSpc>
            </a:pPr>
            <a:endParaRPr lang="en-US" sz="1700" dirty="0"/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dirty="0" err="1"/>
              <a:t>Adanya</a:t>
            </a:r>
            <a:r>
              <a:rPr lang="en-US" sz="1700" dirty="0"/>
              <a:t> </a:t>
            </a:r>
            <a:r>
              <a:rPr lang="en-US" sz="1700" dirty="0" err="1"/>
              <a:t>persaingan</a:t>
            </a:r>
            <a:r>
              <a:rPr lang="en-US" sz="1700" dirty="0"/>
              <a:t>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kehidupan</a:t>
            </a:r>
            <a:r>
              <a:rPr lang="id-ID" sz="1700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dirty="0" err="1"/>
              <a:t>Adanya</a:t>
            </a:r>
            <a:r>
              <a:rPr lang="en-US" sz="1700" dirty="0"/>
              <a:t> </a:t>
            </a:r>
            <a:r>
              <a:rPr lang="en-US" sz="1700" dirty="0" err="1"/>
              <a:t>sumber-sumber</a:t>
            </a:r>
            <a:r>
              <a:rPr lang="en-US" sz="1700" dirty="0"/>
              <a:t> yang </a:t>
            </a:r>
            <a:r>
              <a:rPr lang="en-US" sz="1700" dirty="0" err="1"/>
              <a:t>dapat</a:t>
            </a:r>
            <a:r>
              <a:rPr lang="en-US" sz="1700" dirty="0"/>
              <a:t> </a:t>
            </a:r>
            <a:r>
              <a:rPr lang="en-US" sz="1700" dirty="0" err="1"/>
              <a:t>dimanfaatkan</a:t>
            </a:r>
            <a:r>
              <a:rPr lang="en-US" sz="1700" dirty="0"/>
              <a:t> (</a:t>
            </a:r>
            <a:r>
              <a:rPr lang="en-US" sz="1700" dirty="0" err="1"/>
              <a:t>tabungan</a:t>
            </a:r>
            <a:r>
              <a:rPr lang="en-US" sz="1700" dirty="0"/>
              <a:t>, modal,   </a:t>
            </a:r>
            <a:r>
              <a:rPr lang="en-US" sz="1700" dirty="0" err="1"/>
              <a:t>warisan</a:t>
            </a:r>
            <a:r>
              <a:rPr lang="en-US" sz="1700" dirty="0"/>
              <a:t>, </a:t>
            </a:r>
            <a:r>
              <a:rPr lang="en-US" sz="1700" dirty="0" err="1"/>
              <a:t>bangunan</a:t>
            </a:r>
            <a:r>
              <a:rPr lang="en-US" sz="1700" dirty="0"/>
              <a:t> di </a:t>
            </a:r>
            <a:r>
              <a:rPr lang="en-US" sz="1700" dirty="0" err="1"/>
              <a:t>lokasi</a:t>
            </a:r>
            <a:r>
              <a:rPr lang="en-US" sz="1700" dirty="0"/>
              <a:t> yang </a:t>
            </a:r>
            <a:r>
              <a:rPr lang="en-US" sz="1700" dirty="0" err="1"/>
              <a:t>strategis</a:t>
            </a:r>
            <a:r>
              <a:rPr lang="en-US" sz="1700" dirty="0"/>
              <a:t>)</a:t>
            </a:r>
            <a:r>
              <a:rPr lang="id-ID" sz="1700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dirty="0" err="1"/>
              <a:t>Mengikuti</a:t>
            </a:r>
            <a:r>
              <a:rPr lang="en-US" sz="1700" dirty="0"/>
              <a:t> </a:t>
            </a:r>
            <a:r>
              <a:rPr lang="en-US" sz="1700" dirty="0" err="1"/>
              <a:t>pelatihan</a:t>
            </a:r>
            <a:r>
              <a:rPr lang="en-US" sz="1700" dirty="0"/>
              <a:t> </a:t>
            </a:r>
            <a:r>
              <a:rPr lang="en-US" sz="1700" dirty="0" err="1"/>
              <a:t>bisnis</a:t>
            </a:r>
            <a:r>
              <a:rPr lang="id-ID" sz="1700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dirty="0" err="1"/>
              <a:t>Kebijakan</a:t>
            </a:r>
            <a:r>
              <a:rPr lang="en-US" sz="1700" dirty="0"/>
              <a:t> </a:t>
            </a:r>
            <a:r>
              <a:rPr lang="en-US" sz="1700" dirty="0" err="1"/>
              <a:t>pemerintah</a:t>
            </a:r>
            <a:r>
              <a:rPr lang="en-US" sz="1700" dirty="0"/>
              <a:t> (</a:t>
            </a:r>
            <a:r>
              <a:rPr lang="en-US" sz="1700" dirty="0" err="1"/>
              <a:t>kemudahan</a:t>
            </a:r>
            <a:r>
              <a:rPr lang="en-US" sz="1700" dirty="0"/>
              <a:t>, </a:t>
            </a:r>
            <a:r>
              <a:rPr lang="en-US" sz="1700" dirty="0" err="1"/>
              <a:t>kredit</a:t>
            </a:r>
            <a:r>
              <a:rPr lang="en-US" sz="1700" dirty="0"/>
              <a:t>, </a:t>
            </a:r>
            <a:r>
              <a:rPr lang="en-US" sz="1700" dirty="0" err="1"/>
              <a:t>dan</a:t>
            </a:r>
            <a:r>
              <a:rPr lang="en-US" sz="1700" dirty="0"/>
              <a:t> </a:t>
            </a:r>
            <a:r>
              <a:rPr lang="en-US" sz="1700" dirty="0" err="1"/>
              <a:t>bimbingan</a:t>
            </a:r>
            <a:r>
              <a:rPr lang="en-US" sz="1700" dirty="0"/>
              <a:t>)</a:t>
            </a:r>
            <a:endParaRPr lang="en-US" sz="17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156176" y="1052736"/>
            <a:ext cx="2736304" cy="56166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S</a:t>
            </a:r>
            <a:r>
              <a:rPr lang="en-US" sz="2000" b="1" dirty="0" err="1"/>
              <a:t>osiologi</a:t>
            </a:r>
            <a:endParaRPr lang="id-ID" sz="2000" b="1" dirty="0"/>
          </a:p>
          <a:p>
            <a:pPr algn="ctr"/>
            <a:r>
              <a:rPr lang="en-US" sz="2000" b="1" dirty="0"/>
              <a:t> </a:t>
            </a:r>
            <a:r>
              <a:rPr lang="en-US" sz="2800" dirty="0"/>
              <a:t>	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orang lain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Ada </a:t>
            </a:r>
            <a:r>
              <a:rPr lang="en-US" dirty="0" err="1"/>
              <a:t>tim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diajak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Dorongan</a:t>
            </a:r>
            <a:r>
              <a:rPr lang="en-US" dirty="0"/>
              <a:t> orang </a:t>
            </a:r>
            <a:r>
              <a:rPr lang="en-US" dirty="0" err="1"/>
              <a:t>tua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id-ID" dirty="0"/>
              <a:t> </a:t>
            </a:r>
            <a:r>
              <a:rPr lang="en-US" dirty="0" err="1"/>
              <a:t>membuka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famili</a:t>
            </a:r>
            <a:r>
              <a:rPr lang="id-ID" dirty="0"/>
              <a:t>.</a:t>
            </a:r>
          </a:p>
          <a:p>
            <a:pPr marL="530225" lvl="2" indent="-354013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7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76BC-36FA-7F05-2315-7165C28BB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4385"/>
            <a:ext cx="7992888" cy="746343"/>
          </a:xfrm>
        </p:spPr>
        <p:txBody>
          <a:bodyPr/>
          <a:lstStyle/>
          <a:p>
            <a:r>
              <a:rPr lang="en-US" dirty="0"/>
              <a:t>Modal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?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76713D-D8A5-3A1F-2BEA-AFE6006D2EE9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23528" y="1124744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5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0"/>
            <a:ext cx="7355160" cy="634082"/>
          </a:xfrm>
        </p:spPr>
        <p:txBody>
          <a:bodyPr/>
          <a:lstStyle/>
          <a:p>
            <a:r>
              <a:rPr lang="id-ID" dirty="0"/>
              <a:t>Meng’optimasi’ smartphone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764703"/>
            <a:ext cx="3888433" cy="2736305"/>
          </a:xfrm>
        </p:spPr>
        <p:txBody>
          <a:bodyPr>
            <a:normAutofit/>
          </a:bodyPr>
          <a:lstStyle/>
          <a:p>
            <a:r>
              <a:rPr lang="id-ID" dirty="0"/>
              <a:t>Sudah punya ‘SMARTPHONE’?</a:t>
            </a:r>
          </a:p>
          <a:p>
            <a:r>
              <a:rPr lang="id-ID" dirty="0"/>
              <a:t>Seberapa sering Anda menggunakannya?</a:t>
            </a:r>
          </a:p>
          <a:p>
            <a:r>
              <a:rPr lang="id-ID" dirty="0"/>
              <a:t>Sudahkah HP Anda digunakan secara “SMART’’???</a:t>
            </a:r>
          </a:p>
          <a:p>
            <a:endParaRPr lang="id-ID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05745"/>
            <a:ext cx="5136232" cy="3416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77" y="671411"/>
            <a:ext cx="5005223" cy="26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235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6CBE7-034D-2F3B-E3FC-81B833A2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Berjualan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&amp; </a:t>
            </a:r>
            <a:r>
              <a:rPr lang="en-US" dirty="0" err="1"/>
              <a:t>Berbayar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B7AB76-6E5F-1D50-4ED9-14F0A67DD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88" y="1778534"/>
            <a:ext cx="1913931" cy="1913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7383E-1800-BA51-20C4-9F160A6F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987525"/>
            <a:ext cx="1434441" cy="1434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7728E6-C418-1420-F814-A331B4D76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4" y="1778535"/>
            <a:ext cx="1650465" cy="16504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DCA1A7-3CDF-6631-A286-BC20C341D4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52" y="3789897"/>
            <a:ext cx="1871351" cy="1871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9ABDC5-F967-DCF6-6150-816240D47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417" y="3991853"/>
            <a:ext cx="1650466" cy="16504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A68034-D9A6-6654-80ED-CDD076C6CD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88" y="378989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8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576C-5238-DBD3-F51F-6A77AF8C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Berjualan</a:t>
            </a:r>
            <a:r>
              <a:rPr lang="en-US" dirty="0"/>
              <a:t> di Marketplace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7B4F4-3F56-BFB3-D55E-36F6A51F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3146"/>
            <a:ext cx="2143125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F79B4D-C1C1-D091-6139-015ADB96F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5" y="1388654"/>
            <a:ext cx="2143125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1AF0AE-4F04-98B4-6A2A-6F34E7CA1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1484784"/>
            <a:ext cx="2762250" cy="1657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E4343B-CA0B-DB78-E8E2-CC51FC8ED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03279"/>
            <a:ext cx="401002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b="1" dirty="0">
                <a:solidFill>
                  <a:schemeClr val="tx1"/>
                </a:solidFill>
              </a:rPr>
              <a:t>Langkah – Langkah Menentukan Pemasaran Sasaran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18246546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4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5476" y="0"/>
            <a:ext cx="64785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7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11429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1586" y="2239136"/>
            <a:ext cx="3503168" cy="4157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3536" y="3026664"/>
            <a:ext cx="3164205" cy="744855"/>
          </a:xfrm>
          <a:custGeom>
            <a:avLst/>
            <a:gdLst/>
            <a:ahLst/>
            <a:cxnLst/>
            <a:rect l="l" t="t" r="r" b="b"/>
            <a:pathLst>
              <a:path w="3164204" h="744854">
                <a:moveTo>
                  <a:pt x="1601089" y="0"/>
                </a:moveTo>
                <a:lnTo>
                  <a:pt x="1576962" y="236"/>
                </a:lnTo>
                <a:lnTo>
                  <a:pt x="1549336" y="936"/>
                </a:lnTo>
                <a:lnTo>
                  <a:pt x="1408870" y="7147"/>
                </a:lnTo>
                <a:lnTo>
                  <a:pt x="1399539" y="7365"/>
                </a:lnTo>
                <a:lnTo>
                  <a:pt x="1399539" y="734568"/>
                </a:lnTo>
                <a:lnTo>
                  <a:pt x="1533524" y="734568"/>
                </a:lnTo>
                <a:lnTo>
                  <a:pt x="1533524" y="430784"/>
                </a:lnTo>
                <a:lnTo>
                  <a:pt x="1759046" y="430784"/>
                </a:lnTo>
                <a:lnTo>
                  <a:pt x="1743456" y="407035"/>
                </a:lnTo>
                <a:lnTo>
                  <a:pt x="1771268" y="394128"/>
                </a:lnTo>
                <a:lnTo>
                  <a:pt x="1796605" y="377317"/>
                </a:lnTo>
                <a:lnTo>
                  <a:pt x="1819465" y="356600"/>
                </a:lnTo>
                <a:lnTo>
                  <a:pt x="1839848" y="331977"/>
                </a:lnTo>
                <a:lnTo>
                  <a:pt x="1844365" y="324612"/>
                </a:lnTo>
                <a:lnTo>
                  <a:pt x="1588135" y="324612"/>
                </a:lnTo>
                <a:lnTo>
                  <a:pt x="1577655" y="324421"/>
                </a:lnTo>
                <a:lnTo>
                  <a:pt x="1565068" y="323850"/>
                </a:lnTo>
                <a:lnTo>
                  <a:pt x="1550362" y="322897"/>
                </a:lnTo>
                <a:lnTo>
                  <a:pt x="1533524" y="321563"/>
                </a:lnTo>
                <a:lnTo>
                  <a:pt x="1533524" y="119634"/>
                </a:lnTo>
                <a:lnTo>
                  <a:pt x="1544833" y="118300"/>
                </a:lnTo>
                <a:lnTo>
                  <a:pt x="1555892" y="117348"/>
                </a:lnTo>
                <a:lnTo>
                  <a:pt x="1566689" y="116776"/>
                </a:lnTo>
                <a:lnTo>
                  <a:pt x="1577213" y="116586"/>
                </a:lnTo>
                <a:lnTo>
                  <a:pt x="1857879" y="116586"/>
                </a:lnTo>
                <a:lnTo>
                  <a:pt x="1847299" y="95297"/>
                </a:lnTo>
                <a:lnTo>
                  <a:pt x="1792586" y="42359"/>
                </a:lnTo>
                <a:lnTo>
                  <a:pt x="1754970" y="23828"/>
                </a:lnTo>
                <a:lnTo>
                  <a:pt x="1710515" y="10591"/>
                </a:lnTo>
                <a:lnTo>
                  <a:pt x="1659222" y="2648"/>
                </a:lnTo>
                <a:lnTo>
                  <a:pt x="1601089" y="0"/>
                </a:lnTo>
                <a:close/>
              </a:path>
              <a:path w="3164204" h="744854">
                <a:moveTo>
                  <a:pt x="1759046" y="430784"/>
                </a:moveTo>
                <a:lnTo>
                  <a:pt x="1533524" y="430784"/>
                </a:lnTo>
                <a:lnTo>
                  <a:pt x="1558361" y="432143"/>
                </a:lnTo>
                <a:lnTo>
                  <a:pt x="1599318" y="433909"/>
                </a:lnTo>
                <a:lnTo>
                  <a:pt x="1615439" y="434339"/>
                </a:lnTo>
                <a:lnTo>
                  <a:pt x="1809495" y="734568"/>
                </a:lnTo>
                <a:lnTo>
                  <a:pt x="1958466" y="734568"/>
                </a:lnTo>
                <a:lnTo>
                  <a:pt x="1759046" y="430784"/>
                </a:lnTo>
                <a:close/>
              </a:path>
              <a:path w="3164204" h="744854">
                <a:moveTo>
                  <a:pt x="1857879" y="116586"/>
                </a:moveTo>
                <a:lnTo>
                  <a:pt x="1577213" y="116586"/>
                </a:lnTo>
                <a:lnTo>
                  <a:pt x="1617553" y="117919"/>
                </a:lnTo>
                <a:lnTo>
                  <a:pt x="1652095" y="121920"/>
                </a:lnTo>
                <a:lnTo>
                  <a:pt x="1703832" y="137922"/>
                </a:lnTo>
                <a:lnTo>
                  <a:pt x="1733946" y="167338"/>
                </a:lnTo>
                <a:lnTo>
                  <a:pt x="1743964" y="212851"/>
                </a:lnTo>
                <a:lnTo>
                  <a:pt x="1741628" y="243191"/>
                </a:lnTo>
                <a:lnTo>
                  <a:pt x="1722907" y="287629"/>
                </a:lnTo>
                <a:lnTo>
                  <a:pt x="1685093" y="311753"/>
                </a:lnTo>
                <a:lnTo>
                  <a:pt x="1625899" y="323183"/>
                </a:lnTo>
                <a:lnTo>
                  <a:pt x="1588135" y="324612"/>
                </a:lnTo>
                <a:lnTo>
                  <a:pt x="1844365" y="324612"/>
                </a:lnTo>
                <a:lnTo>
                  <a:pt x="1856537" y="304762"/>
                </a:lnTo>
                <a:lnTo>
                  <a:pt x="1868487" y="276082"/>
                </a:lnTo>
                <a:lnTo>
                  <a:pt x="1875674" y="245949"/>
                </a:lnTo>
                <a:lnTo>
                  <a:pt x="1878076" y="214375"/>
                </a:lnTo>
                <a:lnTo>
                  <a:pt x="1874656" y="169394"/>
                </a:lnTo>
                <a:lnTo>
                  <a:pt x="1864397" y="129701"/>
                </a:lnTo>
                <a:lnTo>
                  <a:pt x="1857879" y="116586"/>
                </a:lnTo>
                <a:close/>
              </a:path>
              <a:path w="3164204" h="744854">
                <a:moveTo>
                  <a:pt x="2726436" y="7365"/>
                </a:moveTo>
                <a:lnTo>
                  <a:pt x="2597404" y="7365"/>
                </a:lnTo>
                <a:lnTo>
                  <a:pt x="2597404" y="734568"/>
                </a:lnTo>
                <a:lnTo>
                  <a:pt x="2726436" y="734568"/>
                </a:lnTo>
                <a:lnTo>
                  <a:pt x="2726436" y="535559"/>
                </a:lnTo>
                <a:lnTo>
                  <a:pt x="2807335" y="424814"/>
                </a:lnTo>
                <a:lnTo>
                  <a:pt x="2958791" y="424814"/>
                </a:lnTo>
                <a:lnTo>
                  <a:pt x="2912723" y="355346"/>
                </a:lnTo>
                <a:lnTo>
                  <a:pt x="2726436" y="355346"/>
                </a:lnTo>
                <a:lnTo>
                  <a:pt x="2726436" y="7365"/>
                </a:lnTo>
                <a:close/>
              </a:path>
              <a:path w="3164204" h="744854">
                <a:moveTo>
                  <a:pt x="2958791" y="424814"/>
                </a:moveTo>
                <a:lnTo>
                  <a:pt x="2807335" y="424814"/>
                </a:lnTo>
                <a:lnTo>
                  <a:pt x="3009899" y="734568"/>
                </a:lnTo>
                <a:lnTo>
                  <a:pt x="3164205" y="734568"/>
                </a:lnTo>
                <a:lnTo>
                  <a:pt x="2958791" y="424814"/>
                </a:lnTo>
                <a:close/>
              </a:path>
              <a:path w="3164204" h="744854">
                <a:moveTo>
                  <a:pt x="3120516" y="7365"/>
                </a:moveTo>
                <a:lnTo>
                  <a:pt x="2973578" y="7365"/>
                </a:lnTo>
                <a:lnTo>
                  <a:pt x="2726436" y="355346"/>
                </a:lnTo>
                <a:lnTo>
                  <a:pt x="2912723" y="355346"/>
                </a:lnTo>
                <a:lnTo>
                  <a:pt x="2892679" y="325120"/>
                </a:lnTo>
                <a:lnTo>
                  <a:pt x="3120516" y="7365"/>
                </a:lnTo>
                <a:close/>
              </a:path>
              <a:path w="3164204" h="744854">
                <a:moveTo>
                  <a:pt x="2483866" y="7365"/>
                </a:moveTo>
                <a:lnTo>
                  <a:pt x="2019808" y="7365"/>
                </a:lnTo>
                <a:lnTo>
                  <a:pt x="2019808" y="734568"/>
                </a:lnTo>
                <a:lnTo>
                  <a:pt x="2478405" y="734568"/>
                </a:lnTo>
                <a:lnTo>
                  <a:pt x="2478405" y="619887"/>
                </a:lnTo>
                <a:lnTo>
                  <a:pt x="2148840" y="619887"/>
                </a:lnTo>
                <a:lnTo>
                  <a:pt x="2148840" y="402082"/>
                </a:lnTo>
                <a:lnTo>
                  <a:pt x="2389123" y="402082"/>
                </a:lnTo>
                <a:lnTo>
                  <a:pt x="2389123" y="292353"/>
                </a:lnTo>
                <a:lnTo>
                  <a:pt x="2148840" y="292353"/>
                </a:lnTo>
                <a:lnTo>
                  <a:pt x="2148840" y="122047"/>
                </a:lnTo>
                <a:lnTo>
                  <a:pt x="2483866" y="122047"/>
                </a:lnTo>
                <a:lnTo>
                  <a:pt x="2483866" y="7365"/>
                </a:lnTo>
                <a:close/>
              </a:path>
              <a:path w="3164204" h="744854">
                <a:moveTo>
                  <a:pt x="1286002" y="7365"/>
                </a:moveTo>
                <a:lnTo>
                  <a:pt x="821943" y="7365"/>
                </a:lnTo>
                <a:lnTo>
                  <a:pt x="821943" y="734568"/>
                </a:lnTo>
                <a:lnTo>
                  <a:pt x="1280540" y="734568"/>
                </a:lnTo>
                <a:lnTo>
                  <a:pt x="1280540" y="619887"/>
                </a:lnTo>
                <a:lnTo>
                  <a:pt x="950976" y="619887"/>
                </a:lnTo>
                <a:lnTo>
                  <a:pt x="950976" y="402082"/>
                </a:lnTo>
                <a:lnTo>
                  <a:pt x="1191260" y="402082"/>
                </a:lnTo>
                <a:lnTo>
                  <a:pt x="1191260" y="292353"/>
                </a:lnTo>
                <a:lnTo>
                  <a:pt x="950976" y="292353"/>
                </a:lnTo>
                <a:lnTo>
                  <a:pt x="950976" y="122047"/>
                </a:lnTo>
                <a:lnTo>
                  <a:pt x="1286002" y="122047"/>
                </a:lnTo>
                <a:lnTo>
                  <a:pt x="1286002" y="7365"/>
                </a:lnTo>
                <a:close/>
              </a:path>
              <a:path w="3164204" h="744854">
                <a:moveTo>
                  <a:pt x="322641" y="342900"/>
                </a:moveTo>
                <a:lnTo>
                  <a:pt x="202946" y="342900"/>
                </a:lnTo>
                <a:lnTo>
                  <a:pt x="349376" y="744474"/>
                </a:lnTo>
                <a:lnTo>
                  <a:pt x="395604" y="744474"/>
                </a:lnTo>
                <a:lnTo>
                  <a:pt x="485723" y="497332"/>
                </a:lnTo>
                <a:lnTo>
                  <a:pt x="372237" y="497332"/>
                </a:lnTo>
                <a:lnTo>
                  <a:pt x="322641" y="342900"/>
                </a:lnTo>
                <a:close/>
              </a:path>
              <a:path w="3164204" h="744854">
                <a:moveTo>
                  <a:pt x="214884" y="7365"/>
                </a:moveTo>
                <a:lnTo>
                  <a:pt x="146430" y="7365"/>
                </a:lnTo>
                <a:lnTo>
                  <a:pt x="0" y="735076"/>
                </a:lnTo>
                <a:lnTo>
                  <a:pt x="124587" y="735076"/>
                </a:lnTo>
                <a:lnTo>
                  <a:pt x="202946" y="342900"/>
                </a:lnTo>
                <a:lnTo>
                  <a:pt x="322641" y="342900"/>
                </a:lnTo>
                <a:lnTo>
                  <a:pt x="214884" y="7365"/>
                </a:lnTo>
                <a:close/>
              </a:path>
              <a:path w="3164204" h="744854">
                <a:moveTo>
                  <a:pt x="662559" y="342900"/>
                </a:moveTo>
                <a:lnTo>
                  <a:pt x="542036" y="342900"/>
                </a:lnTo>
                <a:lnTo>
                  <a:pt x="617474" y="735076"/>
                </a:lnTo>
                <a:lnTo>
                  <a:pt x="742568" y="735076"/>
                </a:lnTo>
                <a:lnTo>
                  <a:pt x="662559" y="342900"/>
                </a:lnTo>
                <a:close/>
              </a:path>
              <a:path w="3164204" h="744854">
                <a:moveTo>
                  <a:pt x="594105" y="7365"/>
                </a:moveTo>
                <a:lnTo>
                  <a:pt x="526161" y="7365"/>
                </a:lnTo>
                <a:lnTo>
                  <a:pt x="372237" y="497332"/>
                </a:lnTo>
                <a:lnTo>
                  <a:pt x="485723" y="497332"/>
                </a:lnTo>
                <a:lnTo>
                  <a:pt x="542036" y="342900"/>
                </a:lnTo>
                <a:lnTo>
                  <a:pt x="662559" y="342900"/>
                </a:lnTo>
                <a:lnTo>
                  <a:pt x="594105" y="73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26172" y="3142360"/>
            <a:ext cx="212217" cy="2098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90941" y="3034029"/>
            <a:ext cx="567055" cy="727710"/>
          </a:xfrm>
          <a:custGeom>
            <a:avLst/>
            <a:gdLst/>
            <a:ahLst/>
            <a:cxnLst/>
            <a:rect l="l" t="t" r="r" b="b"/>
            <a:pathLst>
              <a:path w="567054" h="727710">
                <a:moveTo>
                  <a:pt x="0" y="0"/>
                </a:moveTo>
                <a:lnTo>
                  <a:pt x="129031" y="0"/>
                </a:lnTo>
                <a:lnTo>
                  <a:pt x="129031" y="347980"/>
                </a:lnTo>
                <a:lnTo>
                  <a:pt x="376174" y="0"/>
                </a:lnTo>
                <a:lnTo>
                  <a:pt x="523112" y="0"/>
                </a:lnTo>
                <a:lnTo>
                  <a:pt x="295275" y="317754"/>
                </a:lnTo>
                <a:lnTo>
                  <a:pt x="566801" y="727202"/>
                </a:lnTo>
                <a:lnTo>
                  <a:pt x="412495" y="727202"/>
                </a:lnTo>
                <a:lnTo>
                  <a:pt x="209930" y="417449"/>
                </a:lnTo>
                <a:lnTo>
                  <a:pt x="129031" y="528193"/>
                </a:lnTo>
                <a:lnTo>
                  <a:pt x="129031" y="727202"/>
                </a:lnTo>
                <a:lnTo>
                  <a:pt x="0" y="72720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13344" y="3034029"/>
            <a:ext cx="464184" cy="727710"/>
          </a:xfrm>
          <a:custGeom>
            <a:avLst/>
            <a:gdLst/>
            <a:ahLst/>
            <a:cxnLst/>
            <a:rect l="l" t="t" r="r" b="b"/>
            <a:pathLst>
              <a:path w="464184" h="727710">
                <a:moveTo>
                  <a:pt x="0" y="0"/>
                </a:moveTo>
                <a:lnTo>
                  <a:pt x="464057" y="0"/>
                </a:lnTo>
                <a:lnTo>
                  <a:pt x="464057" y="114681"/>
                </a:lnTo>
                <a:lnTo>
                  <a:pt x="129031" y="114681"/>
                </a:lnTo>
                <a:lnTo>
                  <a:pt x="129031" y="284988"/>
                </a:lnTo>
                <a:lnTo>
                  <a:pt x="369315" y="284988"/>
                </a:lnTo>
                <a:lnTo>
                  <a:pt x="369315" y="394716"/>
                </a:lnTo>
                <a:lnTo>
                  <a:pt x="129031" y="394716"/>
                </a:lnTo>
                <a:lnTo>
                  <a:pt x="129031" y="612521"/>
                </a:lnTo>
                <a:lnTo>
                  <a:pt x="458597" y="612521"/>
                </a:lnTo>
                <a:lnTo>
                  <a:pt x="458597" y="727202"/>
                </a:lnTo>
                <a:lnTo>
                  <a:pt x="0" y="72720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5481" y="3034029"/>
            <a:ext cx="464184" cy="727710"/>
          </a:xfrm>
          <a:custGeom>
            <a:avLst/>
            <a:gdLst/>
            <a:ahLst/>
            <a:cxnLst/>
            <a:rect l="l" t="t" r="r" b="b"/>
            <a:pathLst>
              <a:path w="464184" h="727710">
                <a:moveTo>
                  <a:pt x="0" y="0"/>
                </a:moveTo>
                <a:lnTo>
                  <a:pt x="464058" y="0"/>
                </a:lnTo>
                <a:lnTo>
                  <a:pt x="464058" y="114681"/>
                </a:lnTo>
                <a:lnTo>
                  <a:pt x="129032" y="114681"/>
                </a:lnTo>
                <a:lnTo>
                  <a:pt x="129032" y="284988"/>
                </a:lnTo>
                <a:lnTo>
                  <a:pt x="369316" y="284988"/>
                </a:lnTo>
                <a:lnTo>
                  <a:pt x="369316" y="394716"/>
                </a:lnTo>
                <a:lnTo>
                  <a:pt x="129032" y="394716"/>
                </a:lnTo>
                <a:lnTo>
                  <a:pt x="129032" y="612521"/>
                </a:lnTo>
                <a:lnTo>
                  <a:pt x="458597" y="612521"/>
                </a:lnTo>
                <a:lnTo>
                  <a:pt x="458597" y="727202"/>
                </a:lnTo>
                <a:lnTo>
                  <a:pt x="0" y="72720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3536" y="3034029"/>
            <a:ext cx="742950" cy="737235"/>
          </a:xfrm>
          <a:custGeom>
            <a:avLst/>
            <a:gdLst/>
            <a:ahLst/>
            <a:cxnLst/>
            <a:rect l="l" t="t" r="r" b="b"/>
            <a:pathLst>
              <a:path w="742950" h="737235">
                <a:moveTo>
                  <a:pt x="146430" y="0"/>
                </a:moveTo>
                <a:lnTo>
                  <a:pt x="214884" y="0"/>
                </a:lnTo>
                <a:lnTo>
                  <a:pt x="372237" y="489966"/>
                </a:lnTo>
                <a:lnTo>
                  <a:pt x="526161" y="0"/>
                </a:lnTo>
                <a:lnTo>
                  <a:pt x="594105" y="0"/>
                </a:lnTo>
                <a:lnTo>
                  <a:pt x="742568" y="727710"/>
                </a:lnTo>
                <a:lnTo>
                  <a:pt x="617474" y="727710"/>
                </a:lnTo>
                <a:lnTo>
                  <a:pt x="542036" y="335534"/>
                </a:lnTo>
                <a:lnTo>
                  <a:pt x="395604" y="737108"/>
                </a:lnTo>
                <a:lnTo>
                  <a:pt x="349376" y="737108"/>
                </a:lnTo>
                <a:lnTo>
                  <a:pt x="202946" y="335534"/>
                </a:lnTo>
                <a:lnTo>
                  <a:pt x="124587" y="727710"/>
                </a:lnTo>
                <a:lnTo>
                  <a:pt x="0" y="727710"/>
                </a:lnTo>
                <a:lnTo>
                  <a:pt x="14643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93077" y="3026664"/>
            <a:ext cx="559435" cy="734695"/>
          </a:xfrm>
          <a:custGeom>
            <a:avLst/>
            <a:gdLst/>
            <a:ahLst/>
            <a:cxnLst/>
            <a:rect l="l" t="t" r="r" b="b"/>
            <a:pathLst>
              <a:path w="559434" h="734695">
                <a:moveTo>
                  <a:pt x="201549" y="0"/>
                </a:moveTo>
                <a:lnTo>
                  <a:pt x="259682" y="2648"/>
                </a:lnTo>
                <a:lnTo>
                  <a:pt x="310975" y="10591"/>
                </a:lnTo>
                <a:lnTo>
                  <a:pt x="355430" y="23828"/>
                </a:lnTo>
                <a:lnTo>
                  <a:pt x="393046" y="42359"/>
                </a:lnTo>
                <a:lnTo>
                  <a:pt x="423822" y="66182"/>
                </a:lnTo>
                <a:lnTo>
                  <a:pt x="464857" y="129701"/>
                </a:lnTo>
                <a:lnTo>
                  <a:pt x="475116" y="169394"/>
                </a:lnTo>
                <a:lnTo>
                  <a:pt x="478536" y="214375"/>
                </a:lnTo>
                <a:lnTo>
                  <a:pt x="476134" y="245949"/>
                </a:lnTo>
                <a:lnTo>
                  <a:pt x="456997" y="304762"/>
                </a:lnTo>
                <a:lnTo>
                  <a:pt x="419925" y="356600"/>
                </a:lnTo>
                <a:lnTo>
                  <a:pt x="371728" y="394128"/>
                </a:lnTo>
                <a:lnTo>
                  <a:pt x="343916" y="407035"/>
                </a:lnTo>
                <a:lnTo>
                  <a:pt x="558926" y="734568"/>
                </a:lnTo>
                <a:lnTo>
                  <a:pt x="409955" y="734568"/>
                </a:lnTo>
                <a:lnTo>
                  <a:pt x="215900" y="434339"/>
                </a:lnTo>
                <a:lnTo>
                  <a:pt x="199778" y="433909"/>
                </a:lnTo>
                <a:lnTo>
                  <a:pt x="180752" y="433181"/>
                </a:lnTo>
                <a:lnTo>
                  <a:pt x="158821" y="432143"/>
                </a:lnTo>
                <a:lnTo>
                  <a:pt x="133984" y="430784"/>
                </a:lnTo>
                <a:lnTo>
                  <a:pt x="133984" y="734568"/>
                </a:lnTo>
                <a:lnTo>
                  <a:pt x="0" y="734568"/>
                </a:lnTo>
                <a:lnTo>
                  <a:pt x="0" y="7365"/>
                </a:lnTo>
                <a:lnTo>
                  <a:pt x="9330" y="7147"/>
                </a:lnTo>
                <a:lnTo>
                  <a:pt x="26447" y="6476"/>
                </a:lnTo>
                <a:lnTo>
                  <a:pt x="51327" y="5330"/>
                </a:lnTo>
                <a:lnTo>
                  <a:pt x="83947" y="3683"/>
                </a:lnTo>
                <a:lnTo>
                  <a:pt x="118645" y="2089"/>
                </a:lnTo>
                <a:lnTo>
                  <a:pt x="149796" y="936"/>
                </a:lnTo>
                <a:lnTo>
                  <a:pt x="177422" y="236"/>
                </a:lnTo>
                <a:lnTo>
                  <a:pt x="2015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83679" y="4105275"/>
            <a:ext cx="1727200" cy="338455"/>
          </a:xfrm>
          <a:custGeom>
            <a:avLst/>
            <a:gdLst/>
            <a:ahLst/>
            <a:cxnLst/>
            <a:rect l="l" t="t" r="r" b="b"/>
            <a:pathLst>
              <a:path w="1727200" h="338454">
                <a:moveTo>
                  <a:pt x="602106" y="2667"/>
                </a:moveTo>
                <a:lnTo>
                  <a:pt x="586372" y="2859"/>
                </a:lnTo>
                <a:lnTo>
                  <a:pt x="565673" y="3444"/>
                </a:lnTo>
                <a:lnTo>
                  <a:pt x="509524" y="5842"/>
                </a:lnTo>
                <a:lnTo>
                  <a:pt x="509524" y="332613"/>
                </a:lnTo>
                <a:lnTo>
                  <a:pt x="609473" y="332613"/>
                </a:lnTo>
                <a:lnTo>
                  <a:pt x="634926" y="330969"/>
                </a:lnTo>
                <a:lnTo>
                  <a:pt x="678499" y="317825"/>
                </a:lnTo>
                <a:lnTo>
                  <a:pt x="711336" y="292107"/>
                </a:lnTo>
                <a:lnTo>
                  <a:pt x="715537" y="285495"/>
                </a:lnTo>
                <a:lnTo>
                  <a:pt x="596138" y="285495"/>
                </a:lnTo>
                <a:lnTo>
                  <a:pt x="590208" y="285400"/>
                </a:lnTo>
                <a:lnTo>
                  <a:pt x="583469" y="285114"/>
                </a:lnTo>
                <a:lnTo>
                  <a:pt x="575921" y="284638"/>
                </a:lnTo>
                <a:lnTo>
                  <a:pt x="567563" y="283972"/>
                </a:lnTo>
                <a:lnTo>
                  <a:pt x="567563" y="175894"/>
                </a:lnTo>
                <a:lnTo>
                  <a:pt x="585215" y="175387"/>
                </a:lnTo>
                <a:lnTo>
                  <a:pt x="596773" y="175260"/>
                </a:lnTo>
                <a:lnTo>
                  <a:pt x="709804" y="175260"/>
                </a:lnTo>
                <a:lnTo>
                  <a:pt x="695959" y="161413"/>
                </a:lnTo>
                <a:lnTo>
                  <a:pt x="669290" y="147955"/>
                </a:lnTo>
                <a:lnTo>
                  <a:pt x="687292" y="135691"/>
                </a:lnTo>
                <a:lnTo>
                  <a:pt x="691107" y="131444"/>
                </a:lnTo>
                <a:lnTo>
                  <a:pt x="595629" y="131444"/>
                </a:lnTo>
                <a:lnTo>
                  <a:pt x="588369" y="131395"/>
                </a:lnTo>
                <a:lnTo>
                  <a:pt x="581263" y="131238"/>
                </a:lnTo>
                <a:lnTo>
                  <a:pt x="574323" y="130962"/>
                </a:lnTo>
                <a:lnTo>
                  <a:pt x="567563" y="130556"/>
                </a:lnTo>
                <a:lnTo>
                  <a:pt x="567563" y="52197"/>
                </a:lnTo>
                <a:lnTo>
                  <a:pt x="576992" y="51696"/>
                </a:lnTo>
                <a:lnTo>
                  <a:pt x="585660" y="51339"/>
                </a:lnTo>
                <a:lnTo>
                  <a:pt x="593566" y="51125"/>
                </a:lnTo>
                <a:lnTo>
                  <a:pt x="600710" y="51054"/>
                </a:lnTo>
                <a:lnTo>
                  <a:pt x="703287" y="51054"/>
                </a:lnTo>
                <a:lnTo>
                  <a:pt x="703230" y="50879"/>
                </a:lnTo>
                <a:lnTo>
                  <a:pt x="665972" y="14882"/>
                </a:lnTo>
                <a:lnTo>
                  <a:pt x="626157" y="4024"/>
                </a:lnTo>
                <a:lnTo>
                  <a:pt x="602106" y="2667"/>
                </a:lnTo>
                <a:close/>
              </a:path>
              <a:path w="1727200" h="338454">
                <a:moveTo>
                  <a:pt x="709804" y="175260"/>
                </a:moveTo>
                <a:lnTo>
                  <a:pt x="596773" y="175260"/>
                </a:lnTo>
                <a:lnTo>
                  <a:pt x="615557" y="176047"/>
                </a:lnTo>
                <a:lnTo>
                  <a:pt x="631317" y="178419"/>
                </a:lnTo>
                <a:lnTo>
                  <a:pt x="665892" y="204469"/>
                </a:lnTo>
                <a:lnTo>
                  <a:pt x="669925" y="228600"/>
                </a:lnTo>
                <a:lnTo>
                  <a:pt x="668829" y="242766"/>
                </a:lnTo>
                <a:lnTo>
                  <a:pt x="642304" y="278102"/>
                </a:lnTo>
                <a:lnTo>
                  <a:pt x="596138" y="285495"/>
                </a:lnTo>
                <a:lnTo>
                  <a:pt x="715537" y="285495"/>
                </a:lnTo>
                <a:lnTo>
                  <a:pt x="721852" y="275558"/>
                </a:lnTo>
                <a:lnTo>
                  <a:pt x="728152" y="256674"/>
                </a:lnTo>
                <a:lnTo>
                  <a:pt x="730250" y="235457"/>
                </a:lnTo>
                <a:lnTo>
                  <a:pt x="726439" y="205140"/>
                </a:lnTo>
                <a:lnTo>
                  <a:pt x="715009" y="180467"/>
                </a:lnTo>
                <a:lnTo>
                  <a:pt x="709804" y="175260"/>
                </a:lnTo>
                <a:close/>
              </a:path>
              <a:path w="1727200" h="338454">
                <a:moveTo>
                  <a:pt x="703287" y="51054"/>
                </a:moveTo>
                <a:lnTo>
                  <a:pt x="600710" y="51054"/>
                </a:lnTo>
                <a:lnTo>
                  <a:pt x="623306" y="53411"/>
                </a:lnTo>
                <a:lnTo>
                  <a:pt x="639460" y="60483"/>
                </a:lnTo>
                <a:lnTo>
                  <a:pt x="649162" y="72270"/>
                </a:lnTo>
                <a:lnTo>
                  <a:pt x="652399" y="88773"/>
                </a:lnTo>
                <a:lnTo>
                  <a:pt x="648850" y="107442"/>
                </a:lnTo>
                <a:lnTo>
                  <a:pt x="638206" y="120776"/>
                </a:lnTo>
                <a:lnTo>
                  <a:pt x="620466" y="128777"/>
                </a:lnTo>
                <a:lnTo>
                  <a:pt x="595629" y="131444"/>
                </a:lnTo>
                <a:lnTo>
                  <a:pt x="691107" y="131444"/>
                </a:lnTo>
                <a:lnTo>
                  <a:pt x="700151" y="121380"/>
                </a:lnTo>
                <a:lnTo>
                  <a:pt x="707866" y="105021"/>
                </a:lnTo>
                <a:lnTo>
                  <a:pt x="710438" y="86613"/>
                </a:lnTo>
                <a:lnTo>
                  <a:pt x="708632" y="67585"/>
                </a:lnTo>
                <a:lnTo>
                  <a:pt x="703287" y="51054"/>
                </a:lnTo>
                <a:close/>
              </a:path>
              <a:path w="1727200" h="338454">
                <a:moveTo>
                  <a:pt x="1501648" y="1143"/>
                </a:moveTo>
                <a:lnTo>
                  <a:pt x="1476121" y="1143"/>
                </a:lnTo>
                <a:lnTo>
                  <a:pt x="1345819" y="332613"/>
                </a:lnTo>
                <a:lnTo>
                  <a:pt x="1410335" y="332613"/>
                </a:lnTo>
                <a:lnTo>
                  <a:pt x="1433068" y="266319"/>
                </a:lnTo>
                <a:lnTo>
                  <a:pt x="1606803" y="266319"/>
                </a:lnTo>
                <a:lnTo>
                  <a:pt x="1589177" y="221869"/>
                </a:lnTo>
                <a:lnTo>
                  <a:pt x="1449577" y="221869"/>
                </a:lnTo>
                <a:lnTo>
                  <a:pt x="1488821" y="101092"/>
                </a:lnTo>
                <a:lnTo>
                  <a:pt x="1541282" y="101092"/>
                </a:lnTo>
                <a:lnTo>
                  <a:pt x="1501648" y="1143"/>
                </a:lnTo>
                <a:close/>
              </a:path>
              <a:path w="1727200" h="338454">
                <a:moveTo>
                  <a:pt x="1606803" y="266319"/>
                </a:moveTo>
                <a:lnTo>
                  <a:pt x="1545081" y="266319"/>
                </a:lnTo>
                <a:lnTo>
                  <a:pt x="1568957" y="332613"/>
                </a:lnTo>
                <a:lnTo>
                  <a:pt x="1633093" y="332613"/>
                </a:lnTo>
                <a:lnTo>
                  <a:pt x="1606803" y="266319"/>
                </a:lnTo>
                <a:close/>
              </a:path>
              <a:path w="1727200" h="338454">
                <a:moveTo>
                  <a:pt x="1541282" y="101092"/>
                </a:moveTo>
                <a:lnTo>
                  <a:pt x="1488821" y="101092"/>
                </a:lnTo>
                <a:lnTo>
                  <a:pt x="1528191" y="221869"/>
                </a:lnTo>
                <a:lnTo>
                  <a:pt x="1589177" y="221869"/>
                </a:lnTo>
                <a:lnTo>
                  <a:pt x="1541282" y="101092"/>
                </a:lnTo>
                <a:close/>
              </a:path>
              <a:path w="1727200" h="338454">
                <a:moveTo>
                  <a:pt x="905764" y="1143"/>
                </a:moveTo>
                <a:lnTo>
                  <a:pt x="880237" y="1143"/>
                </a:lnTo>
                <a:lnTo>
                  <a:pt x="749935" y="332613"/>
                </a:lnTo>
                <a:lnTo>
                  <a:pt x="814451" y="332613"/>
                </a:lnTo>
                <a:lnTo>
                  <a:pt x="837184" y="266319"/>
                </a:lnTo>
                <a:lnTo>
                  <a:pt x="1010920" y="266319"/>
                </a:lnTo>
                <a:lnTo>
                  <a:pt x="993293" y="221869"/>
                </a:lnTo>
                <a:lnTo>
                  <a:pt x="853694" y="221869"/>
                </a:lnTo>
                <a:lnTo>
                  <a:pt x="892937" y="101092"/>
                </a:lnTo>
                <a:lnTo>
                  <a:pt x="945398" y="101092"/>
                </a:lnTo>
                <a:lnTo>
                  <a:pt x="905764" y="1143"/>
                </a:lnTo>
                <a:close/>
              </a:path>
              <a:path w="1727200" h="338454">
                <a:moveTo>
                  <a:pt x="1010920" y="266319"/>
                </a:moveTo>
                <a:lnTo>
                  <a:pt x="949198" y="266319"/>
                </a:lnTo>
                <a:lnTo>
                  <a:pt x="973074" y="332613"/>
                </a:lnTo>
                <a:lnTo>
                  <a:pt x="1037209" y="332613"/>
                </a:lnTo>
                <a:lnTo>
                  <a:pt x="1010920" y="266319"/>
                </a:lnTo>
                <a:close/>
              </a:path>
              <a:path w="1727200" h="338454">
                <a:moveTo>
                  <a:pt x="945398" y="101092"/>
                </a:moveTo>
                <a:lnTo>
                  <a:pt x="892937" y="101092"/>
                </a:lnTo>
                <a:lnTo>
                  <a:pt x="932306" y="221869"/>
                </a:lnTo>
                <a:lnTo>
                  <a:pt x="993293" y="221869"/>
                </a:lnTo>
                <a:lnTo>
                  <a:pt x="945398" y="101092"/>
                </a:lnTo>
                <a:close/>
              </a:path>
              <a:path w="1727200" h="338454">
                <a:moveTo>
                  <a:pt x="1726819" y="5587"/>
                </a:moveTo>
                <a:lnTo>
                  <a:pt x="1668779" y="5587"/>
                </a:lnTo>
                <a:lnTo>
                  <a:pt x="1668779" y="332613"/>
                </a:lnTo>
                <a:lnTo>
                  <a:pt x="1726819" y="332613"/>
                </a:lnTo>
                <a:lnTo>
                  <a:pt x="1726819" y="5587"/>
                </a:lnTo>
                <a:close/>
              </a:path>
              <a:path w="1727200" h="338454">
                <a:moveTo>
                  <a:pt x="457580" y="5587"/>
                </a:moveTo>
                <a:lnTo>
                  <a:pt x="248920" y="5587"/>
                </a:lnTo>
                <a:lnTo>
                  <a:pt x="248920" y="332613"/>
                </a:lnTo>
                <a:lnTo>
                  <a:pt x="455168" y="332613"/>
                </a:lnTo>
                <a:lnTo>
                  <a:pt x="455168" y="281050"/>
                </a:lnTo>
                <a:lnTo>
                  <a:pt x="306959" y="281050"/>
                </a:lnTo>
                <a:lnTo>
                  <a:pt x="306959" y="183006"/>
                </a:lnTo>
                <a:lnTo>
                  <a:pt x="414909" y="183006"/>
                </a:lnTo>
                <a:lnTo>
                  <a:pt x="414909" y="133731"/>
                </a:lnTo>
                <a:lnTo>
                  <a:pt x="306959" y="133731"/>
                </a:lnTo>
                <a:lnTo>
                  <a:pt x="306959" y="57150"/>
                </a:lnTo>
                <a:lnTo>
                  <a:pt x="457580" y="57150"/>
                </a:lnTo>
                <a:lnTo>
                  <a:pt x="457580" y="5587"/>
                </a:lnTo>
                <a:close/>
              </a:path>
              <a:path w="1727200" h="338454">
                <a:moveTo>
                  <a:pt x="1221867" y="0"/>
                </a:moveTo>
                <a:lnTo>
                  <a:pt x="1153668" y="11826"/>
                </a:lnTo>
                <a:lnTo>
                  <a:pt x="1101090" y="47370"/>
                </a:lnTo>
                <a:lnTo>
                  <a:pt x="1067371" y="101742"/>
                </a:lnTo>
                <a:lnTo>
                  <a:pt x="1056131" y="170306"/>
                </a:lnTo>
                <a:lnTo>
                  <a:pt x="1058723" y="206285"/>
                </a:lnTo>
                <a:lnTo>
                  <a:pt x="1079384" y="267194"/>
                </a:lnTo>
                <a:lnTo>
                  <a:pt x="1119812" y="312269"/>
                </a:lnTo>
                <a:lnTo>
                  <a:pt x="1175577" y="335319"/>
                </a:lnTo>
                <a:lnTo>
                  <a:pt x="1208913" y="338200"/>
                </a:lnTo>
                <a:lnTo>
                  <a:pt x="1225127" y="337605"/>
                </a:lnTo>
                <a:lnTo>
                  <a:pt x="1273937" y="328675"/>
                </a:lnTo>
                <a:lnTo>
                  <a:pt x="1316281" y="310262"/>
                </a:lnTo>
                <a:lnTo>
                  <a:pt x="1327403" y="302260"/>
                </a:lnTo>
                <a:lnTo>
                  <a:pt x="1327403" y="286638"/>
                </a:lnTo>
                <a:lnTo>
                  <a:pt x="1218311" y="286638"/>
                </a:lnTo>
                <a:lnTo>
                  <a:pt x="1195947" y="284686"/>
                </a:lnTo>
                <a:lnTo>
                  <a:pt x="1158696" y="269065"/>
                </a:lnTo>
                <a:lnTo>
                  <a:pt x="1131833" y="238464"/>
                </a:lnTo>
                <a:lnTo>
                  <a:pt x="1118169" y="196693"/>
                </a:lnTo>
                <a:lnTo>
                  <a:pt x="1116456" y="171831"/>
                </a:lnTo>
                <a:lnTo>
                  <a:pt x="1118197" y="145780"/>
                </a:lnTo>
                <a:lnTo>
                  <a:pt x="1132155" y="101965"/>
                </a:lnTo>
                <a:lnTo>
                  <a:pt x="1159587" y="69939"/>
                </a:lnTo>
                <a:lnTo>
                  <a:pt x="1197635" y="53607"/>
                </a:lnTo>
                <a:lnTo>
                  <a:pt x="1220470" y="51562"/>
                </a:lnTo>
                <a:lnTo>
                  <a:pt x="1303194" y="51562"/>
                </a:lnTo>
                <a:lnTo>
                  <a:pt x="1313306" y="32131"/>
                </a:lnTo>
                <a:lnTo>
                  <a:pt x="1293447" y="18055"/>
                </a:lnTo>
                <a:lnTo>
                  <a:pt x="1271587" y="8016"/>
                </a:lnTo>
                <a:lnTo>
                  <a:pt x="1247727" y="2002"/>
                </a:lnTo>
                <a:lnTo>
                  <a:pt x="1221867" y="0"/>
                </a:lnTo>
                <a:close/>
              </a:path>
              <a:path w="1727200" h="338454">
                <a:moveTo>
                  <a:pt x="1327403" y="155829"/>
                </a:moveTo>
                <a:lnTo>
                  <a:pt x="1224026" y="155829"/>
                </a:lnTo>
                <a:lnTo>
                  <a:pt x="1224026" y="205358"/>
                </a:lnTo>
                <a:lnTo>
                  <a:pt x="1269365" y="205358"/>
                </a:lnTo>
                <a:lnTo>
                  <a:pt x="1269365" y="269620"/>
                </a:lnTo>
                <a:lnTo>
                  <a:pt x="1258673" y="277048"/>
                </a:lnTo>
                <a:lnTo>
                  <a:pt x="1246600" y="282368"/>
                </a:lnTo>
                <a:lnTo>
                  <a:pt x="1233146" y="285569"/>
                </a:lnTo>
                <a:lnTo>
                  <a:pt x="1218311" y="286638"/>
                </a:lnTo>
                <a:lnTo>
                  <a:pt x="1327403" y="286638"/>
                </a:lnTo>
                <a:lnTo>
                  <a:pt x="1327403" y="155829"/>
                </a:lnTo>
                <a:close/>
              </a:path>
              <a:path w="1727200" h="338454">
                <a:moveTo>
                  <a:pt x="1303194" y="51562"/>
                </a:moveTo>
                <a:lnTo>
                  <a:pt x="1220470" y="51562"/>
                </a:lnTo>
                <a:lnTo>
                  <a:pt x="1228564" y="52131"/>
                </a:lnTo>
                <a:lnTo>
                  <a:pt x="1237408" y="53832"/>
                </a:lnTo>
                <a:lnTo>
                  <a:pt x="1275984" y="69659"/>
                </a:lnTo>
                <a:lnTo>
                  <a:pt x="1289050" y="78739"/>
                </a:lnTo>
                <a:lnTo>
                  <a:pt x="1303194" y="51562"/>
                </a:lnTo>
                <a:close/>
              </a:path>
              <a:path w="1727200" h="338454">
                <a:moveTo>
                  <a:pt x="21463" y="262508"/>
                </a:moveTo>
                <a:lnTo>
                  <a:pt x="0" y="314579"/>
                </a:lnTo>
                <a:lnTo>
                  <a:pt x="19026" y="324913"/>
                </a:lnTo>
                <a:lnTo>
                  <a:pt x="39147" y="332295"/>
                </a:lnTo>
                <a:lnTo>
                  <a:pt x="60364" y="336724"/>
                </a:lnTo>
                <a:lnTo>
                  <a:pt x="82676" y="338200"/>
                </a:lnTo>
                <a:lnTo>
                  <a:pt x="107654" y="336603"/>
                </a:lnTo>
                <a:lnTo>
                  <a:pt x="149703" y="323788"/>
                </a:lnTo>
                <a:lnTo>
                  <a:pt x="180439" y="298809"/>
                </a:lnTo>
                <a:lnTo>
                  <a:pt x="188145" y="286638"/>
                </a:lnTo>
                <a:lnTo>
                  <a:pt x="89153" y="286638"/>
                </a:lnTo>
                <a:lnTo>
                  <a:pt x="72433" y="285136"/>
                </a:lnTo>
                <a:lnTo>
                  <a:pt x="55594" y="280622"/>
                </a:lnTo>
                <a:lnTo>
                  <a:pt x="38611" y="273083"/>
                </a:lnTo>
                <a:lnTo>
                  <a:pt x="21463" y="262508"/>
                </a:lnTo>
                <a:close/>
              </a:path>
              <a:path w="1727200" h="338454">
                <a:moveTo>
                  <a:pt x="99822" y="0"/>
                </a:moveTo>
                <a:lnTo>
                  <a:pt x="60245" y="6223"/>
                </a:lnTo>
                <a:lnTo>
                  <a:pt x="16406" y="38306"/>
                </a:lnTo>
                <a:lnTo>
                  <a:pt x="762" y="87883"/>
                </a:lnTo>
                <a:lnTo>
                  <a:pt x="1192" y="97839"/>
                </a:lnTo>
                <a:lnTo>
                  <a:pt x="16303" y="140588"/>
                </a:lnTo>
                <a:lnTo>
                  <a:pt x="47053" y="167751"/>
                </a:lnTo>
                <a:lnTo>
                  <a:pt x="78486" y="184912"/>
                </a:lnTo>
                <a:lnTo>
                  <a:pt x="95728" y="194123"/>
                </a:lnTo>
                <a:lnTo>
                  <a:pt x="128143" y="218948"/>
                </a:lnTo>
                <a:lnTo>
                  <a:pt x="140207" y="250951"/>
                </a:lnTo>
                <a:lnTo>
                  <a:pt x="137017" y="266547"/>
                </a:lnTo>
                <a:lnTo>
                  <a:pt x="127444" y="277701"/>
                </a:lnTo>
                <a:lnTo>
                  <a:pt x="111490" y="284402"/>
                </a:lnTo>
                <a:lnTo>
                  <a:pt x="89153" y="286638"/>
                </a:lnTo>
                <a:lnTo>
                  <a:pt x="188145" y="286638"/>
                </a:lnTo>
                <a:lnTo>
                  <a:pt x="190246" y="283321"/>
                </a:lnTo>
                <a:lnTo>
                  <a:pt x="196147" y="266094"/>
                </a:lnTo>
                <a:lnTo>
                  <a:pt x="198120" y="247142"/>
                </a:lnTo>
                <a:lnTo>
                  <a:pt x="197643" y="236352"/>
                </a:lnTo>
                <a:lnTo>
                  <a:pt x="186261" y="198320"/>
                </a:lnTo>
                <a:lnTo>
                  <a:pt x="160000" y="168604"/>
                </a:lnTo>
                <a:lnTo>
                  <a:pt x="121030" y="145923"/>
                </a:lnTo>
                <a:lnTo>
                  <a:pt x="93787" y="130919"/>
                </a:lnTo>
                <a:lnTo>
                  <a:pt x="74342" y="116189"/>
                </a:lnTo>
                <a:lnTo>
                  <a:pt x="62684" y="101721"/>
                </a:lnTo>
                <a:lnTo>
                  <a:pt x="58800" y="87502"/>
                </a:lnTo>
                <a:lnTo>
                  <a:pt x="59491" y="79410"/>
                </a:lnTo>
                <a:lnTo>
                  <a:pt x="91513" y="49942"/>
                </a:lnTo>
                <a:lnTo>
                  <a:pt x="100965" y="49275"/>
                </a:lnTo>
                <a:lnTo>
                  <a:pt x="173232" y="49275"/>
                </a:lnTo>
                <a:lnTo>
                  <a:pt x="183134" y="21208"/>
                </a:lnTo>
                <a:lnTo>
                  <a:pt x="167937" y="11947"/>
                </a:lnTo>
                <a:lnTo>
                  <a:pt x="149002" y="5318"/>
                </a:lnTo>
                <a:lnTo>
                  <a:pt x="126305" y="1331"/>
                </a:lnTo>
                <a:lnTo>
                  <a:pt x="99822" y="0"/>
                </a:lnTo>
                <a:close/>
              </a:path>
              <a:path w="1727200" h="338454">
                <a:moveTo>
                  <a:pt x="173232" y="49275"/>
                </a:moveTo>
                <a:lnTo>
                  <a:pt x="100965" y="49275"/>
                </a:lnTo>
                <a:lnTo>
                  <a:pt x="117707" y="50655"/>
                </a:lnTo>
                <a:lnTo>
                  <a:pt x="134032" y="54784"/>
                </a:lnTo>
                <a:lnTo>
                  <a:pt x="149953" y="61652"/>
                </a:lnTo>
                <a:lnTo>
                  <a:pt x="165480" y="71247"/>
                </a:lnTo>
                <a:lnTo>
                  <a:pt x="173232" y="4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50353" y="4279646"/>
            <a:ext cx="104140" cy="1120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33256" y="4206366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40" h="121285">
                <a:moveTo>
                  <a:pt x="39243" y="0"/>
                </a:moveTo>
                <a:lnTo>
                  <a:pt x="0" y="120776"/>
                </a:lnTo>
                <a:lnTo>
                  <a:pt x="78613" y="120776"/>
                </a:lnTo>
                <a:lnTo>
                  <a:pt x="392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37372" y="4206366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40" h="121285">
                <a:moveTo>
                  <a:pt x="39243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2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50353" y="4155440"/>
            <a:ext cx="86614" cy="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52458" y="4110863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9" y="0"/>
                </a:lnTo>
                <a:lnTo>
                  <a:pt x="58039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32598" y="4110863"/>
            <a:ext cx="208915" cy="327025"/>
          </a:xfrm>
          <a:custGeom>
            <a:avLst/>
            <a:gdLst/>
            <a:ahLst/>
            <a:cxnLst/>
            <a:rect l="l" t="t" r="r" b="b"/>
            <a:pathLst>
              <a:path w="208915" h="327025">
                <a:moveTo>
                  <a:pt x="0" y="0"/>
                </a:moveTo>
                <a:lnTo>
                  <a:pt x="208660" y="0"/>
                </a:lnTo>
                <a:lnTo>
                  <a:pt x="208660" y="51562"/>
                </a:lnTo>
                <a:lnTo>
                  <a:pt x="58039" y="51562"/>
                </a:lnTo>
                <a:lnTo>
                  <a:pt x="58039" y="128143"/>
                </a:lnTo>
                <a:lnTo>
                  <a:pt x="165989" y="128143"/>
                </a:lnTo>
                <a:lnTo>
                  <a:pt x="165989" y="177419"/>
                </a:lnTo>
                <a:lnTo>
                  <a:pt x="58039" y="177419"/>
                </a:lnTo>
                <a:lnTo>
                  <a:pt x="58039" y="275463"/>
                </a:lnTo>
                <a:lnTo>
                  <a:pt x="206248" y="275463"/>
                </a:lnTo>
                <a:lnTo>
                  <a:pt x="20624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93203" y="4107941"/>
            <a:ext cx="220979" cy="330200"/>
          </a:xfrm>
          <a:custGeom>
            <a:avLst/>
            <a:gdLst/>
            <a:ahLst/>
            <a:cxnLst/>
            <a:rect l="l" t="t" r="r" b="b"/>
            <a:pathLst>
              <a:path w="220979" h="330200">
                <a:moveTo>
                  <a:pt x="92582" y="0"/>
                </a:moveTo>
                <a:lnTo>
                  <a:pt x="137922" y="5429"/>
                </a:lnTo>
                <a:lnTo>
                  <a:pt x="184733" y="33815"/>
                </a:lnTo>
                <a:lnTo>
                  <a:pt x="200914" y="83946"/>
                </a:lnTo>
                <a:lnTo>
                  <a:pt x="198342" y="102354"/>
                </a:lnTo>
                <a:lnTo>
                  <a:pt x="190627" y="118713"/>
                </a:lnTo>
                <a:lnTo>
                  <a:pt x="177768" y="133024"/>
                </a:lnTo>
                <a:lnTo>
                  <a:pt x="159766" y="145287"/>
                </a:lnTo>
                <a:lnTo>
                  <a:pt x="186435" y="158746"/>
                </a:lnTo>
                <a:lnTo>
                  <a:pt x="205485" y="177799"/>
                </a:lnTo>
                <a:lnTo>
                  <a:pt x="216915" y="202473"/>
                </a:lnTo>
                <a:lnTo>
                  <a:pt x="220725" y="232790"/>
                </a:lnTo>
                <a:lnTo>
                  <a:pt x="218628" y="254007"/>
                </a:lnTo>
                <a:lnTo>
                  <a:pt x="201812" y="289440"/>
                </a:lnTo>
                <a:lnTo>
                  <a:pt x="168975" y="315158"/>
                </a:lnTo>
                <a:lnTo>
                  <a:pt x="125402" y="328302"/>
                </a:lnTo>
                <a:lnTo>
                  <a:pt x="99949" y="329945"/>
                </a:lnTo>
                <a:lnTo>
                  <a:pt x="0" y="329945"/>
                </a:lnTo>
                <a:lnTo>
                  <a:pt x="0" y="3174"/>
                </a:lnTo>
                <a:lnTo>
                  <a:pt x="30521" y="1768"/>
                </a:lnTo>
                <a:lnTo>
                  <a:pt x="56149" y="777"/>
                </a:lnTo>
                <a:lnTo>
                  <a:pt x="76848" y="192"/>
                </a:lnTo>
                <a:lnTo>
                  <a:pt x="925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29497" y="4106417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4" h="331470">
                <a:moveTo>
                  <a:pt x="130301" y="0"/>
                </a:moveTo>
                <a:lnTo>
                  <a:pt x="155828" y="0"/>
                </a:lnTo>
                <a:lnTo>
                  <a:pt x="287274" y="331469"/>
                </a:lnTo>
                <a:lnTo>
                  <a:pt x="223138" y="331469"/>
                </a:lnTo>
                <a:lnTo>
                  <a:pt x="199262" y="265175"/>
                </a:lnTo>
                <a:lnTo>
                  <a:pt x="87249" y="265175"/>
                </a:lnTo>
                <a:lnTo>
                  <a:pt x="64516" y="331469"/>
                </a:lnTo>
                <a:lnTo>
                  <a:pt x="0" y="331469"/>
                </a:lnTo>
                <a:lnTo>
                  <a:pt x="1303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33614" y="4106417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4" h="331470">
                <a:moveTo>
                  <a:pt x="130301" y="0"/>
                </a:moveTo>
                <a:lnTo>
                  <a:pt x="155828" y="0"/>
                </a:lnTo>
                <a:lnTo>
                  <a:pt x="287274" y="331469"/>
                </a:lnTo>
                <a:lnTo>
                  <a:pt x="223138" y="331469"/>
                </a:lnTo>
                <a:lnTo>
                  <a:pt x="199262" y="265175"/>
                </a:lnTo>
                <a:lnTo>
                  <a:pt x="87249" y="265175"/>
                </a:lnTo>
                <a:lnTo>
                  <a:pt x="64515" y="331469"/>
                </a:lnTo>
                <a:lnTo>
                  <a:pt x="0" y="331469"/>
                </a:lnTo>
                <a:lnTo>
                  <a:pt x="1303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39810" y="4105275"/>
            <a:ext cx="271780" cy="338455"/>
          </a:xfrm>
          <a:custGeom>
            <a:avLst/>
            <a:gdLst/>
            <a:ahLst/>
            <a:cxnLst/>
            <a:rect l="l" t="t" r="r" b="b"/>
            <a:pathLst>
              <a:path w="271779" h="338454">
                <a:moveTo>
                  <a:pt x="165735" y="0"/>
                </a:moveTo>
                <a:lnTo>
                  <a:pt x="191595" y="2002"/>
                </a:lnTo>
                <a:lnTo>
                  <a:pt x="215455" y="8016"/>
                </a:lnTo>
                <a:lnTo>
                  <a:pt x="237315" y="18055"/>
                </a:lnTo>
                <a:lnTo>
                  <a:pt x="257175" y="32131"/>
                </a:lnTo>
                <a:lnTo>
                  <a:pt x="232918" y="78739"/>
                </a:lnTo>
                <a:lnTo>
                  <a:pt x="227081" y="74187"/>
                </a:lnTo>
                <a:lnTo>
                  <a:pt x="219852" y="69659"/>
                </a:lnTo>
                <a:lnTo>
                  <a:pt x="181276" y="53832"/>
                </a:lnTo>
                <a:lnTo>
                  <a:pt x="164338" y="51562"/>
                </a:lnTo>
                <a:lnTo>
                  <a:pt x="141503" y="53607"/>
                </a:lnTo>
                <a:lnTo>
                  <a:pt x="103455" y="69939"/>
                </a:lnTo>
                <a:lnTo>
                  <a:pt x="76023" y="101965"/>
                </a:lnTo>
                <a:lnTo>
                  <a:pt x="62065" y="145780"/>
                </a:lnTo>
                <a:lnTo>
                  <a:pt x="60325" y="171831"/>
                </a:lnTo>
                <a:lnTo>
                  <a:pt x="62037" y="196693"/>
                </a:lnTo>
                <a:lnTo>
                  <a:pt x="75701" y="238464"/>
                </a:lnTo>
                <a:lnTo>
                  <a:pt x="102564" y="269065"/>
                </a:lnTo>
                <a:lnTo>
                  <a:pt x="139815" y="284686"/>
                </a:lnTo>
                <a:lnTo>
                  <a:pt x="162179" y="286638"/>
                </a:lnTo>
                <a:lnTo>
                  <a:pt x="177014" y="285569"/>
                </a:lnTo>
                <a:lnTo>
                  <a:pt x="213233" y="269620"/>
                </a:lnTo>
                <a:lnTo>
                  <a:pt x="213233" y="205358"/>
                </a:lnTo>
                <a:lnTo>
                  <a:pt x="167894" y="205358"/>
                </a:lnTo>
                <a:lnTo>
                  <a:pt x="167894" y="155829"/>
                </a:lnTo>
                <a:lnTo>
                  <a:pt x="271272" y="155829"/>
                </a:lnTo>
                <a:lnTo>
                  <a:pt x="271272" y="302260"/>
                </a:lnTo>
                <a:lnTo>
                  <a:pt x="233427" y="323459"/>
                </a:lnTo>
                <a:lnTo>
                  <a:pt x="185245" y="335819"/>
                </a:lnTo>
                <a:lnTo>
                  <a:pt x="152781" y="338200"/>
                </a:lnTo>
                <a:lnTo>
                  <a:pt x="119445" y="335319"/>
                </a:lnTo>
                <a:lnTo>
                  <a:pt x="63680" y="312269"/>
                </a:lnTo>
                <a:lnTo>
                  <a:pt x="23252" y="267194"/>
                </a:lnTo>
                <a:lnTo>
                  <a:pt x="2591" y="206285"/>
                </a:lnTo>
                <a:lnTo>
                  <a:pt x="0" y="170306"/>
                </a:lnTo>
                <a:lnTo>
                  <a:pt x="2809" y="134256"/>
                </a:lnTo>
                <a:lnTo>
                  <a:pt x="25288" y="72776"/>
                </a:lnTo>
                <a:lnTo>
                  <a:pt x="69294" y="26628"/>
                </a:lnTo>
                <a:lnTo>
                  <a:pt x="129682" y="2954"/>
                </a:lnTo>
                <a:lnTo>
                  <a:pt x="1657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83679" y="4105275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4">
                <a:moveTo>
                  <a:pt x="99822" y="0"/>
                </a:moveTo>
                <a:lnTo>
                  <a:pt x="126305" y="1331"/>
                </a:lnTo>
                <a:lnTo>
                  <a:pt x="149002" y="5318"/>
                </a:lnTo>
                <a:lnTo>
                  <a:pt x="167937" y="11947"/>
                </a:lnTo>
                <a:lnTo>
                  <a:pt x="183134" y="21208"/>
                </a:lnTo>
                <a:lnTo>
                  <a:pt x="165480" y="71247"/>
                </a:lnTo>
                <a:lnTo>
                  <a:pt x="149953" y="61652"/>
                </a:lnTo>
                <a:lnTo>
                  <a:pt x="134032" y="54784"/>
                </a:lnTo>
                <a:lnTo>
                  <a:pt x="117707" y="50655"/>
                </a:lnTo>
                <a:lnTo>
                  <a:pt x="100965" y="49275"/>
                </a:lnTo>
                <a:lnTo>
                  <a:pt x="91513" y="49942"/>
                </a:lnTo>
                <a:lnTo>
                  <a:pt x="59491" y="79410"/>
                </a:lnTo>
                <a:lnTo>
                  <a:pt x="58800" y="87502"/>
                </a:lnTo>
                <a:lnTo>
                  <a:pt x="62684" y="101721"/>
                </a:lnTo>
                <a:lnTo>
                  <a:pt x="74342" y="116189"/>
                </a:lnTo>
                <a:lnTo>
                  <a:pt x="93787" y="130919"/>
                </a:lnTo>
                <a:lnTo>
                  <a:pt x="121030" y="145923"/>
                </a:lnTo>
                <a:lnTo>
                  <a:pt x="136290" y="153832"/>
                </a:lnTo>
                <a:lnTo>
                  <a:pt x="149288" y="161385"/>
                </a:lnTo>
                <a:lnTo>
                  <a:pt x="181165" y="190166"/>
                </a:lnTo>
                <a:lnTo>
                  <a:pt x="196215" y="226075"/>
                </a:lnTo>
                <a:lnTo>
                  <a:pt x="198120" y="247142"/>
                </a:lnTo>
                <a:lnTo>
                  <a:pt x="196147" y="266094"/>
                </a:lnTo>
                <a:lnTo>
                  <a:pt x="166750" y="312547"/>
                </a:lnTo>
                <a:lnTo>
                  <a:pt x="130000" y="331803"/>
                </a:lnTo>
                <a:lnTo>
                  <a:pt x="82676" y="338200"/>
                </a:lnTo>
                <a:lnTo>
                  <a:pt x="60364" y="336724"/>
                </a:lnTo>
                <a:lnTo>
                  <a:pt x="39147" y="332295"/>
                </a:lnTo>
                <a:lnTo>
                  <a:pt x="19026" y="324913"/>
                </a:lnTo>
                <a:lnTo>
                  <a:pt x="0" y="314579"/>
                </a:lnTo>
                <a:lnTo>
                  <a:pt x="21463" y="262508"/>
                </a:lnTo>
                <a:lnTo>
                  <a:pt x="38611" y="273083"/>
                </a:lnTo>
                <a:lnTo>
                  <a:pt x="55594" y="280622"/>
                </a:lnTo>
                <a:lnTo>
                  <a:pt x="72433" y="285136"/>
                </a:lnTo>
                <a:lnTo>
                  <a:pt x="89153" y="286638"/>
                </a:lnTo>
                <a:lnTo>
                  <a:pt x="111490" y="284402"/>
                </a:lnTo>
                <a:lnTo>
                  <a:pt x="127444" y="277701"/>
                </a:lnTo>
                <a:lnTo>
                  <a:pt x="137017" y="266547"/>
                </a:lnTo>
                <a:lnTo>
                  <a:pt x="140207" y="250951"/>
                </a:lnTo>
                <a:lnTo>
                  <a:pt x="139465" y="242665"/>
                </a:lnTo>
                <a:lnTo>
                  <a:pt x="109743" y="202882"/>
                </a:lnTo>
                <a:lnTo>
                  <a:pt x="61245" y="175908"/>
                </a:lnTo>
                <a:lnTo>
                  <a:pt x="47053" y="167751"/>
                </a:lnTo>
                <a:lnTo>
                  <a:pt x="16303" y="140588"/>
                </a:lnTo>
                <a:lnTo>
                  <a:pt x="1192" y="97839"/>
                </a:lnTo>
                <a:lnTo>
                  <a:pt x="762" y="87883"/>
                </a:lnTo>
                <a:lnTo>
                  <a:pt x="2500" y="69738"/>
                </a:lnTo>
                <a:lnTo>
                  <a:pt x="28575" y="25018"/>
                </a:lnTo>
                <a:lnTo>
                  <a:pt x="79063" y="1551"/>
                </a:lnTo>
                <a:lnTo>
                  <a:pt x="9982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8351" y="4655058"/>
            <a:ext cx="3495040" cy="335915"/>
          </a:xfrm>
          <a:custGeom>
            <a:avLst/>
            <a:gdLst/>
            <a:ahLst/>
            <a:cxnLst/>
            <a:rect l="l" t="t" r="r" b="b"/>
            <a:pathLst>
              <a:path w="3495040" h="335914">
                <a:moveTo>
                  <a:pt x="92583" y="1524"/>
                </a:moveTo>
                <a:lnTo>
                  <a:pt x="76848" y="1716"/>
                </a:lnTo>
                <a:lnTo>
                  <a:pt x="56149" y="2301"/>
                </a:lnTo>
                <a:lnTo>
                  <a:pt x="0" y="4699"/>
                </a:lnTo>
                <a:lnTo>
                  <a:pt x="0" y="331470"/>
                </a:lnTo>
                <a:lnTo>
                  <a:pt x="99949" y="331470"/>
                </a:lnTo>
                <a:lnTo>
                  <a:pt x="125402" y="329826"/>
                </a:lnTo>
                <a:lnTo>
                  <a:pt x="168975" y="316682"/>
                </a:lnTo>
                <a:lnTo>
                  <a:pt x="201812" y="290964"/>
                </a:lnTo>
                <a:lnTo>
                  <a:pt x="206013" y="284353"/>
                </a:lnTo>
                <a:lnTo>
                  <a:pt x="86613" y="284353"/>
                </a:lnTo>
                <a:lnTo>
                  <a:pt x="80684" y="284257"/>
                </a:lnTo>
                <a:lnTo>
                  <a:pt x="73945" y="283972"/>
                </a:lnTo>
                <a:lnTo>
                  <a:pt x="66397" y="283495"/>
                </a:lnTo>
                <a:lnTo>
                  <a:pt x="58038" y="282829"/>
                </a:lnTo>
                <a:lnTo>
                  <a:pt x="58038" y="174752"/>
                </a:lnTo>
                <a:lnTo>
                  <a:pt x="75691" y="174244"/>
                </a:lnTo>
                <a:lnTo>
                  <a:pt x="87249" y="174117"/>
                </a:lnTo>
                <a:lnTo>
                  <a:pt x="200280" y="174117"/>
                </a:lnTo>
                <a:lnTo>
                  <a:pt x="186436" y="160270"/>
                </a:lnTo>
                <a:lnTo>
                  <a:pt x="159765" y="146812"/>
                </a:lnTo>
                <a:lnTo>
                  <a:pt x="177768" y="134548"/>
                </a:lnTo>
                <a:lnTo>
                  <a:pt x="181583" y="130302"/>
                </a:lnTo>
                <a:lnTo>
                  <a:pt x="86106" y="130302"/>
                </a:lnTo>
                <a:lnTo>
                  <a:pt x="78845" y="130252"/>
                </a:lnTo>
                <a:lnTo>
                  <a:pt x="71739" y="130095"/>
                </a:lnTo>
                <a:lnTo>
                  <a:pt x="64799" y="129819"/>
                </a:lnTo>
                <a:lnTo>
                  <a:pt x="58038" y="129413"/>
                </a:lnTo>
                <a:lnTo>
                  <a:pt x="58038" y="51054"/>
                </a:lnTo>
                <a:lnTo>
                  <a:pt x="67468" y="50553"/>
                </a:lnTo>
                <a:lnTo>
                  <a:pt x="76136" y="50196"/>
                </a:lnTo>
                <a:lnTo>
                  <a:pt x="84042" y="49982"/>
                </a:lnTo>
                <a:lnTo>
                  <a:pt x="91186" y="49911"/>
                </a:lnTo>
                <a:lnTo>
                  <a:pt x="193763" y="49911"/>
                </a:lnTo>
                <a:lnTo>
                  <a:pt x="193706" y="49736"/>
                </a:lnTo>
                <a:lnTo>
                  <a:pt x="156448" y="13739"/>
                </a:lnTo>
                <a:lnTo>
                  <a:pt x="116633" y="2881"/>
                </a:lnTo>
                <a:lnTo>
                  <a:pt x="92583" y="1524"/>
                </a:lnTo>
                <a:close/>
              </a:path>
              <a:path w="3495040" h="335914">
                <a:moveTo>
                  <a:pt x="200280" y="174117"/>
                </a:moveTo>
                <a:lnTo>
                  <a:pt x="87249" y="174117"/>
                </a:lnTo>
                <a:lnTo>
                  <a:pt x="106033" y="174904"/>
                </a:lnTo>
                <a:lnTo>
                  <a:pt x="121792" y="177276"/>
                </a:lnTo>
                <a:lnTo>
                  <a:pt x="156368" y="203327"/>
                </a:lnTo>
                <a:lnTo>
                  <a:pt x="160400" y="227457"/>
                </a:lnTo>
                <a:lnTo>
                  <a:pt x="159305" y="241623"/>
                </a:lnTo>
                <a:lnTo>
                  <a:pt x="132780" y="276959"/>
                </a:lnTo>
                <a:lnTo>
                  <a:pt x="86613" y="284353"/>
                </a:lnTo>
                <a:lnTo>
                  <a:pt x="206013" y="284353"/>
                </a:lnTo>
                <a:lnTo>
                  <a:pt x="212328" y="274415"/>
                </a:lnTo>
                <a:lnTo>
                  <a:pt x="218628" y="255531"/>
                </a:lnTo>
                <a:lnTo>
                  <a:pt x="220725" y="234315"/>
                </a:lnTo>
                <a:lnTo>
                  <a:pt x="216915" y="203997"/>
                </a:lnTo>
                <a:lnTo>
                  <a:pt x="205486" y="179324"/>
                </a:lnTo>
                <a:lnTo>
                  <a:pt x="200280" y="174117"/>
                </a:lnTo>
                <a:close/>
              </a:path>
              <a:path w="3495040" h="335914">
                <a:moveTo>
                  <a:pt x="193763" y="49911"/>
                </a:moveTo>
                <a:lnTo>
                  <a:pt x="91186" y="49911"/>
                </a:lnTo>
                <a:lnTo>
                  <a:pt x="113782" y="52268"/>
                </a:lnTo>
                <a:lnTo>
                  <a:pt x="129936" y="59340"/>
                </a:lnTo>
                <a:lnTo>
                  <a:pt x="139638" y="71127"/>
                </a:lnTo>
                <a:lnTo>
                  <a:pt x="142875" y="87630"/>
                </a:lnTo>
                <a:lnTo>
                  <a:pt x="139326" y="106299"/>
                </a:lnTo>
                <a:lnTo>
                  <a:pt x="128682" y="119634"/>
                </a:lnTo>
                <a:lnTo>
                  <a:pt x="110942" y="127635"/>
                </a:lnTo>
                <a:lnTo>
                  <a:pt x="86106" y="130302"/>
                </a:lnTo>
                <a:lnTo>
                  <a:pt x="181583" y="130302"/>
                </a:lnTo>
                <a:lnTo>
                  <a:pt x="190626" y="120237"/>
                </a:lnTo>
                <a:lnTo>
                  <a:pt x="198342" y="103878"/>
                </a:lnTo>
                <a:lnTo>
                  <a:pt x="200913" y="85471"/>
                </a:lnTo>
                <a:lnTo>
                  <a:pt x="199108" y="66442"/>
                </a:lnTo>
                <a:lnTo>
                  <a:pt x="193763" y="49911"/>
                </a:lnTo>
                <a:close/>
              </a:path>
              <a:path w="3495040" h="335914">
                <a:moveTo>
                  <a:pt x="363347" y="1016"/>
                </a:moveTo>
                <a:lnTo>
                  <a:pt x="352538" y="1133"/>
                </a:lnTo>
                <a:lnTo>
                  <a:pt x="340121" y="1476"/>
                </a:lnTo>
                <a:lnTo>
                  <a:pt x="276939" y="4329"/>
                </a:lnTo>
                <a:lnTo>
                  <a:pt x="272796" y="4445"/>
                </a:lnTo>
                <a:lnTo>
                  <a:pt x="272796" y="331470"/>
                </a:lnTo>
                <a:lnTo>
                  <a:pt x="332994" y="331470"/>
                </a:lnTo>
                <a:lnTo>
                  <a:pt x="332994" y="194818"/>
                </a:lnTo>
                <a:lnTo>
                  <a:pt x="434476" y="194818"/>
                </a:lnTo>
                <a:lnTo>
                  <a:pt x="427482" y="184150"/>
                </a:lnTo>
                <a:lnTo>
                  <a:pt x="439963" y="178335"/>
                </a:lnTo>
                <a:lnTo>
                  <a:pt x="451326" y="170783"/>
                </a:lnTo>
                <a:lnTo>
                  <a:pt x="461593" y="161468"/>
                </a:lnTo>
                <a:lnTo>
                  <a:pt x="470788" y="150368"/>
                </a:lnTo>
                <a:lnTo>
                  <a:pt x="472812" y="147066"/>
                </a:lnTo>
                <a:lnTo>
                  <a:pt x="351916" y="147066"/>
                </a:lnTo>
                <a:lnTo>
                  <a:pt x="343662" y="146685"/>
                </a:lnTo>
                <a:lnTo>
                  <a:pt x="332994" y="145669"/>
                </a:lnTo>
                <a:lnTo>
                  <a:pt x="332994" y="54864"/>
                </a:lnTo>
                <a:lnTo>
                  <a:pt x="339851" y="53975"/>
                </a:lnTo>
                <a:lnTo>
                  <a:pt x="346456" y="53594"/>
                </a:lnTo>
                <a:lnTo>
                  <a:pt x="478791" y="53594"/>
                </a:lnTo>
                <a:lnTo>
                  <a:pt x="456787" y="25177"/>
                </a:lnTo>
                <a:lnTo>
                  <a:pt x="417853" y="7060"/>
                </a:lnTo>
                <a:lnTo>
                  <a:pt x="363347" y="1016"/>
                </a:lnTo>
                <a:close/>
              </a:path>
              <a:path w="3495040" h="335914">
                <a:moveTo>
                  <a:pt x="434476" y="194818"/>
                </a:moveTo>
                <a:lnTo>
                  <a:pt x="332994" y="194818"/>
                </a:lnTo>
                <a:lnTo>
                  <a:pt x="354028" y="195881"/>
                </a:lnTo>
                <a:lnTo>
                  <a:pt x="369824" y="196469"/>
                </a:lnTo>
                <a:lnTo>
                  <a:pt x="457073" y="331470"/>
                </a:lnTo>
                <a:lnTo>
                  <a:pt x="583819" y="331470"/>
                </a:lnTo>
                <a:lnTo>
                  <a:pt x="585386" y="326898"/>
                </a:lnTo>
                <a:lnTo>
                  <a:pt x="521081" y="326898"/>
                </a:lnTo>
                <a:lnTo>
                  <a:pt x="434476" y="194818"/>
                </a:lnTo>
                <a:close/>
              </a:path>
              <a:path w="3495040" h="335914">
                <a:moveTo>
                  <a:pt x="780288" y="265176"/>
                </a:moveTo>
                <a:lnTo>
                  <a:pt x="718565" y="265176"/>
                </a:lnTo>
                <a:lnTo>
                  <a:pt x="742441" y="331470"/>
                </a:lnTo>
                <a:lnTo>
                  <a:pt x="806576" y="331470"/>
                </a:lnTo>
                <a:lnTo>
                  <a:pt x="780288" y="265176"/>
                </a:lnTo>
                <a:close/>
              </a:path>
              <a:path w="3495040" h="335914">
                <a:moveTo>
                  <a:pt x="675132" y="0"/>
                </a:moveTo>
                <a:lnTo>
                  <a:pt x="649604" y="0"/>
                </a:lnTo>
                <a:lnTo>
                  <a:pt x="521081" y="326898"/>
                </a:lnTo>
                <a:lnTo>
                  <a:pt x="585386" y="326898"/>
                </a:lnTo>
                <a:lnTo>
                  <a:pt x="606551" y="265176"/>
                </a:lnTo>
                <a:lnTo>
                  <a:pt x="780288" y="265176"/>
                </a:lnTo>
                <a:lnTo>
                  <a:pt x="762661" y="220726"/>
                </a:lnTo>
                <a:lnTo>
                  <a:pt x="623062" y="220726"/>
                </a:lnTo>
                <a:lnTo>
                  <a:pt x="662304" y="99949"/>
                </a:lnTo>
                <a:lnTo>
                  <a:pt x="714766" y="99949"/>
                </a:lnTo>
                <a:lnTo>
                  <a:pt x="675132" y="0"/>
                </a:lnTo>
                <a:close/>
              </a:path>
              <a:path w="3495040" h="335914">
                <a:moveTo>
                  <a:pt x="714766" y="99949"/>
                </a:moveTo>
                <a:lnTo>
                  <a:pt x="662304" y="99949"/>
                </a:lnTo>
                <a:lnTo>
                  <a:pt x="701675" y="220726"/>
                </a:lnTo>
                <a:lnTo>
                  <a:pt x="762661" y="220726"/>
                </a:lnTo>
                <a:lnTo>
                  <a:pt x="714766" y="99949"/>
                </a:lnTo>
                <a:close/>
              </a:path>
              <a:path w="3495040" h="335914">
                <a:moveTo>
                  <a:pt x="478791" y="53594"/>
                </a:moveTo>
                <a:lnTo>
                  <a:pt x="352678" y="53594"/>
                </a:lnTo>
                <a:lnTo>
                  <a:pt x="370802" y="54189"/>
                </a:lnTo>
                <a:lnTo>
                  <a:pt x="386318" y="55975"/>
                </a:lnTo>
                <a:lnTo>
                  <a:pt x="423116" y="76342"/>
                </a:lnTo>
                <a:lnTo>
                  <a:pt x="427609" y="96901"/>
                </a:lnTo>
                <a:lnTo>
                  <a:pt x="426561" y="110472"/>
                </a:lnTo>
                <a:lnTo>
                  <a:pt x="401153" y="141279"/>
                </a:lnTo>
                <a:lnTo>
                  <a:pt x="357504" y="147066"/>
                </a:lnTo>
                <a:lnTo>
                  <a:pt x="472812" y="147066"/>
                </a:lnTo>
                <a:lnTo>
                  <a:pt x="478289" y="138130"/>
                </a:lnTo>
                <a:lnTo>
                  <a:pt x="483647" y="125237"/>
                </a:lnTo>
                <a:lnTo>
                  <a:pt x="486862" y="111702"/>
                </a:lnTo>
                <a:lnTo>
                  <a:pt x="487934" y="97536"/>
                </a:lnTo>
                <a:lnTo>
                  <a:pt x="480147" y="55344"/>
                </a:lnTo>
                <a:lnTo>
                  <a:pt x="478791" y="53594"/>
                </a:lnTo>
                <a:close/>
              </a:path>
              <a:path w="3495040" h="335914">
                <a:moveTo>
                  <a:pt x="1789556" y="2159"/>
                </a:moveTo>
                <a:lnTo>
                  <a:pt x="1777388" y="2323"/>
                </a:lnTo>
                <a:lnTo>
                  <a:pt x="1702307" y="4699"/>
                </a:lnTo>
                <a:lnTo>
                  <a:pt x="1702307" y="331470"/>
                </a:lnTo>
                <a:lnTo>
                  <a:pt x="1774825" y="331470"/>
                </a:lnTo>
                <a:lnTo>
                  <a:pt x="1826737" y="326569"/>
                </a:lnTo>
                <a:lnTo>
                  <a:pt x="1869195" y="311869"/>
                </a:lnTo>
                <a:lnTo>
                  <a:pt x="1902205" y="287369"/>
                </a:lnTo>
                <a:lnTo>
                  <a:pt x="1907333" y="279908"/>
                </a:lnTo>
                <a:lnTo>
                  <a:pt x="1790700" y="279908"/>
                </a:lnTo>
                <a:lnTo>
                  <a:pt x="1782653" y="279814"/>
                </a:lnTo>
                <a:lnTo>
                  <a:pt x="1774904" y="279542"/>
                </a:lnTo>
                <a:lnTo>
                  <a:pt x="1767464" y="279104"/>
                </a:lnTo>
                <a:lnTo>
                  <a:pt x="1760347" y="278511"/>
                </a:lnTo>
                <a:lnTo>
                  <a:pt x="1760347" y="55372"/>
                </a:lnTo>
                <a:lnTo>
                  <a:pt x="1768423" y="54631"/>
                </a:lnTo>
                <a:lnTo>
                  <a:pt x="1775523" y="54117"/>
                </a:lnTo>
                <a:lnTo>
                  <a:pt x="1781671" y="53818"/>
                </a:lnTo>
                <a:lnTo>
                  <a:pt x="1786890" y="53721"/>
                </a:lnTo>
                <a:lnTo>
                  <a:pt x="1910646" y="53721"/>
                </a:lnTo>
                <a:lnTo>
                  <a:pt x="1902841" y="44069"/>
                </a:lnTo>
                <a:lnTo>
                  <a:pt x="1880050" y="25733"/>
                </a:lnTo>
                <a:lnTo>
                  <a:pt x="1853580" y="12636"/>
                </a:lnTo>
                <a:lnTo>
                  <a:pt x="1823420" y="4778"/>
                </a:lnTo>
                <a:lnTo>
                  <a:pt x="1789556" y="2159"/>
                </a:lnTo>
                <a:close/>
              </a:path>
              <a:path w="3495040" h="335914">
                <a:moveTo>
                  <a:pt x="1910646" y="53721"/>
                </a:moveTo>
                <a:lnTo>
                  <a:pt x="1786890" y="53721"/>
                </a:lnTo>
                <a:lnTo>
                  <a:pt x="1829562" y="60289"/>
                </a:lnTo>
                <a:lnTo>
                  <a:pt x="1860042" y="79978"/>
                </a:lnTo>
                <a:lnTo>
                  <a:pt x="1878329" y="112764"/>
                </a:lnTo>
                <a:lnTo>
                  <a:pt x="1884426" y="158623"/>
                </a:lnTo>
                <a:lnTo>
                  <a:pt x="1882876" y="185773"/>
                </a:lnTo>
                <a:lnTo>
                  <a:pt x="1870442" y="230453"/>
                </a:lnTo>
                <a:lnTo>
                  <a:pt x="1845867" y="261959"/>
                </a:lnTo>
                <a:lnTo>
                  <a:pt x="1790700" y="279908"/>
                </a:lnTo>
                <a:lnTo>
                  <a:pt x="1907333" y="279908"/>
                </a:lnTo>
                <a:lnTo>
                  <a:pt x="1925776" y="253068"/>
                </a:lnTo>
                <a:lnTo>
                  <a:pt x="1939913" y="208967"/>
                </a:lnTo>
                <a:lnTo>
                  <a:pt x="1944624" y="155067"/>
                </a:lnTo>
                <a:lnTo>
                  <a:pt x="1942024" y="122203"/>
                </a:lnTo>
                <a:lnTo>
                  <a:pt x="1934209" y="92757"/>
                </a:lnTo>
                <a:lnTo>
                  <a:pt x="1921156" y="66716"/>
                </a:lnTo>
                <a:lnTo>
                  <a:pt x="1910646" y="53721"/>
                </a:lnTo>
                <a:close/>
              </a:path>
              <a:path w="3495040" h="335914">
                <a:moveTo>
                  <a:pt x="1233297" y="2159"/>
                </a:moveTo>
                <a:lnTo>
                  <a:pt x="1221128" y="2323"/>
                </a:lnTo>
                <a:lnTo>
                  <a:pt x="1146048" y="4699"/>
                </a:lnTo>
                <a:lnTo>
                  <a:pt x="1146048" y="331470"/>
                </a:lnTo>
                <a:lnTo>
                  <a:pt x="1218565" y="331470"/>
                </a:lnTo>
                <a:lnTo>
                  <a:pt x="1270477" y="326569"/>
                </a:lnTo>
                <a:lnTo>
                  <a:pt x="1312935" y="311869"/>
                </a:lnTo>
                <a:lnTo>
                  <a:pt x="1345946" y="287369"/>
                </a:lnTo>
                <a:lnTo>
                  <a:pt x="1351073" y="279908"/>
                </a:lnTo>
                <a:lnTo>
                  <a:pt x="1234440" y="279908"/>
                </a:lnTo>
                <a:lnTo>
                  <a:pt x="1226393" y="279814"/>
                </a:lnTo>
                <a:lnTo>
                  <a:pt x="1218644" y="279542"/>
                </a:lnTo>
                <a:lnTo>
                  <a:pt x="1211204" y="279104"/>
                </a:lnTo>
                <a:lnTo>
                  <a:pt x="1204087" y="278511"/>
                </a:lnTo>
                <a:lnTo>
                  <a:pt x="1204087" y="55372"/>
                </a:lnTo>
                <a:lnTo>
                  <a:pt x="1212163" y="54631"/>
                </a:lnTo>
                <a:lnTo>
                  <a:pt x="1219263" y="54117"/>
                </a:lnTo>
                <a:lnTo>
                  <a:pt x="1225411" y="53818"/>
                </a:lnTo>
                <a:lnTo>
                  <a:pt x="1230629" y="53721"/>
                </a:lnTo>
                <a:lnTo>
                  <a:pt x="1354386" y="53721"/>
                </a:lnTo>
                <a:lnTo>
                  <a:pt x="1346580" y="44069"/>
                </a:lnTo>
                <a:lnTo>
                  <a:pt x="1323790" y="25733"/>
                </a:lnTo>
                <a:lnTo>
                  <a:pt x="1297320" y="12636"/>
                </a:lnTo>
                <a:lnTo>
                  <a:pt x="1267160" y="4778"/>
                </a:lnTo>
                <a:lnTo>
                  <a:pt x="1233297" y="2159"/>
                </a:lnTo>
                <a:close/>
              </a:path>
              <a:path w="3495040" h="335914">
                <a:moveTo>
                  <a:pt x="1354386" y="53721"/>
                </a:moveTo>
                <a:lnTo>
                  <a:pt x="1230629" y="53721"/>
                </a:lnTo>
                <a:lnTo>
                  <a:pt x="1273302" y="60289"/>
                </a:lnTo>
                <a:lnTo>
                  <a:pt x="1303781" y="79978"/>
                </a:lnTo>
                <a:lnTo>
                  <a:pt x="1322070" y="112764"/>
                </a:lnTo>
                <a:lnTo>
                  <a:pt x="1328166" y="158623"/>
                </a:lnTo>
                <a:lnTo>
                  <a:pt x="1326616" y="185773"/>
                </a:lnTo>
                <a:lnTo>
                  <a:pt x="1314182" y="230453"/>
                </a:lnTo>
                <a:lnTo>
                  <a:pt x="1289607" y="261959"/>
                </a:lnTo>
                <a:lnTo>
                  <a:pt x="1234440" y="279908"/>
                </a:lnTo>
                <a:lnTo>
                  <a:pt x="1351073" y="279908"/>
                </a:lnTo>
                <a:lnTo>
                  <a:pt x="1369516" y="253068"/>
                </a:lnTo>
                <a:lnTo>
                  <a:pt x="1383653" y="208967"/>
                </a:lnTo>
                <a:lnTo>
                  <a:pt x="1388364" y="155067"/>
                </a:lnTo>
                <a:lnTo>
                  <a:pt x="1385764" y="122203"/>
                </a:lnTo>
                <a:lnTo>
                  <a:pt x="1377950" y="92757"/>
                </a:lnTo>
                <a:lnTo>
                  <a:pt x="1364896" y="66716"/>
                </a:lnTo>
                <a:lnTo>
                  <a:pt x="1354386" y="53721"/>
                </a:lnTo>
                <a:close/>
              </a:path>
              <a:path w="3495040" h="335914">
                <a:moveTo>
                  <a:pt x="3278378" y="4445"/>
                </a:moveTo>
                <a:lnTo>
                  <a:pt x="3216782" y="4445"/>
                </a:lnTo>
                <a:lnTo>
                  <a:pt x="3327019" y="197358"/>
                </a:lnTo>
                <a:lnTo>
                  <a:pt x="3327019" y="331470"/>
                </a:lnTo>
                <a:lnTo>
                  <a:pt x="3385057" y="331470"/>
                </a:lnTo>
                <a:lnTo>
                  <a:pt x="3385057" y="197358"/>
                </a:lnTo>
                <a:lnTo>
                  <a:pt x="3415504" y="143891"/>
                </a:lnTo>
                <a:lnTo>
                  <a:pt x="3355848" y="143891"/>
                </a:lnTo>
                <a:lnTo>
                  <a:pt x="3278378" y="4445"/>
                </a:lnTo>
                <a:close/>
              </a:path>
              <a:path w="3495040" h="335914">
                <a:moveTo>
                  <a:pt x="3494913" y="4445"/>
                </a:moveTo>
                <a:lnTo>
                  <a:pt x="3433445" y="4445"/>
                </a:lnTo>
                <a:lnTo>
                  <a:pt x="3355848" y="143891"/>
                </a:lnTo>
                <a:lnTo>
                  <a:pt x="3415504" y="143891"/>
                </a:lnTo>
                <a:lnTo>
                  <a:pt x="3494913" y="4445"/>
                </a:lnTo>
                <a:close/>
              </a:path>
              <a:path w="3495040" h="335914">
                <a:moveTo>
                  <a:pt x="3101721" y="56007"/>
                </a:moveTo>
                <a:lnTo>
                  <a:pt x="3043681" y="56007"/>
                </a:lnTo>
                <a:lnTo>
                  <a:pt x="3043681" y="331470"/>
                </a:lnTo>
                <a:lnTo>
                  <a:pt x="3101721" y="331470"/>
                </a:lnTo>
                <a:lnTo>
                  <a:pt x="3101721" y="56007"/>
                </a:lnTo>
                <a:close/>
              </a:path>
              <a:path w="3495040" h="335914">
                <a:moveTo>
                  <a:pt x="3210432" y="4445"/>
                </a:moveTo>
                <a:lnTo>
                  <a:pt x="2939669" y="4445"/>
                </a:lnTo>
                <a:lnTo>
                  <a:pt x="2939669" y="56007"/>
                </a:lnTo>
                <a:lnTo>
                  <a:pt x="3210432" y="56007"/>
                </a:lnTo>
                <a:lnTo>
                  <a:pt x="3210432" y="4445"/>
                </a:lnTo>
                <a:close/>
              </a:path>
              <a:path w="3495040" h="335914">
                <a:moveTo>
                  <a:pt x="2901315" y="4445"/>
                </a:moveTo>
                <a:lnTo>
                  <a:pt x="2843276" y="4445"/>
                </a:lnTo>
                <a:lnTo>
                  <a:pt x="2843276" y="331470"/>
                </a:lnTo>
                <a:lnTo>
                  <a:pt x="2901315" y="331470"/>
                </a:lnTo>
                <a:lnTo>
                  <a:pt x="2901315" y="4445"/>
                </a:lnTo>
                <a:close/>
              </a:path>
              <a:path w="3495040" h="335914">
                <a:moveTo>
                  <a:pt x="2694813" y="56007"/>
                </a:moveTo>
                <a:lnTo>
                  <a:pt x="2636774" y="56007"/>
                </a:lnTo>
                <a:lnTo>
                  <a:pt x="2636774" y="331470"/>
                </a:lnTo>
                <a:lnTo>
                  <a:pt x="2694813" y="331470"/>
                </a:lnTo>
                <a:lnTo>
                  <a:pt x="2694813" y="56007"/>
                </a:lnTo>
                <a:close/>
              </a:path>
              <a:path w="3495040" h="335914">
                <a:moveTo>
                  <a:pt x="2803525" y="4445"/>
                </a:moveTo>
                <a:lnTo>
                  <a:pt x="2532760" y="4445"/>
                </a:lnTo>
                <a:lnTo>
                  <a:pt x="2532760" y="56007"/>
                </a:lnTo>
                <a:lnTo>
                  <a:pt x="2803525" y="56007"/>
                </a:lnTo>
                <a:lnTo>
                  <a:pt x="2803525" y="4445"/>
                </a:lnTo>
                <a:close/>
              </a:path>
              <a:path w="3495040" h="335914">
                <a:moveTo>
                  <a:pt x="2382426" y="129032"/>
                </a:moveTo>
                <a:lnTo>
                  <a:pt x="2312797" y="129032"/>
                </a:lnTo>
                <a:lnTo>
                  <a:pt x="2471547" y="335915"/>
                </a:lnTo>
                <a:lnTo>
                  <a:pt x="2495169" y="335915"/>
                </a:lnTo>
                <a:lnTo>
                  <a:pt x="2495169" y="201803"/>
                </a:lnTo>
                <a:lnTo>
                  <a:pt x="2439416" y="201803"/>
                </a:lnTo>
                <a:lnTo>
                  <a:pt x="2382426" y="129032"/>
                </a:lnTo>
                <a:close/>
              </a:path>
              <a:path w="3495040" h="335914">
                <a:moveTo>
                  <a:pt x="2284856" y="4445"/>
                </a:moveTo>
                <a:lnTo>
                  <a:pt x="2257044" y="4445"/>
                </a:lnTo>
                <a:lnTo>
                  <a:pt x="2257044" y="331724"/>
                </a:lnTo>
                <a:lnTo>
                  <a:pt x="2312797" y="331724"/>
                </a:lnTo>
                <a:lnTo>
                  <a:pt x="2312797" y="129032"/>
                </a:lnTo>
                <a:lnTo>
                  <a:pt x="2382426" y="129032"/>
                </a:lnTo>
                <a:lnTo>
                  <a:pt x="2284856" y="4445"/>
                </a:lnTo>
                <a:close/>
              </a:path>
              <a:path w="3495040" h="335914">
                <a:moveTo>
                  <a:pt x="2495169" y="4445"/>
                </a:moveTo>
                <a:lnTo>
                  <a:pt x="2439416" y="4445"/>
                </a:lnTo>
                <a:lnTo>
                  <a:pt x="2439416" y="201803"/>
                </a:lnTo>
                <a:lnTo>
                  <a:pt x="2495169" y="201803"/>
                </a:lnTo>
                <a:lnTo>
                  <a:pt x="2495169" y="4445"/>
                </a:lnTo>
                <a:close/>
              </a:path>
              <a:path w="3495040" h="335914">
                <a:moveTo>
                  <a:pt x="2205101" y="4445"/>
                </a:moveTo>
                <a:lnTo>
                  <a:pt x="1996440" y="4445"/>
                </a:lnTo>
                <a:lnTo>
                  <a:pt x="1996440" y="331470"/>
                </a:lnTo>
                <a:lnTo>
                  <a:pt x="2202688" y="331470"/>
                </a:lnTo>
                <a:lnTo>
                  <a:pt x="2202688" y="279908"/>
                </a:lnTo>
                <a:lnTo>
                  <a:pt x="2054478" y="279908"/>
                </a:lnTo>
                <a:lnTo>
                  <a:pt x="2054478" y="181864"/>
                </a:lnTo>
                <a:lnTo>
                  <a:pt x="2162429" y="181864"/>
                </a:lnTo>
                <a:lnTo>
                  <a:pt x="2162429" y="132588"/>
                </a:lnTo>
                <a:lnTo>
                  <a:pt x="2054478" y="132588"/>
                </a:lnTo>
                <a:lnTo>
                  <a:pt x="2054478" y="56007"/>
                </a:lnTo>
                <a:lnTo>
                  <a:pt x="2205101" y="56007"/>
                </a:lnTo>
                <a:lnTo>
                  <a:pt x="2205101" y="4445"/>
                </a:lnTo>
                <a:close/>
              </a:path>
              <a:path w="3495040" h="335914">
                <a:moveTo>
                  <a:pt x="1634871" y="4445"/>
                </a:moveTo>
                <a:lnTo>
                  <a:pt x="1576831" y="4445"/>
                </a:lnTo>
                <a:lnTo>
                  <a:pt x="1576831" y="331470"/>
                </a:lnTo>
                <a:lnTo>
                  <a:pt x="1634871" y="331470"/>
                </a:lnTo>
                <a:lnTo>
                  <a:pt x="1634871" y="4445"/>
                </a:lnTo>
                <a:close/>
              </a:path>
              <a:path w="3495040" h="335914">
                <a:moveTo>
                  <a:pt x="966630" y="129032"/>
                </a:moveTo>
                <a:lnTo>
                  <a:pt x="897001" y="129032"/>
                </a:lnTo>
                <a:lnTo>
                  <a:pt x="1055751" y="335915"/>
                </a:lnTo>
                <a:lnTo>
                  <a:pt x="1079373" y="335915"/>
                </a:lnTo>
                <a:lnTo>
                  <a:pt x="1079373" y="201803"/>
                </a:lnTo>
                <a:lnTo>
                  <a:pt x="1023620" y="201803"/>
                </a:lnTo>
                <a:lnTo>
                  <a:pt x="966630" y="129032"/>
                </a:lnTo>
                <a:close/>
              </a:path>
              <a:path w="3495040" h="335914">
                <a:moveTo>
                  <a:pt x="869061" y="4445"/>
                </a:moveTo>
                <a:lnTo>
                  <a:pt x="841248" y="4445"/>
                </a:lnTo>
                <a:lnTo>
                  <a:pt x="841248" y="331724"/>
                </a:lnTo>
                <a:lnTo>
                  <a:pt x="897001" y="331724"/>
                </a:lnTo>
                <a:lnTo>
                  <a:pt x="897001" y="129032"/>
                </a:lnTo>
                <a:lnTo>
                  <a:pt x="966630" y="129032"/>
                </a:lnTo>
                <a:lnTo>
                  <a:pt x="869061" y="4445"/>
                </a:lnTo>
                <a:close/>
              </a:path>
              <a:path w="3495040" h="335914">
                <a:moveTo>
                  <a:pt x="1079373" y="4445"/>
                </a:moveTo>
                <a:lnTo>
                  <a:pt x="1023620" y="4445"/>
                </a:lnTo>
                <a:lnTo>
                  <a:pt x="1023620" y="201803"/>
                </a:lnTo>
                <a:lnTo>
                  <a:pt x="1079373" y="201803"/>
                </a:lnTo>
                <a:lnTo>
                  <a:pt x="1079373" y="44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05501" y="4828285"/>
            <a:ext cx="104139" cy="1120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71413" y="4755007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5">
                <a:moveTo>
                  <a:pt x="39242" y="0"/>
                </a:moveTo>
                <a:lnTo>
                  <a:pt x="0" y="120777"/>
                </a:lnTo>
                <a:lnTo>
                  <a:pt x="78612" y="120777"/>
                </a:lnTo>
                <a:lnTo>
                  <a:pt x="392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07808" y="4707890"/>
            <a:ext cx="125857" cy="2279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51548" y="4707890"/>
            <a:ext cx="125857" cy="2279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80455" y="4707763"/>
            <a:ext cx="96392" cy="952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05501" y="4704079"/>
            <a:ext cx="86613" cy="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65133" y="4659503"/>
            <a:ext cx="278130" cy="327025"/>
          </a:xfrm>
          <a:custGeom>
            <a:avLst/>
            <a:gdLst/>
            <a:ahLst/>
            <a:cxnLst/>
            <a:rect l="l" t="t" r="r" b="b"/>
            <a:pathLst>
              <a:path w="278129" h="327025">
                <a:moveTo>
                  <a:pt x="0" y="0"/>
                </a:moveTo>
                <a:lnTo>
                  <a:pt x="61595" y="0"/>
                </a:lnTo>
                <a:lnTo>
                  <a:pt x="139065" y="139446"/>
                </a:lnTo>
                <a:lnTo>
                  <a:pt x="216662" y="0"/>
                </a:lnTo>
                <a:lnTo>
                  <a:pt x="278130" y="0"/>
                </a:lnTo>
                <a:lnTo>
                  <a:pt x="168275" y="192913"/>
                </a:lnTo>
                <a:lnTo>
                  <a:pt x="168275" y="327025"/>
                </a:lnTo>
                <a:lnTo>
                  <a:pt x="110236" y="327025"/>
                </a:lnTo>
                <a:lnTo>
                  <a:pt x="110236" y="1929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88019" y="4659503"/>
            <a:ext cx="271145" cy="327025"/>
          </a:xfrm>
          <a:custGeom>
            <a:avLst/>
            <a:gdLst/>
            <a:ahLst/>
            <a:cxnLst/>
            <a:rect l="l" t="t" r="r" b="b"/>
            <a:pathLst>
              <a:path w="271145" h="327025">
                <a:moveTo>
                  <a:pt x="0" y="0"/>
                </a:moveTo>
                <a:lnTo>
                  <a:pt x="270763" y="0"/>
                </a:lnTo>
                <a:lnTo>
                  <a:pt x="270763" y="51562"/>
                </a:lnTo>
                <a:lnTo>
                  <a:pt x="162051" y="51562"/>
                </a:lnTo>
                <a:lnTo>
                  <a:pt x="162051" y="327025"/>
                </a:lnTo>
                <a:lnTo>
                  <a:pt x="104012" y="327025"/>
                </a:lnTo>
                <a:lnTo>
                  <a:pt x="104012" y="51562"/>
                </a:lnTo>
                <a:lnTo>
                  <a:pt x="0" y="51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191627" y="4659503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9" y="0"/>
                </a:lnTo>
                <a:lnTo>
                  <a:pt x="58039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81111" y="4659503"/>
            <a:ext cx="271145" cy="327025"/>
          </a:xfrm>
          <a:custGeom>
            <a:avLst/>
            <a:gdLst/>
            <a:ahLst/>
            <a:cxnLst/>
            <a:rect l="l" t="t" r="r" b="b"/>
            <a:pathLst>
              <a:path w="271145" h="327025">
                <a:moveTo>
                  <a:pt x="0" y="0"/>
                </a:moveTo>
                <a:lnTo>
                  <a:pt x="270764" y="0"/>
                </a:lnTo>
                <a:lnTo>
                  <a:pt x="270764" y="51562"/>
                </a:lnTo>
                <a:lnTo>
                  <a:pt x="162052" y="51562"/>
                </a:lnTo>
                <a:lnTo>
                  <a:pt x="162052" y="327025"/>
                </a:lnTo>
                <a:lnTo>
                  <a:pt x="104013" y="327025"/>
                </a:lnTo>
                <a:lnTo>
                  <a:pt x="104013" y="51562"/>
                </a:lnTo>
                <a:lnTo>
                  <a:pt x="0" y="51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05394" y="4659503"/>
            <a:ext cx="238125" cy="331470"/>
          </a:xfrm>
          <a:custGeom>
            <a:avLst/>
            <a:gdLst/>
            <a:ahLst/>
            <a:cxnLst/>
            <a:rect l="l" t="t" r="r" b="b"/>
            <a:pathLst>
              <a:path w="238125" h="331470">
                <a:moveTo>
                  <a:pt x="0" y="0"/>
                </a:moveTo>
                <a:lnTo>
                  <a:pt x="27812" y="0"/>
                </a:lnTo>
                <a:lnTo>
                  <a:pt x="182372" y="197358"/>
                </a:lnTo>
                <a:lnTo>
                  <a:pt x="182372" y="0"/>
                </a:lnTo>
                <a:lnTo>
                  <a:pt x="238125" y="0"/>
                </a:lnTo>
                <a:lnTo>
                  <a:pt x="238125" y="331470"/>
                </a:lnTo>
                <a:lnTo>
                  <a:pt x="214502" y="331470"/>
                </a:lnTo>
                <a:lnTo>
                  <a:pt x="55752" y="124587"/>
                </a:lnTo>
                <a:lnTo>
                  <a:pt x="55752" y="327279"/>
                </a:lnTo>
                <a:lnTo>
                  <a:pt x="0" y="3272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44791" y="4659503"/>
            <a:ext cx="208915" cy="327025"/>
          </a:xfrm>
          <a:custGeom>
            <a:avLst/>
            <a:gdLst/>
            <a:ahLst/>
            <a:cxnLst/>
            <a:rect l="l" t="t" r="r" b="b"/>
            <a:pathLst>
              <a:path w="208915" h="327025">
                <a:moveTo>
                  <a:pt x="0" y="0"/>
                </a:moveTo>
                <a:lnTo>
                  <a:pt x="208660" y="0"/>
                </a:lnTo>
                <a:lnTo>
                  <a:pt x="208660" y="51562"/>
                </a:lnTo>
                <a:lnTo>
                  <a:pt x="58038" y="51562"/>
                </a:lnTo>
                <a:lnTo>
                  <a:pt x="58038" y="128143"/>
                </a:lnTo>
                <a:lnTo>
                  <a:pt x="165988" y="128143"/>
                </a:lnTo>
                <a:lnTo>
                  <a:pt x="165988" y="177419"/>
                </a:lnTo>
                <a:lnTo>
                  <a:pt x="58038" y="177419"/>
                </a:lnTo>
                <a:lnTo>
                  <a:pt x="58038" y="275463"/>
                </a:lnTo>
                <a:lnTo>
                  <a:pt x="206248" y="275463"/>
                </a:lnTo>
                <a:lnTo>
                  <a:pt x="20624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25182" y="4659503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9" y="0"/>
                </a:lnTo>
                <a:lnTo>
                  <a:pt x="58039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89598" y="4659503"/>
            <a:ext cx="238125" cy="331470"/>
          </a:xfrm>
          <a:custGeom>
            <a:avLst/>
            <a:gdLst/>
            <a:ahLst/>
            <a:cxnLst/>
            <a:rect l="l" t="t" r="r" b="b"/>
            <a:pathLst>
              <a:path w="238125" h="331470">
                <a:moveTo>
                  <a:pt x="0" y="0"/>
                </a:moveTo>
                <a:lnTo>
                  <a:pt x="27812" y="0"/>
                </a:lnTo>
                <a:lnTo>
                  <a:pt x="182372" y="197358"/>
                </a:lnTo>
                <a:lnTo>
                  <a:pt x="182372" y="0"/>
                </a:lnTo>
                <a:lnTo>
                  <a:pt x="238125" y="0"/>
                </a:lnTo>
                <a:lnTo>
                  <a:pt x="238125" y="331470"/>
                </a:lnTo>
                <a:lnTo>
                  <a:pt x="214502" y="331470"/>
                </a:lnTo>
                <a:lnTo>
                  <a:pt x="55752" y="124587"/>
                </a:lnTo>
                <a:lnTo>
                  <a:pt x="55752" y="327279"/>
                </a:lnTo>
                <a:lnTo>
                  <a:pt x="0" y="3272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50658" y="4657216"/>
            <a:ext cx="242570" cy="329565"/>
          </a:xfrm>
          <a:custGeom>
            <a:avLst/>
            <a:gdLst/>
            <a:ahLst/>
            <a:cxnLst/>
            <a:rect l="l" t="t" r="r" b="b"/>
            <a:pathLst>
              <a:path w="242570" h="329564">
                <a:moveTo>
                  <a:pt x="87249" y="0"/>
                </a:moveTo>
                <a:lnTo>
                  <a:pt x="151272" y="10477"/>
                </a:lnTo>
                <a:lnTo>
                  <a:pt x="200533" y="41909"/>
                </a:lnTo>
                <a:lnTo>
                  <a:pt x="231901" y="90598"/>
                </a:lnTo>
                <a:lnTo>
                  <a:pt x="242316" y="152907"/>
                </a:lnTo>
                <a:lnTo>
                  <a:pt x="237605" y="206808"/>
                </a:lnTo>
                <a:lnTo>
                  <a:pt x="223468" y="250909"/>
                </a:lnTo>
                <a:lnTo>
                  <a:pt x="199898" y="285210"/>
                </a:lnTo>
                <a:lnTo>
                  <a:pt x="166887" y="309710"/>
                </a:lnTo>
                <a:lnTo>
                  <a:pt x="124429" y="324410"/>
                </a:lnTo>
                <a:lnTo>
                  <a:pt x="72517" y="329310"/>
                </a:lnTo>
                <a:lnTo>
                  <a:pt x="0" y="329310"/>
                </a:lnTo>
                <a:lnTo>
                  <a:pt x="0" y="2539"/>
                </a:lnTo>
                <a:lnTo>
                  <a:pt x="31456" y="1446"/>
                </a:lnTo>
                <a:lnTo>
                  <a:pt x="56483" y="650"/>
                </a:lnTo>
                <a:lnTo>
                  <a:pt x="75080" y="164"/>
                </a:lnTo>
                <a:lnTo>
                  <a:pt x="872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94398" y="4657216"/>
            <a:ext cx="242570" cy="329565"/>
          </a:xfrm>
          <a:custGeom>
            <a:avLst/>
            <a:gdLst/>
            <a:ahLst/>
            <a:cxnLst/>
            <a:rect l="l" t="t" r="r" b="b"/>
            <a:pathLst>
              <a:path w="242570" h="329564">
                <a:moveTo>
                  <a:pt x="87249" y="0"/>
                </a:moveTo>
                <a:lnTo>
                  <a:pt x="151272" y="10477"/>
                </a:lnTo>
                <a:lnTo>
                  <a:pt x="200532" y="41909"/>
                </a:lnTo>
                <a:lnTo>
                  <a:pt x="231901" y="90598"/>
                </a:lnTo>
                <a:lnTo>
                  <a:pt x="242316" y="152907"/>
                </a:lnTo>
                <a:lnTo>
                  <a:pt x="237605" y="206808"/>
                </a:lnTo>
                <a:lnTo>
                  <a:pt x="223468" y="250909"/>
                </a:lnTo>
                <a:lnTo>
                  <a:pt x="199898" y="285210"/>
                </a:lnTo>
                <a:lnTo>
                  <a:pt x="166887" y="309710"/>
                </a:lnTo>
                <a:lnTo>
                  <a:pt x="124429" y="324410"/>
                </a:lnTo>
                <a:lnTo>
                  <a:pt x="72517" y="329310"/>
                </a:lnTo>
                <a:lnTo>
                  <a:pt x="0" y="329310"/>
                </a:lnTo>
                <a:lnTo>
                  <a:pt x="0" y="2539"/>
                </a:lnTo>
                <a:lnTo>
                  <a:pt x="31456" y="1446"/>
                </a:lnTo>
                <a:lnTo>
                  <a:pt x="56483" y="650"/>
                </a:lnTo>
                <a:lnTo>
                  <a:pt x="75080" y="164"/>
                </a:lnTo>
                <a:lnTo>
                  <a:pt x="872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8351" y="4656582"/>
            <a:ext cx="220979" cy="330200"/>
          </a:xfrm>
          <a:custGeom>
            <a:avLst/>
            <a:gdLst/>
            <a:ahLst/>
            <a:cxnLst/>
            <a:rect l="l" t="t" r="r" b="b"/>
            <a:pathLst>
              <a:path w="220979" h="330200">
                <a:moveTo>
                  <a:pt x="92583" y="0"/>
                </a:moveTo>
                <a:lnTo>
                  <a:pt x="137921" y="5429"/>
                </a:lnTo>
                <a:lnTo>
                  <a:pt x="184733" y="33815"/>
                </a:lnTo>
                <a:lnTo>
                  <a:pt x="200913" y="83947"/>
                </a:lnTo>
                <a:lnTo>
                  <a:pt x="198342" y="102354"/>
                </a:lnTo>
                <a:lnTo>
                  <a:pt x="190626" y="118713"/>
                </a:lnTo>
                <a:lnTo>
                  <a:pt x="177768" y="133024"/>
                </a:lnTo>
                <a:lnTo>
                  <a:pt x="159765" y="145288"/>
                </a:lnTo>
                <a:lnTo>
                  <a:pt x="186436" y="158746"/>
                </a:lnTo>
                <a:lnTo>
                  <a:pt x="205486" y="177800"/>
                </a:lnTo>
                <a:lnTo>
                  <a:pt x="216915" y="202473"/>
                </a:lnTo>
                <a:lnTo>
                  <a:pt x="220725" y="232791"/>
                </a:lnTo>
                <a:lnTo>
                  <a:pt x="218628" y="254007"/>
                </a:lnTo>
                <a:lnTo>
                  <a:pt x="201812" y="289440"/>
                </a:lnTo>
                <a:lnTo>
                  <a:pt x="168975" y="315158"/>
                </a:lnTo>
                <a:lnTo>
                  <a:pt x="125402" y="328302"/>
                </a:lnTo>
                <a:lnTo>
                  <a:pt x="99949" y="329946"/>
                </a:lnTo>
                <a:lnTo>
                  <a:pt x="0" y="329946"/>
                </a:lnTo>
                <a:lnTo>
                  <a:pt x="0" y="3175"/>
                </a:lnTo>
                <a:lnTo>
                  <a:pt x="30521" y="1768"/>
                </a:lnTo>
                <a:lnTo>
                  <a:pt x="56149" y="777"/>
                </a:lnTo>
                <a:lnTo>
                  <a:pt x="76848" y="192"/>
                </a:lnTo>
                <a:lnTo>
                  <a:pt x="9258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21146" y="4655058"/>
            <a:ext cx="534035" cy="331470"/>
          </a:xfrm>
          <a:custGeom>
            <a:avLst/>
            <a:gdLst/>
            <a:ahLst/>
            <a:cxnLst/>
            <a:rect l="l" t="t" r="r" b="b"/>
            <a:pathLst>
              <a:path w="534035" h="331470">
                <a:moveTo>
                  <a:pt x="376808" y="0"/>
                </a:moveTo>
                <a:lnTo>
                  <a:pt x="402336" y="0"/>
                </a:lnTo>
                <a:lnTo>
                  <a:pt x="533780" y="331470"/>
                </a:lnTo>
                <a:lnTo>
                  <a:pt x="469645" y="331470"/>
                </a:lnTo>
                <a:lnTo>
                  <a:pt x="445769" y="265176"/>
                </a:lnTo>
                <a:lnTo>
                  <a:pt x="333755" y="265176"/>
                </a:lnTo>
                <a:lnTo>
                  <a:pt x="311023" y="331470"/>
                </a:lnTo>
                <a:lnTo>
                  <a:pt x="251332" y="331470"/>
                </a:lnTo>
                <a:lnTo>
                  <a:pt x="246506" y="331470"/>
                </a:lnTo>
                <a:lnTo>
                  <a:pt x="184276" y="331470"/>
                </a:lnTo>
                <a:lnTo>
                  <a:pt x="97027" y="196469"/>
                </a:lnTo>
                <a:lnTo>
                  <a:pt x="89790" y="196228"/>
                </a:lnTo>
                <a:lnTo>
                  <a:pt x="81232" y="195881"/>
                </a:lnTo>
                <a:lnTo>
                  <a:pt x="71364" y="195415"/>
                </a:lnTo>
                <a:lnTo>
                  <a:pt x="60198" y="194818"/>
                </a:lnTo>
                <a:lnTo>
                  <a:pt x="60198" y="331470"/>
                </a:lnTo>
                <a:lnTo>
                  <a:pt x="0" y="331470"/>
                </a:lnTo>
                <a:lnTo>
                  <a:pt x="0" y="4445"/>
                </a:lnTo>
                <a:lnTo>
                  <a:pt x="4143" y="4329"/>
                </a:lnTo>
                <a:lnTo>
                  <a:pt x="11811" y="4000"/>
                </a:lnTo>
                <a:lnTo>
                  <a:pt x="23002" y="3480"/>
                </a:lnTo>
                <a:lnTo>
                  <a:pt x="37718" y="2794"/>
                </a:lnTo>
                <a:lnTo>
                  <a:pt x="53314" y="2033"/>
                </a:lnTo>
                <a:lnTo>
                  <a:pt x="67325" y="1476"/>
                </a:lnTo>
                <a:lnTo>
                  <a:pt x="79742" y="1133"/>
                </a:lnTo>
                <a:lnTo>
                  <a:pt x="90550" y="1016"/>
                </a:lnTo>
                <a:lnTo>
                  <a:pt x="145057" y="7060"/>
                </a:lnTo>
                <a:lnTo>
                  <a:pt x="183991" y="25177"/>
                </a:lnTo>
                <a:lnTo>
                  <a:pt x="207351" y="55344"/>
                </a:lnTo>
                <a:lnTo>
                  <a:pt x="215137" y="97536"/>
                </a:lnTo>
                <a:lnTo>
                  <a:pt x="214066" y="111702"/>
                </a:lnTo>
                <a:lnTo>
                  <a:pt x="197992" y="150368"/>
                </a:lnTo>
                <a:lnTo>
                  <a:pt x="167167" y="178335"/>
                </a:lnTo>
                <a:lnTo>
                  <a:pt x="154686" y="184150"/>
                </a:lnTo>
                <a:lnTo>
                  <a:pt x="248285" y="326898"/>
                </a:lnTo>
                <a:lnTo>
                  <a:pt x="37680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2362200"/>
            <a:ext cx="4814557" cy="29718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AC6B-BC1F-3886-C630-D3DB73857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92" y="299733"/>
            <a:ext cx="7652208" cy="1000274"/>
          </a:xfrm>
        </p:spPr>
        <p:txBody>
          <a:bodyPr/>
          <a:lstStyle/>
          <a:p>
            <a:pPr algn="ctr"/>
            <a:r>
              <a:rPr lang="en-US" sz="4400" dirty="0"/>
              <a:t>AIR MINUM KEMASAN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terlintas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benak</a:t>
            </a:r>
            <a:r>
              <a:rPr lang="en-US" dirty="0"/>
              <a:t> Anda?</a:t>
            </a:r>
            <a:endParaRPr lang="en-ID" dirty="0"/>
          </a:p>
        </p:txBody>
      </p:sp>
      <p:pic>
        <p:nvPicPr>
          <p:cNvPr id="1026" name="Picture 2" descr="Kisah Kemurnian Air di Balik Label &amp; Logo Terbaru AQUA ...">
            <a:extLst>
              <a:ext uri="{FF2B5EF4-FFF2-40B4-BE49-F238E27FC236}">
                <a16:creationId xmlns:a16="http://schemas.microsoft.com/office/drawing/2014/main" id="{9015B648-243D-7E05-DFE7-3E471F585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49149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ual Air Mineral Le Minerale. di lapak Sunardi Sehatalami | Bukalapak">
            <a:extLst>
              <a:ext uri="{FF2B5EF4-FFF2-40B4-BE49-F238E27FC236}">
                <a16:creationId xmlns:a16="http://schemas.microsoft.com/office/drawing/2014/main" id="{79673A45-A37E-429C-5CCF-FCB98A96C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159" y="1600199"/>
            <a:ext cx="3501091" cy="495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2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5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845334"/>
            <a:ext cx="8153400" cy="1950085"/>
          </a:xfrm>
          <a:custGeom>
            <a:avLst/>
            <a:gdLst/>
            <a:ahLst/>
            <a:cxnLst/>
            <a:rect l="l" t="t" r="r" b="b"/>
            <a:pathLst>
              <a:path w="8153400" h="1950084">
                <a:moveTo>
                  <a:pt x="0" y="1949704"/>
                </a:moveTo>
                <a:lnTo>
                  <a:pt x="8153400" y="1949704"/>
                </a:lnTo>
                <a:lnTo>
                  <a:pt x="8153400" y="0"/>
                </a:lnTo>
                <a:lnTo>
                  <a:pt x="0" y="0"/>
                </a:lnTo>
                <a:lnTo>
                  <a:pt x="0" y="1949704"/>
                </a:lnTo>
                <a:close/>
              </a:path>
            </a:pathLst>
          </a:custGeom>
          <a:solidFill>
            <a:srgbClr val="F8B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845334"/>
            <a:ext cx="8153400" cy="1950085"/>
          </a:xfrm>
          <a:custGeom>
            <a:avLst/>
            <a:gdLst/>
            <a:ahLst/>
            <a:cxnLst/>
            <a:rect l="l" t="t" r="r" b="b"/>
            <a:pathLst>
              <a:path w="8153400" h="1950084">
                <a:moveTo>
                  <a:pt x="0" y="1949704"/>
                </a:moveTo>
                <a:lnTo>
                  <a:pt x="8153400" y="1949704"/>
                </a:lnTo>
                <a:lnTo>
                  <a:pt x="8153400" y="0"/>
                </a:lnTo>
                <a:lnTo>
                  <a:pt x="0" y="0"/>
                </a:lnTo>
                <a:lnTo>
                  <a:pt x="0" y="1949704"/>
                </a:lnTo>
                <a:close/>
              </a:path>
            </a:pathLst>
          </a:custGeom>
          <a:ln w="39999">
            <a:solidFill>
              <a:srgbClr val="B785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80136" y="5389879"/>
            <a:ext cx="7197725" cy="98615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065" marR="5080" algn="ctr">
              <a:lnSpc>
                <a:spcPct val="103800"/>
              </a:lnSpc>
              <a:spcBef>
                <a:spcPts val="185"/>
              </a:spcBef>
            </a:pPr>
            <a:r>
              <a:rPr sz="2000" dirty="0">
                <a:latin typeface="Arial"/>
                <a:cs typeface="Arial"/>
              </a:rPr>
              <a:t>BRAND MENCAKUP KESELURUHAN, FISIK DAN NON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FISIK.  </a:t>
            </a:r>
            <a:r>
              <a:rPr sz="2000" dirty="0">
                <a:latin typeface="Arial"/>
                <a:cs typeface="Arial"/>
              </a:rPr>
              <a:t>BRAND ADALAH </a:t>
            </a:r>
            <a:r>
              <a:rPr sz="2000" spc="-50" dirty="0">
                <a:latin typeface="Arial"/>
                <a:cs typeface="Arial"/>
              </a:rPr>
              <a:t>IKATAN </a:t>
            </a:r>
            <a:r>
              <a:rPr sz="2000" dirty="0">
                <a:latin typeface="Arial"/>
                <a:cs typeface="Arial"/>
              </a:rPr>
              <a:t>EMOSI </a:t>
            </a:r>
            <a:r>
              <a:rPr sz="2000" spc="-25" dirty="0">
                <a:latin typeface="Arial"/>
                <a:cs typeface="Arial"/>
              </a:rPr>
              <a:t>ANTARA </a:t>
            </a:r>
            <a:r>
              <a:rPr sz="2000" dirty="0">
                <a:latin typeface="Arial"/>
                <a:cs typeface="Arial"/>
              </a:rPr>
              <a:t>PRODUK DGN  KONSUMEN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2296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2296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1686" y="694690"/>
            <a:ext cx="231648" cy="363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21686" y="694690"/>
            <a:ext cx="231775" cy="363220"/>
          </a:xfrm>
          <a:custGeom>
            <a:avLst/>
            <a:gdLst/>
            <a:ahLst/>
            <a:cxnLst/>
            <a:rect l="l" t="t" r="r" b="b"/>
            <a:pathLst>
              <a:path w="231775" h="363219">
                <a:moveTo>
                  <a:pt x="0" y="0"/>
                </a:moveTo>
                <a:lnTo>
                  <a:pt x="231648" y="0"/>
                </a:lnTo>
                <a:lnTo>
                  <a:pt x="231648" y="57150"/>
                </a:lnTo>
                <a:lnTo>
                  <a:pt x="64388" y="57150"/>
                </a:lnTo>
                <a:lnTo>
                  <a:pt x="64388" y="142239"/>
                </a:lnTo>
                <a:lnTo>
                  <a:pt x="184276" y="142239"/>
                </a:lnTo>
                <a:lnTo>
                  <a:pt x="184276" y="196976"/>
                </a:lnTo>
                <a:lnTo>
                  <a:pt x="64388" y="196976"/>
                </a:lnTo>
                <a:lnTo>
                  <a:pt x="64388" y="305688"/>
                </a:lnTo>
                <a:lnTo>
                  <a:pt x="228981" y="305688"/>
                </a:lnTo>
                <a:lnTo>
                  <a:pt x="228981" y="362965"/>
                </a:lnTo>
                <a:lnTo>
                  <a:pt x="0" y="36296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09723" y="694690"/>
            <a:ext cx="1498853" cy="367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44163" y="694690"/>
            <a:ext cx="264795" cy="368300"/>
          </a:xfrm>
          <a:custGeom>
            <a:avLst/>
            <a:gdLst/>
            <a:ahLst/>
            <a:cxnLst/>
            <a:rect l="l" t="t" r="r" b="b"/>
            <a:pathLst>
              <a:path w="264795" h="368300">
                <a:moveTo>
                  <a:pt x="0" y="0"/>
                </a:moveTo>
                <a:lnTo>
                  <a:pt x="30987" y="0"/>
                </a:lnTo>
                <a:lnTo>
                  <a:pt x="202437" y="218948"/>
                </a:lnTo>
                <a:lnTo>
                  <a:pt x="202437" y="0"/>
                </a:lnTo>
                <a:lnTo>
                  <a:pt x="264413" y="0"/>
                </a:lnTo>
                <a:lnTo>
                  <a:pt x="264413" y="367919"/>
                </a:lnTo>
                <a:lnTo>
                  <a:pt x="238125" y="367919"/>
                </a:lnTo>
                <a:lnTo>
                  <a:pt x="61849" y="138175"/>
                </a:lnTo>
                <a:lnTo>
                  <a:pt x="61849" y="363220"/>
                </a:lnTo>
                <a:lnTo>
                  <a:pt x="0" y="3632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56127" y="694690"/>
            <a:ext cx="231775" cy="363220"/>
          </a:xfrm>
          <a:custGeom>
            <a:avLst/>
            <a:gdLst/>
            <a:ahLst/>
            <a:cxnLst/>
            <a:rect l="l" t="t" r="r" b="b"/>
            <a:pathLst>
              <a:path w="231775" h="363219">
                <a:moveTo>
                  <a:pt x="0" y="0"/>
                </a:moveTo>
                <a:lnTo>
                  <a:pt x="231648" y="0"/>
                </a:lnTo>
                <a:lnTo>
                  <a:pt x="231648" y="57150"/>
                </a:lnTo>
                <a:lnTo>
                  <a:pt x="64388" y="57150"/>
                </a:lnTo>
                <a:lnTo>
                  <a:pt x="64388" y="142239"/>
                </a:lnTo>
                <a:lnTo>
                  <a:pt x="184276" y="142239"/>
                </a:lnTo>
                <a:lnTo>
                  <a:pt x="184276" y="196976"/>
                </a:lnTo>
                <a:lnTo>
                  <a:pt x="64388" y="196976"/>
                </a:lnTo>
                <a:lnTo>
                  <a:pt x="64388" y="305688"/>
                </a:lnTo>
                <a:lnTo>
                  <a:pt x="228981" y="305688"/>
                </a:lnTo>
                <a:lnTo>
                  <a:pt x="228981" y="362965"/>
                </a:lnTo>
                <a:lnTo>
                  <a:pt x="0" y="36296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45917" y="694690"/>
            <a:ext cx="370840" cy="368300"/>
          </a:xfrm>
          <a:custGeom>
            <a:avLst/>
            <a:gdLst/>
            <a:ahLst/>
            <a:cxnLst/>
            <a:rect l="l" t="t" r="r" b="b"/>
            <a:pathLst>
              <a:path w="370839" h="368300">
                <a:moveTo>
                  <a:pt x="73151" y="0"/>
                </a:moveTo>
                <a:lnTo>
                  <a:pt x="107315" y="0"/>
                </a:lnTo>
                <a:lnTo>
                  <a:pt x="185800" y="244475"/>
                </a:lnTo>
                <a:lnTo>
                  <a:pt x="262635" y="0"/>
                </a:lnTo>
                <a:lnTo>
                  <a:pt x="296671" y="0"/>
                </a:lnTo>
                <a:lnTo>
                  <a:pt x="370712" y="363220"/>
                </a:lnTo>
                <a:lnTo>
                  <a:pt x="308229" y="363220"/>
                </a:lnTo>
                <a:lnTo>
                  <a:pt x="270636" y="167512"/>
                </a:lnTo>
                <a:lnTo>
                  <a:pt x="197484" y="367919"/>
                </a:lnTo>
                <a:lnTo>
                  <a:pt x="174497" y="367919"/>
                </a:lnTo>
                <a:lnTo>
                  <a:pt x="101345" y="167512"/>
                </a:lnTo>
                <a:lnTo>
                  <a:pt x="62230" y="363220"/>
                </a:lnTo>
                <a:lnTo>
                  <a:pt x="0" y="363220"/>
                </a:lnTo>
                <a:lnTo>
                  <a:pt x="731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0139" y="694690"/>
            <a:ext cx="231775" cy="363220"/>
          </a:xfrm>
          <a:custGeom>
            <a:avLst/>
            <a:gdLst/>
            <a:ahLst/>
            <a:cxnLst/>
            <a:rect l="l" t="t" r="r" b="b"/>
            <a:pathLst>
              <a:path w="231775" h="363219">
                <a:moveTo>
                  <a:pt x="0" y="0"/>
                </a:moveTo>
                <a:lnTo>
                  <a:pt x="231648" y="0"/>
                </a:lnTo>
                <a:lnTo>
                  <a:pt x="231648" y="57150"/>
                </a:lnTo>
                <a:lnTo>
                  <a:pt x="64388" y="57150"/>
                </a:lnTo>
                <a:lnTo>
                  <a:pt x="64388" y="142239"/>
                </a:lnTo>
                <a:lnTo>
                  <a:pt x="184277" y="142239"/>
                </a:lnTo>
                <a:lnTo>
                  <a:pt x="184277" y="196976"/>
                </a:lnTo>
                <a:lnTo>
                  <a:pt x="64388" y="196976"/>
                </a:lnTo>
                <a:lnTo>
                  <a:pt x="64388" y="305688"/>
                </a:lnTo>
                <a:lnTo>
                  <a:pt x="228981" y="305688"/>
                </a:lnTo>
                <a:lnTo>
                  <a:pt x="228981" y="362965"/>
                </a:lnTo>
                <a:lnTo>
                  <a:pt x="0" y="36296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09723" y="694690"/>
            <a:ext cx="228600" cy="363220"/>
          </a:xfrm>
          <a:custGeom>
            <a:avLst/>
            <a:gdLst/>
            <a:ahLst/>
            <a:cxnLst/>
            <a:rect l="l" t="t" r="r" b="b"/>
            <a:pathLst>
              <a:path w="228600" h="363219">
                <a:moveTo>
                  <a:pt x="0" y="0"/>
                </a:moveTo>
                <a:lnTo>
                  <a:pt x="64388" y="0"/>
                </a:lnTo>
                <a:lnTo>
                  <a:pt x="64388" y="305688"/>
                </a:lnTo>
                <a:lnTo>
                  <a:pt x="228472" y="305688"/>
                </a:lnTo>
                <a:lnTo>
                  <a:pt x="228472" y="362965"/>
                </a:lnTo>
                <a:lnTo>
                  <a:pt x="0" y="36296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36064" y="1342136"/>
            <a:ext cx="2082673" cy="5040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2170" y="1602486"/>
            <a:ext cx="155448" cy="1672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70657" y="1492250"/>
            <a:ext cx="118110" cy="181610"/>
          </a:xfrm>
          <a:custGeom>
            <a:avLst/>
            <a:gdLst/>
            <a:ahLst/>
            <a:cxnLst/>
            <a:rect l="l" t="t" r="r" b="b"/>
            <a:pathLst>
              <a:path w="118110" h="181610">
                <a:moveTo>
                  <a:pt x="58928" y="0"/>
                </a:moveTo>
                <a:lnTo>
                  <a:pt x="0" y="181101"/>
                </a:lnTo>
                <a:lnTo>
                  <a:pt x="117856" y="181101"/>
                </a:lnTo>
                <a:lnTo>
                  <a:pt x="589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2130" y="1422908"/>
            <a:ext cx="186690" cy="339725"/>
          </a:xfrm>
          <a:custGeom>
            <a:avLst/>
            <a:gdLst/>
            <a:ahLst/>
            <a:cxnLst/>
            <a:rect l="l" t="t" r="r" b="b"/>
            <a:pathLst>
              <a:path w="186689" h="339725">
                <a:moveTo>
                  <a:pt x="39878" y="0"/>
                </a:moveTo>
                <a:lnTo>
                  <a:pt x="32093" y="142"/>
                </a:lnTo>
                <a:lnTo>
                  <a:pt x="22844" y="571"/>
                </a:lnTo>
                <a:lnTo>
                  <a:pt x="12142" y="1285"/>
                </a:lnTo>
                <a:lnTo>
                  <a:pt x="0" y="2286"/>
                </a:lnTo>
                <a:lnTo>
                  <a:pt x="0" y="337184"/>
                </a:lnTo>
                <a:lnTo>
                  <a:pt x="10767" y="338091"/>
                </a:lnTo>
                <a:lnTo>
                  <a:pt x="21939" y="338724"/>
                </a:lnTo>
                <a:lnTo>
                  <a:pt x="33539" y="339095"/>
                </a:lnTo>
                <a:lnTo>
                  <a:pt x="45593" y="339216"/>
                </a:lnTo>
                <a:lnTo>
                  <a:pt x="76763" y="336218"/>
                </a:lnTo>
                <a:lnTo>
                  <a:pt x="128389" y="312267"/>
                </a:lnTo>
                <a:lnTo>
                  <a:pt x="165179" y="264973"/>
                </a:lnTo>
                <a:lnTo>
                  <a:pt x="183848" y="198004"/>
                </a:lnTo>
                <a:lnTo>
                  <a:pt x="186182" y="157352"/>
                </a:lnTo>
                <a:lnTo>
                  <a:pt x="180329" y="100705"/>
                </a:lnTo>
                <a:lnTo>
                  <a:pt x="162773" y="56647"/>
                </a:lnTo>
                <a:lnTo>
                  <a:pt x="133512" y="25176"/>
                </a:lnTo>
                <a:lnTo>
                  <a:pt x="92547" y="6294"/>
                </a:lnTo>
                <a:lnTo>
                  <a:pt x="398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33904" y="1421638"/>
            <a:ext cx="143763" cy="142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22170" y="1416303"/>
            <a:ext cx="129031" cy="122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97935" y="1348866"/>
            <a:ext cx="357505" cy="497840"/>
          </a:xfrm>
          <a:custGeom>
            <a:avLst/>
            <a:gdLst/>
            <a:ahLst/>
            <a:cxnLst/>
            <a:rect l="l" t="t" r="r" b="b"/>
            <a:pathLst>
              <a:path w="357504" h="497839">
                <a:moveTo>
                  <a:pt x="0" y="0"/>
                </a:moveTo>
                <a:lnTo>
                  <a:pt x="41783" y="0"/>
                </a:lnTo>
                <a:lnTo>
                  <a:pt x="273558" y="296037"/>
                </a:lnTo>
                <a:lnTo>
                  <a:pt x="273558" y="0"/>
                </a:lnTo>
                <a:lnTo>
                  <a:pt x="357250" y="0"/>
                </a:lnTo>
                <a:lnTo>
                  <a:pt x="357250" y="497332"/>
                </a:lnTo>
                <a:lnTo>
                  <a:pt x="321690" y="497332"/>
                </a:lnTo>
                <a:lnTo>
                  <a:pt x="83692" y="186817"/>
                </a:lnTo>
                <a:lnTo>
                  <a:pt x="83692" y="490982"/>
                </a:lnTo>
                <a:lnTo>
                  <a:pt x="0" y="4909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55135" y="1345564"/>
            <a:ext cx="363855" cy="494030"/>
          </a:xfrm>
          <a:custGeom>
            <a:avLst/>
            <a:gdLst/>
            <a:ahLst/>
            <a:cxnLst/>
            <a:rect l="l" t="t" r="r" b="b"/>
            <a:pathLst>
              <a:path w="363854" h="494030">
                <a:moveTo>
                  <a:pt x="130810" y="0"/>
                </a:moveTo>
                <a:lnTo>
                  <a:pt x="181651" y="3927"/>
                </a:lnTo>
                <a:lnTo>
                  <a:pt x="226933" y="15700"/>
                </a:lnTo>
                <a:lnTo>
                  <a:pt x="266666" y="35307"/>
                </a:lnTo>
                <a:lnTo>
                  <a:pt x="300863" y="62737"/>
                </a:lnTo>
                <a:lnTo>
                  <a:pt x="328293" y="96720"/>
                </a:lnTo>
                <a:lnTo>
                  <a:pt x="347900" y="135810"/>
                </a:lnTo>
                <a:lnTo>
                  <a:pt x="359673" y="180020"/>
                </a:lnTo>
                <a:lnTo>
                  <a:pt x="363600" y="229362"/>
                </a:lnTo>
                <a:lnTo>
                  <a:pt x="360454" y="284894"/>
                </a:lnTo>
                <a:lnTo>
                  <a:pt x="351013" y="333889"/>
                </a:lnTo>
                <a:lnTo>
                  <a:pt x="335279" y="376348"/>
                </a:lnTo>
                <a:lnTo>
                  <a:pt x="313252" y="412271"/>
                </a:lnTo>
                <a:lnTo>
                  <a:pt x="284931" y="441661"/>
                </a:lnTo>
                <a:lnTo>
                  <a:pt x="250316" y="464518"/>
                </a:lnTo>
                <a:lnTo>
                  <a:pt x="209408" y="480844"/>
                </a:lnTo>
                <a:lnTo>
                  <a:pt x="162207" y="490638"/>
                </a:lnTo>
                <a:lnTo>
                  <a:pt x="108712" y="493902"/>
                </a:lnTo>
                <a:lnTo>
                  <a:pt x="0" y="493902"/>
                </a:lnTo>
                <a:lnTo>
                  <a:pt x="0" y="3683"/>
                </a:lnTo>
                <a:lnTo>
                  <a:pt x="47192" y="2089"/>
                </a:lnTo>
                <a:lnTo>
                  <a:pt x="84740" y="936"/>
                </a:lnTo>
                <a:lnTo>
                  <a:pt x="112621" y="236"/>
                </a:lnTo>
                <a:lnTo>
                  <a:pt x="130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36064" y="1344549"/>
            <a:ext cx="331470" cy="495300"/>
          </a:xfrm>
          <a:custGeom>
            <a:avLst/>
            <a:gdLst/>
            <a:ahLst/>
            <a:cxnLst/>
            <a:rect l="l" t="t" r="r" b="b"/>
            <a:pathLst>
              <a:path w="331469" h="495300">
                <a:moveTo>
                  <a:pt x="138937" y="0"/>
                </a:moveTo>
                <a:lnTo>
                  <a:pt x="206962" y="8175"/>
                </a:lnTo>
                <a:lnTo>
                  <a:pt x="258318" y="32638"/>
                </a:lnTo>
                <a:lnTo>
                  <a:pt x="290607" y="72247"/>
                </a:lnTo>
                <a:lnTo>
                  <a:pt x="301371" y="125856"/>
                </a:lnTo>
                <a:lnTo>
                  <a:pt x="297513" y="153477"/>
                </a:lnTo>
                <a:lnTo>
                  <a:pt x="285940" y="178038"/>
                </a:lnTo>
                <a:lnTo>
                  <a:pt x="266652" y="199526"/>
                </a:lnTo>
                <a:lnTo>
                  <a:pt x="239649" y="217931"/>
                </a:lnTo>
                <a:lnTo>
                  <a:pt x="279654" y="238075"/>
                </a:lnTo>
                <a:lnTo>
                  <a:pt x="308229" y="266684"/>
                </a:lnTo>
                <a:lnTo>
                  <a:pt x="325374" y="303746"/>
                </a:lnTo>
                <a:lnTo>
                  <a:pt x="331088" y="349250"/>
                </a:lnTo>
                <a:lnTo>
                  <a:pt x="327941" y="381039"/>
                </a:lnTo>
                <a:lnTo>
                  <a:pt x="302692" y="434189"/>
                </a:lnTo>
                <a:lnTo>
                  <a:pt x="253446" y="472791"/>
                </a:lnTo>
                <a:lnTo>
                  <a:pt x="188156" y="492464"/>
                </a:lnTo>
                <a:lnTo>
                  <a:pt x="149987" y="494918"/>
                </a:lnTo>
                <a:lnTo>
                  <a:pt x="0" y="494918"/>
                </a:lnTo>
                <a:lnTo>
                  <a:pt x="0" y="4699"/>
                </a:lnTo>
                <a:lnTo>
                  <a:pt x="45837" y="2625"/>
                </a:lnTo>
                <a:lnTo>
                  <a:pt x="84280" y="1158"/>
                </a:lnTo>
                <a:lnTo>
                  <a:pt x="115317" y="287"/>
                </a:lnTo>
                <a:lnTo>
                  <a:pt x="13893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44495" y="1342136"/>
            <a:ext cx="802005" cy="497840"/>
          </a:xfrm>
          <a:custGeom>
            <a:avLst/>
            <a:gdLst/>
            <a:ahLst/>
            <a:cxnLst/>
            <a:rect l="l" t="t" r="r" b="b"/>
            <a:pathLst>
              <a:path w="802005" h="497839">
                <a:moveTo>
                  <a:pt x="566039" y="0"/>
                </a:moveTo>
                <a:lnTo>
                  <a:pt x="604266" y="0"/>
                </a:lnTo>
                <a:lnTo>
                  <a:pt x="801497" y="497331"/>
                </a:lnTo>
                <a:lnTo>
                  <a:pt x="705358" y="497331"/>
                </a:lnTo>
                <a:lnTo>
                  <a:pt x="669544" y="397890"/>
                </a:lnTo>
                <a:lnTo>
                  <a:pt x="501396" y="397890"/>
                </a:lnTo>
                <a:lnTo>
                  <a:pt x="467233" y="497331"/>
                </a:lnTo>
                <a:lnTo>
                  <a:pt x="376936" y="497331"/>
                </a:lnTo>
                <a:lnTo>
                  <a:pt x="370459" y="497331"/>
                </a:lnTo>
                <a:lnTo>
                  <a:pt x="276479" y="497331"/>
                </a:lnTo>
                <a:lnTo>
                  <a:pt x="145542" y="294766"/>
                </a:lnTo>
                <a:lnTo>
                  <a:pt x="134731" y="294479"/>
                </a:lnTo>
                <a:lnTo>
                  <a:pt x="121920" y="293989"/>
                </a:lnTo>
                <a:lnTo>
                  <a:pt x="107108" y="293284"/>
                </a:lnTo>
                <a:lnTo>
                  <a:pt x="90297" y="292353"/>
                </a:lnTo>
                <a:lnTo>
                  <a:pt x="90297" y="497331"/>
                </a:lnTo>
                <a:lnTo>
                  <a:pt x="0" y="497331"/>
                </a:lnTo>
                <a:lnTo>
                  <a:pt x="0" y="6730"/>
                </a:lnTo>
                <a:lnTo>
                  <a:pt x="6258" y="6584"/>
                </a:lnTo>
                <a:lnTo>
                  <a:pt x="17780" y="6127"/>
                </a:lnTo>
                <a:lnTo>
                  <a:pt x="34540" y="5337"/>
                </a:lnTo>
                <a:lnTo>
                  <a:pt x="56515" y="4190"/>
                </a:lnTo>
                <a:lnTo>
                  <a:pt x="79972" y="3117"/>
                </a:lnTo>
                <a:lnTo>
                  <a:pt x="101012" y="2365"/>
                </a:lnTo>
                <a:lnTo>
                  <a:pt x="119647" y="1922"/>
                </a:lnTo>
                <a:lnTo>
                  <a:pt x="135890" y="1777"/>
                </a:lnTo>
                <a:lnTo>
                  <a:pt x="192987" y="5790"/>
                </a:lnTo>
                <a:lnTo>
                  <a:pt x="239696" y="17831"/>
                </a:lnTo>
                <a:lnTo>
                  <a:pt x="276018" y="37909"/>
                </a:lnTo>
                <a:lnTo>
                  <a:pt x="301958" y="66030"/>
                </a:lnTo>
                <a:lnTo>
                  <a:pt x="317520" y="102202"/>
                </a:lnTo>
                <a:lnTo>
                  <a:pt x="322706" y="146430"/>
                </a:lnTo>
                <a:lnTo>
                  <a:pt x="321107" y="167691"/>
                </a:lnTo>
                <a:lnTo>
                  <a:pt x="308240" y="207402"/>
                </a:lnTo>
                <a:lnTo>
                  <a:pt x="283213" y="242383"/>
                </a:lnTo>
                <a:lnTo>
                  <a:pt x="250741" y="267632"/>
                </a:lnTo>
                <a:lnTo>
                  <a:pt x="232029" y="276351"/>
                </a:lnTo>
                <a:lnTo>
                  <a:pt x="372872" y="491109"/>
                </a:lnTo>
                <a:lnTo>
                  <a:pt x="5660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39900" y="2070354"/>
            <a:ext cx="2393950" cy="2254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25240" y="2137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4" h="80644">
                <a:moveTo>
                  <a:pt x="26162" y="0"/>
                </a:moveTo>
                <a:lnTo>
                  <a:pt x="0" y="80518"/>
                </a:lnTo>
                <a:lnTo>
                  <a:pt x="52324" y="80518"/>
                </a:lnTo>
                <a:lnTo>
                  <a:pt x="261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58313" y="2137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5" h="80644">
                <a:moveTo>
                  <a:pt x="26162" y="0"/>
                </a:moveTo>
                <a:lnTo>
                  <a:pt x="0" y="80518"/>
                </a:lnTo>
                <a:lnTo>
                  <a:pt x="52324" y="80518"/>
                </a:lnTo>
                <a:lnTo>
                  <a:pt x="261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33117" y="2137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5" h="80644">
                <a:moveTo>
                  <a:pt x="26162" y="0"/>
                </a:moveTo>
                <a:lnTo>
                  <a:pt x="0" y="80518"/>
                </a:lnTo>
                <a:lnTo>
                  <a:pt x="52324" y="80518"/>
                </a:lnTo>
                <a:lnTo>
                  <a:pt x="261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42973" y="2137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5" h="80644">
                <a:moveTo>
                  <a:pt x="26162" y="0"/>
                </a:moveTo>
                <a:lnTo>
                  <a:pt x="0" y="80518"/>
                </a:lnTo>
                <a:lnTo>
                  <a:pt x="52324" y="80518"/>
                </a:lnTo>
                <a:lnTo>
                  <a:pt x="261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93848" y="2106929"/>
            <a:ext cx="66675" cy="71755"/>
          </a:xfrm>
          <a:custGeom>
            <a:avLst/>
            <a:gdLst/>
            <a:ahLst/>
            <a:cxnLst/>
            <a:rect l="l" t="t" r="r" b="b"/>
            <a:pathLst>
              <a:path w="66675" h="71755">
                <a:moveTo>
                  <a:pt x="11810" y="0"/>
                </a:moveTo>
                <a:lnTo>
                  <a:pt x="7746" y="0"/>
                </a:lnTo>
                <a:lnTo>
                  <a:pt x="3809" y="254"/>
                </a:lnTo>
                <a:lnTo>
                  <a:pt x="0" y="762"/>
                </a:lnTo>
                <a:lnTo>
                  <a:pt x="0" y="70612"/>
                </a:lnTo>
                <a:lnTo>
                  <a:pt x="6603" y="71247"/>
                </a:lnTo>
                <a:lnTo>
                  <a:pt x="11810" y="71628"/>
                </a:lnTo>
                <a:lnTo>
                  <a:pt x="15493" y="71628"/>
                </a:lnTo>
                <a:lnTo>
                  <a:pt x="54228" y="62737"/>
                </a:lnTo>
                <a:lnTo>
                  <a:pt x="66420" y="33909"/>
                </a:lnTo>
                <a:lnTo>
                  <a:pt x="63013" y="19073"/>
                </a:lnTo>
                <a:lnTo>
                  <a:pt x="52784" y="8477"/>
                </a:lnTo>
                <a:lnTo>
                  <a:pt x="35720" y="2119"/>
                </a:lnTo>
                <a:lnTo>
                  <a:pt x="11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27504" y="2106929"/>
            <a:ext cx="83185" cy="151130"/>
          </a:xfrm>
          <a:custGeom>
            <a:avLst/>
            <a:gdLst/>
            <a:ahLst/>
            <a:cxnLst/>
            <a:rect l="l" t="t" r="r" b="b"/>
            <a:pathLst>
              <a:path w="83185" h="151130">
                <a:moveTo>
                  <a:pt x="17779" y="0"/>
                </a:moveTo>
                <a:lnTo>
                  <a:pt x="13588" y="0"/>
                </a:lnTo>
                <a:lnTo>
                  <a:pt x="7746" y="381"/>
                </a:lnTo>
                <a:lnTo>
                  <a:pt x="0" y="1016"/>
                </a:lnTo>
                <a:lnTo>
                  <a:pt x="0" y="149860"/>
                </a:lnTo>
                <a:lnTo>
                  <a:pt x="6350" y="150495"/>
                </a:lnTo>
                <a:lnTo>
                  <a:pt x="13081" y="150749"/>
                </a:lnTo>
                <a:lnTo>
                  <a:pt x="20319" y="150749"/>
                </a:lnTo>
                <a:lnTo>
                  <a:pt x="57092" y="138801"/>
                </a:lnTo>
                <a:lnTo>
                  <a:pt x="78628" y="103997"/>
                </a:lnTo>
                <a:lnTo>
                  <a:pt x="82803" y="69977"/>
                </a:lnTo>
                <a:lnTo>
                  <a:pt x="78734" y="39379"/>
                </a:lnTo>
                <a:lnTo>
                  <a:pt x="66532" y="17510"/>
                </a:lnTo>
                <a:lnTo>
                  <a:pt x="46210" y="4379"/>
                </a:lnTo>
                <a:lnTo>
                  <a:pt x="177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78507" y="2106929"/>
            <a:ext cx="66675" cy="71755"/>
          </a:xfrm>
          <a:custGeom>
            <a:avLst/>
            <a:gdLst/>
            <a:ahLst/>
            <a:cxnLst/>
            <a:rect l="l" t="t" r="r" b="b"/>
            <a:pathLst>
              <a:path w="66675" h="71755">
                <a:moveTo>
                  <a:pt x="11811" y="0"/>
                </a:moveTo>
                <a:lnTo>
                  <a:pt x="7747" y="0"/>
                </a:lnTo>
                <a:lnTo>
                  <a:pt x="3810" y="254"/>
                </a:lnTo>
                <a:lnTo>
                  <a:pt x="0" y="762"/>
                </a:lnTo>
                <a:lnTo>
                  <a:pt x="0" y="70612"/>
                </a:lnTo>
                <a:lnTo>
                  <a:pt x="6604" y="71247"/>
                </a:lnTo>
                <a:lnTo>
                  <a:pt x="11811" y="71628"/>
                </a:lnTo>
                <a:lnTo>
                  <a:pt x="15493" y="71628"/>
                </a:lnTo>
                <a:lnTo>
                  <a:pt x="54229" y="62737"/>
                </a:lnTo>
                <a:lnTo>
                  <a:pt x="66421" y="33909"/>
                </a:lnTo>
                <a:lnTo>
                  <a:pt x="63013" y="19073"/>
                </a:lnTo>
                <a:lnTo>
                  <a:pt x="52784" y="8477"/>
                </a:lnTo>
                <a:lnTo>
                  <a:pt x="35720" y="2119"/>
                </a:lnTo>
                <a:lnTo>
                  <a:pt x="1181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59834" y="2073148"/>
            <a:ext cx="160527" cy="2227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676141" y="2074036"/>
            <a:ext cx="38735" cy="218440"/>
          </a:xfrm>
          <a:custGeom>
            <a:avLst/>
            <a:gdLst/>
            <a:ahLst/>
            <a:cxnLst/>
            <a:rect l="l" t="t" r="r" b="b"/>
            <a:pathLst>
              <a:path w="38735" h="218439">
                <a:moveTo>
                  <a:pt x="0" y="0"/>
                </a:moveTo>
                <a:lnTo>
                  <a:pt x="38608" y="0"/>
                </a:lnTo>
                <a:lnTo>
                  <a:pt x="38608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55239" y="2072513"/>
            <a:ext cx="144780" cy="219710"/>
          </a:xfrm>
          <a:custGeom>
            <a:avLst/>
            <a:gdLst/>
            <a:ahLst/>
            <a:cxnLst/>
            <a:rect l="l" t="t" r="r" b="b"/>
            <a:pathLst>
              <a:path w="144780" h="219710">
                <a:moveTo>
                  <a:pt x="45212" y="0"/>
                </a:moveTo>
                <a:lnTo>
                  <a:pt x="89900" y="3984"/>
                </a:lnTo>
                <a:lnTo>
                  <a:pt x="131204" y="24899"/>
                </a:lnTo>
                <a:lnTo>
                  <a:pt x="144653" y="65404"/>
                </a:lnTo>
                <a:lnTo>
                  <a:pt x="139128" y="98242"/>
                </a:lnTo>
                <a:lnTo>
                  <a:pt x="122555" y="121697"/>
                </a:lnTo>
                <a:lnTo>
                  <a:pt x="94932" y="135770"/>
                </a:lnTo>
                <a:lnTo>
                  <a:pt x="56261" y="140462"/>
                </a:lnTo>
                <a:lnTo>
                  <a:pt x="51816" y="140462"/>
                </a:lnTo>
                <a:lnTo>
                  <a:pt x="45974" y="140081"/>
                </a:lnTo>
                <a:lnTo>
                  <a:pt x="38608" y="139319"/>
                </a:lnTo>
                <a:lnTo>
                  <a:pt x="38608" y="219583"/>
                </a:lnTo>
                <a:lnTo>
                  <a:pt x="0" y="219583"/>
                </a:lnTo>
                <a:lnTo>
                  <a:pt x="0" y="1650"/>
                </a:lnTo>
                <a:lnTo>
                  <a:pt x="17333" y="964"/>
                </a:lnTo>
                <a:lnTo>
                  <a:pt x="30654" y="444"/>
                </a:lnTo>
                <a:lnTo>
                  <a:pt x="39951" y="115"/>
                </a:lnTo>
                <a:lnTo>
                  <a:pt x="452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88895" y="2072513"/>
            <a:ext cx="161925" cy="219710"/>
          </a:xfrm>
          <a:custGeom>
            <a:avLst/>
            <a:gdLst/>
            <a:ahLst/>
            <a:cxnLst/>
            <a:rect l="l" t="t" r="r" b="b"/>
            <a:pathLst>
              <a:path w="161925" h="219710">
                <a:moveTo>
                  <a:pt x="58166" y="0"/>
                </a:moveTo>
                <a:lnTo>
                  <a:pt x="100853" y="7016"/>
                </a:lnTo>
                <a:lnTo>
                  <a:pt x="133731" y="27939"/>
                </a:lnTo>
                <a:lnTo>
                  <a:pt x="154590" y="60436"/>
                </a:lnTo>
                <a:lnTo>
                  <a:pt x="161544" y="101981"/>
                </a:lnTo>
                <a:lnTo>
                  <a:pt x="154471" y="153414"/>
                </a:lnTo>
                <a:lnTo>
                  <a:pt x="133254" y="190166"/>
                </a:lnTo>
                <a:lnTo>
                  <a:pt x="97893" y="212226"/>
                </a:lnTo>
                <a:lnTo>
                  <a:pt x="48387" y="219583"/>
                </a:lnTo>
                <a:lnTo>
                  <a:pt x="0" y="219583"/>
                </a:lnTo>
                <a:lnTo>
                  <a:pt x="0" y="1650"/>
                </a:lnTo>
                <a:lnTo>
                  <a:pt x="20982" y="964"/>
                </a:lnTo>
                <a:lnTo>
                  <a:pt x="37655" y="444"/>
                </a:lnTo>
                <a:lnTo>
                  <a:pt x="50041" y="115"/>
                </a:lnTo>
                <a:lnTo>
                  <a:pt x="581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9900" y="2072513"/>
            <a:ext cx="144780" cy="219710"/>
          </a:xfrm>
          <a:custGeom>
            <a:avLst/>
            <a:gdLst/>
            <a:ahLst/>
            <a:cxnLst/>
            <a:rect l="l" t="t" r="r" b="b"/>
            <a:pathLst>
              <a:path w="144780" h="219710">
                <a:moveTo>
                  <a:pt x="45212" y="0"/>
                </a:moveTo>
                <a:lnTo>
                  <a:pt x="89900" y="3984"/>
                </a:lnTo>
                <a:lnTo>
                  <a:pt x="131204" y="24899"/>
                </a:lnTo>
                <a:lnTo>
                  <a:pt x="144652" y="65404"/>
                </a:lnTo>
                <a:lnTo>
                  <a:pt x="139128" y="98242"/>
                </a:lnTo>
                <a:lnTo>
                  <a:pt x="122554" y="121697"/>
                </a:lnTo>
                <a:lnTo>
                  <a:pt x="94932" y="135770"/>
                </a:lnTo>
                <a:lnTo>
                  <a:pt x="56261" y="140462"/>
                </a:lnTo>
                <a:lnTo>
                  <a:pt x="51816" y="140462"/>
                </a:lnTo>
                <a:lnTo>
                  <a:pt x="45974" y="140081"/>
                </a:lnTo>
                <a:lnTo>
                  <a:pt x="38607" y="139319"/>
                </a:lnTo>
                <a:lnTo>
                  <a:pt x="38607" y="219583"/>
                </a:lnTo>
                <a:lnTo>
                  <a:pt x="0" y="219583"/>
                </a:lnTo>
                <a:lnTo>
                  <a:pt x="0" y="1650"/>
                </a:lnTo>
                <a:lnTo>
                  <a:pt x="17333" y="964"/>
                </a:lnTo>
                <a:lnTo>
                  <a:pt x="30654" y="444"/>
                </a:lnTo>
                <a:lnTo>
                  <a:pt x="39951" y="115"/>
                </a:lnTo>
                <a:lnTo>
                  <a:pt x="452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90164" y="2071116"/>
            <a:ext cx="357505" cy="220979"/>
          </a:xfrm>
          <a:custGeom>
            <a:avLst/>
            <a:gdLst/>
            <a:ahLst/>
            <a:cxnLst/>
            <a:rect l="l" t="t" r="r" b="b"/>
            <a:pathLst>
              <a:path w="357504" h="220980">
                <a:moveTo>
                  <a:pt x="252730" y="0"/>
                </a:moveTo>
                <a:lnTo>
                  <a:pt x="269748" y="0"/>
                </a:lnTo>
                <a:lnTo>
                  <a:pt x="357377" y="220980"/>
                </a:lnTo>
                <a:lnTo>
                  <a:pt x="314706" y="220980"/>
                </a:lnTo>
                <a:lnTo>
                  <a:pt x="298703" y="176784"/>
                </a:lnTo>
                <a:lnTo>
                  <a:pt x="224027" y="176784"/>
                </a:lnTo>
                <a:lnTo>
                  <a:pt x="208914" y="220980"/>
                </a:lnTo>
                <a:lnTo>
                  <a:pt x="169925" y="220980"/>
                </a:lnTo>
                <a:lnTo>
                  <a:pt x="165862" y="220980"/>
                </a:lnTo>
                <a:lnTo>
                  <a:pt x="123698" y="220980"/>
                </a:lnTo>
                <a:lnTo>
                  <a:pt x="62865" y="128143"/>
                </a:lnTo>
                <a:lnTo>
                  <a:pt x="38608" y="161289"/>
                </a:lnTo>
                <a:lnTo>
                  <a:pt x="38608" y="220980"/>
                </a:lnTo>
                <a:lnTo>
                  <a:pt x="0" y="220980"/>
                </a:lnTo>
                <a:lnTo>
                  <a:pt x="0" y="2921"/>
                </a:lnTo>
                <a:lnTo>
                  <a:pt x="38608" y="2921"/>
                </a:lnTo>
                <a:lnTo>
                  <a:pt x="38608" y="107314"/>
                </a:lnTo>
                <a:lnTo>
                  <a:pt x="112775" y="2921"/>
                </a:lnTo>
                <a:lnTo>
                  <a:pt x="156844" y="2921"/>
                </a:lnTo>
                <a:lnTo>
                  <a:pt x="88518" y="98171"/>
                </a:lnTo>
                <a:lnTo>
                  <a:pt x="167386" y="217170"/>
                </a:lnTo>
                <a:lnTo>
                  <a:pt x="25273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89098" y="2071116"/>
            <a:ext cx="191770" cy="220979"/>
          </a:xfrm>
          <a:custGeom>
            <a:avLst/>
            <a:gdLst/>
            <a:ahLst/>
            <a:cxnLst/>
            <a:rect l="l" t="t" r="r" b="b"/>
            <a:pathLst>
              <a:path w="191769" h="220980">
                <a:moveTo>
                  <a:pt x="86868" y="0"/>
                </a:moveTo>
                <a:lnTo>
                  <a:pt x="103885" y="0"/>
                </a:lnTo>
                <a:lnTo>
                  <a:pt x="191515" y="220980"/>
                </a:lnTo>
                <a:lnTo>
                  <a:pt x="148844" y="220980"/>
                </a:lnTo>
                <a:lnTo>
                  <a:pt x="132841" y="176784"/>
                </a:lnTo>
                <a:lnTo>
                  <a:pt x="58165" y="176784"/>
                </a:lnTo>
                <a:lnTo>
                  <a:pt x="43052" y="220980"/>
                </a:lnTo>
                <a:lnTo>
                  <a:pt x="0" y="220980"/>
                </a:lnTo>
                <a:lnTo>
                  <a:pt x="868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63013" y="2070226"/>
            <a:ext cx="193294" cy="2227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72869" y="2070226"/>
            <a:ext cx="193294" cy="2227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52113" y="2069464"/>
            <a:ext cx="182625" cy="2272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59860" y="2069464"/>
            <a:ext cx="182625" cy="22720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93822" y="2070354"/>
            <a:ext cx="165735" cy="225425"/>
          </a:xfrm>
          <a:custGeom>
            <a:avLst/>
            <a:gdLst/>
            <a:ahLst/>
            <a:cxnLst/>
            <a:rect l="l" t="t" r="r" b="b"/>
            <a:pathLst>
              <a:path w="165735" h="225425">
                <a:moveTo>
                  <a:pt x="99821" y="0"/>
                </a:moveTo>
                <a:lnTo>
                  <a:pt x="117635" y="954"/>
                </a:lnTo>
                <a:lnTo>
                  <a:pt x="133556" y="3825"/>
                </a:lnTo>
                <a:lnTo>
                  <a:pt x="147595" y="8626"/>
                </a:lnTo>
                <a:lnTo>
                  <a:pt x="159765" y="15367"/>
                </a:lnTo>
                <a:lnTo>
                  <a:pt x="143890" y="47371"/>
                </a:lnTo>
                <a:lnTo>
                  <a:pt x="136435" y="41703"/>
                </a:lnTo>
                <a:lnTo>
                  <a:pt x="127015" y="37655"/>
                </a:lnTo>
                <a:lnTo>
                  <a:pt x="115619" y="35226"/>
                </a:lnTo>
                <a:lnTo>
                  <a:pt x="102234" y="34417"/>
                </a:lnTo>
                <a:lnTo>
                  <a:pt x="89231" y="35843"/>
                </a:lnTo>
                <a:lnTo>
                  <a:pt x="57530" y="57150"/>
                </a:lnTo>
                <a:lnTo>
                  <a:pt x="41225" y="98298"/>
                </a:lnTo>
                <a:lnTo>
                  <a:pt x="40131" y="115062"/>
                </a:lnTo>
                <a:lnTo>
                  <a:pt x="41151" y="131609"/>
                </a:lnTo>
                <a:lnTo>
                  <a:pt x="56260" y="170561"/>
                </a:lnTo>
                <a:lnTo>
                  <a:pt x="99440" y="191135"/>
                </a:lnTo>
                <a:lnTo>
                  <a:pt x="113962" y="189753"/>
                </a:lnTo>
                <a:lnTo>
                  <a:pt x="126841" y="185610"/>
                </a:lnTo>
                <a:lnTo>
                  <a:pt x="138052" y="178704"/>
                </a:lnTo>
                <a:lnTo>
                  <a:pt x="147573" y="169037"/>
                </a:lnTo>
                <a:lnTo>
                  <a:pt x="165607" y="200279"/>
                </a:lnTo>
                <a:lnTo>
                  <a:pt x="152415" y="211280"/>
                </a:lnTo>
                <a:lnTo>
                  <a:pt x="136461" y="219138"/>
                </a:lnTo>
                <a:lnTo>
                  <a:pt x="117744" y="223853"/>
                </a:lnTo>
                <a:lnTo>
                  <a:pt x="96265" y="225425"/>
                </a:lnTo>
                <a:lnTo>
                  <a:pt x="74689" y="223545"/>
                </a:lnTo>
                <a:lnTo>
                  <a:pt x="39205" y="208547"/>
                </a:lnTo>
                <a:lnTo>
                  <a:pt x="14198" y="179044"/>
                </a:lnTo>
                <a:lnTo>
                  <a:pt x="1573" y="138035"/>
                </a:lnTo>
                <a:lnTo>
                  <a:pt x="0" y="113411"/>
                </a:lnTo>
                <a:lnTo>
                  <a:pt x="1742" y="90215"/>
                </a:lnTo>
                <a:lnTo>
                  <a:pt x="15751" y="49778"/>
                </a:lnTo>
                <a:lnTo>
                  <a:pt x="43047" y="18270"/>
                </a:lnTo>
                <a:lnTo>
                  <a:pt x="78912" y="2026"/>
                </a:lnTo>
                <a:lnTo>
                  <a:pt x="9982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92600" y="0"/>
            <a:ext cx="3860800" cy="28956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5157596" y="2680792"/>
            <a:ext cx="2002789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5" dirty="0"/>
              <a:t>MEREK</a:t>
            </a:r>
            <a:endParaRPr sz="5000"/>
          </a:p>
        </p:txBody>
      </p:sp>
      <p:sp>
        <p:nvSpPr>
          <p:cNvPr id="42" name="object 42"/>
          <p:cNvSpPr txBox="1"/>
          <p:nvPr/>
        </p:nvSpPr>
        <p:spPr>
          <a:xfrm>
            <a:off x="3067939" y="3449167"/>
            <a:ext cx="4093845" cy="252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9970" marR="6985" indent="575945" algn="r">
              <a:lnSpc>
                <a:spcPct val="113900"/>
              </a:lnSpc>
              <a:spcBef>
                <a:spcPts val="100"/>
              </a:spcBef>
            </a:pPr>
            <a:r>
              <a:rPr sz="3600" b="1" dirty="0">
                <a:latin typeface="Trebuchet MS"/>
                <a:cs typeface="Trebuchet MS"/>
              </a:rPr>
              <a:t>LOGO  </a:t>
            </a:r>
            <a:r>
              <a:rPr sz="3600" b="1" spc="-200" dirty="0">
                <a:latin typeface="Trebuchet MS"/>
                <a:cs typeface="Trebuchet MS"/>
              </a:rPr>
              <a:t>W</a:t>
            </a:r>
            <a:r>
              <a:rPr sz="3600" b="1" spc="-5" dirty="0">
                <a:latin typeface="Trebuchet MS"/>
                <a:cs typeface="Trebuchet MS"/>
              </a:rPr>
              <a:t>ARNA  </a:t>
            </a:r>
            <a:r>
              <a:rPr sz="3600" b="1" spc="-335" dirty="0">
                <a:latin typeface="Trebuchet MS"/>
                <a:cs typeface="Trebuchet MS"/>
              </a:rPr>
              <a:t>T</a:t>
            </a:r>
            <a:r>
              <a:rPr sz="3600" b="1" spc="-5" dirty="0">
                <a:latin typeface="Trebuchet MS"/>
                <a:cs typeface="Trebuchet MS"/>
              </a:rPr>
              <a:t>AGLINE</a:t>
            </a:r>
            <a:endParaRPr sz="3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600"/>
              </a:spcBef>
            </a:pPr>
            <a:r>
              <a:rPr sz="3600" b="1" dirty="0">
                <a:latin typeface="Trebuchet MS"/>
                <a:cs typeface="Trebuchet MS"/>
              </a:rPr>
              <a:t>DESAIN</a:t>
            </a:r>
            <a:r>
              <a:rPr sz="3600" b="1" spc="-95" dirty="0">
                <a:latin typeface="Trebuchet MS"/>
                <a:cs typeface="Trebuchet MS"/>
              </a:rPr>
              <a:t> </a:t>
            </a:r>
            <a:r>
              <a:rPr sz="3600" b="1" spc="-35" dirty="0">
                <a:latin typeface="Trebuchet MS"/>
                <a:cs typeface="Trebuchet MS"/>
              </a:rPr>
              <a:t>PACKAGING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5244" y="5874804"/>
            <a:ext cx="2381884" cy="3652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62321" y="5874804"/>
            <a:ext cx="2096897" cy="365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4354" y="557088"/>
            <a:ext cx="3345683" cy="4754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43400" y="340740"/>
            <a:ext cx="3689517" cy="51595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39895" y="3145917"/>
            <a:ext cx="487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rebuchet MS"/>
                <a:cs typeface="Trebuchet MS"/>
              </a:rPr>
              <a:t>VS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3189" y="3010154"/>
            <a:ext cx="5007483" cy="615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38753" y="3193542"/>
            <a:ext cx="144145" cy="221615"/>
          </a:xfrm>
          <a:custGeom>
            <a:avLst/>
            <a:gdLst/>
            <a:ahLst/>
            <a:cxnLst/>
            <a:rect l="l" t="t" r="r" b="b"/>
            <a:pathLst>
              <a:path w="144145" h="221614">
                <a:moveTo>
                  <a:pt x="72009" y="0"/>
                </a:moveTo>
                <a:lnTo>
                  <a:pt x="0" y="221487"/>
                </a:lnTo>
                <a:lnTo>
                  <a:pt x="144018" y="221487"/>
                </a:lnTo>
                <a:lnTo>
                  <a:pt x="720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83560" y="3193542"/>
            <a:ext cx="144145" cy="221615"/>
          </a:xfrm>
          <a:custGeom>
            <a:avLst/>
            <a:gdLst/>
            <a:ahLst/>
            <a:cxnLst/>
            <a:rect l="l" t="t" r="r" b="b"/>
            <a:pathLst>
              <a:path w="144144" h="221614">
                <a:moveTo>
                  <a:pt x="72008" y="0"/>
                </a:moveTo>
                <a:lnTo>
                  <a:pt x="0" y="221487"/>
                </a:lnTo>
                <a:lnTo>
                  <a:pt x="144018" y="221487"/>
                </a:lnTo>
                <a:lnTo>
                  <a:pt x="7200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53836" y="3107563"/>
            <a:ext cx="175260" cy="17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33184" y="3018408"/>
            <a:ext cx="467995" cy="600075"/>
          </a:xfrm>
          <a:custGeom>
            <a:avLst/>
            <a:gdLst/>
            <a:ahLst/>
            <a:cxnLst/>
            <a:rect l="l" t="t" r="r" b="b"/>
            <a:pathLst>
              <a:path w="467995" h="600075">
                <a:moveTo>
                  <a:pt x="0" y="0"/>
                </a:moveTo>
                <a:lnTo>
                  <a:pt x="106425" y="0"/>
                </a:lnTo>
                <a:lnTo>
                  <a:pt x="106425" y="286892"/>
                </a:lnTo>
                <a:lnTo>
                  <a:pt x="310261" y="0"/>
                </a:lnTo>
                <a:lnTo>
                  <a:pt x="431418" y="0"/>
                </a:lnTo>
                <a:lnTo>
                  <a:pt x="243586" y="261874"/>
                </a:lnTo>
                <a:lnTo>
                  <a:pt x="467487" y="599566"/>
                </a:lnTo>
                <a:lnTo>
                  <a:pt x="340106" y="599566"/>
                </a:lnTo>
                <a:lnTo>
                  <a:pt x="173228" y="344169"/>
                </a:lnTo>
                <a:lnTo>
                  <a:pt x="106425" y="435482"/>
                </a:lnTo>
                <a:lnTo>
                  <a:pt x="10642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56172" y="3018408"/>
            <a:ext cx="382905" cy="600075"/>
          </a:xfrm>
          <a:custGeom>
            <a:avLst/>
            <a:gdLst/>
            <a:ahLst/>
            <a:cxnLst/>
            <a:rect l="l" t="t" r="r" b="b"/>
            <a:pathLst>
              <a:path w="382904" h="600075">
                <a:moveTo>
                  <a:pt x="0" y="0"/>
                </a:moveTo>
                <a:lnTo>
                  <a:pt x="382777" y="0"/>
                </a:lnTo>
                <a:lnTo>
                  <a:pt x="382777" y="94487"/>
                </a:lnTo>
                <a:lnTo>
                  <a:pt x="106425" y="94487"/>
                </a:lnTo>
                <a:lnTo>
                  <a:pt x="106425" y="234950"/>
                </a:lnTo>
                <a:lnTo>
                  <a:pt x="304546" y="234950"/>
                </a:lnTo>
                <a:lnTo>
                  <a:pt x="304546" y="325374"/>
                </a:lnTo>
                <a:lnTo>
                  <a:pt x="106425" y="325374"/>
                </a:lnTo>
                <a:lnTo>
                  <a:pt x="106425" y="505078"/>
                </a:lnTo>
                <a:lnTo>
                  <a:pt x="378205" y="505078"/>
                </a:lnTo>
                <a:lnTo>
                  <a:pt x="37820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67096" y="3018408"/>
            <a:ext cx="382905" cy="600075"/>
          </a:xfrm>
          <a:custGeom>
            <a:avLst/>
            <a:gdLst/>
            <a:ahLst/>
            <a:cxnLst/>
            <a:rect l="l" t="t" r="r" b="b"/>
            <a:pathLst>
              <a:path w="382904" h="600075">
                <a:moveTo>
                  <a:pt x="0" y="0"/>
                </a:moveTo>
                <a:lnTo>
                  <a:pt x="382777" y="0"/>
                </a:lnTo>
                <a:lnTo>
                  <a:pt x="382777" y="94487"/>
                </a:lnTo>
                <a:lnTo>
                  <a:pt x="106425" y="94487"/>
                </a:lnTo>
                <a:lnTo>
                  <a:pt x="106425" y="234950"/>
                </a:lnTo>
                <a:lnTo>
                  <a:pt x="304545" y="234950"/>
                </a:lnTo>
                <a:lnTo>
                  <a:pt x="304545" y="325374"/>
                </a:lnTo>
                <a:lnTo>
                  <a:pt x="106425" y="325374"/>
                </a:lnTo>
                <a:lnTo>
                  <a:pt x="106425" y="505078"/>
                </a:lnTo>
                <a:lnTo>
                  <a:pt x="378205" y="505078"/>
                </a:lnTo>
                <a:lnTo>
                  <a:pt x="37820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89044" y="3018408"/>
            <a:ext cx="612775" cy="607695"/>
          </a:xfrm>
          <a:custGeom>
            <a:avLst/>
            <a:gdLst/>
            <a:ahLst/>
            <a:cxnLst/>
            <a:rect l="l" t="t" r="r" b="b"/>
            <a:pathLst>
              <a:path w="612775" h="607695">
                <a:moveTo>
                  <a:pt x="120776" y="0"/>
                </a:moveTo>
                <a:lnTo>
                  <a:pt x="177291" y="0"/>
                </a:lnTo>
                <a:lnTo>
                  <a:pt x="306958" y="403987"/>
                </a:lnTo>
                <a:lnTo>
                  <a:pt x="433831" y="0"/>
                </a:lnTo>
                <a:lnTo>
                  <a:pt x="489965" y="0"/>
                </a:lnTo>
                <a:lnTo>
                  <a:pt x="612393" y="599947"/>
                </a:lnTo>
                <a:lnTo>
                  <a:pt x="509142" y="599947"/>
                </a:lnTo>
                <a:lnTo>
                  <a:pt x="447039" y="276605"/>
                </a:lnTo>
                <a:lnTo>
                  <a:pt x="326263" y="607694"/>
                </a:lnTo>
                <a:lnTo>
                  <a:pt x="288163" y="607694"/>
                </a:lnTo>
                <a:lnTo>
                  <a:pt x="167512" y="276605"/>
                </a:lnTo>
                <a:lnTo>
                  <a:pt x="102742" y="599947"/>
                </a:lnTo>
                <a:lnTo>
                  <a:pt x="0" y="599947"/>
                </a:lnTo>
                <a:lnTo>
                  <a:pt x="1207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29635" y="3018408"/>
            <a:ext cx="612775" cy="607695"/>
          </a:xfrm>
          <a:custGeom>
            <a:avLst/>
            <a:gdLst/>
            <a:ahLst/>
            <a:cxnLst/>
            <a:rect l="l" t="t" r="r" b="b"/>
            <a:pathLst>
              <a:path w="612775" h="607695">
                <a:moveTo>
                  <a:pt x="120776" y="0"/>
                </a:moveTo>
                <a:lnTo>
                  <a:pt x="177291" y="0"/>
                </a:lnTo>
                <a:lnTo>
                  <a:pt x="306958" y="403987"/>
                </a:lnTo>
                <a:lnTo>
                  <a:pt x="433831" y="0"/>
                </a:lnTo>
                <a:lnTo>
                  <a:pt x="489965" y="0"/>
                </a:lnTo>
                <a:lnTo>
                  <a:pt x="612393" y="599947"/>
                </a:lnTo>
                <a:lnTo>
                  <a:pt x="509142" y="599947"/>
                </a:lnTo>
                <a:lnTo>
                  <a:pt x="447039" y="276605"/>
                </a:lnTo>
                <a:lnTo>
                  <a:pt x="326263" y="607694"/>
                </a:lnTo>
                <a:lnTo>
                  <a:pt x="288163" y="607694"/>
                </a:lnTo>
                <a:lnTo>
                  <a:pt x="167512" y="276605"/>
                </a:lnTo>
                <a:lnTo>
                  <a:pt x="102743" y="599947"/>
                </a:lnTo>
                <a:lnTo>
                  <a:pt x="0" y="599947"/>
                </a:lnTo>
                <a:lnTo>
                  <a:pt x="1207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93189" y="3018408"/>
            <a:ext cx="436880" cy="607695"/>
          </a:xfrm>
          <a:custGeom>
            <a:avLst/>
            <a:gdLst/>
            <a:ahLst/>
            <a:cxnLst/>
            <a:rect l="l" t="t" r="r" b="b"/>
            <a:pathLst>
              <a:path w="436880" h="607695">
                <a:moveTo>
                  <a:pt x="0" y="0"/>
                </a:moveTo>
                <a:lnTo>
                  <a:pt x="51181" y="0"/>
                </a:lnTo>
                <a:lnTo>
                  <a:pt x="334391" y="361823"/>
                </a:lnTo>
                <a:lnTo>
                  <a:pt x="334391" y="0"/>
                </a:lnTo>
                <a:lnTo>
                  <a:pt x="436753" y="0"/>
                </a:lnTo>
                <a:lnTo>
                  <a:pt x="436753" y="607694"/>
                </a:lnTo>
                <a:lnTo>
                  <a:pt x="393319" y="607694"/>
                </a:lnTo>
                <a:lnTo>
                  <a:pt x="102362" y="228345"/>
                </a:lnTo>
                <a:lnTo>
                  <a:pt x="102362" y="599947"/>
                </a:lnTo>
                <a:lnTo>
                  <a:pt x="0" y="59994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44109" y="3012185"/>
            <a:ext cx="461009" cy="605790"/>
          </a:xfrm>
          <a:custGeom>
            <a:avLst/>
            <a:gdLst/>
            <a:ahLst/>
            <a:cxnLst/>
            <a:rect l="l" t="t" r="r" b="b"/>
            <a:pathLst>
              <a:path w="461010" h="605789">
                <a:moveTo>
                  <a:pt x="166242" y="0"/>
                </a:moveTo>
                <a:lnTo>
                  <a:pt x="226837" y="3614"/>
                </a:lnTo>
                <a:lnTo>
                  <a:pt x="278104" y="14456"/>
                </a:lnTo>
                <a:lnTo>
                  <a:pt x="320044" y="32520"/>
                </a:lnTo>
                <a:lnTo>
                  <a:pt x="352661" y="57802"/>
                </a:lnTo>
                <a:lnTo>
                  <a:pt x="375955" y="90297"/>
                </a:lnTo>
                <a:lnTo>
                  <a:pt x="389931" y="130002"/>
                </a:lnTo>
                <a:lnTo>
                  <a:pt x="394588" y="176911"/>
                </a:lnTo>
                <a:lnTo>
                  <a:pt x="392614" y="202910"/>
                </a:lnTo>
                <a:lnTo>
                  <a:pt x="376854" y="251384"/>
                </a:lnTo>
                <a:lnTo>
                  <a:pt x="346279" y="294120"/>
                </a:lnTo>
                <a:lnTo>
                  <a:pt x="306603" y="325068"/>
                </a:lnTo>
                <a:lnTo>
                  <a:pt x="283717" y="335661"/>
                </a:lnTo>
                <a:lnTo>
                  <a:pt x="460882" y="605789"/>
                </a:lnTo>
                <a:lnTo>
                  <a:pt x="338074" y="605789"/>
                </a:lnTo>
                <a:lnTo>
                  <a:pt x="178053" y="358139"/>
                </a:lnTo>
                <a:lnTo>
                  <a:pt x="164766" y="357828"/>
                </a:lnTo>
                <a:lnTo>
                  <a:pt x="149098" y="357266"/>
                </a:lnTo>
                <a:lnTo>
                  <a:pt x="131048" y="356443"/>
                </a:lnTo>
                <a:lnTo>
                  <a:pt x="110616" y="355346"/>
                </a:lnTo>
                <a:lnTo>
                  <a:pt x="110616" y="605789"/>
                </a:lnTo>
                <a:lnTo>
                  <a:pt x="0" y="605789"/>
                </a:lnTo>
                <a:lnTo>
                  <a:pt x="0" y="6223"/>
                </a:lnTo>
                <a:lnTo>
                  <a:pt x="7743" y="6032"/>
                </a:lnTo>
                <a:lnTo>
                  <a:pt x="21843" y="5461"/>
                </a:lnTo>
                <a:lnTo>
                  <a:pt x="42326" y="4508"/>
                </a:lnTo>
                <a:lnTo>
                  <a:pt x="69214" y="3175"/>
                </a:lnTo>
                <a:lnTo>
                  <a:pt x="97841" y="1821"/>
                </a:lnTo>
                <a:lnTo>
                  <a:pt x="123539" y="825"/>
                </a:lnTo>
                <a:lnTo>
                  <a:pt x="146331" y="210"/>
                </a:lnTo>
                <a:lnTo>
                  <a:pt x="1662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48379" y="3010154"/>
            <a:ext cx="527050" cy="608330"/>
          </a:xfrm>
          <a:custGeom>
            <a:avLst/>
            <a:gdLst/>
            <a:ahLst/>
            <a:cxnLst/>
            <a:rect l="l" t="t" r="r" b="b"/>
            <a:pathLst>
              <a:path w="527050" h="608329">
                <a:moveTo>
                  <a:pt x="239014" y="0"/>
                </a:moveTo>
                <a:lnTo>
                  <a:pt x="285750" y="0"/>
                </a:lnTo>
                <a:lnTo>
                  <a:pt x="526796" y="607822"/>
                </a:lnTo>
                <a:lnTo>
                  <a:pt x="409321" y="607822"/>
                </a:lnTo>
                <a:lnTo>
                  <a:pt x="365506" y="486283"/>
                </a:lnTo>
                <a:lnTo>
                  <a:pt x="160020" y="486283"/>
                </a:lnTo>
                <a:lnTo>
                  <a:pt x="118237" y="607822"/>
                </a:lnTo>
                <a:lnTo>
                  <a:pt x="0" y="607822"/>
                </a:lnTo>
                <a:lnTo>
                  <a:pt x="23901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93188" y="3010154"/>
            <a:ext cx="527050" cy="608330"/>
          </a:xfrm>
          <a:custGeom>
            <a:avLst/>
            <a:gdLst/>
            <a:ahLst/>
            <a:cxnLst/>
            <a:rect l="l" t="t" r="r" b="b"/>
            <a:pathLst>
              <a:path w="527050" h="608329">
                <a:moveTo>
                  <a:pt x="239013" y="0"/>
                </a:moveTo>
                <a:lnTo>
                  <a:pt x="285750" y="0"/>
                </a:lnTo>
                <a:lnTo>
                  <a:pt x="526795" y="607822"/>
                </a:lnTo>
                <a:lnTo>
                  <a:pt x="409320" y="607822"/>
                </a:lnTo>
                <a:lnTo>
                  <a:pt x="365506" y="486283"/>
                </a:lnTo>
                <a:lnTo>
                  <a:pt x="160019" y="486283"/>
                </a:lnTo>
                <a:lnTo>
                  <a:pt x="118237" y="607822"/>
                </a:lnTo>
                <a:lnTo>
                  <a:pt x="0" y="607822"/>
                </a:lnTo>
                <a:lnTo>
                  <a:pt x="23901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2296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2296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25"/>
            <a:ext cx="8001000" cy="6109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56613" y="3007741"/>
            <a:ext cx="4999736" cy="620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17314" y="3328542"/>
            <a:ext cx="189611" cy="203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3253" y="3193542"/>
            <a:ext cx="144145" cy="221615"/>
          </a:xfrm>
          <a:custGeom>
            <a:avLst/>
            <a:gdLst/>
            <a:ahLst/>
            <a:cxnLst/>
            <a:rect l="l" t="t" r="r" b="b"/>
            <a:pathLst>
              <a:path w="144145" h="221614">
                <a:moveTo>
                  <a:pt x="72009" y="0"/>
                </a:moveTo>
                <a:lnTo>
                  <a:pt x="0" y="221487"/>
                </a:lnTo>
                <a:lnTo>
                  <a:pt x="144018" y="221487"/>
                </a:lnTo>
                <a:lnTo>
                  <a:pt x="720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18275" y="3108832"/>
            <a:ext cx="227965" cy="414655"/>
          </a:xfrm>
          <a:custGeom>
            <a:avLst/>
            <a:gdLst/>
            <a:ahLst/>
            <a:cxnLst/>
            <a:rect l="l" t="t" r="r" b="b"/>
            <a:pathLst>
              <a:path w="227965" h="414654">
                <a:moveTo>
                  <a:pt x="48768" y="0"/>
                </a:moveTo>
                <a:lnTo>
                  <a:pt x="39290" y="188"/>
                </a:lnTo>
                <a:lnTo>
                  <a:pt x="28003" y="746"/>
                </a:lnTo>
                <a:lnTo>
                  <a:pt x="14906" y="1660"/>
                </a:lnTo>
                <a:lnTo>
                  <a:pt x="0" y="2920"/>
                </a:lnTo>
                <a:lnTo>
                  <a:pt x="0" y="412114"/>
                </a:lnTo>
                <a:lnTo>
                  <a:pt x="13194" y="413208"/>
                </a:lnTo>
                <a:lnTo>
                  <a:pt x="26876" y="414004"/>
                </a:lnTo>
                <a:lnTo>
                  <a:pt x="41058" y="414490"/>
                </a:lnTo>
                <a:lnTo>
                  <a:pt x="55752" y="414654"/>
                </a:lnTo>
                <a:lnTo>
                  <a:pt x="93854" y="410989"/>
                </a:lnTo>
                <a:lnTo>
                  <a:pt x="156962" y="381704"/>
                </a:lnTo>
                <a:lnTo>
                  <a:pt x="201920" y="323885"/>
                </a:lnTo>
                <a:lnTo>
                  <a:pt x="216169" y="285876"/>
                </a:lnTo>
                <a:lnTo>
                  <a:pt x="224728" y="242058"/>
                </a:lnTo>
                <a:lnTo>
                  <a:pt x="227583" y="192404"/>
                </a:lnTo>
                <a:lnTo>
                  <a:pt x="223936" y="141358"/>
                </a:lnTo>
                <a:lnTo>
                  <a:pt x="212994" y="98165"/>
                </a:lnTo>
                <a:lnTo>
                  <a:pt x="194753" y="62826"/>
                </a:lnTo>
                <a:lnTo>
                  <a:pt x="136369" y="15706"/>
                </a:lnTo>
                <a:lnTo>
                  <a:pt x="96222" y="3926"/>
                </a:lnTo>
                <a:lnTo>
                  <a:pt x="487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19853" y="3107563"/>
            <a:ext cx="175260" cy="1732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53967" y="3102229"/>
            <a:ext cx="302895" cy="431800"/>
          </a:xfrm>
          <a:custGeom>
            <a:avLst/>
            <a:gdLst/>
            <a:ahLst/>
            <a:cxnLst/>
            <a:rect l="l" t="t" r="r" b="b"/>
            <a:pathLst>
              <a:path w="302895" h="431800">
                <a:moveTo>
                  <a:pt x="147320" y="0"/>
                </a:moveTo>
                <a:lnTo>
                  <a:pt x="84375" y="14287"/>
                </a:lnTo>
                <a:lnTo>
                  <a:pt x="38100" y="57150"/>
                </a:lnTo>
                <a:lnTo>
                  <a:pt x="9525" y="124126"/>
                </a:lnTo>
                <a:lnTo>
                  <a:pt x="2381" y="165002"/>
                </a:lnTo>
                <a:lnTo>
                  <a:pt x="0" y="210820"/>
                </a:lnTo>
                <a:lnTo>
                  <a:pt x="2216" y="260443"/>
                </a:lnTo>
                <a:lnTo>
                  <a:pt x="8874" y="304149"/>
                </a:lnTo>
                <a:lnTo>
                  <a:pt x="19984" y="341925"/>
                </a:lnTo>
                <a:lnTo>
                  <a:pt x="55395" y="399004"/>
                </a:lnTo>
                <a:lnTo>
                  <a:pt x="107211" y="427821"/>
                </a:lnTo>
                <a:lnTo>
                  <a:pt x="139192" y="431419"/>
                </a:lnTo>
                <a:lnTo>
                  <a:pt x="176722" y="427892"/>
                </a:lnTo>
                <a:lnTo>
                  <a:pt x="237543" y="399647"/>
                </a:lnTo>
                <a:lnTo>
                  <a:pt x="279267" y="343497"/>
                </a:lnTo>
                <a:lnTo>
                  <a:pt x="292401" y="305673"/>
                </a:lnTo>
                <a:lnTo>
                  <a:pt x="300273" y="261443"/>
                </a:lnTo>
                <a:lnTo>
                  <a:pt x="302895" y="210820"/>
                </a:lnTo>
                <a:lnTo>
                  <a:pt x="299715" y="154914"/>
                </a:lnTo>
                <a:lnTo>
                  <a:pt x="290180" y="107598"/>
                </a:lnTo>
                <a:lnTo>
                  <a:pt x="274293" y="68874"/>
                </a:lnTo>
                <a:lnTo>
                  <a:pt x="223482" y="17224"/>
                </a:lnTo>
                <a:lnTo>
                  <a:pt x="1473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01823" y="3102229"/>
            <a:ext cx="302895" cy="431800"/>
          </a:xfrm>
          <a:custGeom>
            <a:avLst/>
            <a:gdLst/>
            <a:ahLst/>
            <a:cxnLst/>
            <a:rect l="l" t="t" r="r" b="b"/>
            <a:pathLst>
              <a:path w="302894" h="431800">
                <a:moveTo>
                  <a:pt x="147319" y="0"/>
                </a:moveTo>
                <a:lnTo>
                  <a:pt x="84375" y="14287"/>
                </a:lnTo>
                <a:lnTo>
                  <a:pt x="38100" y="57150"/>
                </a:lnTo>
                <a:lnTo>
                  <a:pt x="9525" y="124126"/>
                </a:lnTo>
                <a:lnTo>
                  <a:pt x="2381" y="165002"/>
                </a:lnTo>
                <a:lnTo>
                  <a:pt x="0" y="210820"/>
                </a:lnTo>
                <a:lnTo>
                  <a:pt x="2216" y="260443"/>
                </a:lnTo>
                <a:lnTo>
                  <a:pt x="8874" y="304149"/>
                </a:lnTo>
                <a:lnTo>
                  <a:pt x="19984" y="341925"/>
                </a:lnTo>
                <a:lnTo>
                  <a:pt x="55395" y="399004"/>
                </a:lnTo>
                <a:lnTo>
                  <a:pt x="107211" y="427821"/>
                </a:lnTo>
                <a:lnTo>
                  <a:pt x="139192" y="431419"/>
                </a:lnTo>
                <a:lnTo>
                  <a:pt x="176722" y="427892"/>
                </a:lnTo>
                <a:lnTo>
                  <a:pt x="237543" y="399647"/>
                </a:lnTo>
                <a:lnTo>
                  <a:pt x="279267" y="343497"/>
                </a:lnTo>
                <a:lnTo>
                  <a:pt x="292401" y="305673"/>
                </a:lnTo>
                <a:lnTo>
                  <a:pt x="300273" y="261443"/>
                </a:lnTo>
                <a:lnTo>
                  <a:pt x="302894" y="210820"/>
                </a:lnTo>
                <a:lnTo>
                  <a:pt x="299715" y="154914"/>
                </a:lnTo>
                <a:lnTo>
                  <a:pt x="290180" y="107598"/>
                </a:lnTo>
                <a:lnTo>
                  <a:pt x="274293" y="68874"/>
                </a:lnTo>
                <a:lnTo>
                  <a:pt x="223482" y="17224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7314" y="3100958"/>
            <a:ext cx="157352" cy="1490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52540" y="3018408"/>
            <a:ext cx="436880" cy="607695"/>
          </a:xfrm>
          <a:custGeom>
            <a:avLst/>
            <a:gdLst/>
            <a:ahLst/>
            <a:cxnLst/>
            <a:rect l="l" t="t" r="r" b="b"/>
            <a:pathLst>
              <a:path w="436879" h="607695">
                <a:moveTo>
                  <a:pt x="0" y="0"/>
                </a:moveTo>
                <a:lnTo>
                  <a:pt x="51181" y="0"/>
                </a:lnTo>
                <a:lnTo>
                  <a:pt x="334391" y="361823"/>
                </a:lnTo>
                <a:lnTo>
                  <a:pt x="334391" y="0"/>
                </a:lnTo>
                <a:lnTo>
                  <a:pt x="436753" y="0"/>
                </a:lnTo>
                <a:lnTo>
                  <a:pt x="436753" y="607694"/>
                </a:lnTo>
                <a:lnTo>
                  <a:pt x="393319" y="607694"/>
                </a:lnTo>
                <a:lnTo>
                  <a:pt x="102362" y="228345"/>
                </a:lnTo>
                <a:lnTo>
                  <a:pt x="102362" y="599947"/>
                </a:lnTo>
                <a:lnTo>
                  <a:pt x="0" y="59994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6613" y="3018408"/>
            <a:ext cx="377825" cy="600075"/>
          </a:xfrm>
          <a:custGeom>
            <a:avLst/>
            <a:gdLst/>
            <a:ahLst/>
            <a:cxnLst/>
            <a:rect l="l" t="t" r="r" b="b"/>
            <a:pathLst>
              <a:path w="377825" h="600075">
                <a:moveTo>
                  <a:pt x="0" y="0"/>
                </a:moveTo>
                <a:lnTo>
                  <a:pt x="106425" y="0"/>
                </a:lnTo>
                <a:lnTo>
                  <a:pt x="106425" y="505078"/>
                </a:lnTo>
                <a:lnTo>
                  <a:pt x="377444" y="505078"/>
                </a:lnTo>
                <a:lnTo>
                  <a:pt x="377444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11848" y="3014345"/>
            <a:ext cx="444500" cy="603885"/>
          </a:xfrm>
          <a:custGeom>
            <a:avLst/>
            <a:gdLst/>
            <a:ahLst/>
            <a:cxnLst/>
            <a:rect l="l" t="t" r="r" b="b"/>
            <a:pathLst>
              <a:path w="444500" h="603885">
                <a:moveTo>
                  <a:pt x="160020" y="0"/>
                </a:moveTo>
                <a:lnTo>
                  <a:pt x="210267" y="3064"/>
                </a:lnTo>
                <a:lnTo>
                  <a:pt x="256162" y="12261"/>
                </a:lnTo>
                <a:lnTo>
                  <a:pt x="297710" y="27596"/>
                </a:lnTo>
                <a:lnTo>
                  <a:pt x="334918" y="49076"/>
                </a:lnTo>
                <a:lnTo>
                  <a:pt x="367792" y="76707"/>
                </a:lnTo>
                <a:lnTo>
                  <a:pt x="395423" y="109414"/>
                </a:lnTo>
                <a:lnTo>
                  <a:pt x="416903" y="146119"/>
                </a:lnTo>
                <a:lnTo>
                  <a:pt x="432238" y="186829"/>
                </a:lnTo>
                <a:lnTo>
                  <a:pt x="441435" y="231550"/>
                </a:lnTo>
                <a:lnTo>
                  <a:pt x="444500" y="280288"/>
                </a:lnTo>
                <a:lnTo>
                  <a:pt x="441927" y="336396"/>
                </a:lnTo>
                <a:lnTo>
                  <a:pt x="434209" y="387163"/>
                </a:lnTo>
                <a:lnTo>
                  <a:pt x="421344" y="432588"/>
                </a:lnTo>
                <a:lnTo>
                  <a:pt x="403333" y="472672"/>
                </a:lnTo>
                <a:lnTo>
                  <a:pt x="380174" y="507412"/>
                </a:lnTo>
                <a:lnTo>
                  <a:pt x="351868" y="536810"/>
                </a:lnTo>
                <a:lnTo>
                  <a:pt x="318412" y="560864"/>
                </a:lnTo>
                <a:lnTo>
                  <a:pt x="279808" y="579573"/>
                </a:lnTo>
                <a:lnTo>
                  <a:pt x="236054" y="592938"/>
                </a:lnTo>
                <a:lnTo>
                  <a:pt x="187150" y="600957"/>
                </a:lnTo>
                <a:lnTo>
                  <a:pt x="133096" y="603630"/>
                </a:lnTo>
                <a:lnTo>
                  <a:pt x="0" y="603630"/>
                </a:lnTo>
                <a:lnTo>
                  <a:pt x="0" y="4444"/>
                </a:lnTo>
                <a:lnTo>
                  <a:pt x="57792" y="2464"/>
                </a:lnTo>
                <a:lnTo>
                  <a:pt x="103727" y="1079"/>
                </a:lnTo>
                <a:lnTo>
                  <a:pt x="137802" y="265"/>
                </a:lnTo>
                <a:lnTo>
                  <a:pt x="1600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11777" y="3013075"/>
            <a:ext cx="405130" cy="605155"/>
          </a:xfrm>
          <a:custGeom>
            <a:avLst/>
            <a:gdLst/>
            <a:ahLst/>
            <a:cxnLst/>
            <a:rect l="l" t="t" r="r" b="b"/>
            <a:pathLst>
              <a:path w="405129" h="605154">
                <a:moveTo>
                  <a:pt x="169925" y="0"/>
                </a:moveTo>
                <a:lnTo>
                  <a:pt x="214050" y="2498"/>
                </a:lnTo>
                <a:lnTo>
                  <a:pt x="253079" y="9985"/>
                </a:lnTo>
                <a:lnTo>
                  <a:pt x="315849" y="39877"/>
                </a:lnTo>
                <a:lnTo>
                  <a:pt x="355282" y="88376"/>
                </a:lnTo>
                <a:lnTo>
                  <a:pt x="368426" y="153924"/>
                </a:lnTo>
                <a:lnTo>
                  <a:pt x="363714" y="187614"/>
                </a:lnTo>
                <a:lnTo>
                  <a:pt x="349583" y="217614"/>
                </a:lnTo>
                <a:lnTo>
                  <a:pt x="326046" y="243899"/>
                </a:lnTo>
                <a:lnTo>
                  <a:pt x="293115" y="266446"/>
                </a:lnTo>
                <a:lnTo>
                  <a:pt x="341975" y="291044"/>
                </a:lnTo>
                <a:lnTo>
                  <a:pt x="376904" y="325977"/>
                </a:lnTo>
                <a:lnTo>
                  <a:pt x="397879" y="371244"/>
                </a:lnTo>
                <a:lnTo>
                  <a:pt x="404875" y="426847"/>
                </a:lnTo>
                <a:lnTo>
                  <a:pt x="400998" y="465685"/>
                </a:lnTo>
                <a:lnTo>
                  <a:pt x="370050" y="530645"/>
                </a:lnTo>
                <a:lnTo>
                  <a:pt x="309903" y="577844"/>
                </a:lnTo>
                <a:lnTo>
                  <a:pt x="272256" y="592883"/>
                </a:lnTo>
                <a:lnTo>
                  <a:pt x="230084" y="601898"/>
                </a:lnTo>
                <a:lnTo>
                  <a:pt x="183387" y="604901"/>
                </a:lnTo>
                <a:lnTo>
                  <a:pt x="0" y="604901"/>
                </a:lnTo>
                <a:lnTo>
                  <a:pt x="0" y="5714"/>
                </a:lnTo>
                <a:lnTo>
                  <a:pt x="56054" y="3214"/>
                </a:lnTo>
                <a:lnTo>
                  <a:pt x="103060" y="1428"/>
                </a:lnTo>
                <a:lnTo>
                  <a:pt x="141017" y="357"/>
                </a:lnTo>
                <a:lnTo>
                  <a:pt x="1699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10125" y="3010154"/>
            <a:ext cx="979805" cy="608330"/>
          </a:xfrm>
          <a:custGeom>
            <a:avLst/>
            <a:gdLst/>
            <a:ahLst/>
            <a:cxnLst/>
            <a:rect l="l" t="t" r="r" b="b"/>
            <a:pathLst>
              <a:path w="979804" h="608329">
                <a:moveTo>
                  <a:pt x="691769" y="0"/>
                </a:moveTo>
                <a:lnTo>
                  <a:pt x="738504" y="0"/>
                </a:lnTo>
                <a:lnTo>
                  <a:pt x="979551" y="607822"/>
                </a:lnTo>
                <a:lnTo>
                  <a:pt x="862076" y="607822"/>
                </a:lnTo>
                <a:lnTo>
                  <a:pt x="818261" y="486283"/>
                </a:lnTo>
                <a:lnTo>
                  <a:pt x="612775" y="486283"/>
                </a:lnTo>
                <a:lnTo>
                  <a:pt x="570991" y="607822"/>
                </a:lnTo>
                <a:lnTo>
                  <a:pt x="460883" y="607822"/>
                </a:lnTo>
                <a:lnTo>
                  <a:pt x="452754" y="607822"/>
                </a:lnTo>
                <a:lnTo>
                  <a:pt x="338074" y="607822"/>
                </a:lnTo>
                <a:lnTo>
                  <a:pt x="178053" y="360172"/>
                </a:lnTo>
                <a:lnTo>
                  <a:pt x="164766" y="359860"/>
                </a:lnTo>
                <a:lnTo>
                  <a:pt x="149098" y="359298"/>
                </a:lnTo>
                <a:lnTo>
                  <a:pt x="131048" y="358475"/>
                </a:lnTo>
                <a:lnTo>
                  <a:pt x="110616" y="357378"/>
                </a:lnTo>
                <a:lnTo>
                  <a:pt x="110616" y="607822"/>
                </a:lnTo>
                <a:lnTo>
                  <a:pt x="0" y="607822"/>
                </a:lnTo>
                <a:lnTo>
                  <a:pt x="0" y="8255"/>
                </a:lnTo>
                <a:lnTo>
                  <a:pt x="7743" y="8064"/>
                </a:lnTo>
                <a:lnTo>
                  <a:pt x="21844" y="7493"/>
                </a:lnTo>
                <a:lnTo>
                  <a:pt x="42326" y="6540"/>
                </a:lnTo>
                <a:lnTo>
                  <a:pt x="69214" y="5207"/>
                </a:lnTo>
                <a:lnTo>
                  <a:pt x="97841" y="3853"/>
                </a:lnTo>
                <a:lnTo>
                  <a:pt x="123539" y="2857"/>
                </a:lnTo>
                <a:lnTo>
                  <a:pt x="146331" y="2242"/>
                </a:lnTo>
                <a:lnTo>
                  <a:pt x="166242" y="2032"/>
                </a:lnTo>
                <a:lnTo>
                  <a:pt x="226837" y="5646"/>
                </a:lnTo>
                <a:lnTo>
                  <a:pt x="278104" y="16488"/>
                </a:lnTo>
                <a:lnTo>
                  <a:pt x="320044" y="34552"/>
                </a:lnTo>
                <a:lnTo>
                  <a:pt x="352661" y="59834"/>
                </a:lnTo>
                <a:lnTo>
                  <a:pt x="375955" y="92329"/>
                </a:lnTo>
                <a:lnTo>
                  <a:pt x="389931" y="132034"/>
                </a:lnTo>
                <a:lnTo>
                  <a:pt x="394588" y="178943"/>
                </a:lnTo>
                <a:lnTo>
                  <a:pt x="392614" y="204942"/>
                </a:lnTo>
                <a:lnTo>
                  <a:pt x="376854" y="253416"/>
                </a:lnTo>
                <a:lnTo>
                  <a:pt x="346279" y="296152"/>
                </a:lnTo>
                <a:lnTo>
                  <a:pt x="306603" y="327100"/>
                </a:lnTo>
                <a:lnTo>
                  <a:pt x="283717" y="337693"/>
                </a:lnTo>
                <a:lnTo>
                  <a:pt x="455802" y="600075"/>
                </a:lnTo>
                <a:lnTo>
                  <a:pt x="6917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81122" y="3008122"/>
            <a:ext cx="497205" cy="620395"/>
          </a:xfrm>
          <a:custGeom>
            <a:avLst/>
            <a:gdLst/>
            <a:ahLst/>
            <a:cxnLst/>
            <a:rect l="l" t="t" r="r" b="b"/>
            <a:pathLst>
              <a:path w="497204" h="620395">
                <a:moveTo>
                  <a:pt x="303656" y="0"/>
                </a:moveTo>
                <a:lnTo>
                  <a:pt x="351141" y="3688"/>
                </a:lnTo>
                <a:lnTo>
                  <a:pt x="394922" y="14747"/>
                </a:lnTo>
                <a:lnTo>
                  <a:pt x="435012" y="33164"/>
                </a:lnTo>
                <a:lnTo>
                  <a:pt x="471424" y="58927"/>
                </a:lnTo>
                <a:lnTo>
                  <a:pt x="426847" y="144525"/>
                </a:lnTo>
                <a:lnTo>
                  <a:pt x="416151" y="136145"/>
                </a:lnTo>
                <a:lnTo>
                  <a:pt x="402907" y="127777"/>
                </a:lnTo>
                <a:lnTo>
                  <a:pt x="349750" y="103884"/>
                </a:lnTo>
                <a:lnTo>
                  <a:pt x="301244" y="94614"/>
                </a:lnTo>
                <a:lnTo>
                  <a:pt x="259361" y="98355"/>
                </a:lnTo>
                <a:lnTo>
                  <a:pt x="222122" y="109585"/>
                </a:lnTo>
                <a:lnTo>
                  <a:pt x="161670" y="154558"/>
                </a:lnTo>
                <a:lnTo>
                  <a:pt x="139261" y="187090"/>
                </a:lnTo>
                <a:lnTo>
                  <a:pt x="123269" y="224694"/>
                </a:lnTo>
                <a:lnTo>
                  <a:pt x="113682" y="267394"/>
                </a:lnTo>
                <a:lnTo>
                  <a:pt x="110489" y="315213"/>
                </a:lnTo>
                <a:lnTo>
                  <a:pt x="113631" y="360646"/>
                </a:lnTo>
                <a:lnTo>
                  <a:pt x="123047" y="401304"/>
                </a:lnTo>
                <a:lnTo>
                  <a:pt x="138725" y="437175"/>
                </a:lnTo>
                <a:lnTo>
                  <a:pt x="187967" y="493325"/>
                </a:lnTo>
                <a:lnTo>
                  <a:pt x="256166" y="521952"/>
                </a:lnTo>
                <a:lnTo>
                  <a:pt x="297052" y="525526"/>
                </a:lnTo>
                <a:lnTo>
                  <a:pt x="324270" y="523575"/>
                </a:lnTo>
                <a:lnTo>
                  <a:pt x="371133" y="508005"/>
                </a:lnTo>
                <a:lnTo>
                  <a:pt x="390778" y="376554"/>
                </a:lnTo>
                <a:lnTo>
                  <a:pt x="307720" y="376554"/>
                </a:lnTo>
                <a:lnTo>
                  <a:pt x="307720" y="285750"/>
                </a:lnTo>
                <a:lnTo>
                  <a:pt x="497204" y="285750"/>
                </a:lnTo>
                <a:lnTo>
                  <a:pt x="497204" y="554227"/>
                </a:lnTo>
                <a:lnTo>
                  <a:pt x="453723" y="581866"/>
                </a:lnTo>
                <a:lnTo>
                  <a:pt x="399288" y="602741"/>
                </a:lnTo>
                <a:lnTo>
                  <a:pt x="339455" y="615775"/>
                </a:lnTo>
                <a:lnTo>
                  <a:pt x="279907" y="620140"/>
                </a:lnTo>
                <a:lnTo>
                  <a:pt x="230467" y="616757"/>
                </a:lnTo>
                <a:lnTo>
                  <a:pt x="185312" y="606607"/>
                </a:lnTo>
                <a:lnTo>
                  <a:pt x="144430" y="589691"/>
                </a:lnTo>
                <a:lnTo>
                  <a:pt x="107809" y="566008"/>
                </a:lnTo>
                <a:lnTo>
                  <a:pt x="75437" y="535558"/>
                </a:lnTo>
                <a:lnTo>
                  <a:pt x="48280" y="499562"/>
                </a:lnTo>
                <a:lnTo>
                  <a:pt x="27157" y="459237"/>
                </a:lnTo>
                <a:lnTo>
                  <a:pt x="12070" y="414583"/>
                </a:lnTo>
                <a:lnTo>
                  <a:pt x="3017" y="365602"/>
                </a:lnTo>
                <a:lnTo>
                  <a:pt x="0" y="312292"/>
                </a:lnTo>
                <a:lnTo>
                  <a:pt x="3291" y="258892"/>
                </a:lnTo>
                <a:lnTo>
                  <a:pt x="13167" y="209636"/>
                </a:lnTo>
                <a:lnTo>
                  <a:pt x="29626" y="164525"/>
                </a:lnTo>
                <a:lnTo>
                  <a:pt x="52669" y="123560"/>
                </a:lnTo>
                <a:lnTo>
                  <a:pt x="82295" y="86740"/>
                </a:lnTo>
                <a:lnTo>
                  <a:pt x="117436" y="55530"/>
                </a:lnTo>
                <a:lnTo>
                  <a:pt x="157160" y="31245"/>
                </a:lnTo>
                <a:lnTo>
                  <a:pt x="201451" y="13890"/>
                </a:lnTo>
                <a:lnTo>
                  <a:pt x="250289" y="3473"/>
                </a:lnTo>
                <a:lnTo>
                  <a:pt x="30365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43478" y="3007741"/>
            <a:ext cx="523875" cy="621030"/>
          </a:xfrm>
          <a:custGeom>
            <a:avLst/>
            <a:gdLst/>
            <a:ahLst/>
            <a:cxnLst/>
            <a:rect l="l" t="t" r="r" b="b"/>
            <a:pathLst>
              <a:path w="523875" h="621029">
                <a:moveTo>
                  <a:pt x="257810" y="0"/>
                </a:moveTo>
                <a:lnTo>
                  <a:pt x="318674" y="5022"/>
                </a:lnTo>
                <a:lnTo>
                  <a:pt x="371919" y="20081"/>
                </a:lnTo>
                <a:lnTo>
                  <a:pt x="417544" y="45166"/>
                </a:lnTo>
                <a:lnTo>
                  <a:pt x="455549" y="80263"/>
                </a:lnTo>
                <a:lnTo>
                  <a:pt x="480113" y="114933"/>
                </a:lnTo>
                <a:lnTo>
                  <a:pt x="499241" y="154779"/>
                </a:lnTo>
                <a:lnTo>
                  <a:pt x="512918" y="199794"/>
                </a:lnTo>
                <a:lnTo>
                  <a:pt x="521133" y="249972"/>
                </a:lnTo>
                <a:lnTo>
                  <a:pt x="523875" y="305308"/>
                </a:lnTo>
                <a:lnTo>
                  <a:pt x="521010" y="360890"/>
                </a:lnTo>
                <a:lnTo>
                  <a:pt x="512422" y="411668"/>
                </a:lnTo>
                <a:lnTo>
                  <a:pt x="498116" y="457656"/>
                </a:lnTo>
                <a:lnTo>
                  <a:pt x="478098" y="498864"/>
                </a:lnTo>
                <a:lnTo>
                  <a:pt x="452374" y="535305"/>
                </a:lnTo>
                <a:lnTo>
                  <a:pt x="421455" y="565966"/>
                </a:lnTo>
                <a:lnTo>
                  <a:pt x="385708" y="589825"/>
                </a:lnTo>
                <a:lnTo>
                  <a:pt x="345151" y="606875"/>
                </a:lnTo>
                <a:lnTo>
                  <a:pt x="299803" y="617109"/>
                </a:lnTo>
                <a:lnTo>
                  <a:pt x="249682" y="620522"/>
                </a:lnTo>
                <a:lnTo>
                  <a:pt x="192815" y="615239"/>
                </a:lnTo>
                <a:lnTo>
                  <a:pt x="142986" y="599408"/>
                </a:lnTo>
                <a:lnTo>
                  <a:pt x="100181" y="573051"/>
                </a:lnTo>
                <a:lnTo>
                  <a:pt x="64388" y="536194"/>
                </a:lnTo>
                <a:lnTo>
                  <a:pt x="41208" y="499953"/>
                </a:lnTo>
                <a:lnTo>
                  <a:pt x="23180" y="458744"/>
                </a:lnTo>
                <a:lnTo>
                  <a:pt x="10302" y="412567"/>
                </a:lnTo>
                <a:lnTo>
                  <a:pt x="2575" y="361421"/>
                </a:lnTo>
                <a:lnTo>
                  <a:pt x="0" y="305308"/>
                </a:lnTo>
                <a:lnTo>
                  <a:pt x="2804" y="255672"/>
                </a:lnTo>
                <a:lnTo>
                  <a:pt x="11216" y="209182"/>
                </a:lnTo>
                <a:lnTo>
                  <a:pt x="25237" y="165843"/>
                </a:lnTo>
                <a:lnTo>
                  <a:pt x="44866" y="125662"/>
                </a:lnTo>
                <a:lnTo>
                  <a:pt x="70104" y="88646"/>
                </a:lnTo>
                <a:lnTo>
                  <a:pt x="108184" y="49881"/>
                </a:lnTo>
                <a:lnTo>
                  <a:pt x="152146" y="22177"/>
                </a:lnTo>
                <a:lnTo>
                  <a:pt x="202013" y="5546"/>
                </a:lnTo>
                <a:lnTo>
                  <a:pt x="257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91333" y="3007741"/>
            <a:ext cx="523875" cy="621030"/>
          </a:xfrm>
          <a:custGeom>
            <a:avLst/>
            <a:gdLst/>
            <a:ahLst/>
            <a:cxnLst/>
            <a:rect l="l" t="t" r="r" b="b"/>
            <a:pathLst>
              <a:path w="523875" h="621029">
                <a:moveTo>
                  <a:pt x="257810" y="0"/>
                </a:moveTo>
                <a:lnTo>
                  <a:pt x="318674" y="5022"/>
                </a:lnTo>
                <a:lnTo>
                  <a:pt x="371919" y="20081"/>
                </a:lnTo>
                <a:lnTo>
                  <a:pt x="417544" y="45166"/>
                </a:lnTo>
                <a:lnTo>
                  <a:pt x="455549" y="80263"/>
                </a:lnTo>
                <a:lnTo>
                  <a:pt x="480113" y="114933"/>
                </a:lnTo>
                <a:lnTo>
                  <a:pt x="499241" y="154779"/>
                </a:lnTo>
                <a:lnTo>
                  <a:pt x="512918" y="199794"/>
                </a:lnTo>
                <a:lnTo>
                  <a:pt x="521133" y="249972"/>
                </a:lnTo>
                <a:lnTo>
                  <a:pt x="523875" y="305308"/>
                </a:lnTo>
                <a:lnTo>
                  <a:pt x="521010" y="360890"/>
                </a:lnTo>
                <a:lnTo>
                  <a:pt x="512422" y="411668"/>
                </a:lnTo>
                <a:lnTo>
                  <a:pt x="498116" y="457656"/>
                </a:lnTo>
                <a:lnTo>
                  <a:pt x="478098" y="498864"/>
                </a:lnTo>
                <a:lnTo>
                  <a:pt x="452374" y="535305"/>
                </a:lnTo>
                <a:lnTo>
                  <a:pt x="421455" y="565966"/>
                </a:lnTo>
                <a:lnTo>
                  <a:pt x="385708" y="589825"/>
                </a:lnTo>
                <a:lnTo>
                  <a:pt x="345151" y="606875"/>
                </a:lnTo>
                <a:lnTo>
                  <a:pt x="299803" y="617109"/>
                </a:lnTo>
                <a:lnTo>
                  <a:pt x="249682" y="620522"/>
                </a:lnTo>
                <a:lnTo>
                  <a:pt x="192815" y="615239"/>
                </a:lnTo>
                <a:lnTo>
                  <a:pt x="142986" y="599408"/>
                </a:lnTo>
                <a:lnTo>
                  <a:pt x="100181" y="573051"/>
                </a:lnTo>
                <a:lnTo>
                  <a:pt x="64389" y="536194"/>
                </a:lnTo>
                <a:lnTo>
                  <a:pt x="41208" y="499953"/>
                </a:lnTo>
                <a:lnTo>
                  <a:pt x="23180" y="458744"/>
                </a:lnTo>
                <a:lnTo>
                  <a:pt x="10302" y="412567"/>
                </a:lnTo>
                <a:lnTo>
                  <a:pt x="2575" y="361421"/>
                </a:lnTo>
                <a:lnTo>
                  <a:pt x="0" y="305308"/>
                </a:lnTo>
                <a:lnTo>
                  <a:pt x="2804" y="255672"/>
                </a:lnTo>
                <a:lnTo>
                  <a:pt x="11216" y="209182"/>
                </a:lnTo>
                <a:lnTo>
                  <a:pt x="25237" y="165843"/>
                </a:lnTo>
                <a:lnTo>
                  <a:pt x="44866" y="125662"/>
                </a:lnTo>
                <a:lnTo>
                  <a:pt x="70104" y="88646"/>
                </a:lnTo>
                <a:lnTo>
                  <a:pt x="108184" y="49881"/>
                </a:lnTo>
                <a:lnTo>
                  <a:pt x="152146" y="22177"/>
                </a:lnTo>
                <a:lnTo>
                  <a:pt x="202013" y="5546"/>
                </a:lnTo>
                <a:lnTo>
                  <a:pt x="257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91440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7631" y="245440"/>
            <a:ext cx="3451225" cy="6428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4130" algn="r">
              <a:lnSpc>
                <a:spcPct val="100000"/>
              </a:lnSpc>
              <a:spcBef>
                <a:spcPts val="105"/>
              </a:spcBef>
              <a:tabLst>
                <a:tab pos="817244" algn="l"/>
              </a:tabLst>
            </a:pPr>
            <a:r>
              <a:rPr sz="2000" spc="-5" dirty="0">
                <a:latin typeface="Trebuchet MS"/>
                <a:cs typeface="Trebuchet MS"/>
              </a:rPr>
              <a:t>Membuat </a:t>
            </a:r>
            <a:r>
              <a:rPr sz="2000" dirty="0">
                <a:latin typeface="Trebuchet MS"/>
                <a:cs typeface="Trebuchet MS"/>
              </a:rPr>
              <a:t>desain logo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merek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/  </a:t>
            </a:r>
            <a:r>
              <a:rPr sz="2000" spc="-5" dirty="0">
                <a:latin typeface="Trebuchet MS"/>
                <a:cs typeface="Trebuchet MS"/>
              </a:rPr>
              <a:t>brand	produk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merupakan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hal  yang penting.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Karena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manusia  cenderung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lebih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mengingat </a:t>
            </a:r>
            <a:r>
              <a:rPr sz="2000" dirty="0">
                <a:latin typeface="Trebuchet MS"/>
                <a:cs typeface="Trebuchet MS"/>
              </a:rPr>
              <a:t> sesuatu secara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visual.</a:t>
            </a:r>
          </a:p>
          <a:p>
            <a:pPr marL="68580" marR="5080" indent="115570" algn="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rebuchet MS"/>
                <a:cs typeface="Trebuchet MS"/>
              </a:rPr>
              <a:t>Sementara logo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brand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ibarat  </a:t>
            </a:r>
            <a:r>
              <a:rPr sz="2000" spc="-5" dirty="0">
                <a:latin typeface="Trebuchet MS"/>
                <a:cs typeface="Trebuchet MS"/>
              </a:rPr>
              <a:t>wajah manusia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yang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menjadi  identiti utama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untuk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dikenal  </a:t>
            </a:r>
            <a:r>
              <a:rPr sz="2000" dirty="0">
                <a:latin typeface="Trebuchet MS"/>
                <a:cs typeface="Trebuchet MS"/>
              </a:rPr>
              <a:t>dan </a:t>
            </a:r>
            <a:r>
              <a:rPr sz="2000" spc="-5" dirty="0">
                <a:latin typeface="Trebuchet MS"/>
                <a:cs typeface="Trebuchet MS"/>
              </a:rPr>
              <a:t>kemudian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diingat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dalam  waktu yang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lama.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Sehingga 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bagaimana bentuk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logo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brand  produk yang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kita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buat,  </a:t>
            </a:r>
            <a:r>
              <a:rPr sz="2000" dirty="0">
                <a:latin typeface="Trebuchet MS"/>
                <a:cs typeface="Trebuchet MS"/>
              </a:rPr>
              <a:t>sesungguhnya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seperti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itulah  konsep bangunan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bisnis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/  </a:t>
            </a:r>
            <a:r>
              <a:rPr sz="2000" spc="-5" dirty="0">
                <a:latin typeface="Trebuchet MS"/>
                <a:cs typeface="Trebuchet MS"/>
              </a:rPr>
              <a:t>produk yang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akan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kita  bangun.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Semakin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kita  bersungguh-sunguh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dalam  mengkonsep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logo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brand  berarti </a:t>
            </a:r>
            <a:r>
              <a:rPr sz="2000" dirty="0">
                <a:latin typeface="Trebuchet MS"/>
                <a:cs typeface="Trebuchet MS"/>
              </a:rPr>
              <a:t>semakin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serius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kita  dalam usaha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membangun</a:t>
            </a:r>
            <a:endParaRPr sz="2000" dirty="0">
              <a:latin typeface="Trebuchet MS"/>
              <a:cs typeface="Trebuchet MS"/>
            </a:endParaRPr>
          </a:p>
          <a:p>
            <a:pPr marR="7620" algn="r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rebuchet MS"/>
                <a:cs typeface="Trebuchet MS"/>
              </a:rPr>
              <a:t>bisnis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kita.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59071" y="171703"/>
            <a:ext cx="3281679" cy="194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315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Trebuchet MS"/>
                <a:cs typeface="Trebuchet MS"/>
              </a:rPr>
              <a:t>Me</a:t>
            </a:r>
            <a:r>
              <a:rPr sz="3600" b="0" spc="5" dirty="0">
                <a:latin typeface="Trebuchet MS"/>
                <a:cs typeface="Trebuchet MS"/>
              </a:rPr>
              <a:t>r</a:t>
            </a:r>
            <a:r>
              <a:rPr sz="3600" b="0" spc="-5" dirty="0">
                <a:latin typeface="Trebuchet MS"/>
                <a:cs typeface="Trebuchet MS"/>
              </a:rPr>
              <a:t>an</a:t>
            </a:r>
            <a:r>
              <a:rPr sz="3600" b="0" spc="5" dirty="0">
                <a:latin typeface="Trebuchet MS"/>
                <a:cs typeface="Trebuchet MS"/>
              </a:rPr>
              <a:t>c</a:t>
            </a:r>
            <a:r>
              <a:rPr sz="3600" b="0" spc="-5" dirty="0">
                <a:latin typeface="Trebuchet MS"/>
                <a:cs typeface="Trebuchet MS"/>
              </a:rPr>
              <a:t>ang  desain</a:t>
            </a:r>
            <a:endParaRPr sz="3600">
              <a:latin typeface="Trebuchet MS"/>
              <a:cs typeface="Trebuchet MS"/>
            </a:endParaRPr>
          </a:p>
          <a:p>
            <a:pPr marL="12700">
              <a:lnSpc>
                <a:spcPts val="6434"/>
              </a:lnSpc>
              <a:tabLst>
                <a:tab pos="1502410" algn="l"/>
              </a:tabLst>
            </a:pPr>
            <a:r>
              <a:rPr sz="5400" b="0" dirty="0">
                <a:latin typeface="Trebuchet MS"/>
                <a:cs typeface="Trebuchet MS"/>
              </a:rPr>
              <a:t>logo	</a:t>
            </a:r>
            <a:r>
              <a:rPr sz="5400" b="0" spc="-5" dirty="0">
                <a:latin typeface="Trebuchet MS"/>
                <a:cs typeface="Trebuchet MS"/>
              </a:rPr>
              <a:t>brand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79696" y="2392997"/>
            <a:ext cx="4955921" cy="4108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3142868"/>
            <a:ext cx="6617334" cy="276987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Trebuchet MS"/>
                <a:cs typeface="Trebuchet MS"/>
              </a:rPr>
              <a:t>Desain </a:t>
            </a:r>
            <a:r>
              <a:rPr sz="2400" dirty="0">
                <a:latin typeface="Trebuchet MS"/>
                <a:cs typeface="Trebuchet MS"/>
              </a:rPr>
              <a:t>logo </a:t>
            </a:r>
            <a:r>
              <a:rPr sz="2400" spc="-5" dirty="0">
                <a:latin typeface="Trebuchet MS"/>
                <a:cs typeface="Trebuchet MS"/>
              </a:rPr>
              <a:t>brand harus </a:t>
            </a:r>
            <a:r>
              <a:rPr sz="2400" b="1" dirty="0">
                <a:latin typeface="Trebuchet MS"/>
                <a:cs typeface="Trebuchet MS"/>
              </a:rPr>
              <a:t>simple dan</a:t>
            </a:r>
            <a:r>
              <a:rPr sz="2400" b="1" spc="1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fleksibel</a:t>
            </a:r>
            <a:r>
              <a:rPr sz="2400" spc="-5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Trebuchet MS"/>
                <a:cs typeface="Trebuchet MS"/>
              </a:rPr>
              <a:t>Desain </a:t>
            </a:r>
            <a:r>
              <a:rPr sz="2400" dirty="0">
                <a:latin typeface="Trebuchet MS"/>
                <a:cs typeface="Trebuchet MS"/>
              </a:rPr>
              <a:t>logo </a:t>
            </a:r>
            <a:r>
              <a:rPr sz="2400" spc="-5" dirty="0">
                <a:latin typeface="Trebuchet MS"/>
                <a:cs typeface="Trebuchet MS"/>
              </a:rPr>
              <a:t>brand harus</a:t>
            </a:r>
            <a:r>
              <a:rPr sz="2400" spc="35" dirty="0">
                <a:latin typeface="Trebuchet MS"/>
                <a:cs typeface="Trebuchet MS"/>
              </a:rPr>
              <a:t> </a:t>
            </a:r>
            <a:r>
              <a:rPr sz="2400" b="1" spc="-15" dirty="0">
                <a:latin typeface="Trebuchet MS"/>
                <a:cs typeface="Trebuchet MS"/>
              </a:rPr>
              <a:t>memorable</a:t>
            </a:r>
            <a:r>
              <a:rPr sz="2400" spc="-15" dirty="0">
                <a:latin typeface="Trebuchet MS"/>
                <a:cs typeface="Trebuchet MS"/>
              </a:rPr>
              <a:t>..</a:t>
            </a:r>
            <a:endParaRPr sz="2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Trebuchet MS"/>
                <a:cs typeface="Trebuchet MS"/>
              </a:rPr>
              <a:t>Desain </a:t>
            </a:r>
            <a:r>
              <a:rPr sz="2400" dirty="0">
                <a:latin typeface="Trebuchet MS"/>
                <a:cs typeface="Trebuchet MS"/>
              </a:rPr>
              <a:t>logo </a:t>
            </a:r>
            <a:r>
              <a:rPr sz="2400" spc="-5" dirty="0">
                <a:latin typeface="Trebuchet MS"/>
                <a:cs typeface="Trebuchet MS"/>
              </a:rPr>
              <a:t>brand harus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konsisten.</a:t>
            </a:r>
            <a:endParaRPr sz="2400">
              <a:latin typeface="Trebuchet MS"/>
              <a:cs typeface="Trebuchet MS"/>
            </a:endParaRPr>
          </a:p>
          <a:p>
            <a:pPr marL="299085" marR="332105" indent="-286385">
              <a:lnSpc>
                <a:spcPts val="4320"/>
              </a:lnSpc>
              <a:spcBef>
                <a:spcPts val="38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Trebuchet MS"/>
                <a:cs typeface="Trebuchet MS"/>
              </a:rPr>
              <a:t>Desain </a:t>
            </a:r>
            <a:r>
              <a:rPr sz="2400" dirty="0">
                <a:latin typeface="Trebuchet MS"/>
                <a:cs typeface="Trebuchet MS"/>
              </a:rPr>
              <a:t>logo </a:t>
            </a:r>
            <a:r>
              <a:rPr sz="2400" spc="-5" dirty="0">
                <a:latin typeface="Trebuchet MS"/>
                <a:cs typeface="Trebuchet MS"/>
              </a:rPr>
              <a:t>brand harus </a:t>
            </a:r>
            <a:r>
              <a:rPr sz="2400" b="1" spc="-10" dirty="0">
                <a:latin typeface="Trebuchet MS"/>
                <a:cs typeface="Trebuchet MS"/>
              </a:rPr>
              <a:t>aplikatif </a:t>
            </a:r>
            <a:r>
              <a:rPr sz="2400" b="1" dirty="0">
                <a:latin typeface="Trebuchet MS"/>
                <a:cs typeface="Trebuchet MS"/>
              </a:rPr>
              <a:t>dan tepat  </a:t>
            </a:r>
            <a:r>
              <a:rPr sz="2400" b="1" spc="-10" dirty="0">
                <a:latin typeface="Trebuchet MS"/>
                <a:cs typeface="Trebuchet MS"/>
              </a:rPr>
              <a:t>sasaran.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8683" y="324053"/>
            <a:ext cx="499999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marR="5080" indent="-10795" algn="r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rebuchet MS"/>
                <a:cs typeface="Trebuchet MS"/>
              </a:rPr>
              <a:t>Beberapa </a:t>
            </a:r>
            <a:r>
              <a:rPr sz="3600" b="0" spc="-5" dirty="0">
                <a:latin typeface="Trebuchet MS"/>
                <a:cs typeface="Trebuchet MS"/>
              </a:rPr>
              <a:t>hal</a:t>
            </a:r>
            <a:r>
              <a:rPr sz="3600" b="0" spc="-100" dirty="0">
                <a:latin typeface="Trebuchet MS"/>
                <a:cs typeface="Trebuchet MS"/>
              </a:rPr>
              <a:t> </a:t>
            </a:r>
            <a:r>
              <a:rPr sz="3600" b="0" spc="-5" dirty="0">
                <a:latin typeface="Trebuchet MS"/>
                <a:cs typeface="Trebuchet MS"/>
              </a:rPr>
              <a:t>yang</a:t>
            </a:r>
            <a:r>
              <a:rPr sz="3600" b="0" spc="-25" dirty="0">
                <a:latin typeface="Trebuchet MS"/>
                <a:cs typeface="Trebuchet MS"/>
              </a:rPr>
              <a:t> </a:t>
            </a:r>
            <a:r>
              <a:rPr sz="3600" b="0" spc="-5" dirty="0">
                <a:latin typeface="Trebuchet MS"/>
                <a:cs typeface="Trebuchet MS"/>
              </a:rPr>
              <a:t>perlu  dipahami</a:t>
            </a:r>
            <a:r>
              <a:rPr sz="3600" b="0" spc="-90" dirty="0">
                <a:latin typeface="Trebuchet MS"/>
                <a:cs typeface="Trebuchet MS"/>
              </a:rPr>
              <a:t> </a:t>
            </a:r>
            <a:r>
              <a:rPr sz="3600" b="0" dirty="0">
                <a:latin typeface="Trebuchet MS"/>
                <a:cs typeface="Trebuchet MS"/>
              </a:rPr>
              <a:t>sebelum  </a:t>
            </a:r>
            <a:r>
              <a:rPr sz="3600" b="0" spc="-5" dirty="0">
                <a:latin typeface="Trebuchet MS"/>
                <a:cs typeface="Trebuchet MS"/>
              </a:rPr>
              <a:t>mengkonsep desain</a:t>
            </a:r>
            <a:r>
              <a:rPr sz="3600" b="0" spc="-95" dirty="0">
                <a:latin typeface="Trebuchet MS"/>
                <a:cs typeface="Trebuchet MS"/>
              </a:rPr>
              <a:t> </a:t>
            </a:r>
            <a:r>
              <a:rPr sz="3600" b="0" dirty="0">
                <a:latin typeface="Trebuchet MS"/>
                <a:cs typeface="Trebuchet MS"/>
              </a:rPr>
              <a:t>logo</a:t>
            </a:r>
            <a:endParaRPr sz="3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3600" b="0" spc="-5" dirty="0">
                <a:latin typeface="Trebuchet MS"/>
                <a:cs typeface="Trebuchet MS"/>
              </a:rPr>
              <a:t>brand</a:t>
            </a:r>
            <a:r>
              <a:rPr sz="3600" b="0" spc="-114" dirty="0">
                <a:latin typeface="Trebuchet MS"/>
                <a:cs typeface="Trebuchet MS"/>
              </a:rPr>
              <a:t> </a:t>
            </a:r>
            <a:r>
              <a:rPr sz="3600" b="0" dirty="0">
                <a:latin typeface="Trebuchet MS"/>
                <a:cs typeface="Trebuchet MS"/>
              </a:rPr>
              <a:t>: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2461386"/>
            <a:ext cx="5894070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rebuchet MS"/>
                <a:cs typeface="Trebuchet MS"/>
              </a:rPr>
              <a:t>Dalam mengkonsep </a:t>
            </a:r>
            <a:r>
              <a:rPr sz="2800" spc="-5" dirty="0">
                <a:latin typeface="Trebuchet MS"/>
                <a:cs typeface="Trebuchet MS"/>
              </a:rPr>
              <a:t>logo </a:t>
            </a:r>
            <a:r>
              <a:rPr sz="2800" spc="-10" dirty="0">
                <a:latin typeface="Trebuchet MS"/>
                <a:cs typeface="Trebuchet MS"/>
              </a:rPr>
              <a:t>merek </a:t>
            </a:r>
            <a:r>
              <a:rPr sz="2800" spc="-5" dirty="0">
                <a:latin typeface="Trebuchet MS"/>
                <a:cs typeface="Trebuchet MS"/>
              </a:rPr>
              <a:t>perlu  </a:t>
            </a:r>
            <a:r>
              <a:rPr sz="2800" spc="-10" dirty="0">
                <a:latin typeface="Trebuchet MS"/>
                <a:cs typeface="Trebuchet MS"/>
              </a:rPr>
              <a:t>dipahami </a:t>
            </a:r>
            <a:r>
              <a:rPr sz="2800" spc="-5" dirty="0">
                <a:latin typeface="Trebuchet MS"/>
                <a:cs typeface="Trebuchet MS"/>
              </a:rPr>
              <a:t>hal-hal sbb</a:t>
            </a:r>
            <a:r>
              <a:rPr sz="2800" spc="4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: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spc="-25" dirty="0">
                <a:latin typeface="Trebuchet MS"/>
                <a:cs typeface="Trebuchet MS"/>
              </a:rPr>
              <a:t>Kenali </a:t>
            </a:r>
            <a:r>
              <a:rPr sz="2800" spc="-5" dirty="0">
                <a:latin typeface="Trebuchet MS"/>
                <a:cs typeface="Trebuchet MS"/>
              </a:rPr>
              <a:t>Jenis</a:t>
            </a:r>
            <a:r>
              <a:rPr sz="2800" spc="3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Produk.</a:t>
            </a:r>
            <a:endParaRPr sz="2800">
              <a:latin typeface="Trebuchet MS"/>
              <a:cs typeface="Trebuchet MS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spc="-20" dirty="0">
                <a:latin typeface="Trebuchet MS"/>
                <a:cs typeface="Trebuchet MS"/>
              </a:rPr>
              <a:t>Kenali </a:t>
            </a:r>
            <a:r>
              <a:rPr sz="2800" spc="-5" dirty="0">
                <a:latin typeface="Trebuchet MS"/>
                <a:cs typeface="Trebuchet MS"/>
              </a:rPr>
              <a:t>karakter</a:t>
            </a:r>
            <a:r>
              <a:rPr sz="280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produk</a:t>
            </a:r>
            <a:endParaRPr sz="2800">
              <a:latin typeface="Trebuchet MS"/>
              <a:cs typeface="Trebuchet MS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spc="-25" dirty="0">
                <a:latin typeface="Trebuchet MS"/>
                <a:cs typeface="Trebuchet MS"/>
              </a:rPr>
              <a:t>Kenali </a:t>
            </a:r>
            <a:r>
              <a:rPr sz="2800" spc="-10" dirty="0">
                <a:latin typeface="Trebuchet MS"/>
                <a:cs typeface="Trebuchet MS"/>
              </a:rPr>
              <a:t>segmentasi</a:t>
            </a:r>
            <a:r>
              <a:rPr sz="2800" spc="6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produk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56557" y="700785"/>
            <a:ext cx="31191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81100">
              <a:lnSpc>
                <a:spcPct val="100000"/>
              </a:lnSpc>
              <a:spcBef>
                <a:spcPts val="100"/>
              </a:spcBef>
            </a:pPr>
            <a:r>
              <a:rPr sz="4800" b="0" spc="-150" dirty="0">
                <a:latin typeface="Trebuchet MS"/>
                <a:cs typeface="Trebuchet MS"/>
              </a:rPr>
              <a:t>K</a:t>
            </a:r>
            <a:r>
              <a:rPr sz="4800" b="0" dirty="0">
                <a:latin typeface="Trebuchet MS"/>
                <a:cs typeface="Trebuchet MS"/>
              </a:rPr>
              <a:t>onsep  </a:t>
            </a:r>
            <a:r>
              <a:rPr sz="4800" b="0" spc="-5" dirty="0">
                <a:latin typeface="Trebuchet MS"/>
                <a:cs typeface="Trebuchet MS"/>
              </a:rPr>
              <a:t>Logo</a:t>
            </a:r>
            <a:r>
              <a:rPr sz="4800" b="0" spc="-90" dirty="0">
                <a:latin typeface="Trebuchet MS"/>
                <a:cs typeface="Trebuchet MS"/>
              </a:rPr>
              <a:t> </a:t>
            </a:r>
            <a:r>
              <a:rPr sz="4800" b="0" spc="-5" dirty="0">
                <a:latin typeface="Trebuchet MS"/>
                <a:cs typeface="Trebuchet MS"/>
              </a:rPr>
              <a:t>Merek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4508" y="3007741"/>
            <a:ext cx="4560824" cy="620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41947" y="3102229"/>
            <a:ext cx="302895" cy="431800"/>
          </a:xfrm>
          <a:custGeom>
            <a:avLst/>
            <a:gdLst/>
            <a:ahLst/>
            <a:cxnLst/>
            <a:rect l="l" t="t" r="r" b="b"/>
            <a:pathLst>
              <a:path w="302895" h="431800">
                <a:moveTo>
                  <a:pt x="147320" y="0"/>
                </a:moveTo>
                <a:lnTo>
                  <a:pt x="84375" y="14287"/>
                </a:lnTo>
                <a:lnTo>
                  <a:pt x="38100" y="57150"/>
                </a:lnTo>
                <a:lnTo>
                  <a:pt x="9525" y="124126"/>
                </a:lnTo>
                <a:lnTo>
                  <a:pt x="2381" y="165002"/>
                </a:lnTo>
                <a:lnTo>
                  <a:pt x="0" y="210820"/>
                </a:lnTo>
                <a:lnTo>
                  <a:pt x="2216" y="260443"/>
                </a:lnTo>
                <a:lnTo>
                  <a:pt x="8874" y="304149"/>
                </a:lnTo>
                <a:lnTo>
                  <a:pt x="19984" y="341925"/>
                </a:lnTo>
                <a:lnTo>
                  <a:pt x="55395" y="399004"/>
                </a:lnTo>
                <a:lnTo>
                  <a:pt x="107211" y="427821"/>
                </a:lnTo>
                <a:lnTo>
                  <a:pt x="139192" y="431419"/>
                </a:lnTo>
                <a:lnTo>
                  <a:pt x="176722" y="427892"/>
                </a:lnTo>
                <a:lnTo>
                  <a:pt x="237543" y="399647"/>
                </a:lnTo>
                <a:lnTo>
                  <a:pt x="279267" y="343497"/>
                </a:lnTo>
                <a:lnTo>
                  <a:pt x="292401" y="305673"/>
                </a:lnTo>
                <a:lnTo>
                  <a:pt x="300273" y="261443"/>
                </a:lnTo>
                <a:lnTo>
                  <a:pt x="302895" y="210820"/>
                </a:lnTo>
                <a:lnTo>
                  <a:pt x="299715" y="154914"/>
                </a:lnTo>
                <a:lnTo>
                  <a:pt x="290180" y="107598"/>
                </a:lnTo>
                <a:lnTo>
                  <a:pt x="274293" y="68874"/>
                </a:lnTo>
                <a:lnTo>
                  <a:pt x="223482" y="17224"/>
                </a:lnTo>
                <a:lnTo>
                  <a:pt x="1473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89803" y="3102229"/>
            <a:ext cx="302895" cy="431800"/>
          </a:xfrm>
          <a:custGeom>
            <a:avLst/>
            <a:gdLst/>
            <a:ahLst/>
            <a:cxnLst/>
            <a:rect l="l" t="t" r="r" b="b"/>
            <a:pathLst>
              <a:path w="302895" h="431800">
                <a:moveTo>
                  <a:pt x="147320" y="0"/>
                </a:moveTo>
                <a:lnTo>
                  <a:pt x="84375" y="14287"/>
                </a:lnTo>
                <a:lnTo>
                  <a:pt x="38100" y="57150"/>
                </a:lnTo>
                <a:lnTo>
                  <a:pt x="9525" y="124126"/>
                </a:lnTo>
                <a:lnTo>
                  <a:pt x="2381" y="165002"/>
                </a:lnTo>
                <a:lnTo>
                  <a:pt x="0" y="210820"/>
                </a:lnTo>
                <a:lnTo>
                  <a:pt x="2216" y="260443"/>
                </a:lnTo>
                <a:lnTo>
                  <a:pt x="8874" y="304149"/>
                </a:lnTo>
                <a:lnTo>
                  <a:pt x="19984" y="341925"/>
                </a:lnTo>
                <a:lnTo>
                  <a:pt x="55395" y="399004"/>
                </a:lnTo>
                <a:lnTo>
                  <a:pt x="107211" y="427821"/>
                </a:lnTo>
                <a:lnTo>
                  <a:pt x="139192" y="431419"/>
                </a:lnTo>
                <a:lnTo>
                  <a:pt x="176722" y="427892"/>
                </a:lnTo>
                <a:lnTo>
                  <a:pt x="237543" y="399647"/>
                </a:lnTo>
                <a:lnTo>
                  <a:pt x="279267" y="343497"/>
                </a:lnTo>
                <a:lnTo>
                  <a:pt x="292401" y="305673"/>
                </a:lnTo>
                <a:lnTo>
                  <a:pt x="300273" y="261443"/>
                </a:lnTo>
                <a:lnTo>
                  <a:pt x="302895" y="210820"/>
                </a:lnTo>
                <a:lnTo>
                  <a:pt x="299715" y="154914"/>
                </a:lnTo>
                <a:lnTo>
                  <a:pt x="290180" y="107598"/>
                </a:lnTo>
                <a:lnTo>
                  <a:pt x="274293" y="68874"/>
                </a:lnTo>
                <a:lnTo>
                  <a:pt x="223482" y="17224"/>
                </a:lnTo>
                <a:lnTo>
                  <a:pt x="1473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44592" y="3018408"/>
            <a:ext cx="377825" cy="600075"/>
          </a:xfrm>
          <a:custGeom>
            <a:avLst/>
            <a:gdLst/>
            <a:ahLst/>
            <a:cxnLst/>
            <a:rect l="l" t="t" r="r" b="b"/>
            <a:pathLst>
              <a:path w="377825" h="600075">
                <a:moveTo>
                  <a:pt x="0" y="0"/>
                </a:moveTo>
                <a:lnTo>
                  <a:pt x="106426" y="0"/>
                </a:lnTo>
                <a:lnTo>
                  <a:pt x="106426" y="505078"/>
                </a:lnTo>
                <a:lnTo>
                  <a:pt x="377444" y="505078"/>
                </a:lnTo>
                <a:lnTo>
                  <a:pt x="377444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33876" y="3018408"/>
            <a:ext cx="106680" cy="600075"/>
          </a:xfrm>
          <a:custGeom>
            <a:avLst/>
            <a:gdLst/>
            <a:ahLst/>
            <a:cxnLst/>
            <a:rect l="l" t="t" r="r" b="b"/>
            <a:pathLst>
              <a:path w="106679" h="600075">
                <a:moveTo>
                  <a:pt x="0" y="0"/>
                </a:moveTo>
                <a:lnTo>
                  <a:pt x="106299" y="0"/>
                </a:lnTo>
                <a:lnTo>
                  <a:pt x="106299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72409" y="3018408"/>
            <a:ext cx="436880" cy="607695"/>
          </a:xfrm>
          <a:custGeom>
            <a:avLst/>
            <a:gdLst/>
            <a:ahLst/>
            <a:cxnLst/>
            <a:rect l="l" t="t" r="r" b="b"/>
            <a:pathLst>
              <a:path w="436879" h="607695">
                <a:moveTo>
                  <a:pt x="0" y="0"/>
                </a:moveTo>
                <a:lnTo>
                  <a:pt x="51180" y="0"/>
                </a:lnTo>
                <a:lnTo>
                  <a:pt x="334390" y="361823"/>
                </a:lnTo>
                <a:lnTo>
                  <a:pt x="334390" y="0"/>
                </a:lnTo>
                <a:lnTo>
                  <a:pt x="436752" y="0"/>
                </a:lnTo>
                <a:lnTo>
                  <a:pt x="436752" y="607694"/>
                </a:lnTo>
                <a:lnTo>
                  <a:pt x="393318" y="607694"/>
                </a:lnTo>
                <a:lnTo>
                  <a:pt x="102362" y="228345"/>
                </a:lnTo>
                <a:lnTo>
                  <a:pt x="102362" y="599947"/>
                </a:lnTo>
                <a:lnTo>
                  <a:pt x="0" y="59994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5397" y="3018408"/>
            <a:ext cx="382905" cy="600075"/>
          </a:xfrm>
          <a:custGeom>
            <a:avLst/>
            <a:gdLst/>
            <a:ahLst/>
            <a:cxnLst/>
            <a:rect l="l" t="t" r="r" b="b"/>
            <a:pathLst>
              <a:path w="382905" h="600075">
                <a:moveTo>
                  <a:pt x="0" y="0"/>
                </a:moveTo>
                <a:lnTo>
                  <a:pt x="382777" y="0"/>
                </a:lnTo>
                <a:lnTo>
                  <a:pt x="382777" y="94487"/>
                </a:lnTo>
                <a:lnTo>
                  <a:pt x="106425" y="94487"/>
                </a:lnTo>
                <a:lnTo>
                  <a:pt x="106425" y="234950"/>
                </a:lnTo>
                <a:lnTo>
                  <a:pt x="304545" y="234950"/>
                </a:lnTo>
                <a:lnTo>
                  <a:pt x="304545" y="325374"/>
                </a:lnTo>
                <a:lnTo>
                  <a:pt x="106425" y="325374"/>
                </a:lnTo>
                <a:lnTo>
                  <a:pt x="106425" y="505078"/>
                </a:lnTo>
                <a:lnTo>
                  <a:pt x="378205" y="505078"/>
                </a:lnTo>
                <a:lnTo>
                  <a:pt x="37820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94508" y="3018408"/>
            <a:ext cx="384810" cy="607695"/>
          </a:xfrm>
          <a:custGeom>
            <a:avLst/>
            <a:gdLst/>
            <a:ahLst/>
            <a:cxnLst/>
            <a:rect l="l" t="t" r="r" b="b"/>
            <a:pathLst>
              <a:path w="384810" h="607695">
                <a:moveTo>
                  <a:pt x="277876" y="0"/>
                </a:moveTo>
                <a:lnTo>
                  <a:pt x="384302" y="0"/>
                </a:lnTo>
                <a:lnTo>
                  <a:pt x="384302" y="372871"/>
                </a:lnTo>
                <a:lnTo>
                  <a:pt x="381132" y="428736"/>
                </a:lnTo>
                <a:lnTo>
                  <a:pt x="371617" y="476884"/>
                </a:lnTo>
                <a:lnTo>
                  <a:pt x="355744" y="517318"/>
                </a:lnTo>
                <a:lnTo>
                  <a:pt x="333502" y="550037"/>
                </a:lnTo>
                <a:lnTo>
                  <a:pt x="304311" y="575280"/>
                </a:lnTo>
                <a:lnTo>
                  <a:pt x="267430" y="593296"/>
                </a:lnTo>
                <a:lnTo>
                  <a:pt x="222881" y="604097"/>
                </a:lnTo>
                <a:lnTo>
                  <a:pt x="170688" y="607694"/>
                </a:lnTo>
                <a:lnTo>
                  <a:pt x="135231" y="605266"/>
                </a:lnTo>
                <a:lnTo>
                  <a:pt x="75033" y="585835"/>
                </a:lnTo>
                <a:lnTo>
                  <a:pt x="29985" y="547518"/>
                </a:lnTo>
                <a:lnTo>
                  <a:pt x="4804" y="493555"/>
                </a:lnTo>
                <a:lnTo>
                  <a:pt x="0" y="460882"/>
                </a:lnTo>
                <a:lnTo>
                  <a:pt x="94868" y="460882"/>
                </a:lnTo>
                <a:lnTo>
                  <a:pt x="105417" y="483792"/>
                </a:lnTo>
                <a:lnTo>
                  <a:pt x="123539" y="500141"/>
                </a:lnTo>
                <a:lnTo>
                  <a:pt x="149232" y="509942"/>
                </a:lnTo>
                <a:lnTo>
                  <a:pt x="182499" y="513206"/>
                </a:lnTo>
                <a:lnTo>
                  <a:pt x="206763" y="511087"/>
                </a:lnTo>
                <a:lnTo>
                  <a:pt x="243720" y="494133"/>
                </a:lnTo>
                <a:lnTo>
                  <a:pt x="265820" y="460075"/>
                </a:lnTo>
                <a:lnTo>
                  <a:pt x="276540" y="408485"/>
                </a:lnTo>
                <a:lnTo>
                  <a:pt x="277876" y="376046"/>
                </a:lnTo>
                <a:lnTo>
                  <a:pt x="2778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69102" y="3008122"/>
            <a:ext cx="497205" cy="620395"/>
          </a:xfrm>
          <a:custGeom>
            <a:avLst/>
            <a:gdLst/>
            <a:ahLst/>
            <a:cxnLst/>
            <a:rect l="l" t="t" r="r" b="b"/>
            <a:pathLst>
              <a:path w="497204" h="620395">
                <a:moveTo>
                  <a:pt x="303657" y="0"/>
                </a:moveTo>
                <a:lnTo>
                  <a:pt x="351141" y="3688"/>
                </a:lnTo>
                <a:lnTo>
                  <a:pt x="394922" y="14747"/>
                </a:lnTo>
                <a:lnTo>
                  <a:pt x="435012" y="33164"/>
                </a:lnTo>
                <a:lnTo>
                  <a:pt x="471424" y="58927"/>
                </a:lnTo>
                <a:lnTo>
                  <a:pt x="426847" y="144525"/>
                </a:lnTo>
                <a:lnTo>
                  <a:pt x="416151" y="136145"/>
                </a:lnTo>
                <a:lnTo>
                  <a:pt x="402907" y="127777"/>
                </a:lnTo>
                <a:lnTo>
                  <a:pt x="349750" y="103884"/>
                </a:lnTo>
                <a:lnTo>
                  <a:pt x="301244" y="94614"/>
                </a:lnTo>
                <a:lnTo>
                  <a:pt x="259361" y="98355"/>
                </a:lnTo>
                <a:lnTo>
                  <a:pt x="222123" y="109585"/>
                </a:lnTo>
                <a:lnTo>
                  <a:pt x="161671" y="154558"/>
                </a:lnTo>
                <a:lnTo>
                  <a:pt x="139261" y="187090"/>
                </a:lnTo>
                <a:lnTo>
                  <a:pt x="123269" y="224694"/>
                </a:lnTo>
                <a:lnTo>
                  <a:pt x="113682" y="267394"/>
                </a:lnTo>
                <a:lnTo>
                  <a:pt x="110489" y="315213"/>
                </a:lnTo>
                <a:lnTo>
                  <a:pt x="113631" y="360646"/>
                </a:lnTo>
                <a:lnTo>
                  <a:pt x="123047" y="401304"/>
                </a:lnTo>
                <a:lnTo>
                  <a:pt x="138725" y="437175"/>
                </a:lnTo>
                <a:lnTo>
                  <a:pt x="187967" y="493325"/>
                </a:lnTo>
                <a:lnTo>
                  <a:pt x="256166" y="521952"/>
                </a:lnTo>
                <a:lnTo>
                  <a:pt x="297052" y="525526"/>
                </a:lnTo>
                <a:lnTo>
                  <a:pt x="324270" y="523575"/>
                </a:lnTo>
                <a:lnTo>
                  <a:pt x="371133" y="508005"/>
                </a:lnTo>
                <a:lnTo>
                  <a:pt x="390778" y="376554"/>
                </a:lnTo>
                <a:lnTo>
                  <a:pt x="307721" y="376554"/>
                </a:lnTo>
                <a:lnTo>
                  <a:pt x="307721" y="285750"/>
                </a:lnTo>
                <a:lnTo>
                  <a:pt x="497205" y="285750"/>
                </a:lnTo>
                <a:lnTo>
                  <a:pt x="497205" y="554227"/>
                </a:lnTo>
                <a:lnTo>
                  <a:pt x="453723" y="581866"/>
                </a:lnTo>
                <a:lnTo>
                  <a:pt x="399288" y="602741"/>
                </a:lnTo>
                <a:lnTo>
                  <a:pt x="339455" y="615775"/>
                </a:lnTo>
                <a:lnTo>
                  <a:pt x="279908" y="620140"/>
                </a:lnTo>
                <a:lnTo>
                  <a:pt x="230467" y="616757"/>
                </a:lnTo>
                <a:lnTo>
                  <a:pt x="185312" y="606607"/>
                </a:lnTo>
                <a:lnTo>
                  <a:pt x="144430" y="589691"/>
                </a:lnTo>
                <a:lnTo>
                  <a:pt x="107809" y="566008"/>
                </a:lnTo>
                <a:lnTo>
                  <a:pt x="75437" y="535558"/>
                </a:lnTo>
                <a:lnTo>
                  <a:pt x="48280" y="499562"/>
                </a:lnTo>
                <a:lnTo>
                  <a:pt x="27157" y="459237"/>
                </a:lnTo>
                <a:lnTo>
                  <a:pt x="12070" y="414583"/>
                </a:lnTo>
                <a:lnTo>
                  <a:pt x="3017" y="365602"/>
                </a:lnTo>
                <a:lnTo>
                  <a:pt x="0" y="312292"/>
                </a:lnTo>
                <a:lnTo>
                  <a:pt x="3291" y="258892"/>
                </a:lnTo>
                <a:lnTo>
                  <a:pt x="13167" y="209636"/>
                </a:lnTo>
                <a:lnTo>
                  <a:pt x="29626" y="164525"/>
                </a:lnTo>
                <a:lnTo>
                  <a:pt x="52669" y="123560"/>
                </a:lnTo>
                <a:lnTo>
                  <a:pt x="82296" y="86740"/>
                </a:lnTo>
                <a:lnTo>
                  <a:pt x="117436" y="55530"/>
                </a:lnTo>
                <a:lnTo>
                  <a:pt x="157160" y="31245"/>
                </a:lnTo>
                <a:lnTo>
                  <a:pt x="201451" y="13890"/>
                </a:lnTo>
                <a:lnTo>
                  <a:pt x="250289" y="3473"/>
                </a:lnTo>
                <a:lnTo>
                  <a:pt x="3036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36314" y="3008122"/>
            <a:ext cx="363220" cy="620395"/>
          </a:xfrm>
          <a:custGeom>
            <a:avLst/>
            <a:gdLst/>
            <a:ahLst/>
            <a:cxnLst/>
            <a:rect l="l" t="t" r="r" b="b"/>
            <a:pathLst>
              <a:path w="363220" h="620395">
                <a:moveTo>
                  <a:pt x="182880" y="0"/>
                </a:moveTo>
                <a:lnTo>
                  <a:pt x="231431" y="2428"/>
                </a:lnTo>
                <a:lnTo>
                  <a:pt x="273065" y="9715"/>
                </a:lnTo>
                <a:lnTo>
                  <a:pt x="307770" y="21859"/>
                </a:lnTo>
                <a:lnTo>
                  <a:pt x="335534" y="38862"/>
                </a:lnTo>
                <a:lnTo>
                  <a:pt x="303275" y="130555"/>
                </a:lnTo>
                <a:lnTo>
                  <a:pt x="274816" y="113033"/>
                </a:lnTo>
                <a:lnTo>
                  <a:pt x="245618" y="100488"/>
                </a:lnTo>
                <a:lnTo>
                  <a:pt x="215657" y="92944"/>
                </a:lnTo>
                <a:lnTo>
                  <a:pt x="184912" y="90424"/>
                </a:lnTo>
                <a:lnTo>
                  <a:pt x="167554" y="91640"/>
                </a:lnTo>
                <a:lnTo>
                  <a:pt x="127888" y="109981"/>
                </a:lnTo>
                <a:lnTo>
                  <a:pt x="108850" y="145665"/>
                </a:lnTo>
                <a:lnTo>
                  <a:pt x="107569" y="160527"/>
                </a:lnTo>
                <a:lnTo>
                  <a:pt x="114710" y="186527"/>
                </a:lnTo>
                <a:lnTo>
                  <a:pt x="136128" y="213074"/>
                </a:lnTo>
                <a:lnTo>
                  <a:pt x="171809" y="240145"/>
                </a:lnTo>
                <a:lnTo>
                  <a:pt x="221741" y="267715"/>
                </a:lnTo>
                <a:lnTo>
                  <a:pt x="249745" y="282172"/>
                </a:lnTo>
                <a:lnTo>
                  <a:pt x="273558" y="296021"/>
                </a:lnTo>
                <a:lnTo>
                  <a:pt x="308610" y="321944"/>
                </a:lnTo>
                <a:lnTo>
                  <a:pt x="341364" y="363646"/>
                </a:lnTo>
                <a:lnTo>
                  <a:pt x="359521" y="414464"/>
                </a:lnTo>
                <a:lnTo>
                  <a:pt x="362965" y="453136"/>
                </a:lnTo>
                <a:lnTo>
                  <a:pt x="359372" y="487924"/>
                </a:lnTo>
                <a:lnTo>
                  <a:pt x="330658" y="547879"/>
                </a:lnTo>
                <a:lnTo>
                  <a:pt x="274345" y="593619"/>
                </a:lnTo>
                <a:lnTo>
                  <a:pt x="238236" y="608345"/>
                </a:lnTo>
                <a:lnTo>
                  <a:pt x="197244" y="617190"/>
                </a:lnTo>
                <a:lnTo>
                  <a:pt x="151384" y="620140"/>
                </a:lnTo>
                <a:lnTo>
                  <a:pt x="110478" y="617426"/>
                </a:lnTo>
                <a:lnTo>
                  <a:pt x="71596" y="609282"/>
                </a:lnTo>
                <a:lnTo>
                  <a:pt x="34762" y="595709"/>
                </a:lnTo>
                <a:lnTo>
                  <a:pt x="0" y="576706"/>
                </a:lnTo>
                <a:lnTo>
                  <a:pt x="39243" y="481329"/>
                </a:lnTo>
                <a:lnTo>
                  <a:pt x="70649" y="500665"/>
                </a:lnTo>
                <a:lnTo>
                  <a:pt x="101806" y="514476"/>
                </a:lnTo>
                <a:lnTo>
                  <a:pt x="132701" y="522763"/>
                </a:lnTo>
                <a:lnTo>
                  <a:pt x="163322" y="525526"/>
                </a:lnTo>
                <a:lnTo>
                  <a:pt x="204327" y="521432"/>
                </a:lnTo>
                <a:lnTo>
                  <a:pt x="233616" y="509158"/>
                </a:lnTo>
                <a:lnTo>
                  <a:pt x="251190" y="488717"/>
                </a:lnTo>
                <a:lnTo>
                  <a:pt x="257048" y="460120"/>
                </a:lnTo>
                <a:lnTo>
                  <a:pt x="255666" y="444900"/>
                </a:lnTo>
                <a:lnTo>
                  <a:pt x="234950" y="401574"/>
                </a:lnTo>
                <a:lnTo>
                  <a:pt x="201136" y="372046"/>
                </a:lnTo>
                <a:lnTo>
                  <a:pt x="143890" y="339089"/>
                </a:lnTo>
                <a:lnTo>
                  <a:pt x="112220" y="322591"/>
                </a:lnTo>
                <a:lnTo>
                  <a:pt x="86169" y="307593"/>
                </a:lnTo>
                <a:lnTo>
                  <a:pt x="50926" y="282193"/>
                </a:lnTo>
                <a:lnTo>
                  <a:pt x="21244" y="244046"/>
                </a:lnTo>
                <a:lnTo>
                  <a:pt x="4381" y="196881"/>
                </a:lnTo>
                <a:lnTo>
                  <a:pt x="1143" y="161289"/>
                </a:lnTo>
                <a:lnTo>
                  <a:pt x="4333" y="128000"/>
                </a:lnTo>
                <a:lnTo>
                  <a:pt x="29860" y="70278"/>
                </a:lnTo>
                <a:lnTo>
                  <a:pt x="79438" y="25824"/>
                </a:lnTo>
                <a:lnTo>
                  <a:pt x="144779" y="2877"/>
                </a:lnTo>
                <a:lnTo>
                  <a:pt x="18288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31458" y="3007741"/>
            <a:ext cx="523875" cy="621030"/>
          </a:xfrm>
          <a:custGeom>
            <a:avLst/>
            <a:gdLst/>
            <a:ahLst/>
            <a:cxnLst/>
            <a:rect l="l" t="t" r="r" b="b"/>
            <a:pathLst>
              <a:path w="523875" h="621029">
                <a:moveTo>
                  <a:pt x="257810" y="0"/>
                </a:moveTo>
                <a:lnTo>
                  <a:pt x="318674" y="5022"/>
                </a:lnTo>
                <a:lnTo>
                  <a:pt x="371919" y="20081"/>
                </a:lnTo>
                <a:lnTo>
                  <a:pt x="417544" y="45166"/>
                </a:lnTo>
                <a:lnTo>
                  <a:pt x="455548" y="80263"/>
                </a:lnTo>
                <a:lnTo>
                  <a:pt x="480113" y="114933"/>
                </a:lnTo>
                <a:lnTo>
                  <a:pt x="499241" y="154779"/>
                </a:lnTo>
                <a:lnTo>
                  <a:pt x="512918" y="199794"/>
                </a:lnTo>
                <a:lnTo>
                  <a:pt x="521133" y="249972"/>
                </a:lnTo>
                <a:lnTo>
                  <a:pt x="523874" y="305308"/>
                </a:lnTo>
                <a:lnTo>
                  <a:pt x="521010" y="360890"/>
                </a:lnTo>
                <a:lnTo>
                  <a:pt x="512422" y="411668"/>
                </a:lnTo>
                <a:lnTo>
                  <a:pt x="498116" y="457656"/>
                </a:lnTo>
                <a:lnTo>
                  <a:pt x="478098" y="498864"/>
                </a:lnTo>
                <a:lnTo>
                  <a:pt x="452373" y="535305"/>
                </a:lnTo>
                <a:lnTo>
                  <a:pt x="421455" y="565966"/>
                </a:lnTo>
                <a:lnTo>
                  <a:pt x="385708" y="589825"/>
                </a:lnTo>
                <a:lnTo>
                  <a:pt x="345151" y="606875"/>
                </a:lnTo>
                <a:lnTo>
                  <a:pt x="299803" y="617109"/>
                </a:lnTo>
                <a:lnTo>
                  <a:pt x="249682" y="620522"/>
                </a:lnTo>
                <a:lnTo>
                  <a:pt x="192815" y="615239"/>
                </a:lnTo>
                <a:lnTo>
                  <a:pt x="142986" y="599408"/>
                </a:lnTo>
                <a:lnTo>
                  <a:pt x="100181" y="573051"/>
                </a:lnTo>
                <a:lnTo>
                  <a:pt x="64388" y="536194"/>
                </a:lnTo>
                <a:lnTo>
                  <a:pt x="41208" y="499953"/>
                </a:lnTo>
                <a:lnTo>
                  <a:pt x="23180" y="458744"/>
                </a:lnTo>
                <a:lnTo>
                  <a:pt x="10302" y="412567"/>
                </a:lnTo>
                <a:lnTo>
                  <a:pt x="2575" y="361421"/>
                </a:lnTo>
                <a:lnTo>
                  <a:pt x="0" y="305308"/>
                </a:lnTo>
                <a:lnTo>
                  <a:pt x="2804" y="255672"/>
                </a:lnTo>
                <a:lnTo>
                  <a:pt x="11216" y="209182"/>
                </a:lnTo>
                <a:lnTo>
                  <a:pt x="25237" y="165843"/>
                </a:lnTo>
                <a:lnTo>
                  <a:pt x="44866" y="125662"/>
                </a:lnTo>
                <a:lnTo>
                  <a:pt x="70103" y="88646"/>
                </a:lnTo>
                <a:lnTo>
                  <a:pt x="108184" y="49881"/>
                </a:lnTo>
                <a:lnTo>
                  <a:pt x="152145" y="22177"/>
                </a:lnTo>
                <a:lnTo>
                  <a:pt x="202013" y="5546"/>
                </a:lnTo>
                <a:lnTo>
                  <a:pt x="257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79314" y="3007741"/>
            <a:ext cx="523875" cy="621030"/>
          </a:xfrm>
          <a:custGeom>
            <a:avLst/>
            <a:gdLst/>
            <a:ahLst/>
            <a:cxnLst/>
            <a:rect l="l" t="t" r="r" b="b"/>
            <a:pathLst>
              <a:path w="523875" h="621029">
                <a:moveTo>
                  <a:pt x="257810" y="0"/>
                </a:moveTo>
                <a:lnTo>
                  <a:pt x="318674" y="5022"/>
                </a:lnTo>
                <a:lnTo>
                  <a:pt x="371919" y="20081"/>
                </a:lnTo>
                <a:lnTo>
                  <a:pt x="417544" y="45166"/>
                </a:lnTo>
                <a:lnTo>
                  <a:pt x="455549" y="80263"/>
                </a:lnTo>
                <a:lnTo>
                  <a:pt x="480113" y="114933"/>
                </a:lnTo>
                <a:lnTo>
                  <a:pt x="499241" y="154779"/>
                </a:lnTo>
                <a:lnTo>
                  <a:pt x="512918" y="199794"/>
                </a:lnTo>
                <a:lnTo>
                  <a:pt x="521133" y="249972"/>
                </a:lnTo>
                <a:lnTo>
                  <a:pt x="523875" y="305308"/>
                </a:lnTo>
                <a:lnTo>
                  <a:pt x="521010" y="360890"/>
                </a:lnTo>
                <a:lnTo>
                  <a:pt x="512422" y="411668"/>
                </a:lnTo>
                <a:lnTo>
                  <a:pt x="498116" y="457656"/>
                </a:lnTo>
                <a:lnTo>
                  <a:pt x="478098" y="498864"/>
                </a:lnTo>
                <a:lnTo>
                  <a:pt x="452374" y="535305"/>
                </a:lnTo>
                <a:lnTo>
                  <a:pt x="421455" y="565966"/>
                </a:lnTo>
                <a:lnTo>
                  <a:pt x="385708" y="589825"/>
                </a:lnTo>
                <a:lnTo>
                  <a:pt x="345151" y="606875"/>
                </a:lnTo>
                <a:lnTo>
                  <a:pt x="299803" y="617109"/>
                </a:lnTo>
                <a:lnTo>
                  <a:pt x="249682" y="620522"/>
                </a:lnTo>
                <a:lnTo>
                  <a:pt x="192815" y="615239"/>
                </a:lnTo>
                <a:lnTo>
                  <a:pt x="142986" y="599408"/>
                </a:lnTo>
                <a:lnTo>
                  <a:pt x="100181" y="573051"/>
                </a:lnTo>
                <a:lnTo>
                  <a:pt x="64388" y="536194"/>
                </a:lnTo>
                <a:lnTo>
                  <a:pt x="41208" y="499953"/>
                </a:lnTo>
                <a:lnTo>
                  <a:pt x="23180" y="458744"/>
                </a:lnTo>
                <a:lnTo>
                  <a:pt x="10302" y="412567"/>
                </a:lnTo>
                <a:lnTo>
                  <a:pt x="2575" y="361421"/>
                </a:lnTo>
                <a:lnTo>
                  <a:pt x="0" y="305308"/>
                </a:lnTo>
                <a:lnTo>
                  <a:pt x="2804" y="255672"/>
                </a:lnTo>
                <a:lnTo>
                  <a:pt x="11216" y="209182"/>
                </a:lnTo>
                <a:lnTo>
                  <a:pt x="25237" y="165843"/>
                </a:lnTo>
                <a:lnTo>
                  <a:pt x="44866" y="125662"/>
                </a:lnTo>
                <a:lnTo>
                  <a:pt x="70103" y="88646"/>
                </a:lnTo>
                <a:lnTo>
                  <a:pt x="108184" y="49881"/>
                </a:lnTo>
                <a:lnTo>
                  <a:pt x="152146" y="22177"/>
                </a:lnTo>
                <a:lnTo>
                  <a:pt x="202013" y="5546"/>
                </a:lnTo>
                <a:lnTo>
                  <a:pt x="2578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9664" y="3010154"/>
            <a:ext cx="5652008" cy="615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16704" y="3193542"/>
            <a:ext cx="144145" cy="221615"/>
          </a:xfrm>
          <a:custGeom>
            <a:avLst/>
            <a:gdLst/>
            <a:ahLst/>
            <a:cxnLst/>
            <a:rect l="l" t="t" r="r" b="b"/>
            <a:pathLst>
              <a:path w="144145" h="221614">
                <a:moveTo>
                  <a:pt x="72009" y="0"/>
                </a:moveTo>
                <a:lnTo>
                  <a:pt x="0" y="221487"/>
                </a:lnTo>
                <a:lnTo>
                  <a:pt x="144018" y="221487"/>
                </a:lnTo>
                <a:lnTo>
                  <a:pt x="720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4980" y="3193542"/>
            <a:ext cx="144145" cy="221615"/>
          </a:xfrm>
          <a:custGeom>
            <a:avLst/>
            <a:gdLst/>
            <a:ahLst/>
            <a:cxnLst/>
            <a:rect l="l" t="t" r="r" b="b"/>
            <a:pathLst>
              <a:path w="144144" h="221614">
                <a:moveTo>
                  <a:pt x="72008" y="0"/>
                </a:moveTo>
                <a:lnTo>
                  <a:pt x="0" y="221487"/>
                </a:lnTo>
                <a:lnTo>
                  <a:pt x="144018" y="221487"/>
                </a:lnTo>
                <a:lnTo>
                  <a:pt x="7200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34836" y="3107563"/>
            <a:ext cx="175260" cy="17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23997" y="3107563"/>
            <a:ext cx="175259" cy="17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14184" y="3018408"/>
            <a:ext cx="467995" cy="600075"/>
          </a:xfrm>
          <a:custGeom>
            <a:avLst/>
            <a:gdLst/>
            <a:ahLst/>
            <a:cxnLst/>
            <a:rect l="l" t="t" r="r" b="b"/>
            <a:pathLst>
              <a:path w="467995" h="600075">
                <a:moveTo>
                  <a:pt x="0" y="0"/>
                </a:moveTo>
                <a:lnTo>
                  <a:pt x="106425" y="0"/>
                </a:lnTo>
                <a:lnTo>
                  <a:pt x="106425" y="286892"/>
                </a:lnTo>
                <a:lnTo>
                  <a:pt x="310261" y="0"/>
                </a:lnTo>
                <a:lnTo>
                  <a:pt x="431419" y="0"/>
                </a:lnTo>
                <a:lnTo>
                  <a:pt x="243586" y="261874"/>
                </a:lnTo>
                <a:lnTo>
                  <a:pt x="467487" y="599566"/>
                </a:lnTo>
                <a:lnTo>
                  <a:pt x="340106" y="599566"/>
                </a:lnTo>
                <a:lnTo>
                  <a:pt x="173228" y="344169"/>
                </a:lnTo>
                <a:lnTo>
                  <a:pt x="106425" y="435482"/>
                </a:lnTo>
                <a:lnTo>
                  <a:pt x="10642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37172" y="3018408"/>
            <a:ext cx="382905" cy="600075"/>
          </a:xfrm>
          <a:custGeom>
            <a:avLst/>
            <a:gdLst/>
            <a:ahLst/>
            <a:cxnLst/>
            <a:rect l="l" t="t" r="r" b="b"/>
            <a:pathLst>
              <a:path w="382904" h="600075">
                <a:moveTo>
                  <a:pt x="0" y="0"/>
                </a:moveTo>
                <a:lnTo>
                  <a:pt x="382777" y="0"/>
                </a:lnTo>
                <a:lnTo>
                  <a:pt x="382777" y="94487"/>
                </a:lnTo>
                <a:lnTo>
                  <a:pt x="106425" y="94487"/>
                </a:lnTo>
                <a:lnTo>
                  <a:pt x="106425" y="234950"/>
                </a:lnTo>
                <a:lnTo>
                  <a:pt x="304546" y="234950"/>
                </a:lnTo>
                <a:lnTo>
                  <a:pt x="304546" y="325374"/>
                </a:lnTo>
                <a:lnTo>
                  <a:pt x="106425" y="325374"/>
                </a:lnTo>
                <a:lnTo>
                  <a:pt x="106425" y="505078"/>
                </a:lnTo>
                <a:lnTo>
                  <a:pt x="378205" y="505078"/>
                </a:lnTo>
                <a:lnTo>
                  <a:pt x="37820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48096" y="3018408"/>
            <a:ext cx="382905" cy="600075"/>
          </a:xfrm>
          <a:custGeom>
            <a:avLst/>
            <a:gdLst/>
            <a:ahLst/>
            <a:cxnLst/>
            <a:rect l="l" t="t" r="r" b="b"/>
            <a:pathLst>
              <a:path w="382904" h="600075">
                <a:moveTo>
                  <a:pt x="0" y="0"/>
                </a:moveTo>
                <a:lnTo>
                  <a:pt x="382777" y="0"/>
                </a:lnTo>
                <a:lnTo>
                  <a:pt x="382777" y="94487"/>
                </a:lnTo>
                <a:lnTo>
                  <a:pt x="106425" y="94487"/>
                </a:lnTo>
                <a:lnTo>
                  <a:pt x="106425" y="234950"/>
                </a:lnTo>
                <a:lnTo>
                  <a:pt x="304545" y="234950"/>
                </a:lnTo>
                <a:lnTo>
                  <a:pt x="304545" y="325374"/>
                </a:lnTo>
                <a:lnTo>
                  <a:pt x="106425" y="325374"/>
                </a:lnTo>
                <a:lnTo>
                  <a:pt x="106425" y="505078"/>
                </a:lnTo>
                <a:lnTo>
                  <a:pt x="378205" y="505078"/>
                </a:lnTo>
                <a:lnTo>
                  <a:pt x="378205" y="599566"/>
                </a:lnTo>
                <a:lnTo>
                  <a:pt x="0" y="599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70044" y="3018408"/>
            <a:ext cx="612775" cy="607695"/>
          </a:xfrm>
          <a:custGeom>
            <a:avLst/>
            <a:gdLst/>
            <a:ahLst/>
            <a:cxnLst/>
            <a:rect l="l" t="t" r="r" b="b"/>
            <a:pathLst>
              <a:path w="612775" h="607695">
                <a:moveTo>
                  <a:pt x="120776" y="0"/>
                </a:moveTo>
                <a:lnTo>
                  <a:pt x="177291" y="0"/>
                </a:lnTo>
                <a:lnTo>
                  <a:pt x="306958" y="403987"/>
                </a:lnTo>
                <a:lnTo>
                  <a:pt x="433831" y="0"/>
                </a:lnTo>
                <a:lnTo>
                  <a:pt x="489965" y="0"/>
                </a:lnTo>
                <a:lnTo>
                  <a:pt x="612393" y="599947"/>
                </a:lnTo>
                <a:lnTo>
                  <a:pt x="509142" y="599947"/>
                </a:lnTo>
                <a:lnTo>
                  <a:pt x="447039" y="276605"/>
                </a:lnTo>
                <a:lnTo>
                  <a:pt x="326263" y="607694"/>
                </a:lnTo>
                <a:lnTo>
                  <a:pt x="288163" y="607694"/>
                </a:lnTo>
                <a:lnTo>
                  <a:pt x="167512" y="276605"/>
                </a:lnTo>
                <a:lnTo>
                  <a:pt x="102742" y="599947"/>
                </a:lnTo>
                <a:lnTo>
                  <a:pt x="0" y="599947"/>
                </a:lnTo>
                <a:lnTo>
                  <a:pt x="1207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6333" y="3018408"/>
            <a:ext cx="436880" cy="607695"/>
          </a:xfrm>
          <a:custGeom>
            <a:avLst/>
            <a:gdLst/>
            <a:ahLst/>
            <a:cxnLst/>
            <a:rect l="l" t="t" r="r" b="b"/>
            <a:pathLst>
              <a:path w="436879" h="607695">
                <a:moveTo>
                  <a:pt x="0" y="0"/>
                </a:moveTo>
                <a:lnTo>
                  <a:pt x="51180" y="0"/>
                </a:lnTo>
                <a:lnTo>
                  <a:pt x="334390" y="361823"/>
                </a:lnTo>
                <a:lnTo>
                  <a:pt x="334390" y="0"/>
                </a:lnTo>
                <a:lnTo>
                  <a:pt x="436752" y="0"/>
                </a:lnTo>
                <a:lnTo>
                  <a:pt x="436752" y="607694"/>
                </a:lnTo>
                <a:lnTo>
                  <a:pt x="393318" y="607694"/>
                </a:lnTo>
                <a:lnTo>
                  <a:pt x="102362" y="228345"/>
                </a:lnTo>
                <a:lnTo>
                  <a:pt x="102362" y="599947"/>
                </a:lnTo>
                <a:lnTo>
                  <a:pt x="0" y="59994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29664" y="3018408"/>
            <a:ext cx="737235" cy="607695"/>
          </a:xfrm>
          <a:custGeom>
            <a:avLst/>
            <a:gdLst/>
            <a:ahLst/>
            <a:cxnLst/>
            <a:rect l="l" t="t" r="r" b="b"/>
            <a:pathLst>
              <a:path w="737235" h="607695">
                <a:moveTo>
                  <a:pt x="0" y="0"/>
                </a:moveTo>
                <a:lnTo>
                  <a:pt x="110871" y="0"/>
                </a:lnTo>
                <a:lnTo>
                  <a:pt x="223519" y="361823"/>
                </a:lnTo>
                <a:lnTo>
                  <a:pt x="345059" y="0"/>
                </a:lnTo>
                <a:lnTo>
                  <a:pt x="391668" y="0"/>
                </a:lnTo>
                <a:lnTo>
                  <a:pt x="513715" y="361823"/>
                </a:lnTo>
                <a:lnTo>
                  <a:pt x="625856" y="0"/>
                </a:lnTo>
                <a:lnTo>
                  <a:pt x="736727" y="0"/>
                </a:lnTo>
                <a:lnTo>
                  <a:pt x="542671" y="607694"/>
                </a:lnTo>
                <a:lnTo>
                  <a:pt x="498983" y="607694"/>
                </a:lnTo>
                <a:lnTo>
                  <a:pt x="367919" y="229615"/>
                </a:lnTo>
                <a:lnTo>
                  <a:pt x="240665" y="607694"/>
                </a:lnTo>
                <a:lnTo>
                  <a:pt x="196850" y="60769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25109" y="3012185"/>
            <a:ext cx="461009" cy="605790"/>
          </a:xfrm>
          <a:custGeom>
            <a:avLst/>
            <a:gdLst/>
            <a:ahLst/>
            <a:cxnLst/>
            <a:rect l="l" t="t" r="r" b="b"/>
            <a:pathLst>
              <a:path w="461010" h="605789">
                <a:moveTo>
                  <a:pt x="166242" y="0"/>
                </a:moveTo>
                <a:lnTo>
                  <a:pt x="226837" y="3614"/>
                </a:lnTo>
                <a:lnTo>
                  <a:pt x="278104" y="14456"/>
                </a:lnTo>
                <a:lnTo>
                  <a:pt x="320044" y="32520"/>
                </a:lnTo>
                <a:lnTo>
                  <a:pt x="352661" y="57802"/>
                </a:lnTo>
                <a:lnTo>
                  <a:pt x="375955" y="90297"/>
                </a:lnTo>
                <a:lnTo>
                  <a:pt x="389931" y="130002"/>
                </a:lnTo>
                <a:lnTo>
                  <a:pt x="394588" y="176911"/>
                </a:lnTo>
                <a:lnTo>
                  <a:pt x="392614" y="202910"/>
                </a:lnTo>
                <a:lnTo>
                  <a:pt x="376854" y="251384"/>
                </a:lnTo>
                <a:lnTo>
                  <a:pt x="346279" y="294120"/>
                </a:lnTo>
                <a:lnTo>
                  <a:pt x="306603" y="325068"/>
                </a:lnTo>
                <a:lnTo>
                  <a:pt x="283717" y="335661"/>
                </a:lnTo>
                <a:lnTo>
                  <a:pt x="460882" y="605789"/>
                </a:lnTo>
                <a:lnTo>
                  <a:pt x="338074" y="605789"/>
                </a:lnTo>
                <a:lnTo>
                  <a:pt x="178053" y="358139"/>
                </a:lnTo>
                <a:lnTo>
                  <a:pt x="164766" y="357828"/>
                </a:lnTo>
                <a:lnTo>
                  <a:pt x="149098" y="357266"/>
                </a:lnTo>
                <a:lnTo>
                  <a:pt x="131048" y="356443"/>
                </a:lnTo>
                <a:lnTo>
                  <a:pt x="110616" y="355346"/>
                </a:lnTo>
                <a:lnTo>
                  <a:pt x="110616" y="605789"/>
                </a:lnTo>
                <a:lnTo>
                  <a:pt x="0" y="605789"/>
                </a:lnTo>
                <a:lnTo>
                  <a:pt x="0" y="6223"/>
                </a:lnTo>
                <a:lnTo>
                  <a:pt x="7743" y="6032"/>
                </a:lnTo>
                <a:lnTo>
                  <a:pt x="21843" y="5461"/>
                </a:lnTo>
                <a:lnTo>
                  <a:pt x="42326" y="4508"/>
                </a:lnTo>
                <a:lnTo>
                  <a:pt x="69214" y="3175"/>
                </a:lnTo>
                <a:lnTo>
                  <a:pt x="97841" y="1821"/>
                </a:lnTo>
                <a:lnTo>
                  <a:pt x="123539" y="825"/>
                </a:lnTo>
                <a:lnTo>
                  <a:pt x="146331" y="210"/>
                </a:lnTo>
                <a:lnTo>
                  <a:pt x="1662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14269" y="3012185"/>
            <a:ext cx="461009" cy="605790"/>
          </a:xfrm>
          <a:custGeom>
            <a:avLst/>
            <a:gdLst/>
            <a:ahLst/>
            <a:cxnLst/>
            <a:rect l="l" t="t" r="r" b="b"/>
            <a:pathLst>
              <a:path w="461010" h="605789">
                <a:moveTo>
                  <a:pt x="166243" y="0"/>
                </a:moveTo>
                <a:lnTo>
                  <a:pt x="226837" y="3614"/>
                </a:lnTo>
                <a:lnTo>
                  <a:pt x="278104" y="14456"/>
                </a:lnTo>
                <a:lnTo>
                  <a:pt x="320044" y="32520"/>
                </a:lnTo>
                <a:lnTo>
                  <a:pt x="352661" y="57802"/>
                </a:lnTo>
                <a:lnTo>
                  <a:pt x="375955" y="90297"/>
                </a:lnTo>
                <a:lnTo>
                  <a:pt x="389931" y="130002"/>
                </a:lnTo>
                <a:lnTo>
                  <a:pt x="394589" y="176911"/>
                </a:lnTo>
                <a:lnTo>
                  <a:pt x="392614" y="202910"/>
                </a:lnTo>
                <a:lnTo>
                  <a:pt x="376854" y="251384"/>
                </a:lnTo>
                <a:lnTo>
                  <a:pt x="346279" y="294120"/>
                </a:lnTo>
                <a:lnTo>
                  <a:pt x="306603" y="325068"/>
                </a:lnTo>
                <a:lnTo>
                  <a:pt x="283718" y="335661"/>
                </a:lnTo>
                <a:lnTo>
                  <a:pt x="460882" y="605789"/>
                </a:lnTo>
                <a:lnTo>
                  <a:pt x="338073" y="605789"/>
                </a:lnTo>
                <a:lnTo>
                  <a:pt x="178054" y="358139"/>
                </a:lnTo>
                <a:lnTo>
                  <a:pt x="164766" y="357828"/>
                </a:lnTo>
                <a:lnTo>
                  <a:pt x="149097" y="357266"/>
                </a:lnTo>
                <a:lnTo>
                  <a:pt x="131048" y="356443"/>
                </a:lnTo>
                <a:lnTo>
                  <a:pt x="110617" y="355346"/>
                </a:lnTo>
                <a:lnTo>
                  <a:pt x="110617" y="605789"/>
                </a:lnTo>
                <a:lnTo>
                  <a:pt x="0" y="605789"/>
                </a:lnTo>
                <a:lnTo>
                  <a:pt x="0" y="6223"/>
                </a:lnTo>
                <a:lnTo>
                  <a:pt x="7743" y="6032"/>
                </a:lnTo>
                <a:lnTo>
                  <a:pt x="21843" y="5461"/>
                </a:lnTo>
                <a:lnTo>
                  <a:pt x="42326" y="4508"/>
                </a:lnTo>
                <a:lnTo>
                  <a:pt x="69214" y="3175"/>
                </a:lnTo>
                <a:lnTo>
                  <a:pt x="97841" y="1821"/>
                </a:lnTo>
                <a:lnTo>
                  <a:pt x="123539" y="825"/>
                </a:lnTo>
                <a:lnTo>
                  <a:pt x="146331" y="210"/>
                </a:lnTo>
                <a:lnTo>
                  <a:pt x="1662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26332" y="3010154"/>
            <a:ext cx="527050" cy="608330"/>
          </a:xfrm>
          <a:custGeom>
            <a:avLst/>
            <a:gdLst/>
            <a:ahLst/>
            <a:cxnLst/>
            <a:rect l="l" t="t" r="r" b="b"/>
            <a:pathLst>
              <a:path w="527050" h="608329">
                <a:moveTo>
                  <a:pt x="239013" y="0"/>
                </a:moveTo>
                <a:lnTo>
                  <a:pt x="285750" y="0"/>
                </a:lnTo>
                <a:lnTo>
                  <a:pt x="526795" y="607822"/>
                </a:lnTo>
                <a:lnTo>
                  <a:pt x="409320" y="607822"/>
                </a:lnTo>
                <a:lnTo>
                  <a:pt x="365505" y="486283"/>
                </a:lnTo>
                <a:lnTo>
                  <a:pt x="160019" y="486283"/>
                </a:lnTo>
                <a:lnTo>
                  <a:pt x="118237" y="607822"/>
                </a:lnTo>
                <a:lnTo>
                  <a:pt x="0" y="607822"/>
                </a:lnTo>
                <a:lnTo>
                  <a:pt x="23901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24607" y="3010154"/>
            <a:ext cx="527050" cy="608330"/>
          </a:xfrm>
          <a:custGeom>
            <a:avLst/>
            <a:gdLst/>
            <a:ahLst/>
            <a:cxnLst/>
            <a:rect l="l" t="t" r="r" b="b"/>
            <a:pathLst>
              <a:path w="527050" h="608329">
                <a:moveTo>
                  <a:pt x="239014" y="0"/>
                </a:moveTo>
                <a:lnTo>
                  <a:pt x="285750" y="0"/>
                </a:lnTo>
                <a:lnTo>
                  <a:pt x="526796" y="607822"/>
                </a:lnTo>
                <a:lnTo>
                  <a:pt x="409321" y="607822"/>
                </a:lnTo>
                <a:lnTo>
                  <a:pt x="365506" y="486283"/>
                </a:lnTo>
                <a:lnTo>
                  <a:pt x="160019" y="486283"/>
                </a:lnTo>
                <a:lnTo>
                  <a:pt x="118237" y="607822"/>
                </a:lnTo>
                <a:lnTo>
                  <a:pt x="0" y="607822"/>
                </a:lnTo>
                <a:lnTo>
                  <a:pt x="23901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0987"/>
            <a:ext cx="8153400" cy="6002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8077200" cy="6058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896"/>
            <a:ext cx="8153400" cy="673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33800" y="4724400"/>
            <a:ext cx="2743200" cy="381000"/>
          </a:xfrm>
          <a:custGeom>
            <a:avLst/>
            <a:gdLst/>
            <a:ahLst/>
            <a:cxnLst/>
            <a:rect l="l" t="t" r="r" b="b"/>
            <a:pathLst>
              <a:path w="2743200" h="381000">
                <a:moveTo>
                  <a:pt x="0" y="381000"/>
                </a:moveTo>
                <a:lnTo>
                  <a:pt x="2743200" y="381000"/>
                </a:lnTo>
                <a:lnTo>
                  <a:pt x="2743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3175" y="4810505"/>
            <a:ext cx="25501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Beberapa </a:t>
            </a:r>
            <a:r>
              <a:rPr sz="1500" dirty="0">
                <a:latin typeface="Trebuchet MS"/>
                <a:cs typeface="Trebuchet MS"/>
              </a:rPr>
              <a:t>masyarakat</a:t>
            </a:r>
            <a:r>
              <a:rPr sz="1500" spc="-8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menilai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ownloads\60e45357dda287118700f920378c48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983" y="1219200"/>
            <a:ext cx="325237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28800" y="381000"/>
            <a:ext cx="4447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CAMPURAN WARNA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1447800"/>
            <a:ext cx="2743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dasar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Cyan</a:t>
            </a:r>
          </a:p>
          <a:p>
            <a:pPr marL="342900" indent="-342900">
              <a:buAutoNum type="arabicPeriod"/>
            </a:pPr>
            <a:r>
              <a:rPr lang="en-US" dirty="0"/>
              <a:t>Magenta</a:t>
            </a:r>
          </a:p>
          <a:p>
            <a:pPr marL="342900" indent="-342900">
              <a:buAutoNum type="arabicPeriod"/>
            </a:pPr>
            <a:r>
              <a:rPr lang="en-US" dirty="0"/>
              <a:t>Yellow</a:t>
            </a:r>
          </a:p>
          <a:p>
            <a:pPr marL="342900" indent="-342900">
              <a:buAutoNum type="arabicPeriod"/>
            </a:pPr>
            <a:r>
              <a:rPr lang="en-US" dirty="0"/>
              <a:t>Black</a:t>
            </a:r>
          </a:p>
          <a:p>
            <a:pPr marL="342900" indent="-342900">
              <a:buAutoNum type="arabicPeriod"/>
            </a:pPr>
            <a:r>
              <a:rPr lang="en-US" dirty="0"/>
              <a:t>White</a:t>
            </a:r>
          </a:p>
        </p:txBody>
      </p:sp>
      <p:pic>
        <p:nvPicPr>
          <p:cNvPr id="1027" name="Picture 3" descr="C:\Users\LENOVO\Downloads\CMY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45" y="3732201"/>
            <a:ext cx="4251538" cy="230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85875" y="2708921"/>
            <a:ext cx="6670501" cy="114585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PRODUCT BRANDING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black"/>
                </a:solidFill>
                <a:latin typeface="Georgia"/>
              </a:rPr>
              <a:t>VS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PERSONAL BRANDING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884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A708-8228-CB92-0CEF-FA90394D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Kesan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muncul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Beliau</a:t>
            </a:r>
            <a:r>
              <a:rPr lang="en-US" dirty="0">
                <a:solidFill>
                  <a:srgbClr val="FF0000"/>
                </a:solidFill>
              </a:rPr>
              <a:t>?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1026" name="Picture 2" descr="Presiden Republik Indonesia Jokowi Lakukan Kunjungan Kerja Ke Provinsi Riau">
            <a:extLst>
              <a:ext uri="{FF2B5EF4-FFF2-40B4-BE49-F238E27FC236}">
                <a16:creationId xmlns:a16="http://schemas.microsoft.com/office/drawing/2014/main" id="{55A35D49-0342-A787-0887-BAB48449F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" y="1495501"/>
            <a:ext cx="4809699" cy="386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08CCEA-3B0A-650D-F66B-B602B6266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441" y="2971800"/>
            <a:ext cx="4973951" cy="330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89" y="914400"/>
            <a:ext cx="85344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PERSONAL BRANDING</a:t>
            </a:r>
            <a:endParaRPr lang="en-ID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8EB6E-8AF8-155C-C897-7405881C9D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600" y="1066800"/>
            <a:ext cx="8081781" cy="4307785"/>
          </a:xfrm>
        </p:spPr>
        <p:txBody>
          <a:bodyPr>
            <a:normAutofit/>
          </a:bodyPr>
          <a:lstStyle/>
          <a:p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strategi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membentuk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citra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sendiri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sehingga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masyarakat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atau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orang lain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dapat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menilainya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dari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prestasi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pencapaian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yang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dimiliki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 Bisa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dibilang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merupakan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kesempatan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Anda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menampilkan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keunikan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serta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khas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Anda.</a:t>
            </a:r>
            <a:endParaRPr lang="en-US" sz="1800" b="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 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cara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seseorang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mengambil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kendali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penilaian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orang lain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atas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diri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individu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800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tersebut</a:t>
            </a:r>
            <a:r>
              <a:rPr lang="en-ID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39115403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8861-BC79-94A2-1270-208F8D98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5344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PERSONAL BRANDING</a:t>
            </a:r>
            <a:endParaRPr lang="en-ID" sz="4400" dirty="0">
              <a:solidFill>
                <a:srgbClr val="FFFF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8EB6E-8AF8-155C-C897-7405881C9D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599" y="914400"/>
            <a:ext cx="3886201" cy="4648199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Poppins" panose="00000500000000000000" pitchFamily="2" charset="0"/>
              </a:rPr>
              <a:t>MANFAAT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pembeda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daya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Tarik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promosi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prestise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&amp;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jaminan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kualitas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pengendali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sekitar</a:t>
            </a:r>
            <a:endParaRPr lang="en-US" sz="16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Sebagai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pembuka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jalan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peluang</a:t>
            </a:r>
            <a:r>
              <a:rPr lang="en-US" sz="16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Poppins" panose="00000500000000000000" pitchFamily="2" charset="0"/>
              </a:rPr>
              <a:t>baru</a:t>
            </a:r>
            <a:endParaRPr lang="en-ID" sz="16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6DD085A-F38E-FBDC-DB84-ED7BEF9C65A0}"/>
              </a:ext>
            </a:extLst>
          </p:cNvPr>
          <p:cNvSpPr txBox="1">
            <a:spLocks/>
          </p:cNvSpPr>
          <p:nvPr/>
        </p:nvSpPr>
        <p:spPr>
          <a:xfrm>
            <a:off x="4572000" y="914400"/>
            <a:ext cx="3886201" cy="464819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333333"/>
                </a:solidFill>
                <a:latin typeface="Poppins" panose="00000500000000000000" pitchFamily="2" charset="0"/>
              </a:rPr>
              <a:t>Cara </a:t>
            </a:r>
            <a:r>
              <a:rPr lang="en-US" sz="2400" b="1" dirty="0" err="1">
                <a:solidFill>
                  <a:srgbClr val="333333"/>
                </a:solidFill>
                <a:latin typeface="Poppins" panose="00000500000000000000" pitchFamily="2" charset="0"/>
              </a:rPr>
              <a:t>membangun</a:t>
            </a:r>
            <a:r>
              <a:rPr lang="en-US" sz="2400" b="1" dirty="0">
                <a:solidFill>
                  <a:srgbClr val="333333"/>
                </a:solidFill>
                <a:latin typeface="Poppins" panose="00000500000000000000" pitchFamily="2" charset="0"/>
              </a:rPr>
              <a:t>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Cari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tahu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siapa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anda</a:t>
            </a:r>
            <a:endParaRPr lang="en-US" sz="18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Tentukan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tujuan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yang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jelas</a:t>
            </a:r>
            <a:endParaRPr lang="en-US" sz="18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Jaga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konsistensi</a:t>
            </a:r>
            <a:endParaRPr lang="en-US" sz="18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Buat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konten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sesuai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style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anda</a:t>
            </a:r>
            <a:endParaRPr lang="en-US" sz="1800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Perluas</a:t>
            </a:r>
            <a:r>
              <a:rPr lang="en-US" sz="1800" dirty="0">
                <a:solidFill>
                  <a:srgbClr val="333333"/>
                </a:solidFill>
                <a:latin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rgbClr val="333333"/>
                </a:solidFill>
                <a:latin typeface="Poppins" panose="00000500000000000000" pitchFamily="2" charset="0"/>
              </a:rPr>
              <a:t>relasi</a:t>
            </a:r>
            <a:endParaRPr lang="en-US" sz="1800" dirty="0">
              <a:solidFill>
                <a:srgbClr val="333333"/>
              </a:solidFill>
              <a:latin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763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336431" y="3390899"/>
            <a:ext cx="6724030" cy="101195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  <a:ea typeface="+mn-ea"/>
                <a:cs typeface="+mn-cs"/>
              </a:rPr>
              <a:t>GAMES - 1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Posting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Anda /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Contoh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Produk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Status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Whatsapp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C0E75A-451F-4C15-9D18-793BF8F16EA3}"/>
              </a:ext>
            </a:extLst>
          </p:cNvPr>
          <p:cNvSpPr txBox="1">
            <a:spLocks/>
          </p:cNvSpPr>
          <p:nvPr/>
        </p:nvSpPr>
        <p:spPr>
          <a:xfrm>
            <a:off x="1336431" y="4554488"/>
            <a:ext cx="6535651" cy="140662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estyle Script" panose="030804020302050B0404" pitchFamily="66" charset="0"/>
                <a:ea typeface="+mn-ea"/>
                <a:cs typeface="+mn-cs"/>
              </a:rPr>
              <a:t>GAMES - 2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Tulis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di FB &amp; Status WA Anda :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Apa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yang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terlintas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pertama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kali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saat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dengar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nama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……….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FBB53A4-BC55-82A1-2095-18648CF5723C}"/>
              </a:ext>
            </a:extLst>
          </p:cNvPr>
          <p:cNvSpPr txBox="1">
            <a:spLocks/>
          </p:cNvSpPr>
          <p:nvPr/>
        </p:nvSpPr>
        <p:spPr>
          <a:xfrm>
            <a:off x="1475655" y="2108447"/>
            <a:ext cx="6584805" cy="1752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MARI KITA EVALUASI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67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>
                <a:solidFill>
                  <a:schemeClr val="tx1"/>
                </a:solidFill>
              </a:rPr>
              <a:t>Langkah-langkah awali</a:t>
            </a:r>
            <a:br>
              <a:rPr lang="id-ID" sz="2800" b="1" dirty="0">
                <a:solidFill>
                  <a:schemeClr val="tx1"/>
                </a:solidFill>
              </a:rPr>
            </a:br>
            <a:r>
              <a:rPr lang="id-ID" sz="2800" b="1" dirty="0">
                <a:solidFill>
                  <a:schemeClr val="tx1"/>
                </a:solidFill>
              </a:rPr>
              <a:t>bisnis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96544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Tentukan Produk yang ingin dijual.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Tentukan Model Penjualan </a:t>
            </a:r>
          </a:p>
          <a:p>
            <a:pPr marL="1143000" lvl="2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Sebagai Produsen</a:t>
            </a:r>
          </a:p>
          <a:p>
            <a:pPr marL="1143000" lvl="2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Sebagai Penyalur / Distributor (dropship/reseller).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Jika sbg Distributor, cari pemasok yang ‘bagus’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Buat Akun atau promo di medsos pribadi (ig, fb, status wa).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Pilih teman yang sesuai target market dari produk yang dijual.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Lakukan  promosi secara masif untuk menciptakan PERSONAL BRANDING (tak perlu malu).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Waktu promosi yang tepat di jam-jam dimana medsos trafficnya tinggi.</a:t>
            </a:r>
          </a:p>
          <a:p>
            <a:pPr marL="571500" indent="-457200"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</a:rPr>
              <a:t>Buat rekening bank khusus yang ‘familiar’ dengan kebanyakan konsumen.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375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24AD-5051-A70B-5407-078C887E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20" y="188640"/>
            <a:ext cx="7054644" cy="1032066"/>
          </a:xfrm>
        </p:spPr>
        <p:txBody>
          <a:bodyPr/>
          <a:lstStyle/>
          <a:p>
            <a:r>
              <a:rPr lang="en-US" sz="3200" b="1" dirty="0" err="1">
                <a:solidFill>
                  <a:srgbClr val="FF0000"/>
                </a:solidFill>
              </a:rPr>
              <a:t>Trik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Meramaikan</a:t>
            </a:r>
            <a:r>
              <a:rPr lang="en-US" sz="3200" b="1" dirty="0">
                <a:solidFill>
                  <a:srgbClr val="FF0000"/>
                </a:solidFill>
              </a:rPr>
              <a:t> Facebook </a:t>
            </a:r>
            <a:r>
              <a:rPr lang="en-US" sz="3200" b="1" dirty="0" err="1">
                <a:solidFill>
                  <a:srgbClr val="FF0000"/>
                </a:solidFill>
              </a:rPr>
              <a:t>Secara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Organik</a:t>
            </a:r>
            <a:endParaRPr lang="en-ID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C23DA-31E3-8CB8-22C7-E31B3F82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0" y="1700809"/>
            <a:ext cx="7054644" cy="4547598"/>
          </a:xfrm>
        </p:spPr>
        <p:txBody>
          <a:bodyPr/>
          <a:lstStyle/>
          <a:p>
            <a:r>
              <a:rPr lang="en-US" dirty="0" err="1"/>
              <a:t>Fullkan</a:t>
            </a:r>
            <a:r>
              <a:rPr lang="en-US" dirty="0"/>
              <a:t> </a:t>
            </a:r>
            <a:r>
              <a:rPr lang="en-US" dirty="0" err="1"/>
              <a:t>pertemanan</a:t>
            </a:r>
            <a:r>
              <a:rPr lang="en-US" dirty="0"/>
              <a:t> FB </a:t>
            </a:r>
            <a:r>
              <a:rPr lang="en-US" dirty="0" err="1"/>
              <a:t>sampai</a:t>
            </a:r>
            <a:r>
              <a:rPr lang="en-US" dirty="0"/>
              <a:t> 5.000 orang &amp; TERTARGET.</a:t>
            </a:r>
          </a:p>
          <a:p>
            <a:r>
              <a:rPr lang="en-US" dirty="0"/>
              <a:t>Delete 20% </a:t>
            </a:r>
            <a:r>
              <a:rPr lang="en-US" dirty="0" err="1"/>
              <a:t>temen</a:t>
            </a:r>
            <a:r>
              <a:rPr lang="en-US" dirty="0"/>
              <a:t> FB </a:t>
            </a:r>
            <a:r>
              <a:rPr lang="en-US" dirty="0" err="1"/>
              <a:t>kita</a:t>
            </a:r>
            <a:r>
              <a:rPr lang="en-US" dirty="0"/>
              <a:t> dan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20%,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1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.</a:t>
            </a:r>
          </a:p>
          <a:p>
            <a:r>
              <a:rPr lang="en-US" dirty="0" err="1"/>
              <a:t>Rajin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teman</a:t>
            </a:r>
            <a:r>
              <a:rPr lang="en-US" dirty="0"/>
              <a:t> FB.</a:t>
            </a:r>
          </a:p>
          <a:p>
            <a:r>
              <a:rPr lang="en-US" dirty="0" err="1"/>
              <a:t>Rutin</a:t>
            </a:r>
            <a:r>
              <a:rPr lang="en-US" dirty="0"/>
              <a:t> sharing </a:t>
            </a:r>
            <a:r>
              <a:rPr lang="en-US" dirty="0" err="1"/>
              <a:t>ilmu</a:t>
            </a:r>
            <a:r>
              <a:rPr lang="en-US" dirty="0"/>
              <a:t> dan </a:t>
            </a:r>
            <a:r>
              <a:rPr lang="en-US" dirty="0" err="1"/>
              <a:t>pengalaman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.</a:t>
            </a:r>
          </a:p>
          <a:p>
            <a:r>
              <a:rPr lang="en-US" dirty="0" err="1"/>
              <a:t>Sesekali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give away (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hadiah</a:t>
            </a:r>
            <a:r>
              <a:rPr lang="en-US" dirty="0"/>
              <a:t>).</a:t>
            </a:r>
          </a:p>
          <a:p>
            <a:r>
              <a:rPr lang="en-US" dirty="0" err="1"/>
              <a:t>Variasikan</a:t>
            </a:r>
            <a:r>
              <a:rPr lang="en-US" dirty="0"/>
              <a:t> </a:t>
            </a:r>
            <a:r>
              <a:rPr lang="en-US" dirty="0" err="1"/>
              <a:t>postingan</a:t>
            </a:r>
            <a:r>
              <a:rPr lang="en-US" dirty="0"/>
              <a:t> : reels, humor, </a:t>
            </a:r>
            <a:r>
              <a:rPr lang="en-US" dirty="0" err="1"/>
              <a:t>kuis</a:t>
            </a:r>
            <a:r>
              <a:rPr lang="en-US" dirty="0"/>
              <a:t>, info viral </a:t>
            </a:r>
            <a:r>
              <a:rPr lang="en-US" dirty="0" err="1"/>
              <a:t>dsb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7A60C-8F24-A68E-482A-83FB2D4B5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52690"/>
            <a:ext cx="1913931" cy="19139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A04583-5BE2-CFC0-3A80-9B3DE623DF08}"/>
              </a:ext>
            </a:extLst>
          </p:cNvPr>
          <p:cNvSpPr txBox="1">
            <a:spLocks/>
          </p:cNvSpPr>
          <p:nvPr/>
        </p:nvSpPr>
        <p:spPr>
          <a:xfrm>
            <a:off x="2267744" y="6266129"/>
            <a:ext cx="7044009" cy="591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51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@indrakrishernawan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3610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24AD-5051-A70B-5407-078C887E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803"/>
            <a:ext cx="7054644" cy="103206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CUAN DARI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WHATSHAAP</a:t>
            </a:r>
            <a:endParaRPr lang="en-ID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C23DA-31E3-8CB8-22C7-E31B3F82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0" y="1484785"/>
            <a:ext cx="7471666" cy="4680520"/>
          </a:xfrm>
        </p:spPr>
        <p:txBody>
          <a:bodyPr>
            <a:normAutofit/>
          </a:bodyPr>
          <a:lstStyle/>
          <a:p>
            <a:r>
              <a:rPr lang="en-US" sz="2400" dirty="0" err="1"/>
              <a:t>Perbanyak</a:t>
            </a:r>
            <a:r>
              <a:rPr lang="en-US" sz="2400" dirty="0"/>
              <a:t> </a:t>
            </a: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/>
              <a:t>pertemanan</a:t>
            </a:r>
            <a:r>
              <a:rPr lang="en-US" sz="2400" dirty="0"/>
              <a:t> di contact </a:t>
            </a:r>
            <a:r>
              <a:rPr lang="en-US" sz="2400" dirty="0" err="1"/>
              <a:t>whatshaap</a:t>
            </a:r>
            <a:r>
              <a:rPr lang="en-US" sz="2400" dirty="0"/>
              <a:t>. </a:t>
            </a:r>
            <a:r>
              <a:rPr lang="en-US" sz="2400" dirty="0" err="1"/>
              <a:t>Saling</a:t>
            </a:r>
            <a:r>
              <a:rPr lang="en-US" sz="2400" dirty="0"/>
              <a:t> save </a:t>
            </a:r>
            <a:r>
              <a:rPr lang="en-US" sz="2400" dirty="0" err="1"/>
              <a:t>nomor</a:t>
            </a:r>
            <a:r>
              <a:rPr lang="en-US" sz="2400" dirty="0"/>
              <a:t> WA.</a:t>
            </a:r>
          </a:p>
          <a:p>
            <a:r>
              <a:rPr lang="en-US" sz="2400" dirty="0" err="1"/>
              <a:t>Rajin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teman</a:t>
            </a:r>
            <a:r>
              <a:rPr lang="en-US" sz="2400" dirty="0"/>
              <a:t> WA. </a:t>
            </a:r>
            <a:r>
              <a:rPr lang="en-US" sz="2400" dirty="0" err="1"/>
              <a:t>Rutin</a:t>
            </a:r>
            <a:r>
              <a:rPr lang="en-US" sz="2400" dirty="0"/>
              <a:t> </a:t>
            </a:r>
            <a:r>
              <a:rPr lang="en-US" sz="2400" dirty="0" err="1"/>
              <a:t>komen</a:t>
            </a:r>
            <a:r>
              <a:rPr lang="en-US" sz="2400" dirty="0"/>
              <a:t> pada status orang lain.</a:t>
            </a:r>
          </a:p>
          <a:p>
            <a:r>
              <a:rPr lang="en-US" sz="2400" dirty="0"/>
              <a:t>Upload status </a:t>
            </a:r>
            <a:r>
              <a:rPr lang="en-US" sz="2400" dirty="0" err="1"/>
              <a:t>tak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jualan</a:t>
            </a:r>
            <a:r>
              <a:rPr lang="en-US" sz="2400" dirty="0"/>
              <a:t> dan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terlalu</a:t>
            </a:r>
            <a:r>
              <a:rPr lang="en-US" sz="2400" dirty="0"/>
              <a:t> </a:t>
            </a:r>
            <a:r>
              <a:rPr lang="en-US" sz="2400" dirty="0" err="1"/>
              <a:t>rapat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Maksimalkan</a:t>
            </a:r>
            <a:r>
              <a:rPr lang="en-US" sz="2400" dirty="0"/>
              <a:t> </a:t>
            </a:r>
            <a:r>
              <a:rPr lang="en-US" sz="2400" i="1" dirty="0"/>
              <a:t>prime time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nyetatus</a:t>
            </a:r>
            <a:r>
              <a:rPr lang="en-US" sz="2400" dirty="0"/>
              <a:t> WA.</a:t>
            </a:r>
          </a:p>
          <a:p>
            <a:r>
              <a:rPr lang="en-US" sz="2400" dirty="0"/>
              <a:t>Bisa </a:t>
            </a:r>
            <a:r>
              <a:rPr lang="en-US" sz="2400" dirty="0" err="1"/>
              <a:t>gunakan</a:t>
            </a:r>
            <a:r>
              <a:rPr lang="en-US" sz="2400" dirty="0"/>
              <a:t> </a:t>
            </a:r>
            <a:r>
              <a:rPr lang="en-US" sz="2400" dirty="0" err="1"/>
              <a:t>opsi</a:t>
            </a:r>
            <a:r>
              <a:rPr lang="en-US" sz="2400" dirty="0"/>
              <a:t> </a:t>
            </a:r>
            <a:r>
              <a:rPr lang="en-US" sz="2400" dirty="0" err="1"/>
              <a:t>whatshapp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disarankan</a:t>
            </a:r>
            <a:r>
              <a:rPr lang="en-US" sz="2400" dirty="0"/>
              <a:t> broadcast.</a:t>
            </a:r>
            <a:endParaRPr lang="en-ID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6B185-42CE-57E0-9845-F5C96C8C0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6389"/>
            <a:ext cx="1026480" cy="102648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B6C111-E4B8-A1B8-4B96-5117B52FD4AF}"/>
              </a:ext>
            </a:extLst>
          </p:cNvPr>
          <p:cNvSpPr txBox="1">
            <a:spLocks/>
          </p:cNvSpPr>
          <p:nvPr/>
        </p:nvSpPr>
        <p:spPr>
          <a:xfrm>
            <a:off x="698538" y="6165305"/>
            <a:ext cx="7044009" cy="591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@indrakrishernawan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067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/>
          </p:nvPr>
        </p:nvSpPr>
        <p:spPr>
          <a:xfrm>
            <a:off x="539552" y="336399"/>
            <a:ext cx="4581150" cy="1374345"/>
          </a:xfrm>
        </p:spPr>
        <p:txBody>
          <a:bodyPr/>
          <a:lstStyle/>
          <a:p>
            <a:pPr eaLnBrk="1" hangingPunct="1"/>
            <a:r>
              <a:rPr lang="id-ID" sz="2800" dirty="0"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Fenomena saat ini...</a:t>
            </a:r>
          </a:p>
        </p:txBody>
      </p:sp>
      <p:sp>
        <p:nvSpPr>
          <p:cNvPr id="152579" name="Content Placeholder 2"/>
          <p:cNvSpPr>
            <a:spLocks noGrp="1"/>
          </p:cNvSpPr>
          <p:nvPr>
            <p:ph idx="1"/>
          </p:nvPr>
        </p:nvSpPr>
        <p:spPr>
          <a:xfrm>
            <a:off x="1290562" y="476672"/>
            <a:ext cx="6400800" cy="3474720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id-ID" dirty="0"/>
          </a:p>
        </p:txBody>
      </p:sp>
      <p:pic>
        <p:nvPicPr>
          <p:cNvPr id="152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90" y="1461459"/>
            <a:ext cx="840814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420850"/>
      </p:ext>
    </p:extLst>
  </p:cSld>
  <p:clrMapOvr>
    <a:masterClrMapping/>
  </p:clrMapOvr>
  <p:transition>
    <p:newsfla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974F76-74E3-4425-B1F2-DAF10CFF65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1244" y="1957109"/>
            <a:ext cx="8294081" cy="4415672"/>
            <a:chOff x="365919" y="1256088"/>
            <a:chExt cx="9823604" cy="4200149"/>
          </a:xfrm>
        </p:grpSpPr>
        <p:grpSp>
          <p:nvGrpSpPr>
            <p:cNvPr id="21" name="Group 20"/>
            <p:cNvGrpSpPr/>
            <p:nvPr/>
          </p:nvGrpSpPr>
          <p:grpSpPr>
            <a:xfrm>
              <a:off x="462581" y="1256088"/>
              <a:ext cx="2414841" cy="2011892"/>
              <a:chOff x="636046" y="1420092"/>
              <a:chExt cx="2564354" cy="21336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636046" y="1420092"/>
                <a:ext cx="2564354" cy="213360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26,8% 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Desa</a:t>
                </a:r>
                <a:r>
                  <a:rPr kumimoji="0" lang="en-US" sz="17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7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memiliki</a:t>
                </a:r>
                <a:r>
                  <a:rPr kumimoji="0" lang="en-US" sz="17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7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potensi</a:t>
                </a:r>
                <a:r>
                  <a:rPr kumimoji="0" lang="en-US" sz="17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 </a:t>
                </a:r>
                <a:r>
                  <a:rPr kumimoji="0" lang="en-US" sz="17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itchFamily="18" charset="0"/>
                    <a:ea typeface="+mn-ea"/>
                    <a:cs typeface="+mn-cs"/>
                  </a:rPr>
                  <a:t>perkebunan</a:t>
                </a:r>
                <a:endPara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050" name="Picture 2" descr="Hasil gambar untuk perkebunan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9772" y="1685494"/>
                <a:ext cx="1223946" cy="7529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2949179" y="1256088"/>
              <a:ext cx="2439745" cy="201189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12.827</a:t>
              </a:r>
              <a:r>
                <a:rPr kumimoji="0" lang="en-US" sz="23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memiliki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potensi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perikanan</a:t>
              </a: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73728" y="1256088"/>
              <a:ext cx="2451315" cy="201189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86,4%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memiliki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potensi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energi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baru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terbarukan</a:t>
              </a: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581" y="3437813"/>
              <a:ext cx="2414841" cy="201189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1,8 </a:t>
              </a:r>
              <a:r>
                <a:rPr kumimoji="0" lang="en-US" sz="2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Juta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Komoditas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UMKM </a:t>
              </a: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berada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di </a:t>
              </a: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endPara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49179" y="3437813"/>
              <a:ext cx="2439745" cy="201189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82,7%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memiliki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potensi</a:t>
              </a:r>
              <a:r>
                <a:rPr kumimoji="0" lang="en-US" sz="1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pertanian</a:t>
              </a: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73728" y="3444345"/>
              <a:ext cx="2451315" cy="201189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1.902 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berpotensi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sebagai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Desa</a:t>
              </a: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Wisata</a:t>
              </a:r>
              <a:endPara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Striped Right Arrow 19"/>
            <p:cNvSpPr/>
            <p:nvPr/>
          </p:nvSpPr>
          <p:spPr>
            <a:xfrm>
              <a:off x="365919" y="2647427"/>
              <a:ext cx="8108565" cy="1508919"/>
            </a:xfrm>
            <a:prstGeom prst="striped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86146" tIns="43073" rIns="86146" bIns="43073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Perlu</a:t>
              </a:r>
              <a:r>
                <a:rPr kumimoji="0" lang="en-US" sz="19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900" b="1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dioptimalkan</a:t>
              </a:r>
              <a:endParaRPr kumimoji="0" lang="en-US" sz="19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</p:txBody>
        </p:sp>
        <p:pic>
          <p:nvPicPr>
            <p:cNvPr id="2052" name="Picture 4" descr="Hasil gambar untuk perikanan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9051" y="1506351"/>
              <a:ext cx="1119234" cy="709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Gambar terkait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9386" y="1552076"/>
              <a:ext cx="1121476" cy="709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asil gambar untuk umk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192" y="3940787"/>
              <a:ext cx="953361" cy="600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asil gambar untuk pertanian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7606" y="3940788"/>
              <a:ext cx="1031446" cy="64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asil gambar untuk desa wisata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7044" y="3940788"/>
              <a:ext cx="1072342" cy="64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67350" y="2806935"/>
              <a:ext cx="1722173" cy="1136657"/>
            </a:xfrm>
            <a:prstGeom prst="rect">
              <a:avLst/>
            </a:prstGeom>
            <a:noFill/>
          </p:spPr>
          <p:txBody>
            <a:bodyPr wrap="square" lIns="86146" tIns="43073" rIns="86146" bIns="43073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Untuk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menggerakkan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ekonomi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masyarakat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0" y="-34272"/>
            <a:ext cx="9144000" cy="779236"/>
            <a:chOff x="0" y="-30163"/>
            <a:chExt cx="10333038" cy="685800"/>
          </a:xfrm>
        </p:grpSpPr>
        <p:sp>
          <p:nvSpPr>
            <p:cNvPr id="23" name="Rectangle 22"/>
            <p:cNvSpPr/>
            <p:nvPr/>
          </p:nvSpPr>
          <p:spPr>
            <a:xfrm>
              <a:off x="0" y="-30163"/>
              <a:ext cx="10333038" cy="5021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77377" tIns="38688" rIns="77377" bIns="38688">
              <a:spAutoFit/>
            </a:bodyPr>
            <a:lstStyle/>
            <a:p>
              <a:pPr marL="0" marR="0" lvl="0" indent="0" algn="ctr" defTabSz="9352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POTENSI EKONOMI DESA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09918"/>
              <a:ext cx="10333038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21368" y="6533316"/>
            <a:ext cx="2070215" cy="401297"/>
          </a:xfrm>
          <a:prstGeom prst="rect">
            <a:avLst/>
          </a:prstGeom>
        </p:spPr>
        <p:txBody>
          <a:bodyPr wrap="square" lIns="77377" tIns="38688" rIns="77377" bIns="38688">
            <a:spAutoFit/>
          </a:bodyPr>
          <a:lstStyle/>
          <a:p>
            <a:pPr marL="0" marR="0" lvl="0" indent="0" algn="l" defTabSz="935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Sumber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: </a:t>
            </a:r>
            <a:r>
              <a:rPr kumimoji="0" lang="en-US" sz="105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Potensi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105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Desa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, 2014 (</a:t>
            </a:r>
            <a:r>
              <a:rPr kumimoji="0" lang="en-US" sz="105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diolah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)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684" y="1136138"/>
            <a:ext cx="5262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Dari total 74.910 Desa di Tahun 2017, berikut potensi ekonomi yang dimiliki desa:</a:t>
            </a:r>
          </a:p>
        </p:txBody>
      </p:sp>
    </p:spTree>
    <p:extLst>
      <p:ext uri="{BB962C8B-B14F-4D97-AF65-F5344CB8AC3E}">
        <p14:creationId xmlns:p14="http://schemas.microsoft.com/office/powerpoint/2010/main" val="441811030"/>
      </p:ext>
    </p:extLst>
  </p:cSld>
  <p:clrMapOvr>
    <a:masterClrMapping/>
  </p:clrMapOvr>
  <p:transition>
    <p:newsfla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7438600" cy="536104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solidFill>
                  <a:schemeClr val="tx1"/>
                </a:solidFill>
              </a:rPr>
              <a:t>Contoh-contoh Bisnis Online</a:t>
            </a:r>
          </a:p>
        </p:txBody>
      </p:sp>
      <p:pic>
        <p:nvPicPr>
          <p:cNvPr id="2050" name="Picture 2" descr="C:\Users\ASUS X201E\Downloads\WhatsApp Image 2018-12-27 at 22.11.27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41332"/>
            <a:ext cx="3384376" cy="60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US X201E\Downloads\WhatsApp Image 2018-12-27 at 22.11.26(3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71854"/>
            <a:ext cx="3707902" cy="659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SUS X201E\Downloads\WhatsApp Image 2018-12-27 at 22.11.16(2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3" y="670384"/>
            <a:ext cx="3576947" cy="63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72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98"/>
            <a:ext cx="5854424" cy="608112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solidFill>
                  <a:schemeClr val="tx1"/>
                </a:solidFill>
              </a:rPr>
              <a:t>Contoh Optimasi Akun IG</a:t>
            </a:r>
          </a:p>
        </p:txBody>
      </p:sp>
      <p:pic>
        <p:nvPicPr>
          <p:cNvPr id="5122" name="Picture 2" descr="C:\Users\ASUS X201E\Downloads\WhatsApp Image 2018-12-27 at 22.11.26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374441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SUS X201E\Downloads\WhatsApp Image 2018-12-27 at 22.11.26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896"/>
            <a:ext cx="4788024" cy="671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772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98"/>
            <a:ext cx="5854424" cy="608112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solidFill>
                  <a:schemeClr val="tx1"/>
                </a:solidFill>
              </a:rPr>
              <a:t>Contoh Optimasi Akun IG</a:t>
            </a:r>
          </a:p>
        </p:txBody>
      </p:sp>
      <p:pic>
        <p:nvPicPr>
          <p:cNvPr id="6146" name="Picture 2" descr="C:\Users\ASUS X201E\Downloads\WhatsApp Image 2018-12-27 at 22.11.2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640"/>
            <a:ext cx="4097150" cy="66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SUS X201E\Downloads\WhatsApp Image 2018-12-27 at 22.11.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2"/>
            <a:ext cx="4017337" cy="597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493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98"/>
            <a:ext cx="5854424" cy="608112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solidFill>
                  <a:schemeClr val="tx1"/>
                </a:solidFill>
              </a:rPr>
              <a:t>Contoh Our Bussiness</a:t>
            </a:r>
          </a:p>
        </p:txBody>
      </p:sp>
      <p:pic>
        <p:nvPicPr>
          <p:cNvPr id="8194" name="Picture 2" descr="C:\Users\ASUS X201E\Downloads\WhatsApp Image 2018-12-27 at 22.11.15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304"/>
            <a:ext cx="3528392" cy="627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SUS X201E\Downloads\WhatsApp Image 2018-12-27 at 22.11.15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-8435"/>
            <a:ext cx="3870431" cy="688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SUS X201E\Downloads\WhatsApp Image 2018-12-27 at 22.11.15(2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45" y="18614"/>
            <a:ext cx="3847155" cy="683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6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98"/>
            <a:ext cx="5854424" cy="608112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solidFill>
                  <a:schemeClr val="tx1"/>
                </a:solidFill>
              </a:rPr>
              <a:t>Contoh Our Bussiness</a:t>
            </a:r>
          </a:p>
        </p:txBody>
      </p:sp>
      <p:pic>
        <p:nvPicPr>
          <p:cNvPr id="7170" name="Picture 2" descr="C:\Users\ASUS X201E\Downloads\WhatsApp Image 2018-12-27 at 22.11.1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" y="620687"/>
            <a:ext cx="4342124" cy="618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SUS X201E\Downloads\WhatsApp Image 2018-12-27 at 22.11.16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-1"/>
            <a:ext cx="4643191" cy="684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SUS X201E\Downloads\WhatsApp Image 2018-12-27 at 22.11.1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1"/>
            <a:ext cx="4896544" cy="678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65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" y="116632"/>
            <a:ext cx="9135390" cy="432048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Instrumen Pelengkap</a:t>
            </a:r>
          </a:p>
        </p:txBody>
      </p:sp>
      <p:pic>
        <p:nvPicPr>
          <p:cNvPr id="9218" name="Picture 2" descr="E:\1. INDRA\3. SAA\MATKUL\4. KEWIRAUSAHAAN\Gemas Edutoys\IMG-20171204-WA0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9"/>
            <a:ext cx="3943348" cy="130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1. INDRA\3. SAA\MATKUL\4. KEWIRAUSAHAAN\Gemas Edutoys\IMG-20171204-WA00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3" y="1952540"/>
            <a:ext cx="8544272" cy="427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4644008" y="260648"/>
            <a:ext cx="2736304" cy="720080"/>
          </a:xfrm>
          <a:prstGeom prst="wedgeEllipseCallout">
            <a:avLst>
              <a:gd name="adj1" fmla="val -56945"/>
              <a:gd name="adj2" fmla="val 16081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STIKER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BANNER STORE</a:t>
            </a:r>
          </a:p>
        </p:txBody>
      </p:sp>
    </p:spTree>
    <p:extLst>
      <p:ext uri="{BB962C8B-B14F-4D97-AF65-F5344CB8AC3E}">
        <p14:creationId xmlns:p14="http://schemas.microsoft.com/office/powerpoint/2010/main" val="40286291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" y="116632"/>
            <a:ext cx="9135390" cy="432048"/>
          </a:xfrm>
        </p:spPr>
        <p:txBody>
          <a:bodyPr>
            <a:normAutofit fontScale="90000"/>
          </a:bodyPr>
          <a:lstStyle/>
          <a:p>
            <a:pPr algn="l"/>
            <a:r>
              <a:rPr lang="id-ID" b="1" u="sng" dirty="0">
                <a:solidFill>
                  <a:schemeClr val="tx1"/>
                </a:solidFill>
              </a:rPr>
              <a:t>Instrumen Pelengkap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6407696" y="0"/>
            <a:ext cx="2736304" cy="1196752"/>
          </a:xfrm>
          <a:prstGeom prst="wedgeEllipseCallout">
            <a:avLst>
              <a:gd name="adj1" fmla="val -111922"/>
              <a:gd name="adj2" fmla="val 78226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Nota, Stiker Pengiriman,  Aplikasi Pelengkap</a:t>
            </a:r>
          </a:p>
        </p:txBody>
      </p:sp>
      <p:pic>
        <p:nvPicPr>
          <p:cNvPr id="10242" name="Picture 2" descr="E:\1. INDRA\3. SAA\MATKUL\4. KEWIRAUSAHAAN\Gemas Edutoys\IMG-20171204-WA00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8" y="542526"/>
            <a:ext cx="4376426" cy="631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1. INDRA\3. SAA\MATKUL\4. KEWIRAUSAHAAN\Gemas Edutoys\IMG-20171204-WA0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76440"/>
            <a:ext cx="7345058" cy="514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1. INDRA\3. SAA\MATKUL\4. KEWIRAUSAHAAN\Gemas Edutoys\IMG-20171204-WA00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13448"/>
            <a:ext cx="4824536" cy="627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7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4314"/>
            <a:ext cx="6120680" cy="648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24313"/>
            <a:ext cx="6485675" cy="648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7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5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74" name="Tit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076" name="Picture 2" descr="C:\Users\PERSONAL\Downloads\PP LAYAR PUT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85875" y="1285875"/>
            <a:ext cx="6858000" cy="48402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Rasulullah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saw.ditanya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oleh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para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sahabat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“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Pekerjaan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apakah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yang paling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baik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Rasululullah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?”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Rasulullah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menjawab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“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Seseorang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bekerja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dengan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tangannya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sendiri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dan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setiap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jual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beli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bersih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”(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HR al-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Bazzar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)</a:t>
            </a:r>
            <a:r>
              <a:rPr kumimoji="0" lang="id-ID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Rasulullah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saw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bersabda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“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Pedagang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jujur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lagi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terpercaya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adalah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bersama-sama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Nabi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, orang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shadiqiin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dan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para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syuhada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tura MT Script Capitals" pitchFamily="66" charset="0"/>
                <a:ea typeface="+mn-ea"/>
                <a:cs typeface="+mn-cs"/>
              </a:rPr>
              <a:t>”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(HR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Tirmizi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Hakim)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tura MT Script Capitals" pitchFamily="66" charset="0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485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3" b="6603"/>
          <a:stretch>
            <a:fillRect/>
          </a:stretch>
        </p:blipFill>
        <p:spPr/>
      </p:pic>
      <p:sp>
        <p:nvSpPr>
          <p:cNvPr id="17" name="テキスト プレースホルダー 16"/>
          <p:cNvSpPr>
            <a:spLocks noGrp="1"/>
          </p:cNvSpPr>
          <p:nvPr>
            <p:ph type="body" sz="quarter" idx="11"/>
          </p:nvPr>
        </p:nvSpPr>
        <p:spPr>
          <a:xfrm>
            <a:off x="324897" y="1978936"/>
            <a:ext cx="3384571" cy="4512369"/>
          </a:xfrm>
        </p:spPr>
        <p:txBody>
          <a:bodyPr/>
          <a:lstStyle/>
          <a:p>
            <a:r>
              <a:rPr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052" y="2324179"/>
            <a:ext cx="976445" cy="1301813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034365" y="3625991"/>
            <a:ext cx="4957235" cy="1906131"/>
          </a:xfrm>
        </p:spPr>
        <p:txBody>
          <a:bodyPr>
            <a:normAutofit fontScale="92500"/>
          </a:bodyPr>
          <a:lstStyle/>
          <a:p>
            <a:r>
              <a:rPr lang="id-ID" sz="4500" dirty="0">
                <a:solidFill>
                  <a:srgbClr val="FF0000"/>
                </a:solidFill>
                <a:latin typeface="Rockwell Extra Bold" panose="02060903040505020403" pitchFamily="18" charset="0"/>
              </a:rPr>
              <a:t>TERIMA KASIH</a:t>
            </a:r>
            <a:endParaRPr lang="en-US" sz="45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Man </a:t>
            </a:r>
            <a:r>
              <a:rPr lang="en-US" sz="1600" dirty="0" err="1">
                <a:solidFill>
                  <a:srgbClr val="FF0000"/>
                </a:solidFill>
                <a:latin typeface="Schadow BT" panose="02060504050505030204" pitchFamily="18" charset="0"/>
              </a:rPr>
              <a:t>Jadda</a:t>
            </a:r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Schadow BT" panose="02060504050505030204" pitchFamily="18" charset="0"/>
              </a:rPr>
              <a:t>Wa</a:t>
            </a:r>
            <a:r>
              <a:rPr lang="en-US" sz="1600" dirty="0">
                <a:solidFill>
                  <a:srgbClr val="FF0000"/>
                </a:solidFill>
                <a:latin typeface="Schadow BT" panose="02060504050505030204" pitchFamily="18" charset="0"/>
              </a:rPr>
              <a:t> Jada</a:t>
            </a:r>
          </a:p>
        </p:txBody>
      </p:sp>
      <p:pic>
        <p:nvPicPr>
          <p:cNvPr id="15" name="Picture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" r="2091"/>
          <a:stretch>
            <a:fillRect/>
          </a:stretch>
        </p:blipFill>
        <p:spPr>
          <a:xfrm>
            <a:off x="328871" y="1849515"/>
            <a:ext cx="3452204" cy="4602539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</p:pic>
      <p:sp>
        <p:nvSpPr>
          <p:cNvPr id="16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1257410" y="266701"/>
            <a:ext cx="7886591" cy="1238251"/>
          </a:xfrm>
        </p:spPr>
        <p:txBody>
          <a:bodyPr>
            <a:normAutofit fontScale="85000" lnSpcReduction="10000"/>
          </a:bodyPr>
          <a:lstStyle/>
          <a:p>
            <a:r>
              <a:rPr lang="id-ID" sz="1800" dirty="0"/>
              <a:t>“ SEBAIK BAIKNYA MANUSIA, ADALAH YANG BERMANFAAT UNTUK SESAMA “</a:t>
            </a:r>
          </a:p>
          <a:p>
            <a:r>
              <a:rPr lang="id-ID" sz="4900" dirty="0"/>
              <a:t>KHAIRUNNAS ANFA’UHUM LINNAS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57CA8A92-7641-3036-489C-D9DFBB6C111B}"/>
              </a:ext>
            </a:extLst>
          </p:cNvPr>
          <p:cNvSpPr txBox="1">
            <a:spLocks/>
          </p:cNvSpPr>
          <p:nvPr/>
        </p:nvSpPr>
        <p:spPr>
          <a:xfrm>
            <a:off x="4713667" y="5636350"/>
            <a:ext cx="4831209" cy="135753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>
            <a:lvl1pPr marL="0" indent="0" algn="ctr" defTabSz="914342" rtl="0" eaLnBrk="1" latinLnBrk="0" hangingPunct="1">
              <a:lnSpc>
                <a:spcPct val="120000"/>
              </a:lnSpc>
              <a:spcBef>
                <a:spcPts val="672"/>
              </a:spcBef>
              <a:buFont typeface="Arial" panose="020B0604020202020204" pitchFamily="34" charset="0"/>
              <a:buNone/>
              <a:defRPr kumimoji="1" sz="2500" kern="1200" baseline="0">
                <a:solidFill>
                  <a:schemeClr val="bg1"/>
                </a:solidFill>
                <a:latin typeface="Route 159 Light" pitchFamily="50" charset="0"/>
                <a:ea typeface="+mn-ea"/>
                <a:cs typeface="+mn-cs"/>
              </a:defRPr>
            </a:lvl1pPr>
            <a:lvl2pPr marL="742903" indent="-285732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8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Rockwell Extra Bold" panose="02060903040505020403" pitchFamily="18" charset="0"/>
              </a:rPr>
              <a:t>08563170246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Rockwell Extra Bold" panose="02060903040505020403" pitchFamily="18" charset="0"/>
              </a:rPr>
              <a:t>@indra </a:t>
            </a:r>
            <a:r>
              <a:rPr lang="en-US" sz="2400" dirty="0" err="1">
                <a:solidFill>
                  <a:schemeClr val="tx1"/>
                </a:solidFill>
                <a:latin typeface="Rockwell Extra Bold" panose="02060903040505020403" pitchFamily="18" charset="0"/>
              </a:rPr>
              <a:t>krishernawan</a:t>
            </a:r>
            <a:endParaRPr lang="en-US" sz="2400" dirty="0">
              <a:solidFill>
                <a:schemeClr val="tx1"/>
              </a:solidFill>
              <a:latin typeface="Schadow BT" panose="02060504050505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79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273">
        <p14:prism/>
      </p:transition>
    </mc:Choice>
    <mc:Fallback xmlns="">
      <p:transition spd="slow" advTm="4273">
        <p:fade/>
      </p:transition>
    </mc:Fallback>
  </mc:AlternateContent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Vega - Header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00FF"/>
      </a:hlink>
      <a:folHlink>
        <a:srgbClr val="800080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1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12.xml><?xml version="1.0" encoding="utf-8"?>
<a:theme xmlns:a="http://schemas.openxmlformats.org/drawingml/2006/main" name="Theme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tiqu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5.xml><?xml version="1.0" encoding="utf-8"?>
<a:theme xmlns:a="http://schemas.openxmlformats.org/drawingml/2006/main" name="3031-loft-powerpoint-template-office">
  <a:themeElements>
    <a:clrScheme name="Custom 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1155</Words>
  <Application>Microsoft Office PowerPoint</Application>
  <PresentationFormat>On-screen Show (4:3)</PresentationFormat>
  <Paragraphs>206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33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63</vt:i4>
      </vt:variant>
    </vt:vector>
  </HeadingPairs>
  <TitlesOfParts>
    <vt:vector size="111" baseType="lpstr">
      <vt:lpstr>Agency FB</vt:lpstr>
      <vt:lpstr>Aharoni</vt:lpstr>
      <vt:lpstr>Arial</vt:lpstr>
      <vt:lpstr>Arial Narrow</vt:lpstr>
      <vt:lpstr>Arial Rounded MT Bold</vt:lpstr>
      <vt:lpstr>Book Antiqua</vt:lpstr>
      <vt:lpstr>Calibri</vt:lpstr>
      <vt:lpstr>Cambria</vt:lpstr>
      <vt:lpstr>Century Gothic</vt:lpstr>
      <vt:lpstr>Franklin Gothic Book</vt:lpstr>
      <vt:lpstr>Franklin Gothic Demi</vt:lpstr>
      <vt:lpstr>Franklin Gothic Medium</vt:lpstr>
      <vt:lpstr>Freestyle Script</vt:lpstr>
      <vt:lpstr>Georgia</vt:lpstr>
      <vt:lpstr>Goudy Old Style</vt:lpstr>
      <vt:lpstr>Impact</vt:lpstr>
      <vt:lpstr>Matura MT Script Capitals</vt:lpstr>
      <vt:lpstr>Open Sans</vt:lpstr>
      <vt:lpstr>Open Sans Light</vt:lpstr>
      <vt:lpstr>Open Sans Semibold</vt:lpstr>
      <vt:lpstr>Palatino Linotype</vt:lpstr>
      <vt:lpstr>Poppins</vt:lpstr>
      <vt:lpstr>Rockwell Extra Bold</vt:lpstr>
      <vt:lpstr>Route 159 Bold</vt:lpstr>
      <vt:lpstr>Route 159 Light</vt:lpstr>
      <vt:lpstr>Route 159 SemiBold</vt:lpstr>
      <vt:lpstr>Route 159 UltraLight</vt:lpstr>
      <vt:lpstr>Schadow BT</vt:lpstr>
      <vt:lpstr>Times New Roman</vt:lpstr>
      <vt:lpstr>Trebuchet MS</vt:lpstr>
      <vt:lpstr>Wingdings</vt:lpstr>
      <vt:lpstr>Wingdings 2</vt:lpstr>
      <vt:lpstr>Wingdings 3</vt:lpstr>
      <vt:lpstr>Office Theme</vt:lpstr>
      <vt:lpstr>Default Design</vt:lpstr>
      <vt:lpstr>Vega - Header</vt:lpstr>
      <vt:lpstr>Austin</vt:lpstr>
      <vt:lpstr>Adjacency</vt:lpstr>
      <vt:lpstr>Civic</vt:lpstr>
      <vt:lpstr>Apothecary</vt:lpstr>
      <vt:lpstr>1_Angles</vt:lpstr>
      <vt:lpstr>Elemental</vt:lpstr>
      <vt:lpstr>SlateVTI</vt:lpstr>
      <vt:lpstr>Main Event</vt:lpstr>
      <vt:lpstr>Theme10</vt:lpstr>
      <vt:lpstr>Ion</vt:lpstr>
      <vt:lpstr>Facet</vt:lpstr>
      <vt:lpstr>3031-loft-powerpoint-template-office</vt:lpstr>
      <vt:lpstr>Edukasi Pemasaran dan Branding Produk Unggulan Desa</vt:lpstr>
      <vt:lpstr>Indra Krishernawan, SE., M.SM  </vt:lpstr>
      <vt:lpstr>PowerPoint Presentation</vt:lpstr>
      <vt:lpstr>Mengapa Bapak/Ibu harus menjadi Pengusaha??</vt:lpstr>
      <vt:lpstr>CASHFLOW QUADRANT 4 Cara MENDAPATKAN PENGHASILAN</vt:lpstr>
      <vt:lpstr>Faktor-Faktor yang mempengaruhi seseorang menjadi wirausahawan</vt:lpstr>
      <vt:lpstr>Modal apa yang dibutuhkan?</vt:lpstr>
      <vt:lpstr>Meng’optimasi’ smartphone </vt:lpstr>
      <vt:lpstr>Berjualan Secara Organik &amp; Berbayar</vt:lpstr>
      <vt:lpstr>Berjualan di Marketplace</vt:lpstr>
      <vt:lpstr>Langkah – Langkah Menentukan Pemasaran Sasaran</vt:lpstr>
      <vt:lpstr>PowerPoint Presentation</vt:lpstr>
      <vt:lpstr>PowerPoint Presentation</vt:lpstr>
      <vt:lpstr>AIR MINUM KEMASAN (apa yang terlintas dalam benak Anda?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Merancang  desain logo brand</vt:lpstr>
      <vt:lpstr>Beberapa hal yang perlu  dipahami sebelum  mengkonsep desain logo brand :</vt:lpstr>
      <vt:lpstr>Konsep  Logo Merek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Kesan apa yang muncul dari Beliau?</vt:lpstr>
      <vt:lpstr>PERSONAL BRANDING</vt:lpstr>
      <vt:lpstr>PERSONAL BRANDING</vt:lpstr>
      <vt:lpstr>PowerPoint Presentation</vt:lpstr>
      <vt:lpstr>Langkah-langkah awali bisnis online</vt:lpstr>
      <vt:lpstr>Trik Meramaikan Facebook Secara Organik</vt:lpstr>
      <vt:lpstr>CUAN DARI  WHATSHAAP</vt:lpstr>
      <vt:lpstr>Fenomena saat ini...</vt:lpstr>
      <vt:lpstr>PowerPoint Presentation</vt:lpstr>
      <vt:lpstr>Contoh-contoh Bisnis Online</vt:lpstr>
      <vt:lpstr>Contoh Optimasi Akun IG</vt:lpstr>
      <vt:lpstr>Contoh Optimasi Akun IG</vt:lpstr>
      <vt:lpstr>Contoh Our Bussiness</vt:lpstr>
      <vt:lpstr>Contoh Our Bussiness</vt:lpstr>
      <vt:lpstr>Instrumen Pelengkap</vt:lpstr>
      <vt:lpstr>Instrumen Pelengkap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Zona Grafika</dc:creator>
  <cp:lastModifiedBy>Lenovo X260</cp:lastModifiedBy>
  <cp:revision>25</cp:revision>
  <dcterms:created xsi:type="dcterms:W3CDTF">2019-11-10T10:52:43Z</dcterms:created>
  <dcterms:modified xsi:type="dcterms:W3CDTF">2023-10-31T21:39:25Z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2019-11-10T00:00:00Z</vt:filetime>
  </property>
</Properties>
</file>